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mp4" ContentType="video/unknown"/>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331" r:id="rId2"/>
    <p:sldId id="316" r:id="rId3"/>
    <p:sldId id="334" r:id="rId4"/>
    <p:sldId id="314" r:id="rId5"/>
    <p:sldId id="315" r:id="rId6"/>
    <p:sldId id="317" r:id="rId7"/>
    <p:sldId id="319" r:id="rId8"/>
    <p:sldId id="320" r:id="rId9"/>
    <p:sldId id="321" r:id="rId10"/>
    <p:sldId id="332" r:id="rId11"/>
    <p:sldId id="322" r:id="rId12"/>
    <p:sldId id="333" r:id="rId13"/>
    <p:sldId id="323" r:id="rId14"/>
    <p:sldId id="324" r:id="rId15"/>
    <p:sldId id="325" r:id="rId16"/>
    <p:sldId id="263" r:id="rId17"/>
    <p:sldId id="327" r:id="rId18"/>
    <p:sldId id="257" r:id="rId19"/>
    <p:sldId id="258" r:id="rId20"/>
    <p:sldId id="262" r:id="rId21"/>
    <p:sldId id="261" r:id="rId22"/>
    <p:sldId id="259" r:id="rId23"/>
    <p:sldId id="267" r:id="rId24"/>
    <p:sldId id="328" r:id="rId25"/>
    <p:sldId id="329" r:id="rId26"/>
    <p:sldId id="330" r:id="rId2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2" d="100"/>
          <a:sy n="72" d="100"/>
        </p:scale>
        <p:origin x="-660" y="-8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95269" y="1122363"/>
            <a:ext cx="9001462" cy="2387600"/>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595269" y="3602038"/>
            <a:ext cx="9001462"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D2953F5-C854-4F7E-BBFC-FAE71E8398C9}" type="datetimeFigureOut">
              <a:rPr lang="vi-VN" smtClean="0"/>
              <a:t>29/08/2022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DF2F8E0D-4705-4F5D-927E-0369A89CC634}" type="slidenum">
              <a:rPr lang="vi-VN" smtClean="0"/>
              <a:t>‹#›</a:t>
            </a:fld>
            <a:endParaRPr lang="vi-VN"/>
          </a:p>
        </p:txBody>
      </p:sp>
    </p:spTree>
    <p:extLst>
      <p:ext uri="{BB962C8B-B14F-4D97-AF65-F5344CB8AC3E}">
        <p14:creationId xmlns:p14="http://schemas.microsoft.com/office/powerpoint/2010/main" val="4199549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806" y="4289372"/>
            <a:ext cx="10367564" cy="819355"/>
          </a:xfrm>
        </p:spPr>
        <p:txBody>
          <a:bodyPr anchor="b">
            <a:normAutofit/>
          </a:bodyPr>
          <a:lstStyle>
            <a:lvl1pP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913806" y="621321"/>
            <a:ext cx="10367564" cy="3379735"/>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5" y="5108728"/>
            <a:ext cx="10365998" cy="682472"/>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D2953F5-C854-4F7E-BBFC-FAE71E8398C9}" type="datetimeFigureOut">
              <a:rPr lang="vi-VN" smtClean="0"/>
              <a:t>29/08/2022</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DF2F8E0D-4705-4F5D-927E-0369A89CC634}" type="slidenum">
              <a:rPr lang="vi-VN" smtClean="0"/>
              <a:t>‹#›</a:t>
            </a:fld>
            <a:endParaRPr lang="vi-VN"/>
          </a:p>
        </p:txBody>
      </p:sp>
    </p:spTree>
    <p:extLst>
      <p:ext uri="{BB962C8B-B14F-4D97-AF65-F5344CB8AC3E}">
        <p14:creationId xmlns:p14="http://schemas.microsoft.com/office/powerpoint/2010/main" val="16377079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3424859"/>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95" y="4204820"/>
            <a:ext cx="10353761" cy="159218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D2953F5-C854-4F7E-BBFC-FAE71E8398C9}" type="datetimeFigureOut">
              <a:rPr lang="vi-VN" smtClean="0"/>
              <a:t>29/08/2022</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DF2F8E0D-4705-4F5D-927E-0369A89CC634}" type="slidenum">
              <a:rPr lang="vi-VN" smtClean="0"/>
              <a:t>‹#›</a:t>
            </a:fld>
            <a:endParaRPr lang="vi-VN"/>
          </a:p>
        </p:txBody>
      </p:sp>
    </p:spTree>
    <p:extLst>
      <p:ext uri="{BB962C8B-B14F-4D97-AF65-F5344CB8AC3E}">
        <p14:creationId xmlns:p14="http://schemas.microsoft.com/office/powerpoint/2010/main" val="19335653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426812"/>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94" y="4204821"/>
            <a:ext cx="10353762" cy="1586380"/>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D2953F5-C854-4F7E-BBFC-FAE71E8398C9}" type="datetimeFigureOut">
              <a:rPr lang="vi-VN" smtClean="0"/>
              <a:t>29/08/2022</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DF2F8E0D-4705-4F5D-927E-0369A89CC634}" type="slidenum">
              <a:rPr lang="vi-VN" smtClean="0"/>
              <a:t>‹#›</a:t>
            </a:fld>
            <a:endParaRPr lang="vi-VN"/>
          </a:p>
        </p:txBody>
      </p:sp>
      <p:sp>
        <p:nvSpPr>
          <p:cNvPr id="11" name="TextBox 10"/>
          <p:cNvSpPr txBox="1"/>
          <p:nvPr/>
        </p:nvSpPr>
        <p:spPr>
          <a:xfrm>
            <a:off x="836612" y="735241"/>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657956" y="297209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9699274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806" y="2126942"/>
            <a:ext cx="10355327"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94" y="4650556"/>
            <a:ext cx="10353763"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D2953F5-C854-4F7E-BBFC-FAE71E8398C9}" type="datetimeFigureOut">
              <a:rPr lang="vi-VN" smtClean="0"/>
              <a:t>29/08/2022</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DF2F8E0D-4705-4F5D-927E-0369A89CC634}" type="slidenum">
              <a:rPr lang="vi-VN" smtClean="0"/>
              <a:t>‹#›</a:t>
            </a:fld>
            <a:endParaRPr lang="vi-VN"/>
          </a:p>
        </p:txBody>
      </p:sp>
    </p:spTree>
    <p:extLst>
      <p:ext uri="{BB962C8B-B14F-4D97-AF65-F5344CB8AC3E}">
        <p14:creationId xmlns:p14="http://schemas.microsoft.com/office/powerpoint/2010/main" val="487203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4" y="609600"/>
            <a:ext cx="10353762" cy="1325563"/>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94" y="2088319"/>
            <a:ext cx="3298956" cy="823305"/>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94" y="2911624"/>
            <a:ext cx="3298956"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44878" y="2088320"/>
            <a:ext cx="3298558"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4878" y="2911624"/>
            <a:ext cx="329982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73298" y="2088320"/>
            <a:ext cx="3291211"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76346" y="2911624"/>
            <a:ext cx="329121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CD2953F5-C854-4F7E-BBFC-FAE71E8398C9}" type="datetimeFigureOut">
              <a:rPr lang="vi-VN" smtClean="0"/>
              <a:t>29/08/2022</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DF2F8E0D-4705-4F5D-927E-0369A89CC634}" type="slidenum">
              <a:rPr lang="vi-VN" smtClean="0"/>
              <a:t>‹#›</a:t>
            </a:fld>
            <a:endParaRPr lang="vi-VN"/>
          </a:p>
        </p:txBody>
      </p:sp>
    </p:spTree>
    <p:extLst>
      <p:ext uri="{BB962C8B-B14F-4D97-AF65-F5344CB8AC3E}">
        <p14:creationId xmlns:p14="http://schemas.microsoft.com/office/powerpoint/2010/main" val="2901556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913795" y="609600"/>
            <a:ext cx="10353762" cy="1325563"/>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95" y="4195899"/>
            <a:ext cx="3298955"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092020" y="2298987"/>
            <a:ext cx="2940050"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95" y="4772161"/>
            <a:ext cx="3298955"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01" y="4195899"/>
            <a:ext cx="3298983"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68996" y="2298987"/>
            <a:ext cx="2930525"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348" y="4772160"/>
            <a:ext cx="3300336"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73423" y="4195899"/>
            <a:ext cx="3289900"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152803" y="2298987"/>
            <a:ext cx="2932113"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73298" y="4772161"/>
            <a:ext cx="3294258" cy="1019037"/>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CD2953F5-C854-4F7E-BBFC-FAE71E8398C9}" type="datetimeFigureOut">
              <a:rPr lang="vi-VN" smtClean="0"/>
              <a:t>29/08/2022</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DF2F8E0D-4705-4F5D-927E-0369A89CC634}" type="slidenum">
              <a:rPr lang="vi-VN" smtClean="0"/>
              <a:t>‹#›</a:t>
            </a:fld>
            <a:endParaRPr lang="vi-VN"/>
          </a:p>
        </p:txBody>
      </p:sp>
    </p:spTree>
    <p:extLst>
      <p:ext uri="{BB962C8B-B14F-4D97-AF65-F5344CB8AC3E}">
        <p14:creationId xmlns:p14="http://schemas.microsoft.com/office/powerpoint/2010/main" val="8565684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D2953F5-C854-4F7E-BBFC-FAE71E8398C9}" type="datetimeFigureOut">
              <a:rPr lang="vi-VN" smtClean="0"/>
              <a:t>29/08/2022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DF2F8E0D-4705-4F5D-927E-0369A89CC634}" type="slidenum">
              <a:rPr lang="vi-VN" smtClean="0"/>
              <a:t>‹#›</a:t>
            </a:fld>
            <a:endParaRPr lang="vi-VN"/>
          </a:p>
        </p:txBody>
      </p:sp>
    </p:spTree>
    <p:extLst>
      <p:ext uri="{BB962C8B-B14F-4D97-AF65-F5344CB8AC3E}">
        <p14:creationId xmlns:p14="http://schemas.microsoft.com/office/powerpoint/2010/main" val="23212166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609599"/>
            <a:ext cx="2542657"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913794" y="609599"/>
            <a:ext cx="7658705" cy="51816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D2953F5-C854-4F7E-BBFC-FAE71E8398C9}" type="datetimeFigureOut">
              <a:rPr lang="vi-VN" smtClean="0"/>
              <a:t>29/08/2022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DF2F8E0D-4705-4F5D-927E-0369A89CC634}" type="slidenum">
              <a:rPr lang="vi-VN" smtClean="0"/>
              <a:t>‹#›</a:t>
            </a:fld>
            <a:endParaRPr lang="vi-VN"/>
          </a:p>
        </p:txBody>
      </p:sp>
    </p:spTree>
    <p:extLst>
      <p:ext uri="{BB962C8B-B14F-4D97-AF65-F5344CB8AC3E}">
        <p14:creationId xmlns:p14="http://schemas.microsoft.com/office/powerpoint/2010/main" val="4220741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09600" y="6356351"/>
            <a:ext cx="2844800" cy="365125"/>
          </a:xfrm>
          <a:prstGeom prst="rect">
            <a:avLst/>
          </a:prstGeom>
          <a:ln/>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a:xfrm>
            <a:off x="4165600" y="6356351"/>
            <a:ext cx="3860800" cy="365125"/>
          </a:xfrm>
          <a:prstGeom prst="rect">
            <a:avLst/>
          </a:prstGeom>
          <a:ln/>
        </p:spPr>
        <p:txBody>
          <a:bodyPr/>
          <a:lstStyle>
            <a:lvl1pPr>
              <a:defRPr/>
            </a:lvl1pPr>
          </a:lstStyle>
          <a:p>
            <a:pPr>
              <a:defRPr/>
            </a:pPr>
            <a:endParaRPr lang="en-US"/>
          </a:p>
        </p:txBody>
      </p:sp>
      <p:sp>
        <p:nvSpPr>
          <p:cNvPr id="7" name="Slide Number Placeholder 6"/>
          <p:cNvSpPr>
            <a:spLocks noGrp="1" noChangeArrowheads="1"/>
          </p:cNvSpPr>
          <p:nvPr>
            <p:ph type="sldNum" sz="quarter" idx="12"/>
          </p:nvPr>
        </p:nvSpPr>
        <p:spPr>
          <a:xfrm>
            <a:off x="8737600" y="6356351"/>
            <a:ext cx="2844800" cy="365125"/>
          </a:xfrm>
          <a:prstGeom prst="rect">
            <a:avLst/>
          </a:prstGeom>
          <a:ln/>
        </p:spPr>
        <p:txBody>
          <a:bodyPr/>
          <a:lstStyle>
            <a:lvl1pPr>
              <a:defRPr/>
            </a:lvl1pPr>
          </a:lstStyle>
          <a:p>
            <a:fld id="{E596941A-AB24-417B-856D-FA86182990B2}" type="slidenum">
              <a:rPr lang="en-US" altLang="en-US"/>
              <a:pPr/>
              <a:t>‹#›</a:t>
            </a:fld>
            <a:endParaRPr lang="en-US" altLang="en-US"/>
          </a:p>
        </p:txBody>
      </p:sp>
    </p:spTree>
    <p:extLst>
      <p:ext uri="{BB962C8B-B14F-4D97-AF65-F5344CB8AC3E}">
        <p14:creationId xmlns:p14="http://schemas.microsoft.com/office/powerpoint/2010/main" val="26734744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D2953F5-C854-4F7E-BBFC-FAE71E8398C9}" type="datetimeFigureOut">
              <a:rPr lang="vi-VN" smtClean="0"/>
              <a:t>29/08/2022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DF2F8E0D-4705-4F5D-927E-0369A89CC634}" type="slidenum">
              <a:rPr lang="vi-VN" smtClean="0"/>
              <a:t>‹#›</a:t>
            </a:fld>
            <a:endParaRPr lang="vi-VN"/>
          </a:p>
        </p:txBody>
      </p:sp>
    </p:spTree>
    <p:extLst>
      <p:ext uri="{BB962C8B-B14F-4D97-AF65-F5344CB8AC3E}">
        <p14:creationId xmlns:p14="http://schemas.microsoft.com/office/powerpoint/2010/main" val="25787825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29244" y="657226"/>
            <a:ext cx="9733512" cy="2852737"/>
          </a:xfrm>
        </p:spPr>
        <p:txBody>
          <a:bodyPr anchor="b">
            <a:normAutofit/>
          </a:bodyPr>
          <a:lstStyle>
            <a:lvl1pPr>
              <a:defRPr sz="3400"/>
            </a:lvl1pPr>
          </a:lstStyle>
          <a:p>
            <a:r>
              <a:rPr lang="en-US"/>
              <a:t>Click to edit Master title style</a:t>
            </a:r>
            <a:endParaRPr lang="en-US" dirty="0"/>
          </a:p>
        </p:txBody>
      </p:sp>
      <p:sp>
        <p:nvSpPr>
          <p:cNvPr id="3" name="Text Placeholder 2"/>
          <p:cNvSpPr>
            <a:spLocks noGrp="1"/>
          </p:cNvSpPr>
          <p:nvPr>
            <p:ph type="body" idx="1"/>
          </p:nvPr>
        </p:nvSpPr>
        <p:spPr>
          <a:xfrm>
            <a:off x="1229244" y="3602038"/>
            <a:ext cx="9733512"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D2953F5-C854-4F7E-BBFC-FAE71E8398C9}" type="datetimeFigureOut">
              <a:rPr lang="vi-VN" smtClean="0"/>
              <a:t>29/08/2022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DF2F8E0D-4705-4F5D-927E-0369A89CC634}" type="slidenum">
              <a:rPr lang="vi-VN" smtClean="0"/>
              <a:t>‹#›</a:t>
            </a:fld>
            <a:endParaRPr lang="vi-VN"/>
          </a:p>
        </p:txBody>
      </p:sp>
    </p:spTree>
    <p:extLst>
      <p:ext uri="{BB962C8B-B14F-4D97-AF65-F5344CB8AC3E}">
        <p14:creationId xmlns:p14="http://schemas.microsoft.com/office/powerpoint/2010/main" val="4515773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6321"/>
          </a:xfrm>
        </p:spPr>
        <p:txBody>
          <a:bodyPr/>
          <a:lstStyle/>
          <a:p>
            <a:r>
              <a:rPr lang="en-US"/>
              <a:t>Click to edit Master title style</a:t>
            </a:r>
            <a:endParaRPr lang="en-US" dirty="0"/>
          </a:p>
        </p:txBody>
      </p:sp>
      <p:sp>
        <p:nvSpPr>
          <p:cNvPr id="3" name="Content Placeholder 2"/>
          <p:cNvSpPr>
            <a:spLocks noGrp="1"/>
          </p:cNvSpPr>
          <p:nvPr>
            <p:ph sz="half" idx="1"/>
          </p:nvPr>
        </p:nvSpPr>
        <p:spPr>
          <a:xfrm>
            <a:off x="913795" y="2088319"/>
            <a:ext cx="5106004" cy="37028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3403" y="2088319"/>
            <a:ext cx="5094154" cy="37028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D2953F5-C854-4F7E-BBFC-FAE71E8398C9}" type="datetimeFigureOut">
              <a:rPr lang="vi-VN" smtClean="0"/>
              <a:t>29/08/2022</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DF2F8E0D-4705-4F5D-927E-0369A89CC634}" type="slidenum">
              <a:rPr lang="vi-VN" smtClean="0"/>
              <a:t>‹#›</a:t>
            </a:fld>
            <a:endParaRPr lang="vi-VN"/>
          </a:p>
        </p:txBody>
      </p:sp>
    </p:spTree>
    <p:extLst>
      <p:ext uri="{BB962C8B-B14F-4D97-AF65-F5344CB8AC3E}">
        <p14:creationId xmlns:p14="http://schemas.microsoft.com/office/powerpoint/2010/main" val="17890271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41804" y="2088320"/>
            <a:ext cx="4879199"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913795" y="2912232"/>
            <a:ext cx="5107208" cy="28789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2003" y="2088320"/>
            <a:ext cx="4865554"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912232"/>
            <a:ext cx="5095357" cy="28789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D2953F5-C854-4F7E-BBFC-FAE71E8398C9}" type="datetimeFigureOut">
              <a:rPr lang="vi-VN" smtClean="0"/>
              <a:t>29/08/2022</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DF2F8E0D-4705-4F5D-927E-0369A89CC634}" type="slidenum">
              <a:rPr lang="vi-VN" smtClean="0"/>
              <a:t>‹#›</a:t>
            </a:fld>
            <a:endParaRPr lang="vi-VN"/>
          </a:p>
        </p:txBody>
      </p:sp>
    </p:spTree>
    <p:extLst>
      <p:ext uri="{BB962C8B-B14F-4D97-AF65-F5344CB8AC3E}">
        <p14:creationId xmlns:p14="http://schemas.microsoft.com/office/powerpoint/2010/main" val="29779589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D2953F5-C854-4F7E-BBFC-FAE71E8398C9}" type="datetimeFigureOut">
              <a:rPr lang="vi-VN" smtClean="0"/>
              <a:t>29/08/2022</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DF2F8E0D-4705-4F5D-927E-0369A89CC634}" type="slidenum">
              <a:rPr lang="vi-VN" smtClean="0"/>
              <a:t>‹#›</a:t>
            </a:fld>
            <a:endParaRPr lang="vi-VN"/>
          </a:p>
        </p:txBody>
      </p:sp>
    </p:spTree>
    <p:extLst>
      <p:ext uri="{BB962C8B-B14F-4D97-AF65-F5344CB8AC3E}">
        <p14:creationId xmlns:p14="http://schemas.microsoft.com/office/powerpoint/2010/main" val="27932935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2953F5-C854-4F7E-BBFC-FAE71E8398C9}" type="datetimeFigureOut">
              <a:rPr lang="vi-VN" smtClean="0"/>
              <a:t>29/08/2022</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DF2F8E0D-4705-4F5D-927E-0369A89CC634}" type="slidenum">
              <a:rPr lang="vi-VN" smtClean="0"/>
              <a:t>‹#›</a:t>
            </a:fld>
            <a:endParaRPr lang="vi-VN"/>
          </a:p>
        </p:txBody>
      </p:sp>
    </p:spTree>
    <p:extLst>
      <p:ext uri="{BB962C8B-B14F-4D97-AF65-F5344CB8AC3E}">
        <p14:creationId xmlns:p14="http://schemas.microsoft.com/office/powerpoint/2010/main" val="41123903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228" y="609600"/>
            <a:ext cx="3932237" cy="2362200"/>
          </a:xfrm>
        </p:spPr>
        <p:txBody>
          <a:bodyPr anchor="b">
            <a:normAutofit/>
          </a:bodyPr>
          <a:lstStyle>
            <a:lvl1pPr>
              <a:defRPr sz="2800"/>
            </a:lvl1pPr>
          </a:lstStyle>
          <a:p>
            <a:r>
              <a:rPr lang="en-US"/>
              <a:t>Click to edit Master title style</a:t>
            </a:r>
            <a:endParaRPr lang="en-US" dirty="0"/>
          </a:p>
        </p:txBody>
      </p:sp>
      <p:sp>
        <p:nvSpPr>
          <p:cNvPr id="3" name="Content Placeholder 2"/>
          <p:cNvSpPr>
            <a:spLocks noGrp="1"/>
          </p:cNvSpPr>
          <p:nvPr>
            <p:ph idx="1"/>
          </p:nvPr>
        </p:nvSpPr>
        <p:spPr>
          <a:xfrm>
            <a:off x="5078064" y="609600"/>
            <a:ext cx="6189492" cy="5181600"/>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7228" y="2971800"/>
            <a:ext cx="3932237" cy="2819399"/>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D2953F5-C854-4F7E-BBFC-FAE71E8398C9}" type="datetimeFigureOut">
              <a:rPr lang="vi-VN" smtClean="0"/>
              <a:t>29/08/2022</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DF2F8E0D-4705-4F5D-927E-0369A89CC634}" type="slidenum">
              <a:rPr lang="vi-VN" smtClean="0"/>
              <a:t>‹#›</a:t>
            </a:fld>
            <a:endParaRPr lang="vi-VN"/>
          </a:p>
        </p:txBody>
      </p:sp>
    </p:spTree>
    <p:extLst>
      <p:ext uri="{BB962C8B-B14F-4D97-AF65-F5344CB8AC3E}">
        <p14:creationId xmlns:p14="http://schemas.microsoft.com/office/powerpoint/2010/main" val="40401747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227" y="609600"/>
            <a:ext cx="5929773" cy="2362200"/>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24804" y="758881"/>
            <a:ext cx="3255356" cy="4883038"/>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4" y="2971800"/>
            <a:ext cx="5934950" cy="2819400"/>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D2953F5-C854-4F7E-BBFC-FAE71E8398C9}" type="datetimeFigureOut">
              <a:rPr lang="vi-VN" smtClean="0"/>
              <a:t>29/08/2022</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DF2F8E0D-4705-4F5D-927E-0369A89CC634}" type="slidenum">
              <a:rPr lang="vi-VN" smtClean="0"/>
              <a:t>‹#›</a:t>
            </a:fld>
            <a:endParaRPr lang="vi-VN"/>
          </a:p>
        </p:txBody>
      </p:sp>
    </p:spTree>
    <p:extLst>
      <p:ext uri="{BB962C8B-B14F-4D97-AF65-F5344CB8AC3E}">
        <p14:creationId xmlns:p14="http://schemas.microsoft.com/office/powerpoint/2010/main" val="1977333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1" cy="132632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2096064"/>
            <a:ext cx="10353762" cy="369513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CD2953F5-C854-4F7E-BBFC-FAE71E8398C9}" type="datetimeFigureOut">
              <a:rPr lang="vi-VN" smtClean="0"/>
              <a:t>29/08/2022</a:t>
            </a:fld>
            <a:endParaRPr lang="vi-VN"/>
          </a:p>
        </p:txBody>
      </p:sp>
      <p:sp>
        <p:nvSpPr>
          <p:cNvPr id="5" name="Footer Placeholder 4"/>
          <p:cNvSpPr>
            <a:spLocks noGrp="1"/>
          </p:cNvSpPr>
          <p:nvPr>
            <p:ph type="ftr" sz="quarter" idx="3"/>
          </p:nvPr>
        </p:nvSpPr>
        <p:spPr>
          <a:xfrm>
            <a:off x="913794" y="5883275"/>
            <a:ext cx="6672865" cy="365125"/>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DF2F8E0D-4705-4F5D-927E-0369A89CC634}" type="slidenum">
              <a:rPr lang="vi-VN" smtClean="0"/>
              <a:t>‹#›</a:t>
            </a:fld>
            <a:endParaRPr lang="vi-VN"/>
          </a:p>
        </p:txBody>
      </p:sp>
    </p:spTree>
    <p:extLst>
      <p:ext uri="{BB962C8B-B14F-4D97-AF65-F5344CB8AC3E}">
        <p14:creationId xmlns:p14="http://schemas.microsoft.com/office/powerpoint/2010/main" val="2260633883"/>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Lst>
  <p:txStyles>
    <p:titleStyle>
      <a:lvl1pPr algn="ctr" defTabSz="914400"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p3"/><Relationship Id="rId1" Type="http://schemas.microsoft.com/office/2007/relationships/media" Target="../media/media3.mp3"/><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8" Type="http://schemas.openxmlformats.org/officeDocument/2006/relationships/slide" Target="slide20.xml"/><Relationship Id="rId13" Type="http://schemas.openxmlformats.org/officeDocument/2006/relationships/slide" Target="slide22.xml"/><Relationship Id="rId3" Type="http://schemas.openxmlformats.org/officeDocument/2006/relationships/image" Target="../media/image10.png"/><Relationship Id="rId7" Type="http://schemas.microsoft.com/office/2007/relationships/hdphoto" Target="../media/hdphoto2.wdp"/><Relationship Id="rId12" Type="http://schemas.microsoft.com/office/2007/relationships/hdphoto" Target="../media/hdphoto3.wdp"/><Relationship Id="rId2" Type="http://schemas.openxmlformats.org/officeDocument/2006/relationships/slide" Target="slide18.xml"/><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13.png"/><Relationship Id="rId5" Type="http://schemas.openxmlformats.org/officeDocument/2006/relationships/slide" Target="slide19.xml"/><Relationship Id="rId15" Type="http://schemas.openxmlformats.org/officeDocument/2006/relationships/slide" Target="slide23.xml"/><Relationship Id="rId10" Type="http://schemas.openxmlformats.org/officeDocument/2006/relationships/slide" Target="slide21.xml"/><Relationship Id="rId4" Type="http://schemas.microsoft.com/office/2007/relationships/hdphoto" Target="../media/hdphoto1.wdp"/><Relationship Id="rId9" Type="http://schemas.openxmlformats.org/officeDocument/2006/relationships/image" Target="../media/image12.jpg"/><Relationship Id="rId14" Type="http://schemas.openxmlformats.org/officeDocument/2006/relationships/image" Target="../media/image14.jpg"/></Relationships>
</file>

<file path=ppt/slides/_rels/slide18.xml.rels><?xml version="1.0" encoding="UTF-8" standalone="yes"?>
<Relationships xmlns="http://schemas.openxmlformats.org/package/2006/relationships"><Relationship Id="rId8" Type="http://schemas.openxmlformats.org/officeDocument/2006/relationships/image" Target="../media/image15.png"/><Relationship Id="rId13" Type="http://schemas.microsoft.com/office/2007/relationships/hdphoto" Target="../media/hdphoto5.wdp"/><Relationship Id="rId3" Type="http://schemas.microsoft.com/office/2007/relationships/media" Target="../media/media5.mp3"/><Relationship Id="rId7" Type="http://schemas.openxmlformats.org/officeDocument/2006/relationships/slide" Target="slide17.xml"/><Relationship Id="rId12" Type="http://schemas.openxmlformats.org/officeDocument/2006/relationships/image" Target="../media/image17.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audio" Target="../media/audio1.wav"/><Relationship Id="rId11" Type="http://schemas.openxmlformats.org/officeDocument/2006/relationships/image" Target="../media/image9.png"/><Relationship Id="rId5" Type="http://schemas.openxmlformats.org/officeDocument/2006/relationships/slideLayout" Target="../slideLayouts/slideLayout7.xml"/><Relationship Id="rId10" Type="http://schemas.openxmlformats.org/officeDocument/2006/relationships/image" Target="../media/image16.png"/><Relationship Id="rId4" Type="http://schemas.openxmlformats.org/officeDocument/2006/relationships/audio" Target="../media/media5.mp3"/><Relationship Id="rId9" Type="http://schemas.microsoft.com/office/2007/relationships/hdphoto" Target="../media/hdphoto4.wdp"/><Relationship Id="rId14" Type="http://schemas.openxmlformats.org/officeDocument/2006/relationships/image" Target="../media/image18.png"/></Relationships>
</file>

<file path=ppt/slides/_rels/slide19.xml.rels><?xml version="1.0" encoding="UTF-8" standalone="yes"?>
<Relationships xmlns="http://schemas.openxmlformats.org/package/2006/relationships"><Relationship Id="rId8" Type="http://schemas.openxmlformats.org/officeDocument/2006/relationships/image" Target="../media/image9.png"/><Relationship Id="rId13" Type="http://schemas.microsoft.com/office/2007/relationships/hdphoto" Target="../media/hdphoto6.wdp"/><Relationship Id="rId3" Type="http://schemas.microsoft.com/office/2007/relationships/media" Target="../media/media5.mp3"/><Relationship Id="rId7" Type="http://schemas.openxmlformats.org/officeDocument/2006/relationships/image" Target="../media/image16.png"/><Relationship Id="rId12" Type="http://schemas.openxmlformats.org/officeDocument/2006/relationships/image" Target="../media/image19.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audio" Target="../media/audio1.wav"/><Relationship Id="rId11" Type="http://schemas.openxmlformats.org/officeDocument/2006/relationships/slide" Target="slide17.xml"/><Relationship Id="rId5" Type="http://schemas.openxmlformats.org/officeDocument/2006/relationships/slideLayout" Target="../slideLayouts/slideLayout7.xml"/><Relationship Id="rId10" Type="http://schemas.microsoft.com/office/2007/relationships/hdphoto" Target="../media/hdphoto5.wdp"/><Relationship Id="rId4" Type="http://schemas.openxmlformats.org/officeDocument/2006/relationships/audio" Target="../media/media5.mp3"/><Relationship Id="rId9" Type="http://schemas.openxmlformats.org/officeDocument/2006/relationships/image" Target="../media/image17.png"/><Relationship Id="rId1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8.png"/><Relationship Id="rId3" Type="http://schemas.microsoft.com/office/2007/relationships/media" Target="../media/media5.mp3"/><Relationship Id="rId7" Type="http://schemas.openxmlformats.org/officeDocument/2006/relationships/image" Target="../media/image16.png"/><Relationship Id="rId12" Type="http://schemas.openxmlformats.org/officeDocument/2006/relationships/image" Target="../media/image20.jpe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audio" Target="../media/audio1.wav"/><Relationship Id="rId11" Type="http://schemas.openxmlformats.org/officeDocument/2006/relationships/slide" Target="slide17.xml"/><Relationship Id="rId5" Type="http://schemas.openxmlformats.org/officeDocument/2006/relationships/slideLayout" Target="../slideLayouts/slideLayout7.xml"/><Relationship Id="rId10" Type="http://schemas.microsoft.com/office/2007/relationships/hdphoto" Target="../media/hdphoto5.wdp"/><Relationship Id="rId4" Type="http://schemas.openxmlformats.org/officeDocument/2006/relationships/audio" Target="../media/media5.mp3"/><Relationship Id="rId9" Type="http://schemas.openxmlformats.org/officeDocument/2006/relationships/image" Target="../media/image17.png"/></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 Target="slide17.xml"/><Relationship Id="rId1" Type="http://schemas.openxmlformats.org/officeDocument/2006/relationships/slideLayout" Target="../slideLayouts/slideLayout7.xml"/><Relationship Id="rId4" Type="http://schemas.microsoft.com/office/2007/relationships/hdphoto" Target="../media/hdphoto7.wdp"/></Relationships>
</file>

<file path=ppt/slides/_rels/slide2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8.png"/><Relationship Id="rId3" Type="http://schemas.microsoft.com/office/2007/relationships/media" Target="../media/media5.mp3"/><Relationship Id="rId7" Type="http://schemas.openxmlformats.org/officeDocument/2006/relationships/image" Target="../media/image16.png"/><Relationship Id="rId12" Type="http://schemas.openxmlformats.org/officeDocument/2006/relationships/image" Target="../media/image14.jp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audio" Target="../media/audio1.wav"/><Relationship Id="rId11" Type="http://schemas.openxmlformats.org/officeDocument/2006/relationships/slide" Target="slide17.xml"/><Relationship Id="rId5" Type="http://schemas.openxmlformats.org/officeDocument/2006/relationships/slideLayout" Target="../slideLayouts/slideLayout7.xml"/><Relationship Id="rId10" Type="http://schemas.microsoft.com/office/2007/relationships/hdphoto" Target="../media/hdphoto5.wdp"/><Relationship Id="rId4" Type="http://schemas.openxmlformats.org/officeDocument/2006/relationships/audio" Target="../media/media5.mp3"/><Relationship Id="rId9" Type="http://schemas.openxmlformats.org/officeDocument/2006/relationships/image" Target="../media/image17.png"/></Relationships>
</file>

<file path=ppt/slides/_rels/slide23.xml.rels><?xml version="1.0" encoding="UTF-8" standalone="yes"?>
<Relationships xmlns="http://schemas.openxmlformats.org/package/2006/relationships"><Relationship Id="rId3" Type="http://schemas.openxmlformats.org/officeDocument/2006/relationships/hyperlink" Target="https://blogtailieu.com/bo-60-tro-choi-power-point/" TargetMode="External"/><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489CF53D-CA49-4F1A-ABE0-ED3C55D9DA94}"/>
              </a:ext>
            </a:extLst>
          </p:cNvPr>
          <p:cNvSpPr/>
          <p:nvPr/>
        </p:nvSpPr>
        <p:spPr>
          <a:xfrm>
            <a:off x="-2788406" y="1364776"/>
            <a:ext cx="17768839" cy="4490114"/>
          </a:xfrm>
          <a:prstGeom prst="rect">
            <a:avLst/>
          </a:prstGeom>
          <a:noFill/>
          <a:effectLst>
            <a:outerShdw blurRad="50800" dist="38100" dir="2700000" algn="tl" rotWithShape="0">
              <a:prstClr val="black">
                <a:alpha val="40000"/>
              </a:prstClr>
            </a:outerShdw>
          </a:effectLst>
        </p:spPr>
        <p:txBody>
          <a:bodyPr wrap="none" lIns="91440" tIns="45720" rIns="91440" bIns="45720">
            <a:prstTxWarp prst="textArchUp">
              <a:avLst/>
            </a:prstTxWarp>
            <a:spAutoFit/>
          </a:bodyPr>
          <a:lstStyle/>
          <a:p>
            <a:pPr algn="ctr"/>
            <a:r>
              <a:rPr lang="en-US" sz="3600" dirty="0">
                <a:ln w="0"/>
                <a:effectLst>
                  <a:outerShdw blurRad="38100" dist="19050" dir="2700000" algn="tl" rotWithShape="0">
                    <a:schemeClr val="dk1">
                      <a:alpha val="40000"/>
                    </a:schemeClr>
                  </a:outerShdw>
                </a:effectLst>
              </a:rPr>
              <a:t>CHÀO MỪNG QUÝ THẦY CÔ VÀ CÁC EM HỌC SINH</a:t>
            </a:r>
          </a:p>
        </p:txBody>
      </p:sp>
      <p:sp>
        <p:nvSpPr>
          <p:cNvPr id="5" name="Title 1">
            <a:extLst>
              <a:ext uri="{FF2B5EF4-FFF2-40B4-BE49-F238E27FC236}">
                <a16:creationId xmlns="" xmlns:a16="http://schemas.microsoft.com/office/drawing/2014/main" id="{583D69DF-2E85-488C-87F2-EAD9EFFA352E}"/>
              </a:ext>
            </a:extLst>
          </p:cNvPr>
          <p:cNvSpPr>
            <a:spLocks noGrp="1"/>
          </p:cNvSpPr>
          <p:nvPr>
            <p:ph type="ctrTitle"/>
          </p:nvPr>
        </p:nvSpPr>
        <p:spPr>
          <a:xfrm>
            <a:off x="1524000" y="1520450"/>
            <a:ext cx="9144000" cy="1318282"/>
          </a:xfrm>
          <a:noFill/>
        </p:spPr>
        <p:txBody>
          <a:bodyPr>
            <a:normAutofit fontScale="90000"/>
          </a:bodyPr>
          <a:lstStyle/>
          <a:p>
            <a:r>
              <a:rPr lang="en-US" sz="4000" b="1" u="sng" dirty="0">
                <a:solidFill>
                  <a:schemeClr val="accent2">
                    <a:lumMod val="20000"/>
                    <a:lumOff val="80000"/>
                  </a:schemeClr>
                </a:solidFill>
                <a:latin typeface="Times New Roman" panose="02020603050405020304" pitchFamily="18" charset="0"/>
                <a:cs typeface="Times New Roman" panose="02020603050405020304" pitchFamily="18" charset="0"/>
              </a:rPr>
              <a:t/>
            </a:r>
            <a:br>
              <a:rPr lang="en-US" sz="4000" b="1" u="sng" dirty="0">
                <a:solidFill>
                  <a:schemeClr val="accent2">
                    <a:lumMod val="20000"/>
                    <a:lumOff val="80000"/>
                  </a:schemeClr>
                </a:solidFill>
                <a:latin typeface="Times New Roman" panose="02020603050405020304" pitchFamily="18" charset="0"/>
                <a:cs typeface="Times New Roman" panose="02020603050405020304" pitchFamily="18" charset="0"/>
              </a:rPr>
            </a:br>
            <a:r>
              <a:rPr lang="en-US" sz="4000" b="1" u="sng" dirty="0">
                <a:solidFill>
                  <a:schemeClr val="accent2">
                    <a:lumMod val="20000"/>
                    <a:lumOff val="80000"/>
                  </a:schemeClr>
                </a:solidFill>
                <a:latin typeface="Times New Roman" panose="02020603050405020304" pitchFamily="18" charset="0"/>
                <a:cs typeface="Times New Roman" panose="02020603050405020304" pitchFamily="18" charset="0"/>
              </a:rPr>
              <a:t/>
            </a:r>
            <a:br>
              <a:rPr lang="en-US" sz="4000" b="1" u="sng" dirty="0">
                <a:solidFill>
                  <a:schemeClr val="accent2">
                    <a:lumMod val="20000"/>
                    <a:lumOff val="80000"/>
                  </a:schemeClr>
                </a:solidFill>
                <a:latin typeface="Times New Roman" panose="02020603050405020304" pitchFamily="18" charset="0"/>
                <a:cs typeface="Times New Roman" panose="02020603050405020304" pitchFamily="18" charset="0"/>
              </a:rPr>
            </a:br>
            <a:r>
              <a:rPr lang="en-US" sz="3100" b="1" dirty="0">
                <a:solidFill>
                  <a:schemeClr val="accent2">
                    <a:lumMod val="20000"/>
                    <a:lumOff val="80000"/>
                  </a:schemeClr>
                </a:solidFill>
                <a:latin typeface="Times New Roman" panose="02020603050405020304" pitchFamily="18" charset="0"/>
                <a:cs typeface="Times New Roman" panose="02020603050405020304" pitchFamily="18" charset="0"/>
              </a:rPr>
              <a:t/>
            </a:r>
            <a:br>
              <a:rPr lang="en-US" sz="3100" b="1" dirty="0">
                <a:solidFill>
                  <a:schemeClr val="accent2">
                    <a:lumMod val="20000"/>
                    <a:lumOff val="80000"/>
                  </a:schemeClr>
                </a:solidFill>
                <a:latin typeface="Times New Roman" panose="02020603050405020304" pitchFamily="18" charset="0"/>
                <a:cs typeface="Times New Roman" panose="02020603050405020304" pitchFamily="18" charset="0"/>
              </a:rPr>
            </a:br>
            <a:r>
              <a:rPr lang="en-US" sz="4000" b="1" u="sng" dirty="0">
                <a:solidFill>
                  <a:schemeClr val="accent2">
                    <a:lumMod val="20000"/>
                    <a:lumOff val="80000"/>
                  </a:schemeClr>
                </a:solidFill>
                <a:latin typeface="Times New Roman" panose="02020603050405020304" pitchFamily="18" charset="0"/>
                <a:cs typeface="Times New Roman" panose="02020603050405020304" pitchFamily="18" charset="0"/>
              </a:rPr>
              <a:t/>
            </a:r>
            <a:br>
              <a:rPr lang="en-US" sz="4000" b="1" u="sng" dirty="0">
                <a:solidFill>
                  <a:schemeClr val="accent2">
                    <a:lumMod val="20000"/>
                    <a:lumOff val="80000"/>
                  </a:schemeClr>
                </a:solidFill>
                <a:latin typeface="Times New Roman" panose="02020603050405020304" pitchFamily="18" charset="0"/>
                <a:cs typeface="Times New Roman" panose="02020603050405020304" pitchFamily="18" charset="0"/>
              </a:rPr>
            </a:br>
            <a:r>
              <a:rPr lang="en-US" sz="4000" b="1" u="sng" dirty="0">
                <a:solidFill>
                  <a:srgbClr val="FFFF00"/>
                </a:solidFill>
                <a:latin typeface="Times New Roman" panose="02020603050405020304" pitchFamily="18" charset="0"/>
                <a:cs typeface="Times New Roman" panose="02020603050405020304" pitchFamily="18" charset="0"/>
              </a:rPr>
              <a:t>CÔNG NGHỆ 7 –KNTT</a:t>
            </a:r>
            <a:r>
              <a:rPr lang="en-US" sz="4000" b="1" u="sng" dirty="0">
                <a:solidFill>
                  <a:schemeClr val="accent2">
                    <a:lumMod val="20000"/>
                    <a:lumOff val="80000"/>
                  </a:schemeClr>
                </a:solidFill>
                <a:latin typeface="Times New Roman" panose="02020603050405020304" pitchFamily="18" charset="0"/>
                <a:cs typeface="Times New Roman" panose="02020603050405020304" pitchFamily="18" charset="0"/>
              </a:rPr>
              <a:t/>
            </a:r>
            <a:br>
              <a:rPr lang="en-US" sz="4000" b="1" u="sng" dirty="0">
                <a:solidFill>
                  <a:schemeClr val="accent2">
                    <a:lumMod val="20000"/>
                    <a:lumOff val="80000"/>
                  </a:schemeClr>
                </a:solidFill>
                <a:latin typeface="Times New Roman" panose="02020603050405020304" pitchFamily="18" charset="0"/>
                <a:cs typeface="Times New Roman" panose="02020603050405020304" pitchFamily="18" charset="0"/>
              </a:rPr>
            </a:br>
            <a:endParaRPr lang="vi-VN" sz="4000" b="1" u="sng" dirty="0">
              <a:solidFill>
                <a:schemeClr val="accent2">
                  <a:lumMod val="20000"/>
                  <a:lumOff val="80000"/>
                </a:schemeClr>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 xmlns:a16="http://schemas.microsoft.com/office/drawing/2014/main" id="{E38AE00D-979C-415A-9FD3-0D5A0D78D4FD}"/>
              </a:ext>
            </a:extLst>
          </p:cNvPr>
          <p:cNvSpPr txBox="1"/>
          <p:nvPr/>
        </p:nvSpPr>
        <p:spPr>
          <a:xfrm>
            <a:off x="746760" y="2891818"/>
            <a:ext cx="10698480" cy="2123658"/>
          </a:xfrm>
          <a:prstGeom prst="rect">
            <a:avLst/>
          </a:prstGeom>
          <a:noFill/>
        </p:spPr>
        <p:txBody>
          <a:bodyPr wrap="square" rtlCol="0">
            <a:spAutoFit/>
          </a:bodyPr>
          <a:lstStyle/>
          <a:p>
            <a:pPr algn="ctr"/>
            <a:r>
              <a:rPr lang="en-US" sz="4400" b="1" dirty="0">
                <a:solidFill>
                  <a:schemeClr val="accent2">
                    <a:lumMod val="60000"/>
                    <a:lumOff val="40000"/>
                  </a:schemeClr>
                </a:solidFill>
                <a:latin typeface="Times New Roman" panose="02020603050405020304" pitchFamily="18" charset="0"/>
                <a:cs typeface="Times New Roman" panose="02020603050405020304" pitchFamily="18" charset="0"/>
              </a:rPr>
              <a:t>BÀI </a:t>
            </a:r>
            <a:r>
              <a:rPr lang="en-US" sz="4400" b="1" dirty="0" smtClean="0">
                <a:solidFill>
                  <a:schemeClr val="accent2">
                    <a:lumMod val="60000"/>
                    <a:lumOff val="40000"/>
                  </a:schemeClr>
                </a:solidFill>
                <a:latin typeface="Times New Roman" panose="02020603050405020304" pitchFamily="18" charset="0"/>
                <a:cs typeface="Times New Roman" panose="02020603050405020304" pitchFamily="18" charset="0"/>
              </a:rPr>
              <a:t>3 (</a:t>
            </a:r>
            <a:r>
              <a:rPr lang="en-US" sz="4400" b="1" dirty="0" err="1" smtClean="0">
                <a:solidFill>
                  <a:schemeClr val="accent2">
                    <a:lumMod val="60000"/>
                    <a:lumOff val="40000"/>
                  </a:schemeClr>
                </a:solidFill>
                <a:latin typeface="Times New Roman" panose="02020603050405020304" pitchFamily="18" charset="0"/>
                <a:cs typeface="Times New Roman" panose="02020603050405020304" pitchFamily="18" charset="0"/>
              </a:rPr>
              <a:t>Tiếp</a:t>
            </a:r>
            <a:r>
              <a:rPr lang="en-US" sz="4400" b="1" dirty="0" smtClean="0">
                <a:solidFill>
                  <a:schemeClr val="accent2">
                    <a:lumMod val="60000"/>
                    <a:lumOff val="40000"/>
                  </a:schemeClr>
                </a:solidFill>
                <a:latin typeface="Times New Roman" panose="02020603050405020304" pitchFamily="18" charset="0"/>
                <a:cs typeface="Times New Roman" panose="02020603050405020304" pitchFamily="18" charset="0"/>
              </a:rPr>
              <a:t>)</a:t>
            </a:r>
            <a:endParaRPr lang="en-US" sz="4400" b="1" dirty="0">
              <a:solidFill>
                <a:schemeClr val="accent2">
                  <a:lumMod val="60000"/>
                  <a:lumOff val="40000"/>
                </a:schemeClr>
              </a:solidFill>
              <a:latin typeface="Times New Roman" panose="02020603050405020304" pitchFamily="18" charset="0"/>
              <a:cs typeface="Times New Roman" panose="02020603050405020304" pitchFamily="18" charset="0"/>
            </a:endParaRPr>
          </a:p>
          <a:p>
            <a:pPr algn="ctr"/>
            <a:r>
              <a:rPr lang="en-US" sz="4400" b="1" dirty="0">
                <a:solidFill>
                  <a:schemeClr val="accent2">
                    <a:lumMod val="60000"/>
                    <a:lumOff val="40000"/>
                  </a:schemeClr>
                </a:solidFill>
                <a:latin typeface="Times New Roman" panose="02020603050405020304" pitchFamily="18" charset="0"/>
                <a:cs typeface="Times New Roman" panose="02020603050405020304" pitchFamily="18" charset="0"/>
              </a:rPr>
              <a:t>GIEO TRỒNG, CHĂM SÓC VÀ PHÒNG TRỪ SÂU, BỆNH CHO CÂY TRỒNG</a:t>
            </a:r>
            <a:endParaRPr lang="vi-VN" sz="4400" b="1" dirty="0">
              <a:solidFill>
                <a:schemeClr val="accent2">
                  <a:lumMod val="60000"/>
                  <a:lumOff val="4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1650061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7"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65027" y="3754582"/>
            <a:ext cx="3733800" cy="2618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8"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65027" y="845127"/>
            <a:ext cx="3733800" cy="2730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139537" y="1742173"/>
            <a:ext cx="5718463" cy="1200329"/>
          </a:xfrm>
          <a:prstGeom prst="rect">
            <a:avLst/>
          </a:prstGeom>
        </p:spPr>
        <p:txBody>
          <a:bodyPr wrap="square">
            <a:spAutoFit/>
          </a:bodyPr>
          <a:lstStyle/>
          <a:p>
            <a:r>
              <a:rPr lang="vi-VN" sz="2400" dirty="0">
                <a:solidFill>
                  <a:srgbClr val="FFFF00"/>
                </a:solidFill>
                <a:latin typeface="Arial" panose="020B0604020202020204" pitchFamily="34" charset="0"/>
                <a:ea typeface="Tahoma" panose="020B0604030504040204" pitchFamily="34" charset="0"/>
                <a:cs typeface="Arial" panose="020B0604020202020204" pitchFamily="34" charset="0"/>
              </a:rPr>
              <a:t>Biện pháp hoá học là sử dụng thuốc bảo vệ thực vật hoá học để phòng trừ sâu, bệnh cho cây trồng.</a:t>
            </a:r>
            <a:endParaRPr lang="en-US" sz="2400" dirty="0">
              <a:solidFill>
                <a:srgbClr val="FFFF00"/>
              </a:solidFill>
              <a:latin typeface="Arial" panose="020B0604020202020204" pitchFamily="34" charset="0"/>
              <a:cs typeface="Arial" panose="020B0604020202020204" pitchFamily="34" charset="0"/>
            </a:endParaRPr>
          </a:p>
        </p:txBody>
      </p:sp>
      <p:sp>
        <p:nvSpPr>
          <p:cNvPr id="7" name="Rectangle 3">
            <a:extLst>
              <a:ext uri="{FF2B5EF4-FFF2-40B4-BE49-F238E27FC236}">
                <a16:creationId xmlns="" xmlns:a16="http://schemas.microsoft.com/office/drawing/2014/main" id="{9559C31B-9C90-4502-AEAE-CEF647A699BF}"/>
              </a:ext>
            </a:extLst>
          </p:cNvPr>
          <p:cNvSpPr>
            <a:spLocks noChangeArrowheads="1"/>
          </p:cNvSpPr>
          <p:nvPr/>
        </p:nvSpPr>
        <p:spPr bwMode="auto">
          <a:xfrm>
            <a:off x="748146" y="346364"/>
            <a:ext cx="7924800" cy="763057"/>
          </a:xfrm>
          <a:prstGeom prst="rect">
            <a:avLst/>
          </a:prstGeom>
          <a:noFill/>
          <a:ln w="9525">
            <a:noFill/>
            <a:miter lim="800000"/>
            <a:headEnd/>
            <a:tailEnd/>
          </a:ln>
        </p:spPr>
        <p:txBody>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pPr>
            <a:r>
              <a:rPr lang="en-US" altLang="en-US" sz="2800" b="1" dirty="0">
                <a:latin typeface="Times New Roman" panose="02020603050405020304" pitchFamily="18" charset="0"/>
              </a:rPr>
              <a:t>c. </a:t>
            </a:r>
            <a:r>
              <a:rPr lang="en-US" altLang="en-US" sz="2800" b="1" dirty="0" err="1">
                <a:latin typeface="Times New Roman" panose="02020603050405020304" pitchFamily="18" charset="0"/>
              </a:rPr>
              <a:t>Biện</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pháp</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hóa</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học</a:t>
            </a:r>
            <a:endParaRPr lang="en-US" altLang="en-US" sz="2800" b="1" dirty="0">
              <a:latin typeface="Times New Roman" panose="02020603050405020304" pitchFamily="18" charset="0"/>
            </a:endParaRPr>
          </a:p>
        </p:txBody>
      </p:sp>
    </p:spTree>
    <p:extLst>
      <p:ext uri="{BB962C8B-B14F-4D97-AF65-F5344CB8AC3E}">
        <p14:creationId xmlns:p14="http://schemas.microsoft.com/office/powerpoint/2010/main" val="284423425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animEffect transition="in" filter="box(in)">
                                      <p:cBhvr>
                                        <p:cTn id="7" dur="500"/>
                                        <p:tgtEl>
                                          <p:spTgt spid="7">
                                            <p:bg/>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box(in)">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5" presetClass="entr" presetSubtype="0" fill="hold" nodeType="clickEffect">
                                  <p:stCondLst>
                                    <p:cond delay="0"/>
                                  </p:stCondLst>
                                  <p:childTnLst>
                                    <p:set>
                                      <p:cBhvr>
                                        <p:cTn id="16" dur="1" fill="hold">
                                          <p:stCondLst>
                                            <p:cond delay="0"/>
                                          </p:stCondLst>
                                        </p:cTn>
                                        <p:tgtEl>
                                          <p:spTgt spid="12297"/>
                                        </p:tgtEl>
                                        <p:attrNameLst>
                                          <p:attrName>style.visibility</p:attrName>
                                        </p:attrNameLst>
                                      </p:cBhvr>
                                      <p:to>
                                        <p:strVal val="visible"/>
                                      </p:to>
                                    </p:set>
                                    <p:anim calcmode="lin" valueType="num">
                                      <p:cBhvr>
                                        <p:cTn id="17" dur="500" decel="50000" fill="hold">
                                          <p:stCondLst>
                                            <p:cond delay="0"/>
                                          </p:stCondLst>
                                        </p:cTn>
                                        <p:tgtEl>
                                          <p:spTgt spid="12297"/>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12297"/>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12297"/>
                                        </p:tgtEl>
                                        <p:attrNameLst>
                                          <p:attrName>ppt_w</p:attrName>
                                        </p:attrNameLst>
                                      </p:cBhvr>
                                      <p:tavLst>
                                        <p:tav tm="0">
                                          <p:val>
                                            <p:strVal val="#ppt_w*.05"/>
                                          </p:val>
                                        </p:tav>
                                        <p:tav tm="100000">
                                          <p:val>
                                            <p:strVal val="#ppt_w"/>
                                          </p:val>
                                        </p:tav>
                                      </p:tavLst>
                                    </p:anim>
                                    <p:anim calcmode="lin" valueType="num">
                                      <p:cBhvr>
                                        <p:cTn id="20" dur="1000" fill="hold"/>
                                        <p:tgtEl>
                                          <p:spTgt spid="12297"/>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12297"/>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12297"/>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12297"/>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12297"/>
                                        </p:tgtEl>
                                      </p:cBhvr>
                                    </p:animEffect>
                                  </p:childTnLst>
                                </p:cTn>
                              </p:par>
                            </p:childTnLst>
                          </p:cTn>
                        </p:par>
                      </p:childTnLst>
                    </p:cTn>
                  </p:par>
                  <p:par>
                    <p:cTn id="25" fill="hold">
                      <p:stCondLst>
                        <p:cond delay="indefinite"/>
                      </p:stCondLst>
                      <p:childTnLst>
                        <p:par>
                          <p:cTn id="26" fill="hold">
                            <p:stCondLst>
                              <p:cond delay="0"/>
                            </p:stCondLst>
                            <p:childTnLst>
                              <p:par>
                                <p:cTn id="27" presetID="5" presetClass="entr" presetSubtype="10" fill="hold" nodeType="clickEffect">
                                  <p:stCondLst>
                                    <p:cond delay="0"/>
                                  </p:stCondLst>
                                  <p:childTnLst>
                                    <p:set>
                                      <p:cBhvr>
                                        <p:cTn id="28" dur="1" fill="hold">
                                          <p:stCondLst>
                                            <p:cond delay="0"/>
                                          </p:stCondLst>
                                        </p:cTn>
                                        <p:tgtEl>
                                          <p:spTgt spid="12298"/>
                                        </p:tgtEl>
                                        <p:attrNameLst>
                                          <p:attrName>style.visibility</p:attrName>
                                        </p:attrNameLst>
                                      </p:cBhvr>
                                      <p:to>
                                        <p:strVal val="visible"/>
                                      </p:to>
                                    </p:set>
                                    <p:animEffect transition="in" filter="checkerboard(across)">
                                      <p:cBhvr>
                                        <p:cTn id="29" dur="500"/>
                                        <p:tgtEl>
                                          <p:spTgt spid="12298"/>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grpId="0" nodeType="click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circle(in)">
                                      <p:cBhvr>
                                        <p:cTn id="34"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build="p"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2381" y="2682153"/>
            <a:ext cx="5798127"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3">
            <a:extLst>
              <a:ext uri="{FF2B5EF4-FFF2-40B4-BE49-F238E27FC236}">
                <a16:creationId xmlns="" xmlns:a16="http://schemas.microsoft.com/office/drawing/2014/main" id="{9559C31B-9C90-4502-AEAE-CEF647A699BF}"/>
              </a:ext>
            </a:extLst>
          </p:cNvPr>
          <p:cNvSpPr>
            <a:spLocks noChangeArrowheads="1"/>
          </p:cNvSpPr>
          <p:nvPr/>
        </p:nvSpPr>
        <p:spPr bwMode="auto">
          <a:xfrm>
            <a:off x="748146" y="346364"/>
            <a:ext cx="7924800" cy="763057"/>
          </a:xfrm>
          <a:prstGeom prst="rect">
            <a:avLst/>
          </a:prstGeom>
          <a:noFill/>
          <a:ln w="9525">
            <a:noFill/>
            <a:miter lim="800000"/>
            <a:headEnd/>
            <a:tailEnd/>
          </a:ln>
        </p:spPr>
        <p:txBody>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pPr>
            <a:r>
              <a:rPr lang="en-US" altLang="en-US" sz="2800" b="1" dirty="0">
                <a:latin typeface="Times New Roman" panose="02020603050405020304" pitchFamily="18" charset="0"/>
              </a:rPr>
              <a:t>c. </a:t>
            </a:r>
            <a:r>
              <a:rPr lang="en-US" altLang="en-US" sz="2800" b="1" dirty="0" err="1">
                <a:latin typeface="Times New Roman" panose="02020603050405020304" pitchFamily="18" charset="0"/>
              </a:rPr>
              <a:t>Biện</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pháp</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hóa</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học</a:t>
            </a:r>
            <a:endParaRPr lang="en-US" altLang="en-US" sz="2800" b="1" dirty="0">
              <a:latin typeface="Times New Roman" panose="02020603050405020304" pitchFamily="18" charset="0"/>
            </a:endParaRPr>
          </a:p>
        </p:txBody>
      </p:sp>
      <p:sp>
        <p:nvSpPr>
          <p:cNvPr id="8" name="Cloud 7">
            <a:extLst>
              <a:ext uri="{FF2B5EF4-FFF2-40B4-BE49-F238E27FC236}">
                <a16:creationId xmlns="" xmlns:a16="http://schemas.microsoft.com/office/drawing/2014/main" id="{85625EB8-10B9-4FAC-8483-0D3E89FE71DD}"/>
              </a:ext>
            </a:extLst>
          </p:cNvPr>
          <p:cNvSpPr/>
          <p:nvPr/>
        </p:nvSpPr>
        <p:spPr>
          <a:xfrm>
            <a:off x="6788726" y="365847"/>
            <a:ext cx="5153891" cy="2646218"/>
          </a:xfrm>
          <a:prstGeom prst="cloud">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dirty="0">
              <a:solidFill>
                <a:schemeClr val="tx1"/>
              </a:solidFill>
              <a:effectLst/>
              <a:latin typeface="Arial" panose="020B0604020202020204" pitchFamily="34" charset="0"/>
              <a:ea typeface="Palatino Linotype" panose="02040502050505030304" pitchFamily="18" charset="0"/>
              <a:cs typeface="Arial" panose="020B0604020202020204" pitchFamily="34" charset="0"/>
            </a:endParaRPr>
          </a:p>
          <a:p>
            <a:pPr algn="ctr">
              <a:spcAft>
                <a:spcPts val="1200"/>
              </a:spcAft>
              <a:tabLst>
                <a:tab pos="486410" algn="l"/>
              </a:tabLst>
            </a:pPr>
            <a:r>
              <a:rPr lang="vi-VN" sz="2800" dirty="0">
                <a:effectLst/>
                <a:latin typeface="Arial" panose="020B0604020202020204" pitchFamily="34" charset="0"/>
                <a:ea typeface="Palatino Linotype" panose="02040502050505030304" pitchFamily="18" charset="0"/>
                <a:cs typeface="Arial" panose="020B0604020202020204" pitchFamily="34" charset="0"/>
              </a:rPr>
              <a:t>Khi sử dụng biện pháp hóa học cần chú ý những vấn đề gì?</a:t>
            </a:r>
          </a:p>
          <a:p>
            <a:pPr algn="ctr"/>
            <a:endParaRPr lang="vi-VN" sz="28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142345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87490" y="1509088"/>
            <a:ext cx="4571999"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3">
            <a:extLst>
              <a:ext uri="{FF2B5EF4-FFF2-40B4-BE49-F238E27FC236}">
                <a16:creationId xmlns="" xmlns:a16="http://schemas.microsoft.com/office/drawing/2014/main" id="{9559C31B-9C90-4502-AEAE-CEF647A699BF}"/>
              </a:ext>
            </a:extLst>
          </p:cNvPr>
          <p:cNvSpPr>
            <a:spLocks noChangeArrowheads="1"/>
          </p:cNvSpPr>
          <p:nvPr/>
        </p:nvSpPr>
        <p:spPr bwMode="auto">
          <a:xfrm>
            <a:off x="748146" y="346364"/>
            <a:ext cx="7924800" cy="763057"/>
          </a:xfrm>
          <a:prstGeom prst="rect">
            <a:avLst/>
          </a:prstGeom>
          <a:noFill/>
          <a:ln w="9525">
            <a:noFill/>
            <a:miter lim="800000"/>
            <a:headEnd/>
            <a:tailEnd/>
          </a:ln>
        </p:spPr>
        <p:txBody>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pPr>
            <a:r>
              <a:rPr lang="en-US" altLang="en-US" sz="2800" b="1" dirty="0">
                <a:latin typeface="Times New Roman" panose="02020603050405020304" pitchFamily="18" charset="0"/>
              </a:rPr>
              <a:t>c. </a:t>
            </a:r>
            <a:r>
              <a:rPr lang="en-US" altLang="en-US" sz="2800" b="1" dirty="0" err="1">
                <a:latin typeface="Times New Roman" panose="02020603050405020304" pitchFamily="18" charset="0"/>
              </a:rPr>
              <a:t>Biện</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pháp</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hóa</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học</a:t>
            </a:r>
            <a:endParaRPr lang="en-US" altLang="en-US" sz="2800" b="1" dirty="0">
              <a:latin typeface="Times New Roman" panose="02020603050405020304" pitchFamily="18" charset="0"/>
            </a:endParaRPr>
          </a:p>
        </p:txBody>
      </p:sp>
      <p:sp>
        <p:nvSpPr>
          <p:cNvPr id="2" name="TextBox 1">
            <a:extLst>
              <a:ext uri="{FF2B5EF4-FFF2-40B4-BE49-F238E27FC236}">
                <a16:creationId xmlns="" xmlns:a16="http://schemas.microsoft.com/office/drawing/2014/main" id="{D21F7984-BD4B-439F-A65B-9B3D71A53287}"/>
              </a:ext>
            </a:extLst>
          </p:cNvPr>
          <p:cNvSpPr txBox="1"/>
          <p:nvPr/>
        </p:nvSpPr>
        <p:spPr>
          <a:xfrm>
            <a:off x="748146" y="1509088"/>
            <a:ext cx="6012872" cy="3785652"/>
          </a:xfrm>
          <a:prstGeom prst="rect">
            <a:avLst/>
          </a:prstGeom>
          <a:noFill/>
          <a:ln>
            <a:solidFill>
              <a:srgbClr val="92D050"/>
            </a:solidFill>
          </a:ln>
        </p:spPr>
        <p:txBody>
          <a:bodyPr wrap="square" rtlCol="0">
            <a:spAutoFit/>
          </a:bodyPr>
          <a:lstStyle/>
          <a:p>
            <a:r>
              <a:rPr lang="vi-VN" sz="2000" b="1" dirty="0">
                <a:solidFill>
                  <a:srgbClr val="92D050"/>
                </a:solidFill>
              </a:rPr>
              <a:t>Khi sử dụng thuốc hóa học để phòng trừ sâu, bệnh cần đảm bảo các yêu cầu sau:</a:t>
            </a:r>
          </a:p>
          <a:p>
            <a:pPr marL="285750" indent="-285750">
              <a:buFontTx/>
              <a:buChar char="-"/>
            </a:pPr>
            <a:r>
              <a:rPr lang="vi-VN" sz="2000" dirty="0">
                <a:solidFill>
                  <a:srgbClr val="FFFF00"/>
                </a:solidFill>
              </a:rPr>
              <a:t>Sử dụng đúng loại thuốc, đúng nồng độ và liều lượng.</a:t>
            </a:r>
          </a:p>
          <a:p>
            <a:pPr marL="285750" indent="-285750">
              <a:buFontTx/>
              <a:buChar char="-"/>
            </a:pPr>
            <a:r>
              <a:rPr lang="vi-VN" sz="2000" dirty="0">
                <a:solidFill>
                  <a:srgbClr val="FFFF00"/>
                </a:solidFill>
              </a:rPr>
              <a:t>Phun đúng kĩ thuật, không phun ngược chiều gió hoặc lúc trời mưa.</a:t>
            </a:r>
          </a:p>
          <a:p>
            <a:pPr marL="285750" indent="-285750">
              <a:buFontTx/>
              <a:buChar char="-"/>
            </a:pPr>
            <a:r>
              <a:rPr lang="vi-VN" sz="2000" dirty="0">
                <a:solidFill>
                  <a:srgbClr val="FFFF00"/>
                </a:solidFill>
              </a:rPr>
              <a:t>Đảm bảo thời gian cách li từ khi phun thuốc đến khi thu hoạch.</a:t>
            </a:r>
          </a:p>
          <a:p>
            <a:pPr marL="285750" indent="-285750">
              <a:buFontTx/>
              <a:buChar char="-"/>
            </a:pPr>
            <a:r>
              <a:rPr lang="vi-VN" sz="2000" dirty="0">
                <a:solidFill>
                  <a:srgbClr val="FFFF00"/>
                </a:solidFill>
              </a:rPr>
              <a:t>Đảm bảo quy định về an toàn lao động và vệ sinh môi trường (đội mũ, đeo khẩu trang, kính, gang tay, đi ủng, mặc quần áo bảo hộ; bỏ chai lọ, vỏ đựng thuốc đúng nơi quy định...</a:t>
            </a:r>
          </a:p>
        </p:txBody>
      </p:sp>
    </p:spTree>
    <p:extLst>
      <p:ext uri="{BB962C8B-B14F-4D97-AF65-F5344CB8AC3E}">
        <p14:creationId xmlns:p14="http://schemas.microsoft.com/office/powerpoint/2010/main" val="411324653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1" y="304801"/>
            <a:ext cx="4247253" cy="584775"/>
          </a:xfrm>
          <a:prstGeom prst="rect">
            <a:avLst/>
          </a:prstGeom>
          <a:noFill/>
        </p:spPr>
        <p:txBody>
          <a:bodyPr wrap="none" rtlCol="0">
            <a:spAutoFit/>
          </a:bodyPr>
          <a:lstStyle/>
          <a:p>
            <a:r>
              <a:rPr lang="en-US" sz="3200" b="1" dirty="0">
                <a:solidFill>
                  <a:srgbClr val="FFFF00"/>
                </a:solidFill>
                <a:latin typeface="Times New Roman" panose="02020603050405020304" pitchFamily="18" charset="0"/>
                <a:cs typeface="Times New Roman" panose="02020603050405020304" pitchFamily="18" charset="0"/>
              </a:rPr>
              <a:t>HOẠT ĐỘNG NHÓM </a:t>
            </a:r>
          </a:p>
        </p:txBody>
      </p:sp>
      <p:pic>
        <p:nvPicPr>
          <p:cNvPr id="3" name="2 phú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143999" y="375224"/>
            <a:ext cx="1814945" cy="1020907"/>
          </a:xfrm>
          <a:prstGeom prst="rect">
            <a:avLst/>
          </a:prstGeom>
        </p:spPr>
      </p:pic>
      <p:sp>
        <p:nvSpPr>
          <p:cNvPr id="5" name="Rectangle 4"/>
          <p:cNvSpPr/>
          <p:nvPr/>
        </p:nvSpPr>
        <p:spPr>
          <a:xfrm>
            <a:off x="2189018" y="1905001"/>
            <a:ext cx="6691746" cy="1384995"/>
          </a:xfrm>
          <a:prstGeom prst="rect">
            <a:avLst/>
          </a:prstGeom>
          <a:ln>
            <a:solidFill>
              <a:srgbClr val="92D050"/>
            </a:solidFill>
          </a:ln>
        </p:spPr>
        <p:txBody>
          <a:bodyPr wrap="square">
            <a:spAutoFit/>
          </a:bodyPr>
          <a:lstStyle/>
          <a:p>
            <a:pPr algn="ctr">
              <a:spcBef>
                <a:spcPct val="50000"/>
              </a:spcBef>
            </a:pPr>
            <a:r>
              <a:rPr lang="en-US" altLang="en-US" sz="2800" b="1" dirty="0">
                <a:solidFill>
                  <a:srgbClr val="92D050"/>
                </a:solidFill>
                <a:latin typeface="Arial" panose="020B0604020202020204" pitchFamily="34" charset="0"/>
                <a:cs typeface="Arial" panose="020B0604020202020204" pitchFamily="34" charset="0"/>
              </a:rPr>
              <a:t> </a:t>
            </a:r>
            <a:r>
              <a:rPr lang="en-US" sz="2800" b="1" dirty="0">
                <a:solidFill>
                  <a:srgbClr val="92D050"/>
                </a:solidFill>
                <a:latin typeface="Arial" panose="020B0604020202020204" pitchFamily="34" charset="0"/>
                <a:cs typeface="Arial" panose="020B0604020202020204" pitchFamily="34" charset="0"/>
              </a:rPr>
              <a:t>N</a:t>
            </a:r>
            <a:r>
              <a:rPr lang="vi-VN" sz="2800" b="1" dirty="0">
                <a:solidFill>
                  <a:srgbClr val="92D050"/>
                </a:solidFill>
                <a:latin typeface="Arial" panose="020B0604020202020204" pitchFamily="34" charset="0"/>
                <a:cs typeface="Arial" panose="020B0604020202020204" pitchFamily="34" charset="0"/>
              </a:rPr>
              <a:t>êu ưu. nhược điểm của biện pháp th</a:t>
            </a:r>
            <a:r>
              <a:rPr lang="en-US" sz="2800" b="1" dirty="0">
                <a:solidFill>
                  <a:srgbClr val="92D050"/>
                </a:solidFill>
                <a:latin typeface="Arial" panose="020B0604020202020204" pitchFamily="34" charset="0"/>
                <a:cs typeface="Arial" panose="020B0604020202020204" pitchFamily="34" charset="0"/>
              </a:rPr>
              <a:t>ủ</a:t>
            </a:r>
            <a:r>
              <a:rPr lang="vi-VN" sz="2800" b="1" dirty="0">
                <a:solidFill>
                  <a:srgbClr val="92D050"/>
                </a:solidFill>
                <a:latin typeface="Arial" panose="020B0604020202020204" pitchFamily="34" charset="0"/>
                <a:cs typeface="Arial" panose="020B0604020202020204" pitchFamily="34" charset="0"/>
              </a:rPr>
              <a:t> c</a:t>
            </a:r>
            <a:r>
              <a:rPr lang="en-US" sz="2800" b="1" dirty="0">
                <a:solidFill>
                  <a:srgbClr val="92D050"/>
                </a:solidFill>
                <a:latin typeface="Arial" panose="020B0604020202020204" pitchFamily="34" charset="0"/>
                <a:cs typeface="Arial" panose="020B0604020202020204" pitchFamily="34" charset="0"/>
              </a:rPr>
              <a:t>ô</a:t>
            </a:r>
            <a:r>
              <a:rPr lang="vi-VN" sz="2800" b="1" dirty="0">
                <a:solidFill>
                  <a:srgbClr val="92D050"/>
                </a:solidFill>
                <a:latin typeface="Arial" panose="020B0604020202020204" pitchFamily="34" charset="0"/>
                <a:cs typeface="Arial" panose="020B0604020202020204" pitchFamily="34" charset="0"/>
              </a:rPr>
              <a:t>ng và biên pháp h</a:t>
            </a:r>
            <a:r>
              <a:rPr lang="en-US" sz="2800" b="1" dirty="0" err="1">
                <a:solidFill>
                  <a:srgbClr val="92D050"/>
                </a:solidFill>
                <a:latin typeface="Arial" panose="020B0604020202020204" pitchFamily="34" charset="0"/>
                <a:cs typeface="Arial" panose="020B0604020202020204" pitchFamily="34" charset="0"/>
              </a:rPr>
              <a:t>óa</a:t>
            </a:r>
            <a:r>
              <a:rPr lang="vi-VN" sz="2800" b="1" dirty="0">
                <a:solidFill>
                  <a:srgbClr val="92D050"/>
                </a:solidFill>
                <a:latin typeface="Arial" panose="020B0604020202020204" pitchFamily="34" charset="0"/>
                <a:cs typeface="Arial" panose="020B0604020202020204" pitchFamily="34" charset="0"/>
              </a:rPr>
              <a:t> học trong phòng tr</a:t>
            </a:r>
            <a:r>
              <a:rPr lang="en-US" sz="2800" b="1" dirty="0">
                <a:solidFill>
                  <a:srgbClr val="92D050"/>
                </a:solidFill>
                <a:latin typeface="Arial" panose="020B0604020202020204" pitchFamily="34" charset="0"/>
                <a:cs typeface="Arial" panose="020B0604020202020204" pitchFamily="34" charset="0"/>
              </a:rPr>
              <a:t>ừ </a:t>
            </a:r>
            <a:r>
              <a:rPr lang="vi-VN" sz="2800" b="1" dirty="0">
                <a:solidFill>
                  <a:srgbClr val="92D050"/>
                </a:solidFill>
                <a:latin typeface="Arial" panose="020B0604020202020204" pitchFamily="34" charset="0"/>
                <a:cs typeface="Arial" panose="020B0604020202020204" pitchFamily="34" charset="0"/>
              </a:rPr>
              <a:t>s</a:t>
            </a:r>
            <a:r>
              <a:rPr lang="en-US" sz="2800" b="1" dirty="0">
                <a:solidFill>
                  <a:srgbClr val="92D050"/>
                </a:solidFill>
                <a:latin typeface="Arial" panose="020B0604020202020204" pitchFamily="34" charset="0"/>
                <a:cs typeface="Arial" panose="020B0604020202020204" pitchFamily="34" charset="0"/>
              </a:rPr>
              <a:t>â</a:t>
            </a:r>
            <a:r>
              <a:rPr lang="vi-VN" sz="2800" b="1" dirty="0">
                <a:solidFill>
                  <a:srgbClr val="92D050"/>
                </a:solidFill>
                <a:latin typeface="Arial" panose="020B0604020202020204" pitchFamily="34" charset="0"/>
                <a:cs typeface="Arial" panose="020B0604020202020204" pitchFamily="34" charset="0"/>
              </a:rPr>
              <a:t>u, bệnh.</a:t>
            </a:r>
            <a:endParaRPr lang="en-US" altLang="en-US" sz="2800" b="1" dirty="0">
              <a:solidFill>
                <a:srgbClr val="92D05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1202246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3"/>
          <p:cNvSpPr>
            <a:spLocks noGrp="1" noChangeArrowheads="1"/>
          </p:cNvSpPr>
          <p:nvPr>
            <p:ph type="body" idx="1"/>
          </p:nvPr>
        </p:nvSpPr>
        <p:spPr>
          <a:xfrm>
            <a:off x="1866900" y="1415895"/>
            <a:ext cx="8458200" cy="3733800"/>
          </a:xfrm>
          <a:noFill/>
          <a:ln>
            <a:solidFill>
              <a:srgbClr val="FF00FF"/>
            </a:solidFill>
            <a:miter lim="800000"/>
            <a:headEnd/>
            <a:tailEnd/>
          </a:ln>
        </p:spPr>
        <p:txBody>
          <a:bodyPr/>
          <a:lstStyle/>
          <a:p>
            <a:pPr algn="just" eaLnBrk="1" hangingPunct="1">
              <a:lnSpc>
                <a:spcPct val="80000"/>
              </a:lnSpc>
              <a:buFontTx/>
              <a:buNone/>
            </a:pPr>
            <a:endParaRPr lang="en-US" altLang="en-US" sz="3000" dirty="0">
              <a:latin typeface="Arial" panose="020B0604020202020204" pitchFamily="34" charset="0"/>
              <a:cs typeface="Arial" panose="020B0604020202020204" pitchFamily="34" charset="0"/>
            </a:endParaRPr>
          </a:p>
          <a:p>
            <a:pPr algn="just" eaLnBrk="1" hangingPunct="1">
              <a:buFontTx/>
              <a:buNone/>
            </a:pPr>
            <a:r>
              <a:rPr lang="en-US" altLang="en-US" sz="3000" dirty="0">
                <a:latin typeface="Arial" panose="020B0604020202020204" pitchFamily="34" charset="0"/>
                <a:cs typeface="Arial" panose="020B0604020202020204" pitchFamily="34" charset="0"/>
              </a:rPr>
              <a:t>	</a:t>
            </a:r>
            <a:r>
              <a:rPr lang="en-US" altLang="en-US" sz="3000" dirty="0">
                <a:solidFill>
                  <a:srgbClr val="FFFF00"/>
                </a:solidFill>
                <a:latin typeface="Arial" panose="020B0604020202020204" pitchFamily="34" charset="0"/>
                <a:cs typeface="Arial" panose="020B0604020202020204" pitchFamily="34" charset="0"/>
              </a:rPr>
              <a:t>+ </a:t>
            </a:r>
            <a:r>
              <a:rPr lang="en-US" altLang="en-US" sz="3000" b="1" dirty="0" err="1">
                <a:solidFill>
                  <a:srgbClr val="FFFF00"/>
                </a:solidFill>
                <a:latin typeface="Arial" panose="020B0604020202020204" pitchFamily="34" charset="0"/>
                <a:cs typeface="Arial" panose="020B0604020202020204" pitchFamily="34" charset="0"/>
              </a:rPr>
              <a:t>Ưu</a:t>
            </a:r>
            <a:r>
              <a:rPr lang="en-US" altLang="en-US" sz="3000" b="1" dirty="0">
                <a:solidFill>
                  <a:srgbClr val="FFFF00"/>
                </a:solidFill>
                <a:latin typeface="Arial" panose="020B0604020202020204" pitchFamily="34" charset="0"/>
                <a:cs typeface="Arial" panose="020B0604020202020204" pitchFamily="34" charset="0"/>
              </a:rPr>
              <a:t> </a:t>
            </a:r>
            <a:r>
              <a:rPr lang="en-US" altLang="en-US" sz="3000" b="1" dirty="0" err="1">
                <a:solidFill>
                  <a:srgbClr val="FFFF00"/>
                </a:solidFill>
                <a:latin typeface="Arial" panose="020B0604020202020204" pitchFamily="34" charset="0"/>
                <a:cs typeface="Arial" panose="020B0604020202020204" pitchFamily="34" charset="0"/>
              </a:rPr>
              <a:t>điểm</a:t>
            </a:r>
            <a:r>
              <a:rPr lang="en-US" altLang="en-US" sz="3000" b="1" dirty="0">
                <a:solidFill>
                  <a:srgbClr val="FFFF00"/>
                </a:solidFill>
                <a:latin typeface="Arial" panose="020B0604020202020204" pitchFamily="34" charset="0"/>
                <a:cs typeface="Arial" panose="020B0604020202020204" pitchFamily="34" charset="0"/>
              </a:rPr>
              <a:t>: </a:t>
            </a:r>
            <a:r>
              <a:rPr lang="en-US" altLang="en-US" sz="3000" dirty="0" err="1">
                <a:solidFill>
                  <a:srgbClr val="FFFF00"/>
                </a:solidFill>
                <a:latin typeface="Arial" panose="020B0604020202020204" pitchFamily="34" charset="0"/>
                <a:cs typeface="Arial" panose="020B0604020202020204" pitchFamily="34" charset="0"/>
              </a:rPr>
              <a:t>Đơn</a:t>
            </a:r>
            <a:r>
              <a:rPr lang="en-US" altLang="en-US" sz="3000" dirty="0">
                <a:solidFill>
                  <a:srgbClr val="FFFF00"/>
                </a:solidFill>
                <a:latin typeface="Arial" panose="020B0604020202020204" pitchFamily="34" charset="0"/>
                <a:cs typeface="Arial" panose="020B0604020202020204" pitchFamily="34" charset="0"/>
              </a:rPr>
              <a:t> </a:t>
            </a:r>
            <a:r>
              <a:rPr lang="en-US" altLang="en-US" sz="3000" dirty="0" err="1">
                <a:solidFill>
                  <a:srgbClr val="FFFF00"/>
                </a:solidFill>
                <a:latin typeface="Arial" panose="020B0604020202020204" pitchFamily="34" charset="0"/>
                <a:cs typeface="Arial" panose="020B0604020202020204" pitchFamily="34" charset="0"/>
              </a:rPr>
              <a:t>giản</a:t>
            </a:r>
            <a:r>
              <a:rPr lang="en-US" altLang="en-US" sz="3000" dirty="0">
                <a:solidFill>
                  <a:srgbClr val="FFFF00"/>
                </a:solidFill>
                <a:latin typeface="Arial" panose="020B0604020202020204" pitchFamily="34" charset="0"/>
                <a:cs typeface="Arial" panose="020B0604020202020204" pitchFamily="34" charset="0"/>
              </a:rPr>
              <a:t>, </a:t>
            </a:r>
            <a:r>
              <a:rPr lang="en-US" altLang="en-US" sz="3000" dirty="0" err="1">
                <a:solidFill>
                  <a:srgbClr val="FFFF00"/>
                </a:solidFill>
                <a:latin typeface="Arial" panose="020B0604020202020204" pitchFamily="34" charset="0"/>
                <a:cs typeface="Arial" panose="020B0604020202020204" pitchFamily="34" charset="0"/>
              </a:rPr>
              <a:t>dễ</a:t>
            </a:r>
            <a:r>
              <a:rPr lang="en-US" altLang="en-US" sz="3000" dirty="0">
                <a:solidFill>
                  <a:srgbClr val="FFFF00"/>
                </a:solidFill>
                <a:latin typeface="Arial" panose="020B0604020202020204" pitchFamily="34" charset="0"/>
                <a:cs typeface="Arial" panose="020B0604020202020204" pitchFamily="34" charset="0"/>
              </a:rPr>
              <a:t> </a:t>
            </a:r>
            <a:r>
              <a:rPr lang="en-US" altLang="en-US" sz="3000" dirty="0" err="1">
                <a:solidFill>
                  <a:srgbClr val="FFFF00"/>
                </a:solidFill>
                <a:latin typeface="Arial" panose="020B0604020202020204" pitchFamily="34" charset="0"/>
                <a:cs typeface="Arial" panose="020B0604020202020204" pitchFamily="34" charset="0"/>
              </a:rPr>
              <a:t>thực</a:t>
            </a:r>
            <a:r>
              <a:rPr lang="en-US" altLang="en-US" sz="3000" dirty="0">
                <a:solidFill>
                  <a:srgbClr val="FFFF00"/>
                </a:solidFill>
                <a:latin typeface="Arial" panose="020B0604020202020204" pitchFamily="34" charset="0"/>
                <a:cs typeface="Arial" panose="020B0604020202020204" pitchFamily="34" charset="0"/>
              </a:rPr>
              <a:t> </a:t>
            </a:r>
            <a:r>
              <a:rPr lang="en-US" altLang="en-US" sz="3000" dirty="0" err="1">
                <a:solidFill>
                  <a:srgbClr val="FFFF00"/>
                </a:solidFill>
                <a:latin typeface="Arial" panose="020B0604020202020204" pitchFamily="34" charset="0"/>
                <a:cs typeface="Arial" panose="020B0604020202020204" pitchFamily="34" charset="0"/>
              </a:rPr>
              <a:t>hiện</a:t>
            </a:r>
            <a:r>
              <a:rPr lang="en-US" altLang="en-US" sz="3000" dirty="0">
                <a:solidFill>
                  <a:srgbClr val="FFFF00"/>
                </a:solidFill>
                <a:latin typeface="Arial" panose="020B0604020202020204" pitchFamily="34" charset="0"/>
                <a:cs typeface="Arial" panose="020B0604020202020204" pitchFamily="34" charset="0"/>
              </a:rPr>
              <a:t>, </a:t>
            </a:r>
            <a:r>
              <a:rPr lang="en-US" altLang="en-US" sz="3000" dirty="0" err="1">
                <a:solidFill>
                  <a:srgbClr val="FFFF00"/>
                </a:solidFill>
                <a:latin typeface="Arial" panose="020B0604020202020204" pitchFamily="34" charset="0"/>
                <a:cs typeface="Arial" panose="020B0604020202020204" pitchFamily="34" charset="0"/>
              </a:rPr>
              <a:t>có</a:t>
            </a:r>
            <a:r>
              <a:rPr lang="en-US" altLang="en-US" sz="3000" dirty="0">
                <a:solidFill>
                  <a:srgbClr val="FFFF00"/>
                </a:solidFill>
                <a:latin typeface="Arial" panose="020B0604020202020204" pitchFamily="34" charset="0"/>
                <a:cs typeface="Arial" panose="020B0604020202020204" pitchFamily="34" charset="0"/>
              </a:rPr>
              <a:t> </a:t>
            </a:r>
            <a:r>
              <a:rPr lang="en-US" altLang="en-US" sz="3000" dirty="0" err="1">
                <a:solidFill>
                  <a:srgbClr val="FFFF00"/>
                </a:solidFill>
                <a:latin typeface="Arial" panose="020B0604020202020204" pitchFamily="34" charset="0"/>
                <a:cs typeface="Arial" panose="020B0604020202020204" pitchFamily="34" charset="0"/>
              </a:rPr>
              <a:t>hiệu</a:t>
            </a:r>
            <a:r>
              <a:rPr lang="en-US" altLang="en-US" sz="3000" dirty="0">
                <a:solidFill>
                  <a:srgbClr val="FFFF00"/>
                </a:solidFill>
                <a:latin typeface="Arial" panose="020B0604020202020204" pitchFamily="34" charset="0"/>
                <a:cs typeface="Arial" panose="020B0604020202020204" pitchFamily="34" charset="0"/>
              </a:rPr>
              <a:t> </a:t>
            </a:r>
            <a:r>
              <a:rPr lang="en-US" altLang="en-US" sz="3000" dirty="0" err="1">
                <a:solidFill>
                  <a:srgbClr val="FFFF00"/>
                </a:solidFill>
                <a:latin typeface="Arial" panose="020B0604020202020204" pitchFamily="34" charset="0"/>
                <a:cs typeface="Arial" panose="020B0604020202020204" pitchFamily="34" charset="0"/>
              </a:rPr>
              <a:t>quả</a:t>
            </a:r>
            <a:r>
              <a:rPr lang="en-US" altLang="en-US" sz="3000" dirty="0">
                <a:solidFill>
                  <a:srgbClr val="FFFF00"/>
                </a:solidFill>
                <a:latin typeface="Arial" panose="020B0604020202020204" pitchFamily="34" charset="0"/>
                <a:cs typeface="Arial" panose="020B0604020202020204" pitchFamily="34" charset="0"/>
              </a:rPr>
              <a:t> </a:t>
            </a:r>
            <a:r>
              <a:rPr lang="en-US" altLang="en-US" sz="3000" dirty="0" err="1">
                <a:solidFill>
                  <a:srgbClr val="FFFF00"/>
                </a:solidFill>
                <a:latin typeface="Arial" panose="020B0604020202020204" pitchFamily="34" charset="0"/>
                <a:cs typeface="Arial" panose="020B0604020202020204" pitchFamily="34" charset="0"/>
              </a:rPr>
              <a:t>khi</a:t>
            </a:r>
            <a:r>
              <a:rPr lang="en-US" altLang="en-US" sz="3000" dirty="0">
                <a:solidFill>
                  <a:srgbClr val="FFFF00"/>
                </a:solidFill>
                <a:latin typeface="Arial" panose="020B0604020202020204" pitchFamily="34" charset="0"/>
                <a:cs typeface="Arial" panose="020B0604020202020204" pitchFamily="34" charset="0"/>
              </a:rPr>
              <a:t> </a:t>
            </a:r>
            <a:r>
              <a:rPr lang="en-US" altLang="en-US" sz="3000" dirty="0" err="1">
                <a:solidFill>
                  <a:srgbClr val="FFFF00"/>
                </a:solidFill>
                <a:latin typeface="Arial" panose="020B0604020202020204" pitchFamily="34" charset="0"/>
                <a:cs typeface="Arial" panose="020B0604020202020204" pitchFamily="34" charset="0"/>
              </a:rPr>
              <a:t>sâu</a:t>
            </a:r>
            <a:r>
              <a:rPr lang="en-US" altLang="en-US" sz="3000" dirty="0">
                <a:solidFill>
                  <a:srgbClr val="FFFF00"/>
                </a:solidFill>
                <a:latin typeface="Arial" panose="020B0604020202020204" pitchFamily="34" charset="0"/>
                <a:cs typeface="Arial" panose="020B0604020202020204" pitchFamily="34" charset="0"/>
              </a:rPr>
              <a:t>, </a:t>
            </a:r>
            <a:r>
              <a:rPr lang="en-US" altLang="en-US" sz="3000" dirty="0" err="1">
                <a:solidFill>
                  <a:srgbClr val="FFFF00"/>
                </a:solidFill>
                <a:latin typeface="Arial" panose="020B0604020202020204" pitchFamily="34" charset="0"/>
                <a:cs typeface="Arial" panose="020B0604020202020204" pitchFamily="34" charset="0"/>
              </a:rPr>
              <a:t>bệnh</a:t>
            </a:r>
            <a:r>
              <a:rPr lang="en-US" altLang="en-US" sz="3000" dirty="0">
                <a:solidFill>
                  <a:srgbClr val="FFFF00"/>
                </a:solidFill>
                <a:latin typeface="Arial" panose="020B0604020202020204" pitchFamily="34" charset="0"/>
                <a:cs typeface="Arial" panose="020B0604020202020204" pitchFamily="34" charset="0"/>
              </a:rPr>
              <a:t> </a:t>
            </a:r>
            <a:r>
              <a:rPr lang="en-US" altLang="en-US" sz="3000" dirty="0" err="1">
                <a:solidFill>
                  <a:srgbClr val="FFFF00"/>
                </a:solidFill>
                <a:latin typeface="Arial" panose="020B0604020202020204" pitchFamily="34" charset="0"/>
                <a:cs typeface="Arial" panose="020B0604020202020204" pitchFamily="34" charset="0"/>
              </a:rPr>
              <a:t>mới</a:t>
            </a:r>
            <a:r>
              <a:rPr lang="en-US" altLang="en-US" sz="3000" dirty="0">
                <a:solidFill>
                  <a:srgbClr val="FFFF00"/>
                </a:solidFill>
                <a:latin typeface="Arial" panose="020B0604020202020204" pitchFamily="34" charset="0"/>
                <a:cs typeface="Arial" panose="020B0604020202020204" pitchFamily="34" charset="0"/>
              </a:rPr>
              <a:t> </a:t>
            </a:r>
            <a:r>
              <a:rPr lang="en-US" altLang="en-US" sz="3000" dirty="0" err="1">
                <a:solidFill>
                  <a:srgbClr val="FFFF00"/>
                </a:solidFill>
                <a:latin typeface="Arial" panose="020B0604020202020204" pitchFamily="34" charset="0"/>
                <a:cs typeface="Arial" panose="020B0604020202020204" pitchFamily="34" charset="0"/>
              </a:rPr>
              <a:t>phát</a:t>
            </a:r>
            <a:r>
              <a:rPr lang="en-US" altLang="en-US" sz="3000" dirty="0">
                <a:solidFill>
                  <a:srgbClr val="FFFF00"/>
                </a:solidFill>
                <a:latin typeface="Arial" panose="020B0604020202020204" pitchFamily="34" charset="0"/>
                <a:cs typeface="Arial" panose="020B0604020202020204" pitchFamily="34" charset="0"/>
              </a:rPr>
              <a:t> </a:t>
            </a:r>
            <a:r>
              <a:rPr lang="en-US" altLang="en-US" sz="3000" dirty="0" err="1">
                <a:solidFill>
                  <a:srgbClr val="FFFF00"/>
                </a:solidFill>
                <a:latin typeface="Arial" panose="020B0604020202020204" pitchFamily="34" charset="0"/>
                <a:cs typeface="Arial" panose="020B0604020202020204" pitchFamily="34" charset="0"/>
              </a:rPr>
              <a:t>sinh</a:t>
            </a:r>
            <a:r>
              <a:rPr lang="en-US" altLang="en-US" sz="3000" dirty="0">
                <a:solidFill>
                  <a:srgbClr val="FFFF00"/>
                </a:solidFill>
                <a:latin typeface="Arial" panose="020B0604020202020204" pitchFamily="34" charset="0"/>
                <a:cs typeface="Arial" panose="020B0604020202020204" pitchFamily="34" charset="0"/>
              </a:rPr>
              <a:t>.</a:t>
            </a:r>
          </a:p>
          <a:p>
            <a:pPr algn="just" eaLnBrk="1" hangingPunct="1">
              <a:buFontTx/>
              <a:buNone/>
            </a:pPr>
            <a:r>
              <a:rPr lang="en-US" altLang="en-US" sz="3000" dirty="0">
                <a:solidFill>
                  <a:srgbClr val="FFFF00"/>
                </a:solidFill>
                <a:latin typeface="Arial" panose="020B0604020202020204" pitchFamily="34" charset="0"/>
                <a:cs typeface="Arial" panose="020B0604020202020204" pitchFamily="34" charset="0"/>
              </a:rPr>
              <a:t>	+ </a:t>
            </a:r>
            <a:r>
              <a:rPr lang="en-US" altLang="en-US" sz="3000" b="1" dirty="0" err="1">
                <a:solidFill>
                  <a:srgbClr val="FFFF00"/>
                </a:solidFill>
                <a:latin typeface="Arial" panose="020B0604020202020204" pitchFamily="34" charset="0"/>
                <a:cs typeface="Arial" panose="020B0604020202020204" pitchFamily="34" charset="0"/>
              </a:rPr>
              <a:t>Nhược</a:t>
            </a:r>
            <a:r>
              <a:rPr lang="en-US" altLang="en-US" sz="3000" b="1" dirty="0">
                <a:solidFill>
                  <a:srgbClr val="FFFF00"/>
                </a:solidFill>
                <a:latin typeface="Arial" panose="020B0604020202020204" pitchFamily="34" charset="0"/>
                <a:cs typeface="Arial" panose="020B0604020202020204" pitchFamily="34" charset="0"/>
              </a:rPr>
              <a:t> </a:t>
            </a:r>
            <a:r>
              <a:rPr lang="en-US" altLang="en-US" sz="3000" b="1" dirty="0" err="1">
                <a:solidFill>
                  <a:srgbClr val="FFFF00"/>
                </a:solidFill>
                <a:latin typeface="Arial" panose="020B0604020202020204" pitchFamily="34" charset="0"/>
                <a:cs typeface="Arial" panose="020B0604020202020204" pitchFamily="34" charset="0"/>
              </a:rPr>
              <a:t>điểm</a:t>
            </a:r>
            <a:r>
              <a:rPr lang="en-US" altLang="en-US" sz="3000" b="1" dirty="0">
                <a:solidFill>
                  <a:srgbClr val="FFFF00"/>
                </a:solidFill>
                <a:latin typeface="Arial" panose="020B0604020202020204" pitchFamily="34" charset="0"/>
                <a:cs typeface="Arial" panose="020B0604020202020204" pitchFamily="34" charset="0"/>
              </a:rPr>
              <a:t>: </a:t>
            </a:r>
            <a:r>
              <a:rPr lang="en-US" altLang="en-US" sz="3000" dirty="0" err="1">
                <a:solidFill>
                  <a:srgbClr val="FFFF00"/>
                </a:solidFill>
                <a:latin typeface="Arial" panose="020B0604020202020204" pitchFamily="34" charset="0"/>
                <a:cs typeface="Arial" panose="020B0604020202020204" pitchFamily="34" charset="0"/>
              </a:rPr>
              <a:t>Hiệu</a:t>
            </a:r>
            <a:r>
              <a:rPr lang="en-US" altLang="en-US" sz="3000" dirty="0">
                <a:solidFill>
                  <a:srgbClr val="FFFF00"/>
                </a:solidFill>
                <a:latin typeface="Arial" panose="020B0604020202020204" pitchFamily="34" charset="0"/>
                <a:cs typeface="Arial" panose="020B0604020202020204" pitchFamily="34" charset="0"/>
              </a:rPr>
              <a:t> </a:t>
            </a:r>
            <a:r>
              <a:rPr lang="en-US" altLang="en-US" sz="3000" dirty="0" err="1">
                <a:solidFill>
                  <a:srgbClr val="FFFF00"/>
                </a:solidFill>
                <a:latin typeface="Arial" panose="020B0604020202020204" pitchFamily="34" charset="0"/>
                <a:cs typeface="Arial" panose="020B0604020202020204" pitchFamily="34" charset="0"/>
              </a:rPr>
              <a:t>quả</a:t>
            </a:r>
            <a:r>
              <a:rPr lang="en-US" altLang="en-US" sz="3000" dirty="0">
                <a:solidFill>
                  <a:srgbClr val="FFFF00"/>
                </a:solidFill>
                <a:latin typeface="Arial" panose="020B0604020202020204" pitchFamily="34" charset="0"/>
                <a:cs typeface="Arial" panose="020B0604020202020204" pitchFamily="34" charset="0"/>
              </a:rPr>
              <a:t> </a:t>
            </a:r>
            <a:r>
              <a:rPr lang="en-US" altLang="en-US" sz="3000" dirty="0" err="1">
                <a:solidFill>
                  <a:srgbClr val="FFFF00"/>
                </a:solidFill>
                <a:latin typeface="Arial" panose="020B0604020202020204" pitchFamily="34" charset="0"/>
                <a:cs typeface="Arial" panose="020B0604020202020204" pitchFamily="34" charset="0"/>
              </a:rPr>
              <a:t>thấp</a:t>
            </a:r>
            <a:r>
              <a:rPr lang="en-US" altLang="en-US" sz="3000" dirty="0">
                <a:solidFill>
                  <a:srgbClr val="FFFF00"/>
                </a:solidFill>
                <a:latin typeface="Arial" panose="020B0604020202020204" pitchFamily="34" charset="0"/>
                <a:cs typeface="Arial" panose="020B0604020202020204" pitchFamily="34" charset="0"/>
              </a:rPr>
              <a:t> </a:t>
            </a:r>
            <a:r>
              <a:rPr lang="en-US" altLang="en-US" sz="3000" dirty="0" err="1">
                <a:solidFill>
                  <a:srgbClr val="FFFF00"/>
                </a:solidFill>
                <a:latin typeface="Arial" panose="020B0604020202020204" pitchFamily="34" charset="0"/>
                <a:cs typeface="Arial" panose="020B0604020202020204" pitchFamily="34" charset="0"/>
              </a:rPr>
              <a:t>khi</a:t>
            </a:r>
            <a:r>
              <a:rPr lang="en-US" altLang="en-US" sz="3000" dirty="0">
                <a:solidFill>
                  <a:srgbClr val="FFFF00"/>
                </a:solidFill>
                <a:latin typeface="Arial" panose="020B0604020202020204" pitchFamily="34" charset="0"/>
                <a:cs typeface="Arial" panose="020B0604020202020204" pitchFamily="34" charset="0"/>
              </a:rPr>
              <a:t> </a:t>
            </a:r>
            <a:r>
              <a:rPr lang="en-US" altLang="en-US" sz="3000" dirty="0" err="1">
                <a:solidFill>
                  <a:srgbClr val="FFFF00"/>
                </a:solidFill>
                <a:latin typeface="Arial" panose="020B0604020202020204" pitchFamily="34" charset="0"/>
                <a:cs typeface="Arial" panose="020B0604020202020204" pitchFamily="34" charset="0"/>
              </a:rPr>
              <a:t>sâu,bệnh</a:t>
            </a:r>
            <a:r>
              <a:rPr lang="en-US" altLang="en-US" sz="3000" dirty="0">
                <a:solidFill>
                  <a:srgbClr val="FFFF00"/>
                </a:solidFill>
                <a:latin typeface="Arial" panose="020B0604020202020204" pitchFamily="34" charset="0"/>
                <a:cs typeface="Arial" panose="020B0604020202020204" pitchFamily="34" charset="0"/>
              </a:rPr>
              <a:t> </a:t>
            </a:r>
            <a:r>
              <a:rPr lang="en-US" altLang="en-US" sz="3000" dirty="0" err="1">
                <a:solidFill>
                  <a:srgbClr val="FFFF00"/>
                </a:solidFill>
                <a:latin typeface="Arial" panose="020B0604020202020204" pitchFamily="34" charset="0"/>
                <a:cs typeface="Arial" panose="020B0604020202020204" pitchFamily="34" charset="0"/>
              </a:rPr>
              <a:t>phát</a:t>
            </a:r>
            <a:r>
              <a:rPr lang="en-US" altLang="en-US" sz="3000" dirty="0">
                <a:solidFill>
                  <a:srgbClr val="FFFF00"/>
                </a:solidFill>
                <a:latin typeface="Arial" panose="020B0604020202020204" pitchFamily="34" charset="0"/>
                <a:cs typeface="Arial" panose="020B0604020202020204" pitchFamily="34" charset="0"/>
              </a:rPr>
              <a:t> </a:t>
            </a:r>
            <a:r>
              <a:rPr lang="en-US" altLang="en-US" sz="3000" dirty="0" err="1">
                <a:solidFill>
                  <a:srgbClr val="FFFF00"/>
                </a:solidFill>
                <a:latin typeface="Arial" panose="020B0604020202020204" pitchFamily="34" charset="0"/>
                <a:cs typeface="Arial" panose="020B0604020202020204" pitchFamily="34" charset="0"/>
              </a:rPr>
              <a:t>triển</a:t>
            </a:r>
            <a:r>
              <a:rPr lang="en-US" altLang="en-US" sz="3000" dirty="0">
                <a:solidFill>
                  <a:srgbClr val="FFFF00"/>
                </a:solidFill>
                <a:latin typeface="Arial" panose="020B0604020202020204" pitchFamily="34" charset="0"/>
                <a:cs typeface="Arial" panose="020B0604020202020204" pitchFamily="34" charset="0"/>
              </a:rPr>
              <a:t> </a:t>
            </a:r>
            <a:r>
              <a:rPr lang="en-US" altLang="en-US" sz="3000" dirty="0" err="1">
                <a:solidFill>
                  <a:srgbClr val="FFFF00"/>
                </a:solidFill>
                <a:latin typeface="Arial" panose="020B0604020202020204" pitchFamily="34" charset="0"/>
                <a:cs typeface="Arial" panose="020B0604020202020204" pitchFamily="34" charset="0"/>
              </a:rPr>
              <a:t>mạnh</a:t>
            </a:r>
            <a:r>
              <a:rPr lang="en-US" altLang="en-US" sz="3000" dirty="0">
                <a:solidFill>
                  <a:srgbClr val="FFFF00"/>
                </a:solidFill>
                <a:latin typeface="Arial" panose="020B0604020202020204" pitchFamily="34" charset="0"/>
                <a:cs typeface="Arial" panose="020B0604020202020204" pitchFamily="34" charset="0"/>
              </a:rPr>
              <a:t>, </a:t>
            </a:r>
            <a:r>
              <a:rPr lang="en-US" altLang="en-US" sz="3000" dirty="0" err="1">
                <a:solidFill>
                  <a:srgbClr val="FFFF00"/>
                </a:solidFill>
                <a:latin typeface="Arial" panose="020B0604020202020204" pitchFamily="34" charset="0"/>
                <a:cs typeface="Arial" panose="020B0604020202020204" pitchFamily="34" charset="0"/>
              </a:rPr>
              <a:t>tốn</a:t>
            </a:r>
            <a:r>
              <a:rPr lang="en-US" altLang="en-US" sz="3000" dirty="0">
                <a:solidFill>
                  <a:srgbClr val="FFFF00"/>
                </a:solidFill>
                <a:latin typeface="Arial" panose="020B0604020202020204" pitchFamily="34" charset="0"/>
                <a:cs typeface="Arial" panose="020B0604020202020204" pitchFamily="34" charset="0"/>
              </a:rPr>
              <a:t> </a:t>
            </a:r>
            <a:r>
              <a:rPr lang="en-US" altLang="en-US" sz="3000" dirty="0" err="1">
                <a:solidFill>
                  <a:srgbClr val="FFFF00"/>
                </a:solidFill>
                <a:latin typeface="Arial" panose="020B0604020202020204" pitchFamily="34" charset="0"/>
                <a:cs typeface="Arial" panose="020B0604020202020204" pitchFamily="34" charset="0"/>
              </a:rPr>
              <a:t>công</a:t>
            </a:r>
            <a:r>
              <a:rPr lang="en-US" altLang="en-US" sz="3000" dirty="0">
                <a:solidFill>
                  <a:srgbClr val="FFFF00"/>
                </a:solidFill>
                <a:latin typeface="Arial" panose="020B0604020202020204" pitchFamily="34" charset="0"/>
                <a:cs typeface="Arial" panose="020B0604020202020204" pitchFamily="34" charset="0"/>
              </a:rPr>
              <a:t>.</a:t>
            </a:r>
          </a:p>
        </p:txBody>
      </p:sp>
      <p:sp>
        <p:nvSpPr>
          <p:cNvPr id="10242" name="Rectangle 2"/>
          <p:cNvSpPr>
            <a:spLocks noGrp="1" noChangeArrowheads="1"/>
          </p:cNvSpPr>
          <p:nvPr>
            <p:ph type="title"/>
          </p:nvPr>
        </p:nvSpPr>
        <p:spPr>
          <a:xfrm>
            <a:off x="4076700" y="238259"/>
            <a:ext cx="4038600" cy="533400"/>
          </a:xfrm>
          <a:solidFill>
            <a:srgbClr val="CCFFCC"/>
          </a:solidFill>
          <a:ln>
            <a:solidFill>
              <a:schemeClr val="tx2">
                <a:lumMod val="90000"/>
              </a:schemeClr>
            </a:solidFill>
            <a:miter lim="800000"/>
            <a:headEnd/>
            <a:tailEnd/>
          </a:ln>
        </p:spPr>
        <p:txBody>
          <a:bodyPr>
            <a:normAutofit fontScale="90000"/>
          </a:bodyPr>
          <a:lstStyle/>
          <a:p>
            <a:pPr eaLnBrk="1" hangingPunct="1"/>
            <a:r>
              <a:rPr lang="en-US" altLang="en-US" sz="2800" dirty="0">
                <a:solidFill>
                  <a:srgbClr val="002060"/>
                </a:solidFill>
                <a:effectLst/>
                <a:latin typeface="Times New Roman" panose="02020603050405020304" pitchFamily="18" charset="0"/>
              </a:rPr>
              <a:t> </a:t>
            </a:r>
            <a:r>
              <a:rPr lang="en-US" altLang="en-US" sz="2800" dirty="0" err="1">
                <a:solidFill>
                  <a:srgbClr val="002060"/>
                </a:solidFill>
                <a:effectLst/>
                <a:latin typeface="Times New Roman" panose="02020603050405020304" pitchFamily="18" charset="0"/>
              </a:rPr>
              <a:t>Biện</a:t>
            </a:r>
            <a:r>
              <a:rPr lang="en-US" altLang="en-US" sz="2800" dirty="0">
                <a:solidFill>
                  <a:srgbClr val="002060"/>
                </a:solidFill>
                <a:effectLst/>
                <a:latin typeface="Times New Roman" panose="02020603050405020304" pitchFamily="18" charset="0"/>
              </a:rPr>
              <a:t> </a:t>
            </a:r>
            <a:r>
              <a:rPr lang="en-US" altLang="en-US" sz="2800" dirty="0" err="1">
                <a:solidFill>
                  <a:srgbClr val="002060"/>
                </a:solidFill>
                <a:effectLst/>
                <a:latin typeface="Times New Roman" panose="02020603050405020304" pitchFamily="18" charset="0"/>
              </a:rPr>
              <a:t>pháp</a:t>
            </a:r>
            <a:r>
              <a:rPr lang="en-US" altLang="en-US" sz="2800" dirty="0">
                <a:solidFill>
                  <a:srgbClr val="002060"/>
                </a:solidFill>
                <a:effectLst/>
                <a:latin typeface="Times New Roman" panose="02020603050405020304" pitchFamily="18" charset="0"/>
              </a:rPr>
              <a:t> </a:t>
            </a:r>
            <a:r>
              <a:rPr lang="en-US" altLang="en-US" sz="2800" dirty="0" err="1">
                <a:solidFill>
                  <a:srgbClr val="002060"/>
                </a:solidFill>
                <a:effectLst/>
                <a:latin typeface="Times New Roman" panose="02020603050405020304" pitchFamily="18" charset="0"/>
              </a:rPr>
              <a:t>thủ</a:t>
            </a:r>
            <a:r>
              <a:rPr lang="en-US" altLang="en-US" sz="2800" dirty="0">
                <a:solidFill>
                  <a:srgbClr val="002060"/>
                </a:solidFill>
                <a:effectLst/>
                <a:latin typeface="Times New Roman" panose="02020603050405020304" pitchFamily="18" charset="0"/>
              </a:rPr>
              <a:t> </a:t>
            </a:r>
            <a:r>
              <a:rPr lang="en-US" altLang="en-US" sz="2800" dirty="0" err="1">
                <a:solidFill>
                  <a:srgbClr val="002060"/>
                </a:solidFill>
                <a:effectLst/>
                <a:latin typeface="Times New Roman" panose="02020603050405020304" pitchFamily="18" charset="0"/>
              </a:rPr>
              <a:t>công</a:t>
            </a:r>
            <a:endParaRPr lang="en-US" altLang="en-US" sz="2800" dirty="0">
              <a:solidFill>
                <a:srgbClr val="002060"/>
              </a:solidFill>
              <a:effectLst/>
              <a:latin typeface="Times New Roman" panose="02020603050405020304" pitchFamily="18" charset="0"/>
            </a:endParaRPr>
          </a:p>
        </p:txBody>
      </p:sp>
    </p:spTree>
    <p:extLst>
      <p:ext uri="{BB962C8B-B14F-4D97-AF65-F5344CB8AC3E}">
        <p14:creationId xmlns:p14="http://schemas.microsoft.com/office/powerpoint/2010/main" val="72024422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0243">
                                            <p:bg/>
                                          </p:spTgt>
                                        </p:tgtEl>
                                        <p:attrNameLst>
                                          <p:attrName>style.visibility</p:attrName>
                                        </p:attrNameLst>
                                      </p:cBhvr>
                                      <p:to>
                                        <p:strVal val="visible"/>
                                      </p:to>
                                    </p:set>
                                    <p:animEffect transition="in" filter="box(in)">
                                      <p:cBhvr>
                                        <p:cTn id="7" dur="500"/>
                                        <p:tgtEl>
                                          <p:spTgt spid="10243">
                                            <p:bg/>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0243">
                                            <p:txEl>
                                              <p:pRg st="1" end="1"/>
                                            </p:txEl>
                                          </p:spTgt>
                                        </p:tgtEl>
                                        <p:attrNameLst>
                                          <p:attrName>style.visibility</p:attrName>
                                        </p:attrNameLst>
                                      </p:cBhvr>
                                      <p:to>
                                        <p:strVal val="visible"/>
                                      </p:to>
                                    </p:set>
                                    <p:animEffect transition="in" filter="box(in)">
                                      <p:cBhvr>
                                        <p:cTn id="12" dur="500"/>
                                        <p:tgtEl>
                                          <p:spTgt spid="1024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0243">
                                            <p:txEl>
                                              <p:pRg st="2" end="2"/>
                                            </p:txEl>
                                          </p:spTgt>
                                        </p:tgtEl>
                                        <p:attrNameLst>
                                          <p:attrName>style.visibility</p:attrName>
                                        </p:attrNameLst>
                                      </p:cBhvr>
                                      <p:to>
                                        <p:strVal val="visible"/>
                                      </p:to>
                                    </p:set>
                                    <p:animEffect transition="in" filter="box(in)">
                                      <p:cBhvr>
                                        <p:cTn id="17" dur="500"/>
                                        <p:tgtEl>
                                          <p:spTgt spid="1024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build="p"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3"/>
          <p:cNvSpPr>
            <a:spLocks noGrp="1" noChangeArrowheads="1"/>
          </p:cNvSpPr>
          <p:nvPr>
            <p:ph type="body" idx="1"/>
          </p:nvPr>
        </p:nvSpPr>
        <p:spPr>
          <a:xfrm>
            <a:off x="1731818" y="1399310"/>
            <a:ext cx="9088582" cy="3408218"/>
          </a:xfrm>
          <a:noFill/>
          <a:ln>
            <a:solidFill>
              <a:srgbClr val="FF0000"/>
            </a:solidFill>
            <a:miter lim="800000"/>
            <a:headEnd/>
            <a:tailEnd/>
          </a:ln>
        </p:spPr>
        <p:txBody>
          <a:bodyPr>
            <a:noAutofit/>
          </a:bodyPr>
          <a:lstStyle/>
          <a:p>
            <a:pPr eaLnBrk="1" hangingPunct="1">
              <a:lnSpc>
                <a:spcPct val="90000"/>
              </a:lnSpc>
              <a:buFontTx/>
              <a:buNone/>
            </a:pPr>
            <a:endParaRPr lang="en-US" altLang="en-US" sz="2800" dirty="0">
              <a:solidFill>
                <a:srgbClr val="FFFF00"/>
              </a:solidFill>
              <a:effectLst/>
              <a:latin typeface="Arial" panose="020B0604020202020204" pitchFamily="34" charset="0"/>
              <a:cs typeface="Arial" panose="020B0604020202020204" pitchFamily="34" charset="0"/>
            </a:endParaRPr>
          </a:p>
          <a:p>
            <a:pPr eaLnBrk="1" hangingPunct="1">
              <a:lnSpc>
                <a:spcPct val="90000"/>
              </a:lnSpc>
              <a:buFontTx/>
              <a:buNone/>
            </a:pPr>
            <a:r>
              <a:rPr lang="en-US" altLang="en-US" sz="2800" dirty="0">
                <a:solidFill>
                  <a:srgbClr val="FFFF00"/>
                </a:solidFill>
                <a:effectLst/>
                <a:latin typeface="Arial" panose="020B0604020202020204" pitchFamily="34" charset="0"/>
                <a:cs typeface="Arial" panose="020B0604020202020204" pitchFamily="34" charset="0"/>
              </a:rPr>
              <a:t>	- </a:t>
            </a:r>
            <a:r>
              <a:rPr lang="en-US" altLang="en-US" sz="2800" dirty="0" err="1">
                <a:solidFill>
                  <a:srgbClr val="FFFF00"/>
                </a:solidFill>
                <a:effectLst/>
                <a:latin typeface="Arial" panose="020B0604020202020204" pitchFamily="34" charset="0"/>
                <a:cs typeface="Arial" panose="020B0604020202020204" pitchFamily="34" charset="0"/>
              </a:rPr>
              <a:t>Ưu</a:t>
            </a:r>
            <a:r>
              <a:rPr lang="en-US" altLang="en-US" sz="2800" dirty="0">
                <a:solidFill>
                  <a:srgbClr val="FFFF00"/>
                </a:solidFill>
                <a:effectLst/>
                <a:latin typeface="Arial" panose="020B0604020202020204" pitchFamily="34" charset="0"/>
                <a:cs typeface="Arial" panose="020B0604020202020204" pitchFamily="34" charset="0"/>
              </a:rPr>
              <a:t> </a:t>
            </a:r>
            <a:r>
              <a:rPr lang="en-US" altLang="en-US" sz="2800" dirty="0" err="1">
                <a:solidFill>
                  <a:srgbClr val="FFFF00"/>
                </a:solidFill>
                <a:effectLst/>
                <a:latin typeface="Arial" panose="020B0604020202020204" pitchFamily="34" charset="0"/>
                <a:cs typeface="Arial" panose="020B0604020202020204" pitchFamily="34" charset="0"/>
              </a:rPr>
              <a:t>điểm</a:t>
            </a:r>
            <a:r>
              <a:rPr lang="en-US" altLang="en-US" sz="2800" dirty="0">
                <a:solidFill>
                  <a:srgbClr val="FFFF00"/>
                </a:solidFill>
                <a:effectLst/>
                <a:latin typeface="Arial" panose="020B0604020202020204" pitchFamily="34" charset="0"/>
                <a:cs typeface="Arial" panose="020B0604020202020204" pitchFamily="34" charset="0"/>
              </a:rPr>
              <a:t>: </a:t>
            </a:r>
            <a:r>
              <a:rPr lang="en-US" altLang="en-US" sz="2800" dirty="0" err="1">
                <a:solidFill>
                  <a:srgbClr val="FFFF00"/>
                </a:solidFill>
                <a:effectLst/>
                <a:latin typeface="Arial" panose="020B0604020202020204" pitchFamily="34" charset="0"/>
                <a:cs typeface="Arial" panose="020B0604020202020204" pitchFamily="34" charset="0"/>
              </a:rPr>
              <a:t>Có</a:t>
            </a:r>
            <a:r>
              <a:rPr lang="en-US" altLang="en-US" sz="2800" dirty="0">
                <a:solidFill>
                  <a:srgbClr val="FFFF00"/>
                </a:solidFill>
                <a:effectLst/>
                <a:latin typeface="Arial" panose="020B0604020202020204" pitchFamily="34" charset="0"/>
                <a:cs typeface="Arial" panose="020B0604020202020204" pitchFamily="34" charset="0"/>
              </a:rPr>
              <a:t> </a:t>
            </a:r>
            <a:r>
              <a:rPr lang="en-US" altLang="en-US" sz="2800" dirty="0" err="1">
                <a:solidFill>
                  <a:srgbClr val="FFFF00"/>
                </a:solidFill>
                <a:effectLst/>
                <a:latin typeface="Arial" panose="020B0604020202020204" pitchFamily="34" charset="0"/>
                <a:cs typeface="Arial" panose="020B0604020202020204" pitchFamily="34" charset="0"/>
              </a:rPr>
              <a:t>hiệu</a:t>
            </a:r>
            <a:r>
              <a:rPr lang="en-US" altLang="en-US" sz="2800" dirty="0">
                <a:solidFill>
                  <a:srgbClr val="FFFF00"/>
                </a:solidFill>
                <a:effectLst/>
                <a:latin typeface="Arial" panose="020B0604020202020204" pitchFamily="34" charset="0"/>
                <a:cs typeface="Arial" panose="020B0604020202020204" pitchFamily="34" charset="0"/>
              </a:rPr>
              <a:t> </a:t>
            </a:r>
            <a:r>
              <a:rPr lang="en-US" altLang="en-US" sz="2800" dirty="0" err="1">
                <a:solidFill>
                  <a:srgbClr val="FFFF00"/>
                </a:solidFill>
                <a:effectLst/>
                <a:latin typeface="Arial" panose="020B0604020202020204" pitchFamily="34" charset="0"/>
                <a:cs typeface="Arial" panose="020B0604020202020204" pitchFamily="34" charset="0"/>
              </a:rPr>
              <a:t>quả</a:t>
            </a:r>
            <a:r>
              <a:rPr lang="en-US" altLang="en-US" sz="2800" dirty="0">
                <a:solidFill>
                  <a:srgbClr val="FFFF00"/>
                </a:solidFill>
                <a:effectLst/>
                <a:latin typeface="Arial" panose="020B0604020202020204" pitchFamily="34" charset="0"/>
                <a:cs typeface="Arial" panose="020B0604020202020204" pitchFamily="34" charset="0"/>
              </a:rPr>
              <a:t> </a:t>
            </a:r>
            <a:r>
              <a:rPr lang="en-US" altLang="en-US" sz="2800" dirty="0" err="1">
                <a:solidFill>
                  <a:srgbClr val="FFFF00"/>
                </a:solidFill>
                <a:effectLst/>
                <a:latin typeface="Arial" panose="020B0604020202020204" pitchFamily="34" charset="0"/>
                <a:cs typeface="Arial" panose="020B0604020202020204" pitchFamily="34" charset="0"/>
              </a:rPr>
              <a:t>cao</a:t>
            </a:r>
            <a:r>
              <a:rPr lang="en-US" altLang="en-US" sz="2800" dirty="0">
                <a:solidFill>
                  <a:srgbClr val="FFFF00"/>
                </a:solidFill>
                <a:effectLst/>
                <a:latin typeface="Arial" panose="020B0604020202020204" pitchFamily="34" charset="0"/>
                <a:cs typeface="Arial" panose="020B0604020202020204" pitchFamily="34" charset="0"/>
              </a:rPr>
              <a:t>, </a:t>
            </a:r>
            <a:r>
              <a:rPr lang="en-US" altLang="en-US" sz="2800" dirty="0" err="1">
                <a:solidFill>
                  <a:srgbClr val="FFFF00"/>
                </a:solidFill>
                <a:effectLst/>
                <a:latin typeface="Arial" panose="020B0604020202020204" pitchFamily="34" charset="0"/>
                <a:cs typeface="Arial" panose="020B0604020202020204" pitchFamily="34" charset="0"/>
              </a:rPr>
              <a:t>ít</a:t>
            </a:r>
            <a:r>
              <a:rPr lang="en-US" altLang="en-US" sz="2800" dirty="0">
                <a:solidFill>
                  <a:srgbClr val="FFFF00"/>
                </a:solidFill>
                <a:effectLst/>
                <a:latin typeface="Arial" panose="020B0604020202020204" pitchFamily="34" charset="0"/>
                <a:cs typeface="Arial" panose="020B0604020202020204" pitchFamily="34" charset="0"/>
              </a:rPr>
              <a:t> </a:t>
            </a:r>
            <a:r>
              <a:rPr lang="en-US" altLang="en-US" sz="2800" dirty="0" err="1">
                <a:solidFill>
                  <a:srgbClr val="FFFF00"/>
                </a:solidFill>
                <a:effectLst/>
                <a:latin typeface="Arial" panose="020B0604020202020204" pitchFamily="34" charset="0"/>
                <a:cs typeface="Arial" panose="020B0604020202020204" pitchFamily="34" charset="0"/>
              </a:rPr>
              <a:t>tốn</a:t>
            </a:r>
            <a:r>
              <a:rPr lang="en-US" altLang="en-US" sz="2800" dirty="0">
                <a:solidFill>
                  <a:srgbClr val="FFFF00"/>
                </a:solidFill>
                <a:effectLst/>
                <a:latin typeface="Arial" panose="020B0604020202020204" pitchFamily="34" charset="0"/>
                <a:cs typeface="Arial" panose="020B0604020202020204" pitchFamily="34" charset="0"/>
              </a:rPr>
              <a:t> </a:t>
            </a:r>
            <a:r>
              <a:rPr lang="en-US" altLang="en-US" sz="2800" dirty="0" err="1">
                <a:solidFill>
                  <a:srgbClr val="FFFF00"/>
                </a:solidFill>
                <a:effectLst/>
                <a:latin typeface="Arial" panose="020B0604020202020204" pitchFamily="34" charset="0"/>
                <a:cs typeface="Arial" panose="020B0604020202020204" pitchFamily="34" charset="0"/>
              </a:rPr>
              <a:t>công</a:t>
            </a:r>
            <a:r>
              <a:rPr lang="en-US" altLang="en-US" sz="2800" dirty="0">
                <a:solidFill>
                  <a:srgbClr val="FFFF00"/>
                </a:solidFill>
                <a:effectLst/>
                <a:latin typeface="Arial" panose="020B0604020202020204" pitchFamily="34" charset="0"/>
                <a:cs typeface="Arial" panose="020B0604020202020204" pitchFamily="34" charset="0"/>
              </a:rPr>
              <a:t>, </a:t>
            </a:r>
            <a:r>
              <a:rPr lang="en-US" altLang="en-US" sz="2800" dirty="0" err="1">
                <a:solidFill>
                  <a:srgbClr val="FFFF00"/>
                </a:solidFill>
                <a:effectLst/>
                <a:latin typeface="Arial" panose="020B0604020202020204" pitchFamily="34" charset="0"/>
                <a:cs typeface="Arial" panose="020B0604020202020204" pitchFamily="34" charset="0"/>
              </a:rPr>
              <a:t>diệt</a:t>
            </a:r>
            <a:r>
              <a:rPr lang="en-US" altLang="en-US" sz="2800" dirty="0">
                <a:solidFill>
                  <a:srgbClr val="FFFF00"/>
                </a:solidFill>
                <a:effectLst/>
                <a:latin typeface="Arial" panose="020B0604020202020204" pitchFamily="34" charset="0"/>
                <a:cs typeface="Arial" panose="020B0604020202020204" pitchFamily="34" charset="0"/>
              </a:rPr>
              <a:t> </a:t>
            </a:r>
            <a:r>
              <a:rPr lang="en-US" altLang="en-US" sz="2800" dirty="0" err="1">
                <a:solidFill>
                  <a:srgbClr val="FFFF00"/>
                </a:solidFill>
                <a:effectLst/>
                <a:latin typeface="Arial" panose="020B0604020202020204" pitchFamily="34" charset="0"/>
                <a:cs typeface="Arial" panose="020B0604020202020204" pitchFamily="34" charset="0"/>
              </a:rPr>
              <a:t>nhanh</a:t>
            </a:r>
            <a:r>
              <a:rPr lang="en-US" altLang="en-US" sz="2800" dirty="0">
                <a:solidFill>
                  <a:srgbClr val="FFFF00"/>
                </a:solidFill>
                <a:effectLst/>
                <a:latin typeface="Arial" panose="020B0604020202020204" pitchFamily="34" charset="0"/>
                <a:cs typeface="Arial" panose="020B0604020202020204" pitchFamily="34" charset="0"/>
              </a:rPr>
              <a:t>.</a:t>
            </a:r>
          </a:p>
          <a:p>
            <a:pPr eaLnBrk="1" hangingPunct="1">
              <a:lnSpc>
                <a:spcPct val="90000"/>
              </a:lnSpc>
              <a:buFontTx/>
              <a:buNone/>
            </a:pPr>
            <a:r>
              <a:rPr lang="en-US" altLang="en-US" sz="2800" dirty="0">
                <a:solidFill>
                  <a:srgbClr val="FFFF00"/>
                </a:solidFill>
                <a:effectLst/>
                <a:latin typeface="Arial" panose="020B0604020202020204" pitchFamily="34" charset="0"/>
                <a:cs typeface="Arial" panose="020B0604020202020204" pitchFamily="34" charset="0"/>
              </a:rPr>
              <a:t>	- </a:t>
            </a:r>
            <a:r>
              <a:rPr lang="en-US" altLang="en-US" sz="2800" dirty="0" err="1">
                <a:solidFill>
                  <a:srgbClr val="FFFF00"/>
                </a:solidFill>
                <a:effectLst/>
                <a:latin typeface="Arial" panose="020B0604020202020204" pitchFamily="34" charset="0"/>
                <a:cs typeface="Arial" panose="020B0604020202020204" pitchFamily="34" charset="0"/>
              </a:rPr>
              <a:t>Nhược</a:t>
            </a:r>
            <a:r>
              <a:rPr lang="en-US" altLang="en-US" sz="2800" dirty="0">
                <a:solidFill>
                  <a:srgbClr val="FFFF00"/>
                </a:solidFill>
                <a:effectLst/>
                <a:latin typeface="Arial" panose="020B0604020202020204" pitchFamily="34" charset="0"/>
                <a:cs typeface="Arial" panose="020B0604020202020204" pitchFamily="34" charset="0"/>
              </a:rPr>
              <a:t> </a:t>
            </a:r>
            <a:r>
              <a:rPr lang="en-US" altLang="en-US" sz="2800" dirty="0" err="1">
                <a:solidFill>
                  <a:srgbClr val="FFFF00"/>
                </a:solidFill>
                <a:effectLst/>
                <a:latin typeface="Arial" panose="020B0604020202020204" pitchFamily="34" charset="0"/>
                <a:cs typeface="Arial" panose="020B0604020202020204" pitchFamily="34" charset="0"/>
              </a:rPr>
              <a:t>điểm</a:t>
            </a:r>
            <a:r>
              <a:rPr lang="en-US" altLang="en-US" sz="2800" dirty="0">
                <a:solidFill>
                  <a:srgbClr val="FFFF00"/>
                </a:solidFill>
                <a:effectLst/>
                <a:latin typeface="Arial" panose="020B0604020202020204" pitchFamily="34" charset="0"/>
                <a:cs typeface="Arial" panose="020B0604020202020204" pitchFamily="34" charset="0"/>
              </a:rPr>
              <a:t>: </a:t>
            </a:r>
          </a:p>
          <a:p>
            <a:pPr eaLnBrk="1" hangingPunct="1">
              <a:lnSpc>
                <a:spcPct val="90000"/>
              </a:lnSpc>
              <a:buFontTx/>
              <a:buNone/>
            </a:pPr>
            <a:r>
              <a:rPr lang="en-US" altLang="en-US" sz="2800" dirty="0">
                <a:solidFill>
                  <a:srgbClr val="FFFF00"/>
                </a:solidFill>
                <a:effectLst/>
                <a:latin typeface="Arial" panose="020B0604020202020204" pitchFamily="34" charset="0"/>
                <a:cs typeface="Arial" panose="020B0604020202020204" pitchFamily="34" charset="0"/>
              </a:rPr>
              <a:t>	+ </a:t>
            </a:r>
            <a:r>
              <a:rPr lang="en-US" altLang="en-US" sz="2800" dirty="0" err="1">
                <a:solidFill>
                  <a:srgbClr val="FFFF00"/>
                </a:solidFill>
                <a:effectLst/>
                <a:latin typeface="Arial" panose="020B0604020202020204" pitchFamily="34" charset="0"/>
                <a:cs typeface="Arial" panose="020B0604020202020204" pitchFamily="34" charset="0"/>
              </a:rPr>
              <a:t>Gây</a:t>
            </a:r>
            <a:r>
              <a:rPr lang="en-US" altLang="en-US" sz="2800" dirty="0">
                <a:solidFill>
                  <a:srgbClr val="FFFF00"/>
                </a:solidFill>
                <a:effectLst/>
                <a:latin typeface="Arial" panose="020B0604020202020204" pitchFamily="34" charset="0"/>
                <a:cs typeface="Arial" panose="020B0604020202020204" pitchFamily="34" charset="0"/>
              </a:rPr>
              <a:t> </a:t>
            </a:r>
            <a:r>
              <a:rPr lang="en-US" altLang="en-US" sz="2800" dirty="0" err="1">
                <a:solidFill>
                  <a:srgbClr val="FFFF00"/>
                </a:solidFill>
                <a:effectLst/>
                <a:latin typeface="Arial" panose="020B0604020202020204" pitchFamily="34" charset="0"/>
                <a:cs typeface="Arial" panose="020B0604020202020204" pitchFamily="34" charset="0"/>
              </a:rPr>
              <a:t>ngộ</a:t>
            </a:r>
            <a:r>
              <a:rPr lang="en-US" altLang="en-US" sz="2800" dirty="0">
                <a:solidFill>
                  <a:srgbClr val="FFFF00"/>
                </a:solidFill>
                <a:effectLst/>
                <a:latin typeface="Arial" panose="020B0604020202020204" pitchFamily="34" charset="0"/>
                <a:cs typeface="Arial" panose="020B0604020202020204" pitchFamily="34" charset="0"/>
              </a:rPr>
              <a:t> </a:t>
            </a:r>
            <a:r>
              <a:rPr lang="en-US" altLang="en-US" sz="2800" dirty="0" err="1">
                <a:solidFill>
                  <a:srgbClr val="FFFF00"/>
                </a:solidFill>
                <a:effectLst/>
                <a:latin typeface="Arial" panose="020B0604020202020204" pitchFamily="34" charset="0"/>
                <a:cs typeface="Arial" panose="020B0604020202020204" pitchFamily="34" charset="0"/>
              </a:rPr>
              <a:t>độc</a:t>
            </a:r>
            <a:r>
              <a:rPr lang="en-US" altLang="en-US" sz="2800" dirty="0">
                <a:solidFill>
                  <a:srgbClr val="FFFF00"/>
                </a:solidFill>
                <a:effectLst/>
                <a:latin typeface="Arial" panose="020B0604020202020204" pitchFamily="34" charset="0"/>
                <a:cs typeface="Arial" panose="020B0604020202020204" pitchFamily="34" charset="0"/>
              </a:rPr>
              <a:t> </a:t>
            </a:r>
            <a:r>
              <a:rPr lang="en-US" altLang="en-US" sz="2800" dirty="0" err="1">
                <a:solidFill>
                  <a:srgbClr val="FFFF00"/>
                </a:solidFill>
                <a:effectLst/>
                <a:latin typeface="Arial" panose="020B0604020202020204" pitchFamily="34" charset="0"/>
                <a:cs typeface="Arial" panose="020B0604020202020204" pitchFamily="34" charset="0"/>
              </a:rPr>
              <a:t>cho</a:t>
            </a:r>
            <a:r>
              <a:rPr lang="en-US" altLang="en-US" sz="2800" dirty="0">
                <a:solidFill>
                  <a:srgbClr val="FFFF00"/>
                </a:solidFill>
                <a:effectLst/>
                <a:latin typeface="Arial" panose="020B0604020202020204" pitchFamily="34" charset="0"/>
                <a:cs typeface="Arial" panose="020B0604020202020204" pitchFamily="34" charset="0"/>
              </a:rPr>
              <a:t> </a:t>
            </a:r>
            <a:r>
              <a:rPr lang="en-US" altLang="en-US" sz="2800" dirty="0" err="1">
                <a:solidFill>
                  <a:srgbClr val="FFFF00"/>
                </a:solidFill>
                <a:effectLst/>
                <a:latin typeface="Arial" panose="020B0604020202020204" pitchFamily="34" charset="0"/>
                <a:cs typeface="Arial" panose="020B0604020202020204" pitchFamily="34" charset="0"/>
              </a:rPr>
              <a:t>người</a:t>
            </a:r>
            <a:r>
              <a:rPr lang="en-US" altLang="en-US" sz="2800" dirty="0">
                <a:solidFill>
                  <a:srgbClr val="FFFF00"/>
                </a:solidFill>
                <a:effectLst/>
                <a:latin typeface="Arial" panose="020B0604020202020204" pitchFamily="34" charset="0"/>
                <a:cs typeface="Arial" panose="020B0604020202020204" pitchFamily="34" charset="0"/>
              </a:rPr>
              <a:t> , </a:t>
            </a:r>
            <a:r>
              <a:rPr lang="en-US" altLang="en-US" sz="2800" dirty="0" err="1">
                <a:solidFill>
                  <a:srgbClr val="FFFF00"/>
                </a:solidFill>
                <a:effectLst/>
                <a:latin typeface="Arial" panose="020B0604020202020204" pitchFamily="34" charset="0"/>
                <a:cs typeface="Arial" panose="020B0604020202020204" pitchFamily="34" charset="0"/>
              </a:rPr>
              <a:t>cây</a:t>
            </a:r>
            <a:r>
              <a:rPr lang="en-US" altLang="en-US" sz="2800" dirty="0">
                <a:solidFill>
                  <a:srgbClr val="FFFF00"/>
                </a:solidFill>
                <a:effectLst/>
                <a:latin typeface="Arial" panose="020B0604020202020204" pitchFamily="34" charset="0"/>
                <a:cs typeface="Arial" panose="020B0604020202020204" pitchFamily="34" charset="0"/>
              </a:rPr>
              <a:t> </a:t>
            </a:r>
            <a:r>
              <a:rPr lang="en-US" altLang="en-US" sz="2800" dirty="0" err="1">
                <a:solidFill>
                  <a:srgbClr val="FFFF00"/>
                </a:solidFill>
                <a:effectLst/>
                <a:latin typeface="Arial" panose="020B0604020202020204" pitchFamily="34" charset="0"/>
                <a:cs typeface="Arial" panose="020B0604020202020204" pitchFamily="34" charset="0"/>
              </a:rPr>
              <a:t>trồng</a:t>
            </a:r>
            <a:r>
              <a:rPr lang="en-US" altLang="en-US" sz="2800" dirty="0">
                <a:solidFill>
                  <a:srgbClr val="FFFF00"/>
                </a:solidFill>
                <a:effectLst/>
                <a:latin typeface="Arial" panose="020B0604020202020204" pitchFamily="34" charset="0"/>
                <a:cs typeface="Arial" panose="020B0604020202020204" pitchFamily="34" charset="0"/>
              </a:rPr>
              <a:t> </a:t>
            </a:r>
            <a:r>
              <a:rPr lang="en-US" altLang="en-US" sz="2800" dirty="0" err="1">
                <a:solidFill>
                  <a:srgbClr val="FFFF00"/>
                </a:solidFill>
                <a:effectLst/>
                <a:latin typeface="Arial" panose="020B0604020202020204" pitchFamily="34" charset="0"/>
                <a:cs typeface="Arial" panose="020B0604020202020204" pitchFamily="34" charset="0"/>
              </a:rPr>
              <a:t>và</a:t>
            </a:r>
            <a:r>
              <a:rPr lang="en-US" altLang="en-US" sz="2800" dirty="0">
                <a:solidFill>
                  <a:srgbClr val="FFFF00"/>
                </a:solidFill>
                <a:effectLst/>
                <a:latin typeface="Arial" panose="020B0604020202020204" pitchFamily="34" charset="0"/>
                <a:cs typeface="Arial" panose="020B0604020202020204" pitchFamily="34" charset="0"/>
              </a:rPr>
              <a:t> </a:t>
            </a:r>
            <a:r>
              <a:rPr lang="en-US" altLang="en-US" sz="2800" dirty="0" err="1">
                <a:solidFill>
                  <a:srgbClr val="FFFF00"/>
                </a:solidFill>
                <a:effectLst/>
                <a:latin typeface="Arial" panose="020B0604020202020204" pitchFamily="34" charset="0"/>
                <a:cs typeface="Arial" panose="020B0604020202020204" pitchFamily="34" charset="0"/>
              </a:rPr>
              <a:t>gia</a:t>
            </a:r>
            <a:r>
              <a:rPr lang="en-US" altLang="en-US" sz="2800" dirty="0">
                <a:solidFill>
                  <a:srgbClr val="FFFF00"/>
                </a:solidFill>
                <a:effectLst/>
                <a:latin typeface="Arial" panose="020B0604020202020204" pitchFamily="34" charset="0"/>
                <a:cs typeface="Arial" panose="020B0604020202020204" pitchFamily="34" charset="0"/>
              </a:rPr>
              <a:t> </a:t>
            </a:r>
            <a:r>
              <a:rPr lang="en-US" altLang="en-US" sz="2800" dirty="0" err="1">
                <a:solidFill>
                  <a:srgbClr val="FFFF00"/>
                </a:solidFill>
                <a:effectLst/>
                <a:latin typeface="Arial" panose="020B0604020202020204" pitchFamily="34" charset="0"/>
                <a:cs typeface="Arial" panose="020B0604020202020204" pitchFamily="34" charset="0"/>
              </a:rPr>
              <a:t>súc</a:t>
            </a:r>
            <a:r>
              <a:rPr lang="en-US" altLang="en-US" sz="2800" dirty="0">
                <a:solidFill>
                  <a:srgbClr val="FFFF00"/>
                </a:solidFill>
                <a:effectLst/>
                <a:latin typeface="Arial" panose="020B0604020202020204" pitchFamily="34" charset="0"/>
                <a:cs typeface="Arial" panose="020B0604020202020204" pitchFamily="34" charset="0"/>
              </a:rPr>
              <a:t>.</a:t>
            </a:r>
          </a:p>
          <a:p>
            <a:pPr eaLnBrk="1" hangingPunct="1">
              <a:lnSpc>
                <a:spcPct val="90000"/>
              </a:lnSpc>
              <a:buFontTx/>
              <a:buNone/>
            </a:pPr>
            <a:r>
              <a:rPr lang="en-US" altLang="en-US" sz="2800" dirty="0">
                <a:solidFill>
                  <a:srgbClr val="FFFF00"/>
                </a:solidFill>
                <a:effectLst/>
                <a:latin typeface="Arial" panose="020B0604020202020204" pitchFamily="34" charset="0"/>
                <a:cs typeface="Arial" panose="020B0604020202020204" pitchFamily="34" charset="0"/>
              </a:rPr>
              <a:t>	+ Ô </a:t>
            </a:r>
            <a:r>
              <a:rPr lang="en-US" altLang="en-US" sz="2800" dirty="0" err="1">
                <a:solidFill>
                  <a:srgbClr val="FFFF00"/>
                </a:solidFill>
                <a:effectLst/>
                <a:latin typeface="Arial" panose="020B0604020202020204" pitchFamily="34" charset="0"/>
                <a:cs typeface="Arial" panose="020B0604020202020204" pitchFamily="34" charset="0"/>
              </a:rPr>
              <a:t>nhiễm</a:t>
            </a:r>
            <a:r>
              <a:rPr lang="en-US" altLang="en-US" sz="2800" dirty="0">
                <a:solidFill>
                  <a:srgbClr val="FFFF00"/>
                </a:solidFill>
                <a:effectLst/>
                <a:latin typeface="Arial" panose="020B0604020202020204" pitchFamily="34" charset="0"/>
                <a:cs typeface="Arial" panose="020B0604020202020204" pitchFamily="34" charset="0"/>
              </a:rPr>
              <a:t> </a:t>
            </a:r>
            <a:r>
              <a:rPr lang="en-US" altLang="en-US" sz="2800" dirty="0" err="1">
                <a:solidFill>
                  <a:srgbClr val="FFFF00"/>
                </a:solidFill>
                <a:effectLst/>
                <a:latin typeface="Arial" panose="020B0604020202020204" pitchFamily="34" charset="0"/>
                <a:cs typeface="Arial" panose="020B0604020202020204" pitchFamily="34" charset="0"/>
              </a:rPr>
              <a:t>môi</a:t>
            </a:r>
            <a:r>
              <a:rPr lang="en-US" altLang="en-US" sz="2800" dirty="0">
                <a:solidFill>
                  <a:srgbClr val="FFFF00"/>
                </a:solidFill>
                <a:effectLst/>
                <a:latin typeface="Arial" panose="020B0604020202020204" pitchFamily="34" charset="0"/>
                <a:cs typeface="Arial" panose="020B0604020202020204" pitchFamily="34" charset="0"/>
              </a:rPr>
              <a:t> </a:t>
            </a:r>
            <a:r>
              <a:rPr lang="en-US" altLang="en-US" sz="2800" dirty="0" err="1">
                <a:solidFill>
                  <a:srgbClr val="FFFF00"/>
                </a:solidFill>
                <a:effectLst/>
                <a:latin typeface="Arial" panose="020B0604020202020204" pitchFamily="34" charset="0"/>
                <a:cs typeface="Arial" panose="020B0604020202020204" pitchFamily="34" charset="0"/>
              </a:rPr>
              <a:t>trường</a:t>
            </a:r>
            <a:r>
              <a:rPr lang="en-US" altLang="en-US" sz="2800" dirty="0">
                <a:solidFill>
                  <a:srgbClr val="FFFF00"/>
                </a:solidFill>
                <a:effectLst/>
                <a:latin typeface="Arial" panose="020B0604020202020204" pitchFamily="34" charset="0"/>
                <a:cs typeface="Arial" panose="020B0604020202020204" pitchFamily="34" charset="0"/>
              </a:rPr>
              <a:t>(</a:t>
            </a:r>
            <a:r>
              <a:rPr lang="en-US" altLang="en-US" sz="2800" dirty="0" err="1">
                <a:solidFill>
                  <a:srgbClr val="FFFF00"/>
                </a:solidFill>
                <a:effectLst/>
                <a:latin typeface="Arial" panose="020B0604020202020204" pitchFamily="34" charset="0"/>
                <a:cs typeface="Arial" panose="020B0604020202020204" pitchFamily="34" charset="0"/>
              </a:rPr>
              <a:t>đất</a:t>
            </a:r>
            <a:r>
              <a:rPr lang="en-US" altLang="en-US" sz="2800" dirty="0">
                <a:solidFill>
                  <a:srgbClr val="FFFF00"/>
                </a:solidFill>
                <a:effectLst/>
                <a:latin typeface="Arial" panose="020B0604020202020204" pitchFamily="34" charset="0"/>
                <a:cs typeface="Arial" panose="020B0604020202020204" pitchFamily="34" charset="0"/>
              </a:rPr>
              <a:t>, </a:t>
            </a:r>
            <a:r>
              <a:rPr lang="en-US" altLang="en-US" sz="2800" dirty="0" err="1">
                <a:solidFill>
                  <a:srgbClr val="FFFF00"/>
                </a:solidFill>
                <a:effectLst/>
                <a:latin typeface="Arial" panose="020B0604020202020204" pitchFamily="34" charset="0"/>
                <a:cs typeface="Arial" panose="020B0604020202020204" pitchFamily="34" charset="0"/>
              </a:rPr>
              <a:t>nước</a:t>
            </a:r>
            <a:r>
              <a:rPr lang="en-US" altLang="en-US" sz="2800" dirty="0">
                <a:solidFill>
                  <a:srgbClr val="FFFF00"/>
                </a:solidFill>
                <a:effectLst/>
                <a:latin typeface="Arial" panose="020B0604020202020204" pitchFamily="34" charset="0"/>
                <a:cs typeface="Arial" panose="020B0604020202020204" pitchFamily="34" charset="0"/>
              </a:rPr>
              <a:t>, </a:t>
            </a:r>
            <a:r>
              <a:rPr lang="en-US" altLang="en-US" sz="2800" dirty="0" err="1">
                <a:solidFill>
                  <a:srgbClr val="FFFF00"/>
                </a:solidFill>
                <a:effectLst/>
                <a:latin typeface="Arial" panose="020B0604020202020204" pitchFamily="34" charset="0"/>
                <a:cs typeface="Arial" panose="020B0604020202020204" pitchFamily="34" charset="0"/>
              </a:rPr>
              <a:t>không</a:t>
            </a:r>
            <a:r>
              <a:rPr lang="en-US" altLang="en-US" sz="2800" dirty="0">
                <a:solidFill>
                  <a:srgbClr val="FFFF00"/>
                </a:solidFill>
                <a:effectLst/>
                <a:latin typeface="Arial" panose="020B0604020202020204" pitchFamily="34" charset="0"/>
                <a:cs typeface="Arial" panose="020B0604020202020204" pitchFamily="34" charset="0"/>
              </a:rPr>
              <a:t> </a:t>
            </a:r>
            <a:r>
              <a:rPr lang="en-US" altLang="en-US" sz="2800" dirty="0" err="1">
                <a:solidFill>
                  <a:srgbClr val="FFFF00"/>
                </a:solidFill>
                <a:effectLst/>
                <a:latin typeface="Arial" panose="020B0604020202020204" pitchFamily="34" charset="0"/>
                <a:cs typeface="Arial" panose="020B0604020202020204" pitchFamily="34" charset="0"/>
              </a:rPr>
              <a:t>khí</a:t>
            </a:r>
            <a:r>
              <a:rPr lang="en-US" altLang="en-US" sz="2800" dirty="0">
                <a:solidFill>
                  <a:srgbClr val="FFFF00"/>
                </a:solidFill>
                <a:effectLst/>
                <a:latin typeface="Arial" panose="020B0604020202020204" pitchFamily="34" charset="0"/>
                <a:cs typeface="Arial" panose="020B0604020202020204" pitchFamily="34" charset="0"/>
              </a:rPr>
              <a:t>), </a:t>
            </a:r>
            <a:r>
              <a:rPr lang="en-US" altLang="en-US" sz="2800" dirty="0" err="1">
                <a:solidFill>
                  <a:srgbClr val="FFFF00"/>
                </a:solidFill>
                <a:effectLst/>
                <a:latin typeface="Arial" panose="020B0604020202020204" pitchFamily="34" charset="0"/>
                <a:cs typeface="Arial" panose="020B0604020202020204" pitchFamily="34" charset="0"/>
              </a:rPr>
              <a:t>giết</a:t>
            </a:r>
            <a:r>
              <a:rPr lang="en-US" altLang="en-US" sz="2800" dirty="0">
                <a:solidFill>
                  <a:srgbClr val="FFFF00"/>
                </a:solidFill>
                <a:effectLst/>
                <a:latin typeface="Arial" panose="020B0604020202020204" pitchFamily="34" charset="0"/>
                <a:cs typeface="Arial" panose="020B0604020202020204" pitchFamily="34" charset="0"/>
              </a:rPr>
              <a:t> </a:t>
            </a:r>
            <a:r>
              <a:rPr lang="en-US" altLang="en-US" sz="2800" dirty="0" err="1">
                <a:solidFill>
                  <a:srgbClr val="FFFF00"/>
                </a:solidFill>
                <a:effectLst/>
                <a:latin typeface="Arial" panose="020B0604020202020204" pitchFamily="34" charset="0"/>
                <a:cs typeface="Arial" panose="020B0604020202020204" pitchFamily="34" charset="0"/>
              </a:rPr>
              <a:t>chết</a:t>
            </a:r>
            <a:r>
              <a:rPr lang="en-US" altLang="en-US" sz="2800" dirty="0">
                <a:solidFill>
                  <a:srgbClr val="FFFF00"/>
                </a:solidFill>
                <a:effectLst/>
                <a:latin typeface="Arial" panose="020B0604020202020204" pitchFamily="34" charset="0"/>
                <a:cs typeface="Arial" panose="020B0604020202020204" pitchFamily="34" charset="0"/>
              </a:rPr>
              <a:t> </a:t>
            </a:r>
          </a:p>
          <a:p>
            <a:pPr eaLnBrk="1" hangingPunct="1">
              <a:lnSpc>
                <a:spcPct val="90000"/>
              </a:lnSpc>
              <a:buFontTx/>
              <a:buNone/>
            </a:pPr>
            <a:r>
              <a:rPr lang="en-US" altLang="en-US" sz="2800" dirty="0" err="1">
                <a:solidFill>
                  <a:srgbClr val="FFFF00"/>
                </a:solidFill>
                <a:effectLst/>
                <a:latin typeface="Arial" panose="020B0604020202020204" pitchFamily="34" charset="0"/>
                <a:cs typeface="Arial" panose="020B0604020202020204" pitchFamily="34" charset="0"/>
              </a:rPr>
              <a:t>các</a:t>
            </a:r>
            <a:r>
              <a:rPr lang="en-US" altLang="en-US" sz="2800" dirty="0">
                <a:solidFill>
                  <a:srgbClr val="FFFF00"/>
                </a:solidFill>
                <a:effectLst/>
                <a:latin typeface="Arial" panose="020B0604020202020204" pitchFamily="34" charset="0"/>
                <a:cs typeface="Arial" panose="020B0604020202020204" pitchFamily="34" charset="0"/>
              </a:rPr>
              <a:t> </a:t>
            </a:r>
            <a:r>
              <a:rPr lang="en-US" altLang="en-US" sz="2800" dirty="0" err="1">
                <a:solidFill>
                  <a:srgbClr val="FFFF00"/>
                </a:solidFill>
                <a:effectLst/>
                <a:latin typeface="Arial" panose="020B0604020202020204" pitchFamily="34" charset="0"/>
                <a:cs typeface="Arial" panose="020B0604020202020204" pitchFamily="34" charset="0"/>
              </a:rPr>
              <a:t>sinh</a:t>
            </a:r>
            <a:r>
              <a:rPr lang="en-US" altLang="en-US" sz="2800" dirty="0">
                <a:solidFill>
                  <a:srgbClr val="FFFF00"/>
                </a:solidFill>
                <a:effectLst/>
                <a:latin typeface="Arial" panose="020B0604020202020204" pitchFamily="34" charset="0"/>
                <a:cs typeface="Arial" panose="020B0604020202020204" pitchFamily="34" charset="0"/>
              </a:rPr>
              <a:t> </a:t>
            </a:r>
            <a:r>
              <a:rPr lang="en-US" altLang="en-US" sz="2800" dirty="0" err="1">
                <a:solidFill>
                  <a:srgbClr val="FFFF00"/>
                </a:solidFill>
                <a:effectLst/>
                <a:latin typeface="Arial" panose="020B0604020202020204" pitchFamily="34" charset="0"/>
                <a:cs typeface="Arial" panose="020B0604020202020204" pitchFamily="34" charset="0"/>
              </a:rPr>
              <a:t>vật</a:t>
            </a:r>
            <a:r>
              <a:rPr lang="en-US" altLang="en-US" sz="2800" dirty="0">
                <a:solidFill>
                  <a:srgbClr val="FFFF00"/>
                </a:solidFill>
                <a:effectLst/>
                <a:latin typeface="Arial" panose="020B0604020202020204" pitchFamily="34" charset="0"/>
                <a:cs typeface="Arial" panose="020B0604020202020204" pitchFamily="34" charset="0"/>
              </a:rPr>
              <a:t> </a:t>
            </a:r>
            <a:r>
              <a:rPr lang="en-US" altLang="en-US" sz="2800" dirty="0" err="1">
                <a:solidFill>
                  <a:srgbClr val="FFFF00"/>
                </a:solidFill>
                <a:effectLst/>
                <a:latin typeface="Arial" panose="020B0604020202020204" pitchFamily="34" charset="0"/>
                <a:cs typeface="Arial" panose="020B0604020202020204" pitchFamily="34" charset="0"/>
              </a:rPr>
              <a:t>khác</a:t>
            </a:r>
            <a:r>
              <a:rPr lang="en-US" altLang="en-US" sz="2800" dirty="0">
                <a:solidFill>
                  <a:srgbClr val="FFFF00"/>
                </a:solidFill>
                <a:effectLst/>
                <a:latin typeface="Arial" panose="020B0604020202020204" pitchFamily="34" charset="0"/>
                <a:cs typeface="Arial" panose="020B0604020202020204" pitchFamily="34" charset="0"/>
              </a:rPr>
              <a:t> ở </a:t>
            </a:r>
            <a:r>
              <a:rPr lang="en-US" altLang="en-US" sz="2800" dirty="0" err="1">
                <a:solidFill>
                  <a:srgbClr val="FFFF00"/>
                </a:solidFill>
                <a:effectLst/>
                <a:latin typeface="Arial" panose="020B0604020202020204" pitchFamily="34" charset="0"/>
                <a:cs typeface="Arial" panose="020B0604020202020204" pitchFamily="34" charset="0"/>
              </a:rPr>
              <a:t>ruộng</a:t>
            </a:r>
            <a:r>
              <a:rPr lang="en-US" altLang="en-US" sz="2800" dirty="0">
                <a:solidFill>
                  <a:srgbClr val="FFFF00"/>
                </a:solidFill>
                <a:effectLst/>
                <a:latin typeface="Arial" panose="020B0604020202020204" pitchFamily="34" charset="0"/>
                <a:cs typeface="Arial" panose="020B0604020202020204" pitchFamily="34" charset="0"/>
              </a:rPr>
              <a:t>.</a:t>
            </a:r>
          </a:p>
          <a:p>
            <a:pPr eaLnBrk="1" hangingPunct="1">
              <a:lnSpc>
                <a:spcPct val="90000"/>
              </a:lnSpc>
              <a:buFontTx/>
              <a:buNone/>
            </a:pPr>
            <a:endParaRPr lang="en-US" altLang="en-US" sz="2800" dirty="0">
              <a:solidFill>
                <a:srgbClr val="FFFF00"/>
              </a:solidFill>
              <a:effectLst/>
              <a:latin typeface="Arial" panose="020B0604020202020204" pitchFamily="34" charset="0"/>
              <a:cs typeface="Arial" panose="020B0604020202020204" pitchFamily="34" charset="0"/>
            </a:endParaRPr>
          </a:p>
          <a:p>
            <a:pPr eaLnBrk="1" hangingPunct="1">
              <a:lnSpc>
                <a:spcPct val="90000"/>
              </a:lnSpc>
              <a:buFontTx/>
              <a:buNone/>
            </a:pPr>
            <a:endParaRPr lang="en-US" altLang="en-US" sz="2800" dirty="0">
              <a:solidFill>
                <a:srgbClr val="FFFF00"/>
              </a:solidFill>
              <a:effectLst/>
              <a:latin typeface="Arial" panose="020B0604020202020204" pitchFamily="34" charset="0"/>
              <a:cs typeface="Arial" panose="020B0604020202020204" pitchFamily="34" charset="0"/>
            </a:endParaRPr>
          </a:p>
        </p:txBody>
      </p:sp>
      <p:sp>
        <p:nvSpPr>
          <p:cNvPr id="12293" name="Rectangle 5"/>
          <p:cNvSpPr>
            <a:spLocks noChangeArrowheads="1"/>
          </p:cNvSpPr>
          <p:nvPr/>
        </p:nvSpPr>
        <p:spPr bwMode="auto">
          <a:xfrm>
            <a:off x="4218710" y="526472"/>
            <a:ext cx="3505200" cy="533400"/>
          </a:xfrm>
          <a:prstGeom prst="rect">
            <a:avLst/>
          </a:prstGeom>
          <a:solidFill>
            <a:srgbClr val="CCFFCC"/>
          </a:solidFill>
          <a:ln w="9525">
            <a:solidFill>
              <a:srgbClr val="FF00FF"/>
            </a:solidFill>
            <a:miter lim="800000"/>
            <a:headEnd/>
            <a:tailEnd/>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800" b="1" dirty="0" err="1">
                <a:solidFill>
                  <a:srgbClr val="002060"/>
                </a:solidFill>
                <a:latin typeface="Times New Roman" panose="02020603050405020304" pitchFamily="18" charset="0"/>
              </a:rPr>
              <a:t>Biện</a:t>
            </a:r>
            <a:r>
              <a:rPr lang="en-US" altLang="en-US" sz="2800" b="1" dirty="0">
                <a:solidFill>
                  <a:srgbClr val="002060"/>
                </a:solidFill>
                <a:latin typeface="Times New Roman" panose="02020603050405020304" pitchFamily="18" charset="0"/>
              </a:rPr>
              <a:t> </a:t>
            </a:r>
            <a:r>
              <a:rPr lang="en-US" altLang="en-US" sz="2800" b="1" dirty="0" err="1">
                <a:solidFill>
                  <a:srgbClr val="002060"/>
                </a:solidFill>
                <a:latin typeface="Times New Roman" panose="02020603050405020304" pitchFamily="18" charset="0"/>
              </a:rPr>
              <a:t>pháp</a:t>
            </a:r>
            <a:r>
              <a:rPr lang="en-US" altLang="en-US" sz="2800" b="1" dirty="0">
                <a:solidFill>
                  <a:srgbClr val="002060"/>
                </a:solidFill>
                <a:latin typeface="Times New Roman" panose="02020603050405020304" pitchFamily="18" charset="0"/>
              </a:rPr>
              <a:t> </a:t>
            </a:r>
            <a:r>
              <a:rPr lang="en-US" altLang="en-US" sz="2800" b="1" dirty="0" err="1">
                <a:solidFill>
                  <a:srgbClr val="002060"/>
                </a:solidFill>
                <a:latin typeface="Times New Roman" panose="02020603050405020304" pitchFamily="18" charset="0"/>
              </a:rPr>
              <a:t>hóa</a:t>
            </a:r>
            <a:r>
              <a:rPr lang="en-US" altLang="en-US" sz="2800" b="1" dirty="0">
                <a:solidFill>
                  <a:srgbClr val="002060"/>
                </a:solidFill>
                <a:latin typeface="Times New Roman" panose="02020603050405020304" pitchFamily="18" charset="0"/>
              </a:rPr>
              <a:t> </a:t>
            </a:r>
            <a:r>
              <a:rPr lang="en-US" altLang="en-US" sz="2800" b="1" dirty="0" err="1">
                <a:solidFill>
                  <a:srgbClr val="002060"/>
                </a:solidFill>
                <a:latin typeface="Times New Roman" panose="02020603050405020304" pitchFamily="18" charset="0"/>
              </a:rPr>
              <a:t>học</a:t>
            </a:r>
            <a:endParaRPr lang="en-US" altLang="en-US" sz="2800" b="1" dirty="0">
              <a:solidFill>
                <a:srgbClr val="002060"/>
              </a:solidFill>
              <a:latin typeface="Times New Roman" panose="02020603050405020304" pitchFamily="18" charset="0"/>
            </a:endParaRPr>
          </a:p>
        </p:txBody>
      </p:sp>
    </p:spTree>
    <p:extLst>
      <p:ext uri="{BB962C8B-B14F-4D97-AF65-F5344CB8AC3E}">
        <p14:creationId xmlns:p14="http://schemas.microsoft.com/office/powerpoint/2010/main" val="81831285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267">
                                            <p:bg/>
                                          </p:spTgt>
                                        </p:tgtEl>
                                        <p:attrNameLst>
                                          <p:attrName>style.visibility</p:attrName>
                                        </p:attrNameLst>
                                      </p:cBhvr>
                                      <p:to>
                                        <p:strVal val="visible"/>
                                      </p:to>
                                    </p:set>
                                    <p:animEffect transition="in" filter="blinds(horizontal)">
                                      <p:cBhvr>
                                        <p:cTn id="7" dur="500"/>
                                        <p:tgtEl>
                                          <p:spTgt spid="11267">
                                            <p:bg/>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1267">
                                            <p:txEl>
                                              <p:pRg st="1" end="1"/>
                                            </p:txEl>
                                          </p:spTgt>
                                        </p:tgtEl>
                                        <p:attrNameLst>
                                          <p:attrName>style.visibility</p:attrName>
                                        </p:attrNameLst>
                                      </p:cBhvr>
                                      <p:to>
                                        <p:strVal val="visible"/>
                                      </p:to>
                                    </p:set>
                                    <p:animEffect transition="in" filter="blinds(horizontal)">
                                      <p:cBhvr>
                                        <p:cTn id="12" dur="500"/>
                                        <p:tgtEl>
                                          <p:spTgt spid="1126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1267">
                                            <p:txEl>
                                              <p:pRg st="2" end="2"/>
                                            </p:txEl>
                                          </p:spTgt>
                                        </p:tgtEl>
                                        <p:attrNameLst>
                                          <p:attrName>style.visibility</p:attrName>
                                        </p:attrNameLst>
                                      </p:cBhvr>
                                      <p:to>
                                        <p:strVal val="visible"/>
                                      </p:to>
                                    </p:set>
                                    <p:animEffect transition="in" filter="blinds(horizontal)">
                                      <p:cBhvr>
                                        <p:cTn id="17" dur="500"/>
                                        <p:tgtEl>
                                          <p:spTgt spid="1126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1267">
                                            <p:txEl>
                                              <p:pRg st="3" end="3"/>
                                            </p:txEl>
                                          </p:spTgt>
                                        </p:tgtEl>
                                        <p:attrNameLst>
                                          <p:attrName>style.visibility</p:attrName>
                                        </p:attrNameLst>
                                      </p:cBhvr>
                                      <p:to>
                                        <p:strVal val="visible"/>
                                      </p:to>
                                    </p:set>
                                    <p:animEffect transition="in" filter="blinds(horizontal)">
                                      <p:cBhvr>
                                        <p:cTn id="22" dur="500"/>
                                        <p:tgtEl>
                                          <p:spTgt spid="11267">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1267">
                                            <p:txEl>
                                              <p:pRg st="4" end="4"/>
                                            </p:txEl>
                                          </p:spTgt>
                                        </p:tgtEl>
                                        <p:attrNameLst>
                                          <p:attrName>style.visibility</p:attrName>
                                        </p:attrNameLst>
                                      </p:cBhvr>
                                      <p:to>
                                        <p:strVal val="visible"/>
                                      </p:to>
                                    </p:set>
                                    <p:animEffect transition="in" filter="blinds(horizontal)">
                                      <p:cBhvr>
                                        <p:cTn id="27" dur="500"/>
                                        <p:tgtEl>
                                          <p:spTgt spid="11267">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1267">
                                            <p:txEl>
                                              <p:pRg st="5" end="5"/>
                                            </p:txEl>
                                          </p:spTgt>
                                        </p:tgtEl>
                                        <p:attrNameLst>
                                          <p:attrName>style.visibility</p:attrName>
                                        </p:attrNameLst>
                                      </p:cBhvr>
                                      <p:to>
                                        <p:strVal val="visible"/>
                                      </p:to>
                                    </p:set>
                                    <p:animEffect transition="in" filter="blinds(horizontal)">
                                      <p:cBhvr>
                                        <p:cTn id="32" dur="500"/>
                                        <p:tgtEl>
                                          <p:spTgt spid="1126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build="p"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200400" y="446587"/>
            <a:ext cx="5652655" cy="861774"/>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US" sz="5000" b="1" dirty="0">
                <a:solidFill>
                  <a:srgbClr val="002060"/>
                </a:solidFill>
                <a:latin typeface="Times New Roman" pitchFamily="18" charset="0"/>
                <a:cs typeface="Times New Roman" pitchFamily="18" charset="0"/>
              </a:rPr>
              <a:t>HỘP QUÀ BÍ ẨN</a:t>
            </a:r>
          </a:p>
        </p:txBody>
      </p:sp>
      <p:sp>
        <p:nvSpPr>
          <p:cNvPr id="4" name="Oval 3"/>
          <p:cNvSpPr/>
          <p:nvPr/>
        </p:nvSpPr>
        <p:spPr>
          <a:xfrm>
            <a:off x="2788227" y="2182090"/>
            <a:ext cx="6477000" cy="3657600"/>
          </a:xfrm>
          <a:prstGeom prst="ellipse">
            <a:avLst/>
          </a:prstGeom>
          <a:noFill/>
          <a:ln w="28575">
            <a:solidFill>
              <a:srgbClr val="FFFF00"/>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5" name="TextBox 4"/>
          <p:cNvSpPr txBox="1"/>
          <p:nvPr/>
        </p:nvSpPr>
        <p:spPr>
          <a:xfrm>
            <a:off x="3764972" y="2733618"/>
            <a:ext cx="4876800" cy="2554545"/>
          </a:xfrm>
          <a:prstGeom prst="rect">
            <a:avLst/>
          </a:prstGeom>
          <a:noFill/>
        </p:spPr>
        <p:txBody>
          <a:bodyPr wrap="square" rtlCol="0">
            <a:spAutoFit/>
          </a:bodyPr>
          <a:lstStyle/>
          <a:p>
            <a:pPr algn="ctr"/>
            <a:r>
              <a:rPr lang="en-US" sz="3200" dirty="0" err="1">
                <a:latin typeface="Times New Roman" pitchFamily="18" charset="0"/>
                <a:cs typeface="Times New Roman" pitchFamily="18" charset="0"/>
              </a:rPr>
              <a:t>Trong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mỗi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hộp</a:t>
            </a:r>
            <a:r>
              <a:rPr lang="en-US" sz="3200" dirty="0">
                <a:latin typeface="Times New Roman" pitchFamily="18" charset="0"/>
                <a:cs typeface="Times New Roman" pitchFamily="18" charset="0"/>
              </a:rPr>
              <a:t> quà </a:t>
            </a:r>
            <a:r>
              <a:rPr lang="en-US" sz="3200" dirty="0" err="1">
                <a:latin typeface="Times New Roman" pitchFamily="18" charset="0"/>
                <a:cs typeface="Times New Roman" pitchFamily="18" charset="0"/>
              </a:rPr>
              <a:t>ẩn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chứa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một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sô</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điểm</a:t>
            </a:r>
            <a:r>
              <a:rPr lang="en-US" sz="3200" dirty="0">
                <a:latin typeface="Times New Roman" pitchFamily="18" charset="0"/>
                <a:cs typeface="Times New Roman" pitchFamily="18" charset="0"/>
              </a:rPr>
              <a:t> bí </a:t>
            </a:r>
            <a:r>
              <a:rPr lang="en-US" sz="3200" dirty="0" err="1">
                <a:latin typeface="Times New Roman" pitchFamily="18" charset="0"/>
                <a:cs typeface="Times New Roman" pitchFamily="18" charset="0"/>
              </a:rPr>
              <a:t>ẩn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Các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em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hãy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lời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đúng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các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câu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hỏi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đê</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nhận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vê</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phần</a:t>
            </a:r>
            <a:r>
              <a:rPr lang="en-US" sz="3200" dirty="0">
                <a:latin typeface="Times New Roman" pitchFamily="18" charset="0"/>
                <a:cs typeface="Times New Roman" pitchFamily="18" charset="0"/>
              </a:rPr>
              <a:t> quà </a:t>
            </a:r>
            <a:r>
              <a:rPr lang="en-US" sz="3200" dirty="0" err="1">
                <a:latin typeface="Times New Roman" pitchFamily="18" charset="0"/>
                <a:cs typeface="Times New Roman" pitchFamily="18" charset="0"/>
              </a:rPr>
              <a:t>cho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mình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nhe</a:t>
            </a:r>
            <a:r>
              <a:rPr lang="en-US" sz="3200" dirty="0">
                <a:latin typeface="Times New Roman" pitchFamily="18" charset="0"/>
                <a:cs typeface="Times New Roman" pitchFamily="18" charset="0"/>
              </a:rPr>
              <a:t>́.</a:t>
            </a:r>
          </a:p>
        </p:txBody>
      </p:sp>
      <p:pic>
        <p:nvPicPr>
          <p:cNvPr id="6" name="KhuVuonTrenMay-Dangcapnhat_vfb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805059" y="141787"/>
            <a:ext cx="304800" cy="304800"/>
          </a:xfrm>
          <a:prstGeom prst="rect">
            <a:avLst/>
          </a:prstGeom>
        </p:spPr>
      </p:pic>
    </p:spTree>
    <p:extLst>
      <p:ext uri="{BB962C8B-B14F-4D97-AF65-F5344CB8AC3E}">
        <p14:creationId xmlns:p14="http://schemas.microsoft.com/office/powerpoint/2010/main" val="286826557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45283" numSld="999">
                <p:cTn id="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q1">
            <a:hlinkClick r:id="rId2" action="ppaction://hlinksldjump"/>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8250" b="90000" l="10000" r="94250"/>
                    </a14:imgEffect>
                  </a14:imgLayer>
                </a14:imgProps>
              </a:ext>
              <a:ext uri="{28A0092B-C50C-407E-A947-70E740481C1C}">
                <a14:useLocalDpi xmlns:a14="http://schemas.microsoft.com/office/drawing/2010/main" val="0"/>
              </a:ext>
            </a:extLst>
          </a:blip>
          <a:srcRect l="11657" t="7930" r="3850" b="11894"/>
          <a:stretch/>
        </p:blipFill>
        <p:spPr>
          <a:xfrm>
            <a:off x="1679979" y="810491"/>
            <a:ext cx="1984549" cy="1828800"/>
          </a:xfrm>
          <a:prstGeom prst="rect">
            <a:avLst/>
          </a:prstGeom>
        </p:spPr>
      </p:pic>
      <p:pic>
        <p:nvPicPr>
          <p:cNvPr id="5" name="q2">
            <a:hlinkClick r:id="rId5" action="ppaction://hlinksldjump"/>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l="10000" t="13940" r="6767" b="8081"/>
          <a:stretch/>
        </p:blipFill>
        <p:spPr>
          <a:xfrm>
            <a:off x="4846866" y="792951"/>
            <a:ext cx="2001780" cy="1884218"/>
          </a:xfrm>
          <a:prstGeom prst="rect">
            <a:avLst/>
          </a:prstGeom>
        </p:spPr>
      </p:pic>
      <p:pic>
        <p:nvPicPr>
          <p:cNvPr id="6" name="q3">
            <a:hlinkClick r:id="rId8" action="ppaction://hlinksldjump"/>
          </p:cNvPr>
          <p:cNvPicPr>
            <a:picLocks noChangeAspect="1"/>
          </p:cNvPicPr>
          <p:nvPr/>
        </p:nvPicPr>
        <p:blipFill rotWithShape="1">
          <a:blip r:embed="rId9">
            <a:clrChange>
              <a:clrFrom>
                <a:srgbClr val="FBFBFB"/>
              </a:clrFrom>
              <a:clrTo>
                <a:srgbClr val="FBFBFB">
                  <a:alpha val="0"/>
                </a:srgbClr>
              </a:clrTo>
            </a:clrChange>
            <a:extLst>
              <a:ext uri="{28A0092B-C50C-407E-A947-70E740481C1C}">
                <a14:useLocalDpi xmlns:a14="http://schemas.microsoft.com/office/drawing/2010/main" val="0"/>
              </a:ext>
            </a:extLst>
          </a:blip>
          <a:srcRect l="14488" t="1333" r="21307" b="11174"/>
          <a:stretch/>
        </p:blipFill>
        <p:spPr>
          <a:xfrm>
            <a:off x="8046028" y="817418"/>
            <a:ext cx="1905000" cy="1947008"/>
          </a:xfrm>
          <a:prstGeom prst="rect">
            <a:avLst/>
          </a:prstGeom>
        </p:spPr>
      </p:pic>
      <p:pic>
        <p:nvPicPr>
          <p:cNvPr id="7" name="q4">
            <a:hlinkClick r:id="rId10" action="ppaction://hlinksldjump"/>
          </p:cNvPr>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1200" b="96800" l="10000" r="90000"/>
                    </a14:imgEffect>
                  </a14:imgLayer>
                </a14:imgProps>
              </a:ext>
              <a:ext uri="{28A0092B-C50C-407E-A947-70E740481C1C}">
                <a14:useLocalDpi xmlns:a14="http://schemas.microsoft.com/office/drawing/2010/main" val="0"/>
              </a:ext>
            </a:extLst>
          </a:blip>
          <a:srcRect l="8728" t="2546" r="13090" b="4509"/>
          <a:stretch/>
        </p:blipFill>
        <p:spPr>
          <a:xfrm>
            <a:off x="1747461" y="3626431"/>
            <a:ext cx="1849582" cy="1832377"/>
          </a:xfrm>
          <a:prstGeom prst="rect">
            <a:avLst/>
          </a:prstGeom>
        </p:spPr>
      </p:pic>
      <p:pic>
        <p:nvPicPr>
          <p:cNvPr id="8" name="q5">
            <a:hlinkClick r:id="rId13" action="ppaction://hlinksldjump"/>
          </p:cNvPr>
          <p:cNvPicPr>
            <a:picLocks noChangeAspect="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056909" y="3513918"/>
            <a:ext cx="2057400" cy="2057400"/>
          </a:xfrm>
          <a:prstGeom prst="rect">
            <a:avLst/>
          </a:prstGeom>
        </p:spPr>
      </p:pic>
      <p:sp>
        <p:nvSpPr>
          <p:cNvPr id="10" name="Oval 9"/>
          <p:cNvSpPr/>
          <p:nvPr/>
        </p:nvSpPr>
        <p:spPr>
          <a:xfrm>
            <a:off x="1747462" y="1229591"/>
            <a:ext cx="1694611" cy="1132609"/>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2" name="Oval 11"/>
          <p:cNvSpPr/>
          <p:nvPr/>
        </p:nvSpPr>
        <p:spPr>
          <a:xfrm>
            <a:off x="5240623" y="4117485"/>
            <a:ext cx="1608022" cy="1134282"/>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3" name="Oval 12"/>
          <p:cNvSpPr/>
          <p:nvPr/>
        </p:nvSpPr>
        <p:spPr>
          <a:xfrm>
            <a:off x="1785057" y="4248326"/>
            <a:ext cx="1694613" cy="1210482"/>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srgbClr val="002060"/>
              </a:solidFill>
            </a:endParaRPr>
          </a:p>
        </p:txBody>
      </p:sp>
      <p:sp>
        <p:nvSpPr>
          <p:cNvPr id="14" name="Oval 13"/>
          <p:cNvSpPr/>
          <p:nvPr/>
        </p:nvSpPr>
        <p:spPr>
          <a:xfrm>
            <a:off x="8146205" y="1207075"/>
            <a:ext cx="1722322" cy="1264228"/>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15" name="Oval 14"/>
          <p:cNvSpPr/>
          <p:nvPr/>
        </p:nvSpPr>
        <p:spPr>
          <a:xfrm>
            <a:off x="4846865" y="1207075"/>
            <a:ext cx="1877785" cy="1084119"/>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16" name="TextBox 15"/>
          <p:cNvSpPr txBox="1"/>
          <p:nvPr/>
        </p:nvSpPr>
        <p:spPr>
          <a:xfrm>
            <a:off x="1989523" y="1536854"/>
            <a:ext cx="1232274" cy="461665"/>
          </a:xfrm>
          <a:prstGeom prst="rect">
            <a:avLst/>
          </a:prstGeom>
          <a:noFill/>
        </p:spPr>
        <p:txBody>
          <a:bodyPr wrap="square" rtlCol="0">
            <a:spAutoFit/>
          </a:bodyPr>
          <a:lstStyle/>
          <a:p>
            <a:r>
              <a:rPr lang="en-US" sz="2400" dirty="0">
                <a:solidFill>
                  <a:srgbClr val="002060"/>
                </a:solidFill>
              </a:rPr>
              <a:t>9 </a:t>
            </a:r>
            <a:r>
              <a:rPr lang="en-US" sz="2400" dirty="0" err="1">
                <a:solidFill>
                  <a:srgbClr val="002060"/>
                </a:solidFill>
              </a:rPr>
              <a:t>điểm</a:t>
            </a:r>
            <a:endParaRPr lang="en-US" sz="2400" dirty="0">
              <a:solidFill>
                <a:srgbClr val="002060"/>
              </a:solidFill>
            </a:endParaRPr>
          </a:p>
        </p:txBody>
      </p:sp>
      <p:sp>
        <p:nvSpPr>
          <p:cNvPr id="18" name="TextBox 17"/>
          <p:cNvSpPr txBox="1"/>
          <p:nvPr/>
        </p:nvSpPr>
        <p:spPr>
          <a:xfrm>
            <a:off x="5391150" y="4455468"/>
            <a:ext cx="1333501" cy="461665"/>
          </a:xfrm>
          <a:prstGeom prst="rect">
            <a:avLst/>
          </a:prstGeom>
          <a:noFill/>
        </p:spPr>
        <p:txBody>
          <a:bodyPr wrap="square" rtlCol="0">
            <a:spAutoFit/>
          </a:bodyPr>
          <a:lstStyle/>
          <a:p>
            <a:r>
              <a:rPr lang="en-US" sz="2400" dirty="0">
                <a:solidFill>
                  <a:srgbClr val="002060"/>
                </a:solidFill>
              </a:rPr>
              <a:t>9 </a:t>
            </a:r>
            <a:r>
              <a:rPr lang="en-US" sz="2400" dirty="0" err="1">
                <a:solidFill>
                  <a:srgbClr val="002060"/>
                </a:solidFill>
              </a:rPr>
              <a:t>điểm</a:t>
            </a:r>
            <a:endParaRPr lang="en-US" sz="2400" dirty="0">
              <a:solidFill>
                <a:srgbClr val="002060"/>
              </a:solidFill>
            </a:endParaRPr>
          </a:p>
        </p:txBody>
      </p:sp>
      <p:sp>
        <p:nvSpPr>
          <p:cNvPr id="20" name="TextBox 19"/>
          <p:cNvSpPr txBox="1"/>
          <p:nvPr/>
        </p:nvSpPr>
        <p:spPr>
          <a:xfrm>
            <a:off x="8446837" y="1630872"/>
            <a:ext cx="1421690" cy="461665"/>
          </a:xfrm>
          <a:prstGeom prst="rect">
            <a:avLst/>
          </a:prstGeom>
          <a:noFill/>
        </p:spPr>
        <p:txBody>
          <a:bodyPr wrap="square" rtlCol="0">
            <a:spAutoFit/>
          </a:bodyPr>
          <a:lstStyle/>
          <a:p>
            <a:r>
              <a:rPr lang="en-US" sz="2400" dirty="0">
                <a:solidFill>
                  <a:srgbClr val="002060"/>
                </a:solidFill>
              </a:rPr>
              <a:t>9 </a:t>
            </a:r>
            <a:r>
              <a:rPr lang="en-US" sz="2400" dirty="0" err="1">
                <a:solidFill>
                  <a:srgbClr val="002060"/>
                </a:solidFill>
              </a:rPr>
              <a:t>điểm</a:t>
            </a:r>
            <a:endParaRPr lang="en-US" sz="2400" dirty="0">
              <a:solidFill>
                <a:srgbClr val="002060"/>
              </a:solidFill>
            </a:endParaRPr>
          </a:p>
        </p:txBody>
      </p:sp>
      <p:sp>
        <p:nvSpPr>
          <p:cNvPr id="21" name="TextBox 20"/>
          <p:cNvSpPr txBox="1"/>
          <p:nvPr/>
        </p:nvSpPr>
        <p:spPr>
          <a:xfrm>
            <a:off x="5180067" y="1448165"/>
            <a:ext cx="1442406" cy="461665"/>
          </a:xfrm>
          <a:prstGeom prst="rect">
            <a:avLst/>
          </a:prstGeom>
          <a:noFill/>
        </p:spPr>
        <p:txBody>
          <a:bodyPr wrap="square" rtlCol="0">
            <a:spAutoFit/>
          </a:bodyPr>
          <a:lstStyle/>
          <a:p>
            <a:r>
              <a:rPr lang="en-US" sz="2400" dirty="0">
                <a:solidFill>
                  <a:srgbClr val="002060"/>
                </a:solidFill>
              </a:rPr>
              <a:t>10 </a:t>
            </a:r>
            <a:r>
              <a:rPr lang="en-US" sz="2400" dirty="0" err="1">
                <a:solidFill>
                  <a:srgbClr val="002060"/>
                </a:solidFill>
              </a:rPr>
              <a:t>điểm</a:t>
            </a:r>
            <a:endParaRPr lang="en-US" sz="2400" dirty="0">
              <a:solidFill>
                <a:srgbClr val="002060"/>
              </a:solidFill>
            </a:endParaRPr>
          </a:p>
        </p:txBody>
      </p:sp>
      <p:sp>
        <p:nvSpPr>
          <p:cNvPr id="2" name="Arrow: Right 1">
            <a:hlinkClick r:id="rId15" action="ppaction://hlinksldjump"/>
            <a:extLst>
              <a:ext uri="{FF2B5EF4-FFF2-40B4-BE49-F238E27FC236}">
                <a16:creationId xmlns="" xmlns:a16="http://schemas.microsoft.com/office/drawing/2014/main" id="{1B2FE983-7382-44F6-9644-7521766D18F4}"/>
              </a:ext>
            </a:extLst>
          </p:cNvPr>
          <p:cNvSpPr/>
          <p:nvPr/>
        </p:nvSpPr>
        <p:spPr>
          <a:xfrm>
            <a:off x="10446327" y="5735782"/>
            <a:ext cx="1427018" cy="98367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2">
                    <a:lumMod val="10000"/>
                  </a:schemeClr>
                </a:solidFill>
              </a:rPr>
              <a:t>NEXT</a:t>
            </a:r>
            <a:endParaRPr lang="vi-VN" dirty="0">
              <a:solidFill>
                <a:schemeClr val="tx2">
                  <a:lumMod val="10000"/>
                </a:schemeClr>
              </a:solidFill>
            </a:endParaRPr>
          </a:p>
        </p:txBody>
      </p:sp>
    </p:spTree>
    <p:extLst>
      <p:ext uri="{BB962C8B-B14F-4D97-AF65-F5344CB8AC3E}">
        <p14:creationId xmlns:p14="http://schemas.microsoft.com/office/powerpoint/2010/main" val="22883712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42"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1000"/>
                                        <p:tgtEl>
                                          <p:spTgt spid="16"/>
                                        </p:tgtEl>
                                      </p:cBhvr>
                                    </p:animEffect>
                                    <p:anim calcmode="lin" valueType="num">
                                      <p:cBhvr>
                                        <p:cTn id="11" dur="1000" fill="hold"/>
                                        <p:tgtEl>
                                          <p:spTgt spid="16"/>
                                        </p:tgtEl>
                                        <p:attrNameLst>
                                          <p:attrName>ppt_x</p:attrName>
                                        </p:attrNameLst>
                                      </p:cBhvr>
                                      <p:tavLst>
                                        <p:tav tm="0">
                                          <p:val>
                                            <p:strVal val="#ppt_x"/>
                                          </p:val>
                                        </p:tav>
                                        <p:tav tm="100000">
                                          <p:val>
                                            <p:strVal val="#ppt_x"/>
                                          </p:val>
                                        </p:tav>
                                      </p:tavLst>
                                    </p:anim>
                                    <p:anim calcmode="lin" valueType="num">
                                      <p:cBhvr>
                                        <p:cTn id="12" dur="1000" fill="hold"/>
                                        <p:tgtEl>
                                          <p:spTgt spid="16"/>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4"/>
                  </p:tgtEl>
                </p:cond>
              </p:nextCondLst>
            </p:seq>
            <p:seq concurrent="1" nextAc="seek">
              <p:cTn id="18" restart="whenNotActive" fill="hold" evtFilter="cancelBubble" nodeType="interactiveSeq">
                <p:stCondLst>
                  <p:cond evt="onClick" delay="0">
                    <p:tgtEl>
                      <p:spTgt spid="5"/>
                    </p:tgtEl>
                  </p:cond>
                </p:stCondLst>
                <p:endSync evt="end" delay="0">
                  <p:rtn val="all"/>
                </p:endSync>
                <p:childTnLst>
                  <p:par>
                    <p:cTn id="19" fill="hold">
                      <p:stCondLst>
                        <p:cond delay="0"/>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5"/>
                                        </p:tgtEl>
                                      </p:cBhvr>
                                    </p:animEffect>
                                    <p:set>
                                      <p:cBhvr>
                                        <p:cTn id="23" dur="1" fill="hold">
                                          <p:stCondLst>
                                            <p:cond delay="499"/>
                                          </p:stCondLst>
                                        </p:cTn>
                                        <p:tgtEl>
                                          <p:spTgt spid="5"/>
                                        </p:tgtEl>
                                        <p:attrNameLst>
                                          <p:attrName>style.visibility</p:attrName>
                                        </p:attrNameLst>
                                      </p:cBhvr>
                                      <p:to>
                                        <p:strVal val="hidden"/>
                                      </p:to>
                                    </p:set>
                                  </p:childTnLst>
                                </p:cTn>
                              </p:par>
                              <p:par>
                                <p:cTn id="24" presetID="42" presetClass="entr" presetSubtype="0" fill="hold" grpId="0"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fade">
                                      <p:cBhvr>
                                        <p:cTn id="26" dur="1000"/>
                                        <p:tgtEl>
                                          <p:spTgt spid="21"/>
                                        </p:tgtEl>
                                      </p:cBhvr>
                                    </p:animEffect>
                                    <p:anim calcmode="lin" valueType="num">
                                      <p:cBhvr>
                                        <p:cTn id="27" dur="1000" fill="hold"/>
                                        <p:tgtEl>
                                          <p:spTgt spid="21"/>
                                        </p:tgtEl>
                                        <p:attrNameLst>
                                          <p:attrName>ppt_x</p:attrName>
                                        </p:attrNameLst>
                                      </p:cBhvr>
                                      <p:tavLst>
                                        <p:tav tm="0">
                                          <p:val>
                                            <p:strVal val="#ppt_x"/>
                                          </p:val>
                                        </p:tav>
                                        <p:tav tm="100000">
                                          <p:val>
                                            <p:strVal val="#ppt_x"/>
                                          </p:val>
                                        </p:tav>
                                      </p:tavLst>
                                    </p:anim>
                                    <p:anim calcmode="lin" valueType="num">
                                      <p:cBhvr>
                                        <p:cTn id="28" dur="1000" fill="hold"/>
                                        <p:tgtEl>
                                          <p:spTgt spid="21"/>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1000"/>
                                        <p:tgtEl>
                                          <p:spTgt spid="15"/>
                                        </p:tgtEl>
                                      </p:cBhvr>
                                    </p:animEffect>
                                    <p:anim calcmode="lin" valueType="num">
                                      <p:cBhvr>
                                        <p:cTn id="32" dur="1000" fill="hold"/>
                                        <p:tgtEl>
                                          <p:spTgt spid="15"/>
                                        </p:tgtEl>
                                        <p:attrNameLst>
                                          <p:attrName>ppt_x</p:attrName>
                                        </p:attrNameLst>
                                      </p:cBhvr>
                                      <p:tavLst>
                                        <p:tav tm="0">
                                          <p:val>
                                            <p:strVal val="#ppt_x"/>
                                          </p:val>
                                        </p:tav>
                                        <p:tav tm="100000">
                                          <p:val>
                                            <p:strVal val="#ppt_x"/>
                                          </p:val>
                                        </p:tav>
                                      </p:tavLst>
                                    </p:anim>
                                    <p:anim calcmode="lin" valueType="num">
                                      <p:cBhvr>
                                        <p:cTn id="3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5"/>
                  </p:tgtEl>
                </p:cond>
              </p:nextCondLst>
            </p:seq>
            <p:seq concurrent="1" nextAc="seek">
              <p:cTn id="34" restart="whenNotActive" fill="hold" evtFilter="cancelBubble" nodeType="interactiveSeq">
                <p:stCondLst>
                  <p:cond evt="onClick" delay="0">
                    <p:tgtEl>
                      <p:spTgt spid="6"/>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500"/>
                                        <p:tgtEl>
                                          <p:spTgt spid="6"/>
                                        </p:tgtEl>
                                      </p:cBhvr>
                                    </p:animEffect>
                                    <p:set>
                                      <p:cBhvr>
                                        <p:cTn id="39" dur="1" fill="hold">
                                          <p:stCondLst>
                                            <p:cond delay="499"/>
                                          </p:stCondLst>
                                        </p:cTn>
                                        <p:tgtEl>
                                          <p:spTgt spid="6"/>
                                        </p:tgtEl>
                                        <p:attrNameLst>
                                          <p:attrName>style.visibility</p:attrName>
                                        </p:attrNameLst>
                                      </p:cBhvr>
                                      <p:to>
                                        <p:strVal val="hidden"/>
                                      </p:to>
                                    </p:set>
                                  </p:childTnLst>
                                </p:cTn>
                              </p:par>
                              <p:par>
                                <p:cTn id="40" presetID="42" presetClass="entr" presetSubtype="0" fill="hold" grpId="0"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1000"/>
                                        <p:tgtEl>
                                          <p:spTgt spid="20"/>
                                        </p:tgtEl>
                                      </p:cBhvr>
                                    </p:animEffect>
                                    <p:anim calcmode="lin" valueType="num">
                                      <p:cBhvr>
                                        <p:cTn id="43" dur="1000" fill="hold"/>
                                        <p:tgtEl>
                                          <p:spTgt spid="20"/>
                                        </p:tgtEl>
                                        <p:attrNameLst>
                                          <p:attrName>ppt_x</p:attrName>
                                        </p:attrNameLst>
                                      </p:cBhvr>
                                      <p:tavLst>
                                        <p:tav tm="0">
                                          <p:val>
                                            <p:strVal val="#ppt_x"/>
                                          </p:val>
                                        </p:tav>
                                        <p:tav tm="100000">
                                          <p:val>
                                            <p:strVal val="#ppt_x"/>
                                          </p:val>
                                        </p:tav>
                                      </p:tavLst>
                                    </p:anim>
                                    <p:anim calcmode="lin" valueType="num">
                                      <p:cBhvr>
                                        <p:cTn id="44" dur="1000" fill="hold"/>
                                        <p:tgtEl>
                                          <p:spTgt spid="20"/>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1000"/>
                                        <p:tgtEl>
                                          <p:spTgt spid="14"/>
                                        </p:tgtEl>
                                      </p:cBhvr>
                                    </p:animEffect>
                                    <p:anim calcmode="lin" valueType="num">
                                      <p:cBhvr>
                                        <p:cTn id="48" dur="1000" fill="hold"/>
                                        <p:tgtEl>
                                          <p:spTgt spid="14"/>
                                        </p:tgtEl>
                                        <p:attrNameLst>
                                          <p:attrName>ppt_x</p:attrName>
                                        </p:attrNameLst>
                                      </p:cBhvr>
                                      <p:tavLst>
                                        <p:tav tm="0">
                                          <p:val>
                                            <p:strVal val="#ppt_x"/>
                                          </p:val>
                                        </p:tav>
                                        <p:tav tm="100000">
                                          <p:val>
                                            <p:strVal val="#ppt_x"/>
                                          </p:val>
                                        </p:tav>
                                      </p:tavLst>
                                    </p:anim>
                                    <p:anim calcmode="lin" valueType="num">
                                      <p:cBhvr>
                                        <p:cTn id="4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6"/>
                  </p:tgtEl>
                </p:cond>
              </p:nextCondLst>
            </p:seq>
            <p:seq concurrent="1" nextAc="seek">
              <p:cTn id="50" restart="whenNotActive" fill="hold" evtFilter="cancelBubble" nodeType="interactiveSeq">
                <p:stCondLst>
                  <p:cond evt="onClick" delay="0">
                    <p:tgtEl>
                      <p:spTgt spid="7"/>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500"/>
                                        <p:tgtEl>
                                          <p:spTgt spid="7"/>
                                        </p:tgtEl>
                                      </p:cBhvr>
                                    </p:animEffect>
                                    <p:set>
                                      <p:cBhvr>
                                        <p:cTn id="55" dur="1" fill="hold">
                                          <p:stCondLst>
                                            <p:cond delay="499"/>
                                          </p:stCondLst>
                                        </p:cTn>
                                        <p:tgtEl>
                                          <p:spTgt spid="7"/>
                                        </p:tgtEl>
                                        <p:attrNameLst>
                                          <p:attrName>style.visibility</p:attrName>
                                        </p:attrNameLst>
                                      </p:cBhvr>
                                      <p:to>
                                        <p:strVal val="hidden"/>
                                      </p:to>
                                    </p:set>
                                  </p:childTnLst>
                                </p:cTn>
                              </p:par>
                              <p:par>
                                <p:cTn id="56" presetID="42" presetClass="entr" presetSubtype="0" fill="hold" grpId="0" nodeType="withEffect">
                                  <p:stCondLst>
                                    <p:cond delay="0"/>
                                  </p:stCondLst>
                                  <p:childTnLst>
                                    <p:set>
                                      <p:cBhvr>
                                        <p:cTn id="57" dur="1" fill="hold">
                                          <p:stCondLst>
                                            <p:cond delay="0"/>
                                          </p:stCondLst>
                                        </p:cTn>
                                        <p:tgtEl>
                                          <p:spTgt spid="13"/>
                                        </p:tgtEl>
                                        <p:attrNameLst>
                                          <p:attrName>style.visibility</p:attrName>
                                        </p:attrNameLst>
                                      </p:cBhvr>
                                      <p:to>
                                        <p:strVal val="visible"/>
                                      </p:to>
                                    </p:set>
                                    <p:animEffect transition="in" filter="fade">
                                      <p:cBhvr>
                                        <p:cTn id="58" dur="1000"/>
                                        <p:tgtEl>
                                          <p:spTgt spid="13"/>
                                        </p:tgtEl>
                                      </p:cBhvr>
                                    </p:animEffect>
                                    <p:anim calcmode="lin" valueType="num">
                                      <p:cBhvr>
                                        <p:cTn id="59" dur="1000" fill="hold"/>
                                        <p:tgtEl>
                                          <p:spTgt spid="13"/>
                                        </p:tgtEl>
                                        <p:attrNameLst>
                                          <p:attrName>ppt_x</p:attrName>
                                        </p:attrNameLst>
                                      </p:cBhvr>
                                      <p:tavLst>
                                        <p:tav tm="0">
                                          <p:val>
                                            <p:strVal val="#ppt_x"/>
                                          </p:val>
                                        </p:tav>
                                        <p:tav tm="100000">
                                          <p:val>
                                            <p:strVal val="#ppt_x"/>
                                          </p:val>
                                        </p:tav>
                                      </p:tavLst>
                                    </p:anim>
                                    <p:anim calcmode="lin" valueType="num">
                                      <p:cBhvr>
                                        <p:cTn id="6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7"/>
                  </p:tgtEl>
                </p:cond>
              </p:nextCondLst>
            </p:seq>
            <p:seq concurrent="1" nextAc="seek">
              <p:cTn id="61" restart="whenNotActive" fill="hold" evtFilter="cancelBubble" nodeType="interactiveSeq">
                <p:stCondLst>
                  <p:cond evt="onClick" delay="0">
                    <p:tgtEl>
                      <p:spTgt spid="8"/>
                    </p:tgtEl>
                  </p:cond>
                </p:stCondLst>
                <p:endSync evt="end" delay="0">
                  <p:rtn val="all"/>
                </p:endSync>
                <p:childTnLst>
                  <p:par>
                    <p:cTn id="62" fill="hold">
                      <p:stCondLst>
                        <p:cond delay="0"/>
                      </p:stCondLst>
                      <p:childTnLst>
                        <p:par>
                          <p:cTn id="63" fill="hold">
                            <p:stCondLst>
                              <p:cond delay="0"/>
                            </p:stCondLst>
                            <p:childTnLst>
                              <p:par>
                                <p:cTn id="64" presetID="10" presetClass="exit" presetSubtype="0" fill="hold" nodeType="clickEffect">
                                  <p:stCondLst>
                                    <p:cond delay="0"/>
                                  </p:stCondLst>
                                  <p:childTnLst>
                                    <p:animEffect transition="out" filter="fade">
                                      <p:cBhvr>
                                        <p:cTn id="65" dur="500"/>
                                        <p:tgtEl>
                                          <p:spTgt spid="8"/>
                                        </p:tgtEl>
                                      </p:cBhvr>
                                    </p:animEffect>
                                    <p:set>
                                      <p:cBhvr>
                                        <p:cTn id="66" dur="1" fill="hold">
                                          <p:stCondLst>
                                            <p:cond delay="499"/>
                                          </p:stCondLst>
                                        </p:cTn>
                                        <p:tgtEl>
                                          <p:spTgt spid="8"/>
                                        </p:tgtEl>
                                        <p:attrNameLst>
                                          <p:attrName>style.visibility</p:attrName>
                                        </p:attrNameLst>
                                      </p:cBhvr>
                                      <p:to>
                                        <p:strVal val="hidden"/>
                                      </p:to>
                                    </p:set>
                                  </p:childTnLst>
                                </p:cTn>
                              </p:par>
                              <p:par>
                                <p:cTn id="67" presetID="42" presetClass="entr" presetSubtype="0" fill="hold" grpId="0" nodeType="withEffect">
                                  <p:stCondLst>
                                    <p:cond delay="0"/>
                                  </p:stCondLst>
                                  <p:childTnLst>
                                    <p:set>
                                      <p:cBhvr>
                                        <p:cTn id="68" dur="1" fill="hold">
                                          <p:stCondLst>
                                            <p:cond delay="0"/>
                                          </p:stCondLst>
                                        </p:cTn>
                                        <p:tgtEl>
                                          <p:spTgt spid="18"/>
                                        </p:tgtEl>
                                        <p:attrNameLst>
                                          <p:attrName>style.visibility</p:attrName>
                                        </p:attrNameLst>
                                      </p:cBhvr>
                                      <p:to>
                                        <p:strVal val="visible"/>
                                      </p:to>
                                    </p:set>
                                    <p:animEffect transition="in" filter="fade">
                                      <p:cBhvr>
                                        <p:cTn id="69" dur="1000"/>
                                        <p:tgtEl>
                                          <p:spTgt spid="18"/>
                                        </p:tgtEl>
                                      </p:cBhvr>
                                    </p:animEffect>
                                    <p:anim calcmode="lin" valueType="num">
                                      <p:cBhvr>
                                        <p:cTn id="70" dur="1000" fill="hold"/>
                                        <p:tgtEl>
                                          <p:spTgt spid="18"/>
                                        </p:tgtEl>
                                        <p:attrNameLst>
                                          <p:attrName>ppt_x</p:attrName>
                                        </p:attrNameLst>
                                      </p:cBhvr>
                                      <p:tavLst>
                                        <p:tav tm="0">
                                          <p:val>
                                            <p:strVal val="#ppt_x"/>
                                          </p:val>
                                        </p:tav>
                                        <p:tav tm="100000">
                                          <p:val>
                                            <p:strVal val="#ppt_x"/>
                                          </p:val>
                                        </p:tav>
                                      </p:tavLst>
                                    </p:anim>
                                    <p:anim calcmode="lin" valueType="num">
                                      <p:cBhvr>
                                        <p:cTn id="71" dur="1000" fill="hold"/>
                                        <p:tgtEl>
                                          <p:spTgt spid="18"/>
                                        </p:tgtEl>
                                        <p:attrNameLst>
                                          <p:attrName>ppt_y</p:attrName>
                                        </p:attrNameLst>
                                      </p:cBhvr>
                                      <p:tavLst>
                                        <p:tav tm="0">
                                          <p:val>
                                            <p:strVal val="#ppt_y+.1"/>
                                          </p:val>
                                        </p:tav>
                                        <p:tav tm="100000">
                                          <p:val>
                                            <p:strVal val="#ppt_y"/>
                                          </p:val>
                                        </p:tav>
                                      </p:tavLst>
                                    </p:anim>
                                  </p:childTnLst>
                                </p:cTn>
                              </p:par>
                              <p:par>
                                <p:cTn id="72" presetID="42" presetClass="entr" presetSubtype="0" fill="hold" grpId="0" nodeType="withEffect">
                                  <p:stCondLst>
                                    <p:cond delay="0"/>
                                  </p:stCondLst>
                                  <p:childTnLst>
                                    <p:set>
                                      <p:cBhvr>
                                        <p:cTn id="73" dur="1" fill="hold">
                                          <p:stCondLst>
                                            <p:cond delay="0"/>
                                          </p:stCondLst>
                                        </p:cTn>
                                        <p:tgtEl>
                                          <p:spTgt spid="12"/>
                                        </p:tgtEl>
                                        <p:attrNameLst>
                                          <p:attrName>style.visibility</p:attrName>
                                        </p:attrNameLst>
                                      </p:cBhvr>
                                      <p:to>
                                        <p:strVal val="visible"/>
                                      </p:to>
                                    </p:set>
                                    <p:animEffect transition="in" filter="fade">
                                      <p:cBhvr>
                                        <p:cTn id="74" dur="1000"/>
                                        <p:tgtEl>
                                          <p:spTgt spid="12"/>
                                        </p:tgtEl>
                                      </p:cBhvr>
                                    </p:animEffect>
                                    <p:anim calcmode="lin" valueType="num">
                                      <p:cBhvr>
                                        <p:cTn id="75" dur="1000" fill="hold"/>
                                        <p:tgtEl>
                                          <p:spTgt spid="12"/>
                                        </p:tgtEl>
                                        <p:attrNameLst>
                                          <p:attrName>ppt_x</p:attrName>
                                        </p:attrNameLst>
                                      </p:cBhvr>
                                      <p:tavLst>
                                        <p:tav tm="0">
                                          <p:val>
                                            <p:strVal val="#ppt_x"/>
                                          </p:val>
                                        </p:tav>
                                        <p:tav tm="100000">
                                          <p:val>
                                            <p:strVal val="#ppt_x"/>
                                          </p:val>
                                        </p:tav>
                                      </p:tavLst>
                                    </p:anim>
                                    <p:anim calcmode="lin" valueType="num">
                                      <p:cBhvr>
                                        <p:cTn id="7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8"/>
                  </p:tgtEl>
                </p:cond>
              </p:nextCondLst>
            </p:seq>
          </p:childTnLst>
        </p:cTn>
      </p:par>
    </p:tnLst>
    <p:bldLst>
      <p:bldP spid="10" grpId="0" animBg="1"/>
      <p:bldP spid="12" grpId="0" animBg="1"/>
      <p:bldP spid="13" grpId="0" animBg="1"/>
      <p:bldP spid="14" grpId="0" animBg="1"/>
      <p:bldP spid="15" grpId="0" animBg="1"/>
      <p:bldP spid="16" grpId="0"/>
      <p:bldP spid="18" grpId="0"/>
      <p:bldP spid="20" grpId="0"/>
      <p:bldP spid="2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667000" y="304800"/>
            <a:ext cx="5181600" cy="14478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4" name="TextBox 3"/>
          <p:cNvSpPr txBox="1"/>
          <p:nvPr/>
        </p:nvSpPr>
        <p:spPr>
          <a:xfrm>
            <a:off x="2161269" y="5810055"/>
            <a:ext cx="5946887" cy="58477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spcBef>
                <a:spcPct val="20000"/>
              </a:spcBef>
            </a:pPr>
            <a:r>
              <a:rPr lang="en-US" sz="3200" dirty="0">
                <a:solidFill>
                  <a:srgbClr val="0000CC"/>
                </a:solidFill>
                <a:latin typeface="Times New Roman" pitchFamily="18" charset="0"/>
                <a:cs typeface="Times New Roman" pitchFamily="18" charset="0"/>
              </a:rPr>
              <a:t>D: </a:t>
            </a:r>
            <a:r>
              <a:rPr lang="en-US" altLang="en-US" sz="2400" dirty="0" err="1">
                <a:solidFill>
                  <a:srgbClr val="0000CC"/>
                </a:solidFill>
                <a:latin typeface="Times New Roman" panose="02020603050405020304" pitchFamily="18" charset="0"/>
                <a:cs typeface="Times New Roman" panose="02020603050405020304" pitchFamily="18" charset="0"/>
              </a:rPr>
              <a:t>Diệt</a:t>
            </a:r>
            <a:r>
              <a:rPr lang="en-US" altLang="en-US" sz="2400" dirty="0">
                <a:solidFill>
                  <a:srgbClr val="0000CC"/>
                </a:solidFill>
                <a:latin typeface="Times New Roman" panose="02020603050405020304" pitchFamily="18" charset="0"/>
                <a:cs typeface="Times New Roman" panose="02020603050405020304" pitchFamily="18" charset="0"/>
              </a:rPr>
              <a:t> </a:t>
            </a:r>
            <a:r>
              <a:rPr lang="en-US" altLang="en-US" sz="2400" dirty="0" err="1">
                <a:solidFill>
                  <a:srgbClr val="0000CC"/>
                </a:solidFill>
                <a:latin typeface="Times New Roman" panose="02020603050405020304" pitchFamily="18" charset="0"/>
                <a:cs typeface="Times New Roman" panose="02020603050405020304" pitchFamily="18" charset="0"/>
              </a:rPr>
              <a:t>hết</a:t>
            </a:r>
            <a:r>
              <a:rPr lang="en-US" altLang="en-US" sz="2400" dirty="0">
                <a:solidFill>
                  <a:srgbClr val="0000CC"/>
                </a:solidFill>
                <a:latin typeface="Times New Roman" panose="02020603050405020304" pitchFamily="18" charset="0"/>
                <a:cs typeface="Times New Roman" panose="02020603050405020304" pitchFamily="18" charset="0"/>
              </a:rPr>
              <a:t> </a:t>
            </a:r>
            <a:r>
              <a:rPr lang="en-US" altLang="en-US" sz="2400" dirty="0" err="1">
                <a:solidFill>
                  <a:srgbClr val="0000CC"/>
                </a:solidFill>
                <a:latin typeface="Times New Roman" panose="02020603050405020304" pitchFamily="18" charset="0"/>
                <a:cs typeface="Times New Roman" panose="02020603050405020304" pitchFamily="18" charset="0"/>
              </a:rPr>
              <a:t>cỏ</a:t>
            </a:r>
            <a:r>
              <a:rPr lang="en-US" altLang="en-US" sz="2400" dirty="0">
                <a:solidFill>
                  <a:srgbClr val="0000CC"/>
                </a:solidFill>
                <a:latin typeface="Times New Roman" panose="02020603050405020304" pitchFamily="18" charset="0"/>
                <a:cs typeface="Times New Roman" panose="02020603050405020304" pitchFamily="18" charset="0"/>
              </a:rPr>
              <a:t> </a:t>
            </a:r>
            <a:r>
              <a:rPr lang="en-US" altLang="en-US" sz="2400" dirty="0" err="1">
                <a:solidFill>
                  <a:srgbClr val="0000CC"/>
                </a:solidFill>
                <a:latin typeface="Times New Roman" panose="02020603050405020304" pitchFamily="18" charset="0"/>
                <a:cs typeface="Times New Roman" panose="02020603050405020304" pitchFamily="18" charset="0"/>
              </a:rPr>
              <a:t>mọc</a:t>
            </a:r>
            <a:r>
              <a:rPr lang="en-US" altLang="en-US" sz="2400" dirty="0">
                <a:solidFill>
                  <a:srgbClr val="0000CC"/>
                </a:solidFill>
                <a:latin typeface="Times New Roman" panose="02020603050405020304" pitchFamily="18" charset="0"/>
                <a:cs typeface="Times New Roman" panose="02020603050405020304" pitchFamily="18" charset="0"/>
              </a:rPr>
              <a:t> </a:t>
            </a:r>
            <a:r>
              <a:rPr lang="en-US" altLang="en-US" sz="2400" dirty="0" err="1">
                <a:solidFill>
                  <a:srgbClr val="0000CC"/>
                </a:solidFill>
                <a:latin typeface="Times New Roman" panose="02020603050405020304" pitchFamily="18" charset="0"/>
                <a:cs typeface="Times New Roman" panose="02020603050405020304" pitchFamily="18" charset="0"/>
              </a:rPr>
              <a:t>xen</a:t>
            </a:r>
            <a:r>
              <a:rPr lang="en-US" altLang="en-US" sz="2400" dirty="0">
                <a:solidFill>
                  <a:srgbClr val="0000CC"/>
                </a:solidFill>
                <a:latin typeface="Times New Roman" panose="02020603050405020304" pitchFamily="18" charset="0"/>
                <a:cs typeface="Times New Roman" panose="02020603050405020304" pitchFamily="18" charset="0"/>
              </a:rPr>
              <a:t>  </a:t>
            </a:r>
            <a:r>
              <a:rPr lang="en-US" altLang="en-US" sz="2400" dirty="0" err="1">
                <a:solidFill>
                  <a:srgbClr val="0000CC"/>
                </a:solidFill>
                <a:latin typeface="Times New Roman" panose="02020603050405020304" pitchFamily="18" charset="0"/>
                <a:cs typeface="Times New Roman" panose="02020603050405020304" pitchFamily="18" charset="0"/>
              </a:rPr>
              <a:t>vào</a:t>
            </a:r>
            <a:r>
              <a:rPr lang="en-US" altLang="en-US" sz="2400" dirty="0">
                <a:solidFill>
                  <a:srgbClr val="0000CC"/>
                </a:solidFill>
                <a:latin typeface="Times New Roman" panose="02020603050405020304" pitchFamily="18" charset="0"/>
                <a:cs typeface="Times New Roman" panose="02020603050405020304" pitchFamily="18" charset="0"/>
              </a:rPr>
              <a:t> </a:t>
            </a:r>
            <a:r>
              <a:rPr lang="en-US" altLang="en-US" sz="2400" dirty="0" err="1">
                <a:solidFill>
                  <a:srgbClr val="0000CC"/>
                </a:solidFill>
                <a:latin typeface="Times New Roman" panose="02020603050405020304" pitchFamily="18" charset="0"/>
                <a:cs typeface="Times New Roman" panose="02020603050405020304" pitchFamily="18" charset="0"/>
              </a:rPr>
              <a:t>cây</a:t>
            </a:r>
            <a:r>
              <a:rPr lang="en-US" altLang="en-US" sz="2400" dirty="0">
                <a:solidFill>
                  <a:srgbClr val="0000CC"/>
                </a:solidFill>
                <a:latin typeface="Times New Roman" panose="02020603050405020304" pitchFamily="18" charset="0"/>
                <a:cs typeface="Times New Roman" panose="02020603050405020304" pitchFamily="18" charset="0"/>
              </a:rPr>
              <a:t> </a:t>
            </a:r>
            <a:r>
              <a:rPr lang="en-US" altLang="en-US" sz="2400" dirty="0" err="1">
                <a:solidFill>
                  <a:srgbClr val="0000CC"/>
                </a:solidFill>
                <a:latin typeface="Times New Roman" panose="02020603050405020304" pitchFamily="18" charset="0"/>
                <a:cs typeface="Times New Roman" panose="02020603050405020304" pitchFamily="18" charset="0"/>
              </a:rPr>
              <a:t>trồng</a:t>
            </a:r>
            <a:endParaRPr lang="en-US" altLang="en-US" sz="2400" dirty="0">
              <a:solidFill>
                <a:srgbClr val="0000CC"/>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2258902" y="1946605"/>
            <a:ext cx="5823898" cy="954107"/>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spcBef>
                <a:spcPct val="20000"/>
              </a:spcBef>
              <a:buFont typeface="Times New Roman" panose="02020603050405020304" pitchFamily="18" charset="0"/>
              <a:buNone/>
            </a:pPr>
            <a:r>
              <a:rPr lang="en-US" sz="3200" dirty="0">
                <a:latin typeface="Times New Roman" pitchFamily="18" charset="0"/>
                <a:cs typeface="Times New Roman" pitchFamily="18" charset="0"/>
              </a:rPr>
              <a:t>A: </a:t>
            </a:r>
            <a:r>
              <a:rPr lang="en-US" altLang="en-US" sz="2400" dirty="0" err="1">
                <a:solidFill>
                  <a:srgbClr val="0000FF"/>
                </a:solidFill>
                <a:latin typeface="Times New Roman" panose="02020603050405020304" pitchFamily="18" charset="0"/>
              </a:rPr>
              <a:t>Làm</a:t>
            </a:r>
            <a:r>
              <a:rPr lang="en-US" altLang="en-US" sz="2400" dirty="0">
                <a:solidFill>
                  <a:srgbClr val="0000FF"/>
                </a:solidFill>
                <a:latin typeface="Times New Roman" panose="02020603050405020304" pitchFamily="18" charset="0"/>
              </a:rPr>
              <a:t> </a:t>
            </a:r>
            <a:r>
              <a:rPr lang="en-US" altLang="en-US" sz="2400" dirty="0" err="1">
                <a:solidFill>
                  <a:srgbClr val="0000FF"/>
                </a:solidFill>
                <a:latin typeface="Times New Roman" panose="02020603050405020304" pitchFamily="18" charset="0"/>
              </a:rPr>
              <a:t>cho</a:t>
            </a:r>
            <a:r>
              <a:rPr lang="en-US" altLang="en-US" sz="2400" dirty="0">
                <a:solidFill>
                  <a:srgbClr val="0000FF"/>
                </a:solidFill>
                <a:latin typeface="Times New Roman" panose="02020603050405020304" pitchFamily="18" charset="0"/>
              </a:rPr>
              <a:t> </a:t>
            </a:r>
            <a:r>
              <a:rPr lang="en-US" altLang="en-US" sz="2400" dirty="0" err="1">
                <a:solidFill>
                  <a:srgbClr val="0000FF"/>
                </a:solidFill>
                <a:latin typeface="Times New Roman" panose="02020603050405020304" pitchFamily="18" charset="0"/>
              </a:rPr>
              <a:t>đất</a:t>
            </a:r>
            <a:r>
              <a:rPr lang="en-US" altLang="en-US" sz="2400" dirty="0">
                <a:solidFill>
                  <a:srgbClr val="0000FF"/>
                </a:solidFill>
                <a:latin typeface="Times New Roman" panose="02020603050405020304" pitchFamily="18" charset="0"/>
              </a:rPr>
              <a:t> </a:t>
            </a:r>
            <a:r>
              <a:rPr lang="en-US" altLang="en-US" sz="2400" dirty="0" err="1">
                <a:solidFill>
                  <a:srgbClr val="0000FF"/>
                </a:solidFill>
                <a:latin typeface="Times New Roman" panose="02020603050405020304" pitchFamily="18" charset="0"/>
              </a:rPr>
              <a:t>tơi</a:t>
            </a:r>
            <a:r>
              <a:rPr lang="en-US" altLang="en-US" sz="2400" dirty="0">
                <a:solidFill>
                  <a:srgbClr val="0000FF"/>
                </a:solidFill>
                <a:latin typeface="Times New Roman" panose="02020603050405020304" pitchFamily="18" charset="0"/>
              </a:rPr>
              <a:t> </a:t>
            </a:r>
            <a:r>
              <a:rPr lang="en-US" altLang="en-US" sz="2400" dirty="0" err="1">
                <a:solidFill>
                  <a:srgbClr val="0000FF"/>
                </a:solidFill>
                <a:latin typeface="Times New Roman" panose="02020603050405020304" pitchFamily="18" charset="0"/>
              </a:rPr>
              <a:t>xốp</a:t>
            </a:r>
            <a:r>
              <a:rPr lang="en-US" altLang="en-US" sz="2400" dirty="0">
                <a:solidFill>
                  <a:srgbClr val="0000FF"/>
                </a:solidFill>
                <a:latin typeface="Times New Roman" panose="02020603050405020304" pitchFamily="18" charset="0"/>
              </a:rPr>
              <a:t>, </a:t>
            </a:r>
            <a:r>
              <a:rPr lang="en-US" altLang="en-US" sz="2400" dirty="0" err="1">
                <a:solidFill>
                  <a:srgbClr val="0000FF"/>
                </a:solidFill>
                <a:latin typeface="Times New Roman" panose="02020603050405020304" pitchFamily="18" charset="0"/>
              </a:rPr>
              <a:t>tăng</a:t>
            </a:r>
            <a:r>
              <a:rPr lang="en-US" altLang="en-US" sz="2400" dirty="0">
                <a:solidFill>
                  <a:srgbClr val="0000FF"/>
                </a:solidFill>
                <a:latin typeface="Times New Roman" panose="02020603050405020304" pitchFamily="18" charset="0"/>
              </a:rPr>
              <a:t> </a:t>
            </a:r>
            <a:r>
              <a:rPr lang="en-US" altLang="en-US" sz="2400" dirty="0" err="1">
                <a:solidFill>
                  <a:srgbClr val="0000FF"/>
                </a:solidFill>
                <a:latin typeface="Times New Roman" panose="02020603050405020304" pitchFamily="18" charset="0"/>
              </a:rPr>
              <a:t>khả</a:t>
            </a:r>
            <a:r>
              <a:rPr lang="en-US" altLang="en-US" sz="2400" dirty="0">
                <a:solidFill>
                  <a:srgbClr val="0000FF"/>
                </a:solidFill>
                <a:latin typeface="Times New Roman" panose="02020603050405020304" pitchFamily="18" charset="0"/>
              </a:rPr>
              <a:t> </a:t>
            </a:r>
            <a:r>
              <a:rPr lang="en-US" altLang="en-US" sz="2400" dirty="0" err="1">
                <a:solidFill>
                  <a:srgbClr val="0000FF"/>
                </a:solidFill>
                <a:latin typeface="Times New Roman" panose="02020603050405020304" pitchFamily="18" charset="0"/>
              </a:rPr>
              <a:t>năng</a:t>
            </a:r>
            <a:r>
              <a:rPr lang="en-US" altLang="en-US" sz="2400" dirty="0">
                <a:solidFill>
                  <a:srgbClr val="0000FF"/>
                </a:solidFill>
                <a:latin typeface="Times New Roman" panose="02020603050405020304" pitchFamily="18" charset="0"/>
              </a:rPr>
              <a:t> </a:t>
            </a:r>
            <a:r>
              <a:rPr lang="en-US" altLang="en-US" sz="2400" dirty="0" err="1">
                <a:solidFill>
                  <a:srgbClr val="0000FF"/>
                </a:solidFill>
                <a:latin typeface="Times New Roman" panose="02020603050405020304" pitchFamily="18" charset="0"/>
              </a:rPr>
              <a:t>giữ</a:t>
            </a:r>
            <a:r>
              <a:rPr lang="en-US" altLang="en-US" sz="2400" dirty="0">
                <a:solidFill>
                  <a:srgbClr val="0000FF"/>
                </a:solidFill>
                <a:latin typeface="Times New Roman" panose="02020603050405020304" pitchFamily="18" charset="0"/>
              </a:rPr>
              <a:t> </a:t>
            </a:r>
            <a:r>
              <a:rPr lang="en-US" altLang="en-US" sz="2400" dirty="0" err="1">
                <a:solidFill>
                  <a:srgbClr val="0000FF"/>
                </a:solidFill>
                <a:latin typeface="Times New Roman" panose="02020603050405020304" pitchFamily="18" charset="0"/>
              </a:rPr>
              <a:t>nước</a:t>
            </a:r>
            <a:r>
              <a:rPr lang="en-US" altLang="en-US" sz="2400" dirty="0">
                <a:solidFill>
                  <a:srgbClr val="0000FF"/>
                </a:solidFill>
                <a:latin typeface="Times New Roman" panose="02020603050405020304" pitchFamily="18" charset="0"/>
              </a:rPr>
              <a:t>, </a:t>
            </a:r>
            <a:r>
              <a:rPr lang="en-US" altLang="en-US" sz="2400" dirty="0" err="1">
                <a:solidFill>
                  <a:srgbClr val="0000FF"/>
                </a:solidFill>
                <a:latin typeface="Times New Roman" panose="02020603050405020304" pitchFamily="18" charset="0"/>
              </a:rPr>
              <a:t>chất</a:t>
            </a:r>
            <a:r>
              <a:rPr lang="en-US" altLang="en-US" sz="2400" dirty="0">
                <a:solidFill>
                  <a:srgbClr val="0000FF"/>
                </a:solidFill>
                <a:latin typeface="Times New Roman" panose="02020603050405020304" pitchFamily="18" charset="0"/>
              </a:rPr>
              <a:t> </a:t>
            </a:r>
            <a:r>
              <a:rPr lang="en-US" altLang="en-US" sz="2400" dirty="0" err="1">
                <a:solidFill>
                  <a:srgbClr val="0000FF"/>
                </a:solidFill>
                <a:latin typeface="Times New Roman" panose="02020603050405020304" pitchFamily="18" charset="0"/>
              </a:rPr>
              <a:t>dinh</a:t>
            </a:r>
            <a:r>
              <a:rPr lang="en-US" altLang="en-US" sz="2400" dirty="0">
                <a:solidFill>
                  <a:srgbClr val="0000FF"/>
                </a:solidFill>
                <a:latin typeface="Times New Roman" panose="02020603050405020304" pitchFamily="18" charset="0"/>
              </a:rPr>
              <a:t> </a:t>
            </a:r>
            <a:r>
              <a:rPr lang="en-US" altLang="en-US" sz="2400" dirty="0" err="1">
                <a:solidFill>
                  <a:srgbClr val="0000FF"/>
                </a:solidFill>
                <a:latin typeface="Times New Roman" panose="02020603050405020304" pitchFamily="18" charset="0"/>
              </a:rPr>
              <a:t>dưỡng</a:t>
            </a:r>
            <a:r>
              <a:rPr lang="en-US" altLang="en-US" sz="2400" dirty="0">
                <a:solidFill>
                  <a:srgbClr val="0000FF"/>
                </a:solidFill>
                <a:latin typeface="Times New Roman" panose="02020603050405020304" pitchFamily="18" charset="0"/>
              </a:rPr>
              <a:t>.</a:t>
            </a:r>
          </a:p>
        </p:txBody>
      </p:sp>
      <p:sp>
        <p:nvSpPr>
          <p:cNvPr id="7" name="TextBox 6"/>
          <p:cNvSpPr txBox="1"/>
          <p:nvPr/>
        </p:nvSpPr>
        <p:spPr>
          <a:xfrm>
            <a:off x="2178688" y="4306162"/>
            <a:ext cx="5904112" cy="1077218"/>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3200" dirty="0">
                <a:latin typeface="Times New Roman" pitchFamily="18" charset="0"/>
                <a:cs typeface="Times New Roman" pitchFamily="18" charset="0"/>
              </a:rPr>
              <a:t>C: </a:t>
            </a:r>
            <a:r>
              <a:rPr lang="en-US" altLang="en-US" sz="2400" dirty="0" err="1">
                <a:solidFill>
                  <a:srgbClr val="0000FF"/>
                </a:solidFill>
                <a:latin typeface="Times New Roman" panose="02020603050405020304" pitchFamily="18" charset="0"/>
              </a:rPr>
              <a:t>Làm</a:t>
            </a:r>
            <a:r>
              <a:rPr lang="en-US" altLang="en-US" sz="2400" dirty="0">
                <a:solidFill>
                  <a:srgbClr val="0000FF"/>
                </a:solidFill>
                <a:latin typeface="Times New Roman" panose="02020603050405020304" pitchFamily="18" charset="0"/>
              </a:rPr>
              <a:t> </a:t>
            </a:r>
            <a:r>
              <a:rPr lang="en-US" altLang="en-US" sz="2400" dirty="0" err="1">
                <a:solidFill>
                  <a:srgbClr val="0000FF"/>
                </a:solidFill>
                <a:latin typeface="Times New Roman" panose="02020603050405020304" pitchFamily="18" charset="0"/>
              </a:rPr>
              <a:t>cho</a:t>
            </a:r>
            <a:r>
              <a:rPr lang="en-US" altLang="en-US" sz="2400" dirty="0">
                <a:solidFill>
                  <a:srgbClr val="0000FF"/>
                </a:solidFill>
                <a:latin typeface="Times New Roman" panose="02020603050405020304" pitchFamily="18" charset="0"/>
              </a:rPr>
              <a:t> </a:t>
            </a:r>
            <a:r>
              <a:rPr lang="en-US" altLang="en-US" sz="2400" dirty="0" err="1">
                <a:solidFill>
                  <a:srgbClr val="0000FF"/>
                </a:solidFill>
                <a:latin typeface="Times New Roman" panose="02020603050405020304" pitchFamily="18" charset="0"/>
              </a:rPr>
              <a:t>đất</a:t>
            </a:r>
            <a:r>
              <a:rPr lang="en-US" altLang="en-US" sz="2400" dirty="0">
                <a:solidFill>
                  <a:srgbClr val="0000FF"/>
                </a:solidFill>
                <a:latin typeface="Times New Roman" panose="02020603050405020304" pitchFamily="18" charset="0"/>
              </a:rPr>
              <a:t> </a:t>
            </a:r>
            <a:r>
              <a:rPr lang="en-US" altLang="en-US" sz="2400" dirty="0" err="1">
                <a:solidFill>
                  <a:srgbClr val="0000FF"/>
                </a:solidFill>
                <a:latin typeface="Times New Roman" panose="02020603050405020304" pitchFamily="18" charset="0"/>
              </a:rPr>
              <a:t>tơi</a:t>
            </a:r>
            <a:r>
              <a:rPr lang="en-US" altLang="en-US" sz="2400" dirty="0">
                <a:solidFill>
                  <a:srgbClr val="0000FF"/>
                </a:solidFill>
                <a:latin typeface="Times New Roman" panose="02020603050405020304" pitchFamily="18" charset="0"/>
              </a:rPr>
              <a:t> </a:t>
            </a:r>
            <a:r>
              <a:rPr lang="en-US" altLang="en-US" sz="2400" dirty="0" err="1">
                <a:solidFill>
                  <a:srgbClr val="0000FF"/>
                </a:solidFill>
                <a:latin typeface="Times New Roman" panose="02020603050405020304" pitchFamily="18" charset="0"/>
              </a:rPr>
              <a:t>xốp</a:t>
            </a:r>
            <a:r>
              <a:rPr lang="en-US" altLang="en-US" sz="2400" dirty="0">
                <a:solidFill>
                  <a:srgbClr val="0000FF"/>
                </a:solidFill>
                <a:latin typeface="Times New Roman" panose="02020603050405020304" pitchFamily="18" charset="0"/>
              </a:rPr>
              <a:t> </a:t>
            </a:r>
            <a:r>
              <a:rPr lang="en-US" altLang="en-US" sz="2400" dirty="0" err="1">
                <a:solidFill>
                  <a:srgbClr val="0000FF"/>
                </a:solidFill>
                <a:latin typeface="Times New Roman" panose="02020603050405020304" pitchFamily="18" charset="0"/>
              </a:rPr>
              <a:t>bằng</a:t>
            </a:r>
            <a:r>
              <a:rPr lang="en-US" altLang="en-US" sz="2400" dirty="0">
                <a:solidFill>
                  <a:srgbClr val="0000FF"/>
                </a:solidFill>
                <a:latin typeface="Times New Roman" panose="02020603050405020304" pitchFamily="18" charset="0"/>
              </a:rPr>
              <a:t> </a:t>
            </a:r>
            <a:r>
              <a:rPr lang="en-US" altLang="en-US" sz="2400" dirty="0" err="1">
                <a:solidFill>
                  <a:srgbClr val="0000FF"/>
                </a:solidFill>
                <a:latin typeface="Times New Roman" panose="02020603050405020304" pitchFamily="18" charset="0"/>
              </a:rPr>
              <a:t>phẳng</a:t>
            </a:r>
            <a:r>
              <a:rPr lang="en-US" altLang="en-US" sz="2400" dirty="0">
                <a:solidFill>
                  <a:srgbClr val="0000FF"/>
                </a:solidFill>
                <a:latin typeface="Times New Roman" panose="02020603050405020304" pitchFamily="18" charset="0"/>
              </a:rPr>
              <a:t>.</a:t>
            </a:r>
          </a:p>
          <a:p>
            <a:r>
              <a:rPr lang="en-US" sz="3200" dirty="0">
                <a:latin typeface="Times New Roman" pitchFamily="18" charset="0"/>
                <a:cs typeface="Times New Roman" pitchFamily="18" charset="0"/>
              </a:rPr>
              <a:t> </a:t>
            </a:r>
          </a:p>
        </p:txBody>
      </p:sp>
      <p:sp>
        <p:nvSpPr>
          <p:cNvPr id="8" name="TextBox 7"/>
          <p:cNvSpPr txBox="1"/>
          <p:nvPr/>
        </p:nvSpPr>
        <p:spPr>
          <a:xfrm>
            <a:off x="2258902" y="3319236"/>
            <a:ext cx="5823898" cy="58477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3200" dirty="0">
                <a:latin typeface="Times New Roman" pitchFamily="18" charset="0"/>
                <a:cs typeface="Times New Roman" pitchFamily="18" charset="0"/>
              </a:rPr>
              <a:t>B: </a:t>
            </a:r>
            <a:r>
              <a:rPr lang="en-US" altLang="en-US" sz="2400" dirty="0">
                <a:solidFill>
                  <a:srgbClr val="0000FF"/>
                </a:solidFill>
                <a:latin typeface="Times New Roman" panose="02020603050405020304" pitchFamily="18" charset="0"/>
              </a:rPr>
              <a:t> </a:t>
            </a:r>
            <a:r>
              <a:rPr lang="en-US" altLang="en-US" sz="2400" dirty="0" err="1">
                <a:solidFill>
                  <a:srgbClr val="0000FF"/>
                </a:solidFill>
                <a:latin typeface="Times New Roman" panose="02020603050405020304" pitchFamily="18" charset="0"/>
              </a:rPr>
              <a:t>Cải</a:t>
            </a:r>
            <a:r>
              <a:rPr lang="en-US" altLang="en-US" sz="2400" dirty="0">
                <a:solidFill>
                  <a:srgbClr val="0000FF"/>
                </a:solidFill>
                <a:latin typeface="Times New Roman" panose="02020603050405020304" pitchFamily="18" charset="0"/>
              </a:rPr>
              <a:t> </a:t>
            </a:r>
            <a:r>
              <a:rPr lang="en-US" altLang="en-US" sz="2400" dirty="0" err="1">
                <a:solidFill>
                  <a:srgbClr val="0000FF"/>
                </a:solidFill>
                <a:latin typeface="Times New Roman" panose="02020603050405020304" pitchFamily="18" charset="0"/>
              </a:rPr>
              <a:t>tạo</a:t>
            </a:r>
            <a:r>
              <a:rPr lang="en-US" altLang="en-US" sz="2400" dirty="0">
                <a:solidFill>
                  <a:srgbClr val="0000FF"/>
                </a:solidFill>
                <a:latin typeface="Times New Roman" panose="02020603050405020304" pitchFamily="18" charset="0"/>
              </a:rPr>
              <a:t> </a:t>
            </a:r>
            <a:r>
              <a:rPr lang="en-US" altLang="en-US" sz="2400" dirty="0" err="1">
                <a:solidFill>
                  <a:srgbClr val="0000FF"/>
                </a:solidFill>
                <a:latin typeface="Times New Roman" panose="02020603050405020304" pitchFamily="18" charset="0"/>
              </a:rPr>
              <a:t>đất</a:t>
            </a:r>
            <a:r>
              <a:rPr lang="en-US" altLang="en-US" sz="2400" dirty="0">
                <a:solidFill>
                  <a:srgbClr val="0000FF"/>
                </a:solidFill>
                <a:latin typeface="Times New Roman" panose="02020603050405020304" pitchFamily="18" charset="0"/>
              </a:rPr>
              <a:t>.</a:t>
            </a:r>
          </a:p>
        </p:txBody>
      </p:sp>
      <p:pic>
        <p:nvPicPr>
          <p:cNvPr id="9" name="q1">
            <a:hlinkClick r:id="rId7" action="ppaction://hlinksldjump"/>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8250" b="90000" l="10000" r="94250"/>
                    </a14:imgEffect>
                  </a14:imgLayer>
                </a14:imgProps>
              </a:ext>
              <a:ext uri="{28A0092B-C50C-407E-A947-70E740481C1C}">
                <a14:useLocalDpi xmlns:a14="http://schemas.microsoft.com/office/drawing/2010/main" val="0"/>
              </a:ext>
            </a:extLst>
          </a:blip>
          <a:srcRect l="11657" t="7930" r="3850" b="11894"/>
          <a:stretch/>
        </p:blipFill>
        <p:spPr>
          <a:xfrm>
            <a:off x="9601201" y="5630373"/>
            <a:ext cx="1222549" cy="1126602"/>
          </a:xfrm>
          <a:prstGeom prst="rect">
            <a:avLst/>
          </a:prstGeom>
        </p:spPr>
      </p:pic>
      <p:pic>
        <p:nvPicPr>
          <p:cNvPr id="10"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288981" y="117763"/>
            <a:ext cx="609600" cy="609600"/>
          </a:xfrm>
          <a:prstGeom prst="rect">
            <a:avLst/>
          </a:prstGeom>
        </p:spPr>
      </p:pic>
      <p:pic>
        <p:nvPicPr>
          <p:cNvPr id="11"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288981" y="1321087"/>
            <a:ext cx="609600" cy="609600"/>
          </a:xfrm>
          <a:prstGeom prst="rect">
            <a:avLst/>
          </a:prstGeom>
        </p:spPr>
      </p:pic>
      <p:pic>
        <p:nvPicPr>
          <p:cNvPr id="12"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382054" y="3696562"/>
            <a:ext cx="609600" cy="609600"/>
          </a:xfrm>
          <a:prstGeom prst="rect">
            <a:avLst/>
          </a:prstGeom>
        </p:spPr>
      </p:pic>
      <p:pic>
        <p:nvPicPr>
          <p:cNvPr id="13"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292330" y="2345801"/>
            <a:ext cx="609600" cy="609600"/>
          </a:xfrm>
          <a:prstGeom prst="rect">
            <a:avLst/>
          </a:prstGeom>
        </p:spPr>
      </p:pic>
      <p:sp>
        <p:nvSpPr>
          <p:cNvPr id="16" name="Cloud 15"/>
          <p:cNvSpPr/>
          <p:nvPr/>
        </p:nvSpPr>
        <p:spPr>
          <a:xfrm>
            <a:off x="4252734" y="5003750"/>
            <a:ext cx="3505200" cy="2197387"/>
          </a:xfrm>
          <a:prstGeom prst="cloud">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US"/>
          </a:p>
        </p:txBody>
      </p:sp>
      <p:sp>
        <p:nvSpPr>
          <p:cNvPr id="17" name="TextBox 16"/>
          <p:cNvSpPr txBox="1"/>
          <p:nvPr/>
        </p:nvSpPr>
        <p:spPr>
          <a:xfrm>
            <a:off x="5211800" y="5612439"/>
            <a:ext cx="1752600" cy="1077218"/>
          </a:xfrm>
          <a:prstGeom prst="rect">
            <a:avLst/>
          </a:prstGeom>
          <a:noFill/>
        </p:spPr>
        <p:txBody>
          <a:bodyPr wrap="square" rtlCol="0">
            <a:spAutoFit/>
          </a:bodyPr>
          <a:lstStyle/>
          <a:p>
            <a:r>
              <a:rPr lang="en-US" sz="3200" dirty="0">
                <a:latin typeface="Times New Roman" pitchFamily="18" charset="0"/>
                <a:cs typeface="Times New Roman" pitchFamily="18" charset="0"/>
              </a:rPr>
              <a:t>CHÚC MỪNG</a:t>
            </a:r>
          </a:p>
        </p:txBody>
      </p:sp>
      <p:pic>
        <p:nvPicPr>
          <p:cNvPr id="18" name="Picture 17"/>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p:blipFill>
        <p:spPr>
          <a:xfrm>
            <a:off x="1629347" y="4306162"/>
            <a:ext cx="1233055" cy="1256068"/>
          </a:xfrm>
          <a:prstGeom prst="rect">
            <a:avLst/>
          </a:prstGeom>
        </p:spPr>
      </p:pic>
      <p:pic>
        <p:nvPicPr>
          <p:cNvPr id="19" name="Picture 18"/>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p:blipFill>
        <p:spPr>
          <a:xfrm>
            <a:off x="1557757" y="1637626"/>
            <a:ext cx="1233055" cy="1256068"/>
          </a:xfrm>
          <a:prstGeom prst="rect">
            <a:avLst/>
          </a:prstGeom>
        </p:spPr>
      </p:pic>
      <p:pic>
        <p:nvPicPr>
          <p:cNvPr id="20" name="Picture 19"/>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p:blipFill>
        <p:spPr>
          <a:xfrm>
            <a:off x="1544741" y="2983589"/>
            <a:ext cx="1233055" cy="1256068"/>
          </a:xfrm>
          <a:prstGeom prst="rect">
            <a:avLst/>
          </a:prstGeom>
        </p:spPr>
      </p:pic>
      <p:grpSp>
        <p:nvGrpSpPr>
          <p:cNvPr id="21" name="times up"/>
          <p:cNvGrpSpPr/>
          <p:nvPr/>
        </p:nvGrpSpPr>
        <p:grpSpPr>
          <a:xfrm>
            <a:off x="9474740" y="1775963"/>
            <a:ext cx="1205624" cy="362438"/>
            <a:chOff x="4284637" y="-304827"/>
            <a:chExt cx="2669678" cy="697560"/>
          </a:xfrm>
        </p:grpSpPr>
        <p:sp>
          <p:nvSpPr>
            <p:cNvPr id="22" name="Rounded Rectangle 21"/>
            <p:cNvSpPr/>
            <p:nvPr/>
          </p:nvSpPr>
          <p:spPr>
            <a:xfrm>
              <a:off x="4317476" y="-304827"/>
              <a:ext cx="2636839" cy="697560"/>
            </a:xfrm>
            <a:prstGeom prst="roundRect">
              <a:avLst/>
            </a:prstGeom>
            <a:solidFill>
              <a:srgbClr val="FFC000"/>
            </a:solidFill>
            <a:ln w="12700" cap="flat" cmpd="sng" algn="ctr">
              <a:noFill/>
              <a:prstDash val="solid"/>
              <a:miter lim="800000"/>
            </a:ln>
            <a:effectLst/>
          </p:spPr>
          <p:txBody>
            <a:bodyPr rtlCol="0" anchor="ctr"/>
            <a:lstStyle/>
            <a:p>
              <a:pPr algn="ctr" defTabSz="914400">
                <a:defRPr/>
              </a:pPr>
              <a:endParaRPr lang="en-GB" sz="2800" kern="0" dirty="0">
                <a:solidFill>
                  <a:sysClr val="window" lastClr="FFFFFF"/>
                </a:solidFill>
                <a:latin typeface="Arial" panose="020B0604020202020204" pitchFamily="34" charset="0"/>
                <a:cs typeface="Arial" panose="020B0604020202020204" pitchFamily="34" charset="0"/>
              </a:endParaRPr>
            </a:p>
          </p:txBody>
        </p:sp>
        <p:sp>
          <p:nvSpPr>
            <p:cNvPr id="23" name="Rounded Rectangle 22"/>
            <p:cNvSpPr/>
            <p:nvPr/>
          </p:nvSpPr>
          <p:spPr>
            <a:xfrm>
              <a:off x="4284637" y="-304827"/>
              <a:ext cx="2636837" cy="697560"/>
            </a:xfrm>
            <a:prstGeom prst="roundRect">
              <a:avLst/>
            </a:prstGeom>
            <a:solidFill>
              <a:srgbClr val="FFC000"/>
            </a:solidFill>
            <a:ln w="12700" cap="flat" cmpd="sng" algn="ctr">
              <a:noFill/>
              <a:prstDash val="solid"/>
              <a:miter lim="800000"/>
            </a:ln>
            <a:effectLst/>
          </p:spPr>
          <p:txBody>
            <a:bodyPr rtlCol="0" anchor="ctr"/>
            <a:lstStyle/>
            <a:p>
              <a:pPr algn="ctr" defTabSz="914400">
                <a:defRPr/>
              </a:pPr>
              <a:r>
                <a:rPr lang="en-GB" sz="1400" kern="0" dirty="0" err="1">
                  <a:solidFill>
                    <a:sysClr val="window" lastClr="FFFFFF"/>
                  </a:solidFill>
                  <a:latin typeface="Arial" panose="020B0604020202020204" pitchFamily="34" charset="0"/>
                  <a:cs typeface="Arial" panose="020B0604020202020204" pitchFamily="34" charset="0"/>
                </a:rPr>
                <a:t>Hết</a:t>
              </a:r>
              <a:r>
                <a:rPr lang="en-GB" sz="1400" kern="0" dirty="0">
                  <a:solidFill>
                    <a:sysClr val="window" lastClr="FFFFFF"/>
                  </a:solidFill>
                  <a:latin typeface="Arial" panose="020B0604020202020204" pitchFamily="34" charset="0"/>
                  <a:cs typeface="Arial" panose="020B0604020202020204" pitchFamily="34" charset="0"/>
                </a:rPr>
                <a:t> </a:t>
              </a:r>
              <a:r>
                <a:rPr lang="en-GB" sz="1400" kern="0" dirty="0" err="1">
                  <a:solidFill>
                    <a:sysClr val="window" lastClr="FFFFFF"/>
                  </a:solidFill>
                  <a:latin typeface="Arial" panose="020B0604020202020204" pitchFamily="34" charset="0"/>
                  <a:cs typeface="Arial" panose="020B0604020202020204" pitchFamily="34" charset="0"/>
                </a:rPr>
                <a:t>Giờ</a:t>
              </a:r>
              <a:endParaRPr lang="en-GB" sz="1400" kern="0" dirty="0">
                <a:solidFill>
                  <a:sysClr val="window" lastClr="FFFFFF"/>
                </a:solidFill>
                <a:latin typeface="Arial" panose="020B0604020202020204" pitchFamily="34" charset="0"/>
                <a:cs typeface="Arial" panose="020B0604020202020204" pitchFamily="34" charset="0"/>
              </a:endParaRPr>
            </a:p>
          </p:txBody>
        </p:sp>
      </p:grpSp>
      <p:sp>
        <p:nvSpPr>
          <p:cNvPr id="24" name="Rectangle 23"/>
          <p:cNvSpPr/>
          <p:nvPr/>
        </p:nvSpPr>
        <p:spPr>
          <a:xfrm>
            <a:off x="9789854" y="24354"/>
            <a:ext cx="548204" cy="304381"/>
          </a:xfrm>
          <a:prstGeom prst="rect">
            <a:avLst/>
          </a:prstGeom>
          <a:solidFill>
            <a:sysClr val="window" lastClr="FFFFFF"/>
          </a:solidFill>
          <a:ln w="12700" cap="flat" cmpd="sng" algn="ctr">
            <a:solidFill>
              <a:srgbClr val="FFC000"/>
            </a:solidFill>
            <a:prstDash val="solid"/>
            <a:miter lim="800000"/>
          </a:ln>
          <a:effectLst/>
        </p:spPr>
        <p:txBody>
          <a:bodyPr rtlCol="0" anchor="ctr"/>
          <a:lstStyle/>
          <a:p>
            <a:pPr algn="ctr" defTabSz="914400">
              <a:defRPr/>
            </a:pPr>
            <a:r>
              <a:rPr lang="en-US" sz="1050" kern="0" dirty="0">
                <a:solidFill>
                  <a:srgbClr val="FF0000"/>
                </a:solidFill>
                <a:latin typeface="Calibri"/>
              </a:rPr>
              <a:t>START</a:t>
            </a:r>
          </a:p>
        </p:txBody>
      </p:sp>
      <p:pic>
        <p:nvPicPr>
          <p:cNvPr id="25" name="Picture 2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389587" y="328734"/>
            <a:ext cx="1370670" cy="1366322"/>
          </a:xfrm>
          <a:prstGeom prst="rect">
            <a:avLst/>
          </a:prstGeom>
        </p:spPr>
      </p:pic>
      <p:grpSp>
        <p:nvGrpSpPr>
          <p:cNvPr id="26" name="Clock hand spin">
            <a:extLst>
              <a:ext uri="{FF2B5EF4-FFF2-40B4-BE49-F238E27FC236}">
                <a16:creationId xmlns="" xmlns:a16="http://schemas.microsoft.com/office/drawing/2014/main" id="{BB0445D5-A6E5-40E7-BBDD-5E3EFA13BDED}"/>
              </a:ext>
            </a:extLst>
          </p:cNvPr>
          <p:cNvGrpSpPr/>
          <p:nvPr/>
        </p:nvGrpSpPr>
        <p:grpSpPr>
          <a:xfrm rot="1786145">
            <a:off x="9812073" y="906105"/>
            <a:ext cx="525701" cy="509437"/>
            <a:chOff x="840573" y="2379277"/>
            <a:chExt cx="3829048" cy="3849975"/>
          </a:xfrm>
        </p:grpSpPr>
        <p:sp>
          <p:nvSpPr>
            <p:cNvPr id="27" name="Oval 28"/>
            <p:cNvSpPr>
              <a:spLocks noChangeArrowheads="1"/>
            </p:cNvSpPr>
            <p:nvPr/>
          </p:nvSpPr>
          <p:spPr bwMode="auto">
            <a:xfrm>
              <a:off x="840573" y="2379277"/>
              <a:ext cx="3829048" cy="3849975"/>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defRPr/>
              </a:pPr>
              <a:endParaRPr lang="en-GB" kern="0" dirty="0">
                <a:solidFill>
                  <a:sysClr val="windowText" lastClr="000000"/>
                </a:solidFill>
              </a:endParaRPr>
            </a:p>
          </p:txBody>
        </p:sp>
        <p:sp>
          <p:nvSpPr>
            <p:cNvPr id="28" name="hour hand"/>
            <p:cNvSpPr>
              <a:spLocks/>
            </p:cNvSpPr>
            <p:nvPr/>
          </p:nvSpPr>
          <p:spPr bwMode="auto">
            <a:xfrm>
              <a:off x="2159000" y="3253181"/>
              <a:ext cx="601664"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defRPr/>
              </a:pPr>
              <a:endParaRPr lang="en-GB" kern="0" dirty="0">
                <a:solidFill>
                  <a:sysClr val="windowText" lastClr="000000"/>
                </a:solidFill>
              </a:endParaRPr>
            </a:p>
          </p:txBody>
        </p:sp>
      </p:grpSp>
      <p:sp>
        <p:nvSpPr>
          <p:cNvPr id="29" name="TextBox 28"/>
          <p:cNvSpPr txBox="1"/>
          <p:nvPr/>
        </p:nvSpPr>
        <p:spPr>
          <a:xfrm>
            <a:off x="10232357" y="951468"/>
            <a:ext cx="281032" cy="246221"/>
          </a:xfrm>
          <a:prstGeom prst="rect">
            <a:avLst/>
          </a:prstGeom>
          <a:noFill/>
        </p:spPr>
        <p:txBody>
          <a:bodyPr wrap="square" rtlCol="0">
            <a:spAutoFit/>
          </a:bodyPr>
          <a:lstStyle/>
          <a:p>
            <a:pPr defTabSz="914400">
              <a:defRPr/>
            </a:pPr>
            <a:r>
              <a:rPr lang="en-US" sz="1000" b="1" kern="0" dirty="0">
                <a:solidFill>
                  <a:srgbClr val="99B2C8"/>
                </a:solidFill>
              </a:rPr>
              <a:t>3</a:t>
            </a:r>
          </a:p>
        </p:txBody>
      </p:sp>
      <p:sp>
        <p:nvSpPr>
          <p:cNvPr id="30" name="TextBox 29"/>
          <p:cNvSpPr txBox="1"/>
          <p:nvPr/>
        </p:nvSpPr>
        <p:spPr>
          <a:xfrm>
            <a:off x="9979771" y="1205115"/>
            <a:ext cx="341087" cy="246221"/>
          </a:xfrm>
          <a:prstGeom prst="rect">
            <a:avLst/>
          </a:prstGeom>
          <a:noFill/>
        </p:spPr>
        <p:txBody>
          <a:bodyPr wrap="square" rtlCol="0">
            <a:spAutoFit/>
          </a:bodyPr>
          <a:lstStyle/>
          <a:p>
            <a:pPr defTabSz="914400">
              <a:defRPr/>
            </a:pPr>
            <a:r>
              <a:rPr lang="en-US" sz="1000" b="1" kern="0" dirty="0">
                <a:solidFill>
                  <a:srgbClr val="99B2C8"/>
                </a:solidFill>
              </a:rPr>
              <a:t>6</a:t>
            </a:r>
          </a:p>
        </p:txBody>
      </p:sp>
      <p:sp>
        <p:nvSpPr>
          <p:cNvPr id="31" name="TextBox 30"/>
          <p:cNvSpPr txBox="1"/>
          <p:nvPr/>
        </p:nvSpPr>
        <p:spPr>
          <a:xfrm>
            <a:off x="9634046" y="989038"/>
            <a:ext cx="308455" cy="246221"/>
          </a:xfrm>
          <a:prstGeom prst="rect">
            <a:avLst/>
          </a:prstGeom>
          <a:noFill/>
        </p:spPr>
        <p:txBody>
          <a:bodyPr wrap="square" rtlCol="0">
            <a:spAutoFit/>
          </a:bodyPr>
          <a:lstStyle/>
          <a:p>
            <a:pPr defTabSz="914400">
              <a:defRPr/>
            </a:pPr>
            <a:r>
              <a:rPr lang="en-US" sz="1000" b="1" kern="0" dirty="0">
                <a:solidFill>
                  <a:srgbClr val="99B2C8"/>
                </a:solidFill>
              </a:rPr>
              <a:t>9</a:t>
            </a:r>
          </a:p>
        </p:txBody>
      </p:sp>
      <p:sp>
        <p:nvSpPr>
          <p:cNvPr id="32" name="TextBox 31"/>
          <p:cNvSpPr txBox="1"/>
          <p:nvPr/>
        </p:nvSpPr>
        <p:spPr>
          <a:xfrm>
            <a:off x="9917943" y="705247"/>
            <a:ext cx="371406" cy="246221"/>
          </a:xfrm>
          <a:prstGeom prst="rect">
            <a:avLst/>
          </a:prstGeom>
          <a:noFill/>
        </p:spPr>
        <p:txBody>
          <a:bodyPr wrap="square" rtlCol="0">
            <a:spAutoFit/>
          </a:bodyPr>
          <a:lstStyle/>
          <a:p>
            <a:pPr defTabSz="914400">
              <a:defRPr/>
            </a:pPr>
            <a:r>
              <a:rPr lang="en-US" sz="1000" b="1" kern="0" dirty="0">
                <a:solidFill>
                  <a:srgbClr val="99B2C8"/>
                </a:solidFill>
              </a:rPr>
              <a:t>12</a:t>
            </a:r>
          </a:p>
        </p:txBody>
      </p:sp>
      <p:sp>
        <p:nvSpPr>
          <p:cNvPr id="33" name="TextBox 32"/>
          <p:cNvSpPr txBox="1"/>
          <p:nvPr/>
        </p:nvSpPr>
        <p:spPr>
          <a:xfrm>
            <a:off x="2752814" y="473287"/>
            <a:ext cx="5410200" cy="584775"/>
          </a:xfrm>
          <a:prstGeom prst="rect">
            <a:avLst/>
          </a:prstGeom>
          <a:noFill/>
        </p:spPr>
        <p:txBody>
          <a:bodyPr wrap="square" rtlCol="0">
            <a:spAutoFit/>
          </a:bodyPr>
          <a:lstStyle/>
          <a:p>
            <a:r>
              <a:rPr lang="en-US" altLang="en-US" sz="2800" b="1" u="sng" dirty="0" err="1">
                <a:solidFill>
                  <a:srgbClr val="FF0000"/>
                </a:solidFill>
                <a:latin typeface="Times New Roman" panose="02020603050405020304" pitchFamily="18" charset="0"/>
                <a:sym typeface="Times New Roman" panose="02020603050405020304" pitchFamily="18" charset="0"/>
              </a:rPr>
              <a:t>Câu</a:t>
            </a:r>
            <a:r>
              <a:rPr lang="en-US" altLang="en-US" sz="2800" b="1" u="sng" dirty="0">
                <a:solidFill>
                  <a:srgbClr val="FF0000"/>
                </a:solidFill>
                <a:latin typeface="Times New Roman" panose="02020603050405020304" pitchFamily="18" charset="0"/>
                <a:sym typeface="Times New Roman" panose="02020603050405020304" pitchFamily="18" charset="0"/>
              </a:rPr>
              <a:t> 1:</a:t>
            </a:r>
            <a:r>
              <a:rPr lang="en-US" altLang="en-US" sz="2000" dirty="0">
                <a:solidFill>
                  <a:srgbClr val="FF0000"/>
                </a:solidFill>
                <a:latin typeface="Times New Roman" panose="02020603050405020304" pitchFamily="18" charset="0"/>
                <a:sym typeface="Times New Roman" panose="02020603050405020304" pitchFamily="18" charset="0"/>
              </a:rPr>
              <a:t> </a:t>
            </a:r>
            <a:r>
              <a:rPr lang="en-US" altLang="en-US" sz="3200" dirty="0" err="1">
                <a:solidFill>
                  <a:srgbClr val="FF0000"/>
                </a:solidFill>
                <a:latin typeface="Times New Roman" panose="02020603050405020304" pitchFamily="18" charset="0"/>
                <a:sym typeface="Times New Roman" panose="02020603050405020304" pitchFamily="18" charset="0"/>
              </a:rPr>
              <a:t>Làm</a:t>
            </a:r>
            <a:r>
              <a:rPr lang="en-US" altLang="en-US" sz="3200" dirty="0">
                <a:solidFill>
                  <a:srgbClr val="FF0000"/>
                </a:solidFill>
                <a:latin typeface="Times New Roman" panose="02020603050405020304" pitchFamily="18" charset="0"/>
                <a:sym typeface="Times New Roman" panose="02020603050405020304" pitchFamily="18" charset="0"/>
              </a:rPr>
              <a:t> </a:t>
            </a:r>
            <a:r>
              <a:rPr lang="en-US" altLang="en-US" sz="3200" dirty="0" err="1">
                <a:solidFill>
                  <a:srgbClr val="FF0000"/>
                </a:solidFill>
                <a:latin typeface="Times New Roman" panose="02020603050405020304" pitchFamily="18" charset="0"/>
                <a:sym typeface="Times New Roman" panose="02020603050405020304" pitchFamily="18" charset="0"/>
              </a:rPr>
              <a:t>cỏ</a:t>
            </a:r>
            <a:r>
              <a:rPr lang="en-US" altLang="en-US" sz="3200" dirty="0">
                <a:solidFill>
                  <a:srgbClr val="FF0000"/>
                </a:solidFill>
                <a:latin typeface="Times New Roman" panose="02020603050405020304" pitchFamily="18" charset="0"/>
                <a:sym typeface="Times New Roman" panose="02020603050405020304" pitchFamily="18" charset="0"/>
              </a:rPr>
              <a:t> </a:t>
            </a:r>
            <a:r>
              <a:rPr lang="en-US" altLang="en-US" sz="3200" dirty="0" err="1">
                <a:solidFill>
                  <a:srgbClr val="FF0000"/>
                </a:solidFill>
                <a:latin typeface="Times New Roman" panose="02020603050405020304" pitchFamily="18" charset="0"/>
                <a:sym typeface="Times New Roman" panose="02020603050405020304" pitchFamily="18" charset="0"/>
              </a:rPr>
              <a:t>có</a:t>
            </a:r>
            <a:r>
              <a:rPr lang="en-US" altLang="en-US" sz="3200" dirty="0">
                <a:solidFill>
                  <a:srgbClr val="FF0000"/>
                </a:solidFill>
                <a:latin typeface="Times New Roman" panose="02020603050405020304" pitchFamily="18" charset="0"/>
                <a:sym typeface="Times New Roman" panose="02020603050405020304" pitchFamily="18" charset="0"/>
              </a:rPr>
              <a:t> </a:t>
            </a:r>
            <a:r>
              <a:rPr lang="en-US" altLang="en-US" sz="3200" dirty="0" err="1">
                <a:solidFill>
                  <a:srgbClr val="FF0000"/>
                </a:solidFill>
                <a:latin typeface="Times New Roman" panose="02020603050405020304" pitchFamily="18" charset="0"/>
                <a:sym typeface="Times New Roman" panose="02020603050405020304" pitchFamily="18" charset="0"/>
              </a:rPr>
              <a:t>tác</a:t>
            </a:r>
            <a:r>
              <a:rPr lang="en-US" altLang="en-US" sz="3200" dirty="0">
                <a:solidFill>
                  <a:srgbClr val="FF0000"/>
                </a:solidFill>
                <a:latin typeface="Times New Roman" panose="02020603050405020304" pitchFamily="18" charset="0"/>
                <a:sym typeface="Times New Roman" panose="02020603050405020304" pitchFamily="18" charset="0"/>
              </a:rPr>
              <a:t> </a:t>
            </a:r>
            <a:r>
              <a:rPr lang="en-US" altLang="en-US" sz="3200" dirty="0" err="1">
                <a:solidFill>
                  <a:srgbClr val="FF0000"/>
                </a:solidFill>
                <a:latin typeface="Times New Roman" panose="02020603050405020304" pitchFamily="18" charset="0"/>
                <a:sym typeface="Times New Roman" panose="02020603050405020304" pitchFamily="18" charset="0"/>
              </a:rPr>
              <a:t>dụng</a:t>
            </a:r>
            <a:r>
              <a:rPr lang="en-US" altLang="en-US" sz="3200" dirty="0">
                <a:solidFill>
                  <a:srgbClr val="FF0000"/>
                </a:solidFill>
                <a:latin typeface="Times New Roman" panose="02020603050405020304" pitchFamily="18" charset="0"/>
                <a:sym typeface="Times New Roman" panose="02020603050405020304" pitchFamily="18" charset="0"/>
              </a:rPr>
              <a:t>:</a:t>
            </a:r>
            <a:endParaRPr lang="en-US" sz="3200" dirty="0">
              <a:latin typeface="Times New Roman" pitchFamily="18" charset="0"/>
              <a:cs typeface="Times New Roman" pitchFamily="18" charset="0"/>
            </a:endParaRPr>
          </a:p>
        </p:txBody>
      </p:sp>
    </p:spTree>
    <p:extLst>
      <p:ext uri="{BB962C8B-B14F-4D97-AF65-F5344CB8AC3E}">
        <p14:creationId xmlns:p14="http://schemas.microsoft.com/office/powerpoint/2010/main" val="128026036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9"/>
                    </p:tgtEl>
                  </p:cond>
                </p:stCondLst>
                <p:endSync evt="end" delay="0">
                  <p:rtn val="all"/>
                </p:endSync>
                <p:childTnLst>
                  <p:par>
                    <p:cTn id="24" fill="hold">
                      <p:stCondLst>
                        <p:cond delay="0"/>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9"/>
                                        </p:tgtEl>
                                      </p:cBhvr>
                                    </p:animEffect>
                                    <p:set>
                                      <p:cBhvr>
                                        <p:cTn id="28"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audio>
              <p:cMediaNode vol="80000">
                <p:cTn id="29" fill="hold" display="0">
                  <p:stCondLst>
                    <p:cond delay="indefinite"/>
                  </p:stCondLst>
                  <p:endCondLst>
                    <p:cond evt="onStopAudio" delay="0">
                      <p:tgtEl>
                        <p:sldTgt/>
                      </p:tgtEl>
                    </p:cond>
                  </p:endCondLst>
                </p:cTn>
                <p:tgtEl>
                  <p:spTgt spid="10"/>
                </p:tgtEl>
              </p:cMediaNode>
            </p:audio>
            <p:audio>
              <p:cMediaNode vol="80000">
                <p:cTn id="30" fill="hold" display="0">
                  <p:stCondLst>
                    <p:cond delay="indefinite"/>
                  </p:stCondLst>
                  <p:endCondLst>
                    <p:cond evt="onStopAudio" delay="0">
                      <p:tgtEl>
                        <p:sldTgt/>
                      </p:tgtEl>
                    </p:cond>
                  </p:endCondLst>
                </p:cTn>
                <p:tgtEl>
                  <p:spTgt spid="11"/>
                </p:tgtEl>
              </p:cMediaNode>
            </p:audio>
            <p:audio>
              <p:cMediaNode vol="80000">
                <p:cTn id="31" fill="hold" display="0">
                  <p:stCondLst>
                    <p:cond delay="indefinite"/>
                  </p:stCondLst>
                  <p:endCondLst>
                    <p:cond evt="onStopAudio" delay="0">
                      <p:tgtEl>
                        <p:sldTgt/>
                      </p:tgtEl>
                    </p:cond>
                  </p:endCondLst>
                </p:cTn>
                <p:tgtEl>
                  <p:spTgt spid="12"/>
                </p:tgtEl>
              </p:cMediaNode>
            </p:audio>
            <p:audio>
              <p:cMediaNode vol="80000">
                <p:cTn id="32" fill="hold" display="0">
                  <p:stCondLst>
                    <p:cond delay="indefinite"/>
                  </p:stCondLst>
                  <p:endCondLst>
                    <p:cond evt="onStopAudio" delay="0">
                      <p:tgtEl>
                        <p:sldTgt/>
                      </p:tgtEl>
                    </p:cond>
                  </p:endCondLst>
                </p:cTn>
                <p:tgtEl>
                  <p:spTgt spid="13"/>
                </p:tgtEl>
              </p:cMediaNode>
            </p:audio>
            <p:seq concurrent="1" nextAc="seek">
              <p:cTn id="33" restart="whenNotActive" fill="hold" evtFilter="cancelBubble" nodeType="interactiveSeq">
                <p:stCondLst>
                  <p:cond evt="onClick" delay="0">
                    <p:tgtEl>
                      <p:spTgt spid="4"/>
                    </p:tgtEl>
                  </p:cond>
                </p:stCondLst>
                <p:endSync evt="end" delay="0">
                  <p:rtn val="all"/>
                </p:endSync>
                <p:childTnLst>
                  <p:par>
                    <p:cTn id="34" fill="hold">
                      <p:stCondLst>
                        <p:cond delay="0"/>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500"/>
                                        <p:tgtEl>
                                          <p:spTgt spid="16"/>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500"/>
                                        <p:tgtEl>
                                          <p:spTgt spid="17"/>
                                        </p:tgtEl>
                                      </p:cBhvr>
                                    </p:animEffect>
                                  </p:childTnLst>
                                </p:cTn>
                              </p:par>
                              <p:par>
                                <p:cTn id="42" presetID="1" presetClass="mediacall" presetSubtype="0" fill="hold" nodeType="withEffect">
                                  <p:stCondLst>
                                    <p:cond delay="0"/>
                                  </p:stCondLst>
                                  <p:childTnLst>
                                    <p:cmd type="call" cmd="playFrom(0.0)">
                                      <p:cBhvr>
                                        <p:cTn id="43" dur="8091" fill="hold"/>
                                        <p:tgtEl>
                                          <p:spTgt spid="10"/>
                                        </p:tgtEl>
                                      </p:cBhvr>
                                    </p:cmd>
                                  </p:childTnLst>
                                </p:cTn>
                              </p:par>
                            </p:childTnLst>
                          </p:cTn>
                        </p:par>
                      </p:childTnLst>
                    </p:cTn>
                  </p:par>
                  <p:par>
                    <p:cTn id="44" fill="hold">
                      <p:stCondLst>
                        <p:cond delay="indefinite"/>
                      </p:stCondLst>
                      <p:childTnLst>
                        <p:par>
                          <p:cTn id="45" fill="hold">
                            <p:stCondLst>
                              <p:cond delay="0"/>
                            </p:stCondLst>
                            <p:childTnLst>
                              <p:par>
                                <p:cTn id="46" presetID="1" presetClass="exit" presetSubtype="0" fill="hold" grpId="1" nodeType="clickEffect">
                                  <p:stCondLst>
                                    <p:cond delay="0"/>
                                  </p:stCondLst>
                                  <p:childTnLst>
                                    <p:set>
                                      <p:cBhvr>
                                        <p:cTn id="47" dur="1" fill="hold">
                                          <p:stCondLst>
                                            <p:cond delay="0"/>
                                          </p:stCondLst>
                                        </p:cTn>
                                        <p:tgtEl>
                                          <p:spTgt spid="16"/>
                                        </p:tgtEl>
                                        <p:attrNameLst>
                                          <p:attrName>style.visibility</p:attrName>
                                        </p:attrNameLst>
                                      </p:cBhvr>
                                      <p:to>
                                        <p:strVal val="hidden"/>
                                      </p:to>
                                    </p:set>
                                  </p:childTnLst>
                                </p:cTn>
                              </p:par>
                              <p:par>
                                <p:cTn id="48" presetID="1" presetClass="exit" presetSubtype="0" fill="hold" grpId="1" nodeType="withEffect">
                                  <p:stCondLst>
                                    <p:cond delay="0"/>
                                  </p:stCondLst>
                                  <p:childTnLst>
                                    <p:set>
                                      <p:cBhvr>
                                        <p:cTn id="49"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50" restart="whenNotActive" fill="hold" evtFilter="cancelBubble" nodeType="interactiveSeq">
                <p:stCondLst>
                  <p:cond evt="onClick" delay="0">
                    <p:tgtEl>
                      <p:spTgt spid="8"/>
                    </p:tgtEl>
                  </p:cond>
                </p:stCondLst>
                <p:endSync evt="end" delay="0">
                  <p:rtn val="all"/>
                </p:endSync>
                <p:childTnLst>
                  <p:par>
                    <p:cTn id="51" fill="hold">
                      <p:stCondLst>
                        <p:cond delay="0"/>
                      </p:stCondLst>
                      <p:childTnLst>
                        <p:par>
                          <p:cTn id="52" fill="hold">
                            <p:stCondLst>
                              <p:cond delay="0"/>
                            </p:stCondLst>
                            <p:childTnLst>
                              <p:par>
                                <p:cTn id="53" presetID="10" presetClass="entr" presetSubtype="0" fill="hold" nodeType="with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fade">
                                      <p:cBhvr>
                                        <p:cTn id="55" dur="500"/>
                                        <p:tgtEl>
                                          <p:spTgt spid="20"/>
                                        </p:tgtEl>
                                      </p:cBhvr>
                                    </p:animEffect>
                                  </p:childTnLst>
                                </p:cTn>
                              </p:par>
                              <p:par>
                                <p:cTn id="56" presetID="1" presetClass="mediacall" presetSubtype="0" fill="hold" nodeType="withEffect">
                                  <p:stCondLst>
                                    <p:cond delay="0"/>
                                  </p:stCondLst>
                                  <p:childTnLst>
                                    <p:cmd type="call" cmd="playFrom(0.0)">
                                      <p:cBhvr>
                                        <p:cTn id="57" dur="8124" fill="hold"/>
                                        <p:tgtEl>
                                          <p:spTgt spid="13"/>
                                        </p:tgtEl>
                                      </p:cBhvr>
                                    </p:cmd>
                                  </p:childTnLst>
                                </p:cTn>
                              </p:par>
                            </p:childTnLst>
                          </p:cTn>
                        </p:par>
                      </p:childTnLst>
                    </p:cTn>
                  </p:par>
                </p:childTnLst>
              </p:cTn>
              <p:nextCondLst>
                <p:cond evt="onClick" delay="0">
                  <p:tgtEl>
                    <p:spTgt spid="8"/>
                  </p:tgtEl>
                </p:cond>
              </p:nextCondLst>
            </p:seq>
            <p:seq concurrent="1" nextAc="seek">
              <p:cTn id="58" restart="whenNotActive" fill="hold" evtFilter="cancelBubble" nodeType="interactiveSeq">
                <p:stCondLst>
                  <p:cond evt="onClick" delay="0">
                    <p:tgtEl>
                      <p:spTgt spid="7"/>
                    </p:tgtEl>
                  </p:cond>
                </p:stCondLst>
                <p:endSync evt="end" delay="0">
                  <p:rtn val="all"/>
                </p:endSync>
                <p:childTnLst>
                  <p:par>
                    <p:cTn id="59" fill="hold">
                      <p:stCondLst>
                        <p:cond delay="0"/>
                      </p:stCondLst>
                      <p:childTnLst>
                        <p:par>
                          <p:cTn id="60" fill="hold">
                            <p:stCondLst>
                              <p:cond delay="0"/>
                            </p:stCondLst>
                            <p:childTnLst>
                              <p:par>
                                <p:cTn id="61" presetID="1" presetClass="mediacall" presetSubtype="0" fill="hold" nodeType="withEffect">
                                  <p:stCondLst>
                                    <p:cond delay="0"/>
                                  </p:stCondLst>
                                  <p:childTnLst>
                                    <p:cmd type="call" cmd="playFrom(0.0)">
                                      <p:cBhvr>
                                        <p:cTn id="62" dur="8124" fill="hold"/>
                                        <p:tgtEl>
                                          <p:spTgt spid="12"/>
                                        </p:tgtEl>
                                      </p:cBhvr>
                                    </p:cmd>
                                  </p:childTnLst>
                                </p:cTn>
                              </p:par>
                              <p:par>
                                <p:cTn id="63" presetID="10" presetClass="entr" presetSubtype="0" fill="hold" nodeType="withEffect">
                                  <p:stCondLst>
                                    <p:cond delay="0"/>
                                  </p:stCondLst>
                                  <p:childTnLst>
                                    <p:set>
                                      <p:cBhvr>
                                        <p:cTn id="64" dur="1" fill="hold">
                                          <p:stCondLst>
                                            <p:cond delay="0"/>
                                          </p:stCondLst>
                                        </p:cTn>
                                        <p:tgtEl>
                                          <p:spTgt spid="18"/>
                                        </p:tgtEl>
                                        <p:attrNameLst>
                                          <p:attrName>style.visibility</p:attrName>
                                        </p:attrNameLst>
                                      </p:cBhvr>
                                      <p:to>
                                        <p:strVal val="visible"/>
                                      </p:to>
                                    </p:set>
                                    <p:animEffect transition="in" filter="fade">
                                      <p:cBhvr>
                                        <p:cTn id="65" dur="500"/>
                                        <p:tgtEl>
                                          <p:spTgt spid="18"/>
                                        </p:tgtEl>
                                      </p:cBhvr>
                                    </p:animEffect>
                                  </p:childTnLst>
                                </p:cTn>
                              </p:par>
                            </p:childTnLst>
                          </p:cTn>
                        </p:par>
                      </p:childTnLst>
                    </p:cTn>
                  </p:par>
                </p:childTnLst>
              </p:cTn>
              <p:nextCondLst>
                <p:cond evt="onClick" delay="0">
                  <p:tgtEl>
                    <p:spTgt spid="7"/>
                  </p:tgtEl>
                </p:cond>
              </p:nextCondLst>
            </p:seq>
            <p:seq concurrent="1" nextAc="seek">
              <p:cTn id="66" restart="whenNotActive" fill="hold" evtFilter="cancelBubble" nodeType="interactiveSeq">
                <p:stCondLst>
                  <p:cond evt="onClick" delay="0">
                    <p:tgtEl>
                      <p:spTgt spid="6"/>
                    </p:tgtEl>
                  </p:cond>
                </p:stCondLst>
                <p:endSync evt="end" delay="0">
                  <p:rtn val="all"/>
                </p:endSync>
                <p:childTnLst>
                  <p:par>
                    <p:cTn id="67" fill="hold">
                      <p:stCondLst>
                        <p:cond delay="0"/>
                      </p:stCondLst>
                      <p:childTnLst>
                        <p:par>
                          <p:cTn id="68" fill="hold">
                            <p:stCondLst>
                              <p:cond delay="0"/>
                            </p:stCondLst>
                            <p:childTnLst>
                              <p:par>
                                <p:cTn id="69" presetID="10" presetClass="entr" presetSubtype="0" fill="hold" nodeType="withEffect">
                                  <p:stCondLst>
                                    <p:cond delay="0"/>
                                  </p:stCondLst>
                                  <p:childTnLst>
                                    <p:set>
                                      <p:cBhvr>
                                        <p:cTn id="70" dur="1" fill="hold">
                                          <p:stCondLst>
                                            <p:cond delay="0"/>
                                          </p:stCondLst>
                                        </p:cTn>
                                        <p:tgtEl>
                                          <p:spTgt spid="19"/>
                                        </p:tgtEl>
                                        <p:attrNameLst>
                                          <p:attrName>style.visibility</p:attrName>
                                        </p:attrNameLst>
                                      </p:cBhvr>
                                      <p:to>
                                        <p:strVal val="visible"/>
                                      </p:to>
                                    </p:set>
                                    <p:animEffect transition="in" filter="fade">
                                      <p:cBhvr>
                                        <p:cTn id="71" dur="500"/>
                                        <p:tgtEl>
                                          <p:spTgt spid="19"/>
                                        </p:tgtEl>
                                      </p:cBhvr>
                                    </p:animEffect>
                                  </p:childTnLst>
                                </p:cTn>
                              </p:par>
                              <p:par>
                                <p:cTn id="72" presetID="1" presetClass="mediacall" presetSubtype="0" fill="hold" nodeType="withEffect">
                                  <p:stCondLst>
                                    <p:cond delay="0"/>
                                  </p:stCondLst>
                                  <p:childTnLst>
                                    <p:cmd type="call" cmd="playFrom(0.0)">
                                      <p:cBhvr>
                                        <p:cTn id="73" dur="8124" fill="hold"/>
                                        <p:tgtEl>
                                          <p:spTgt spid="11"/>
                                        </p:tgtEl>
                                      </p:cBhvr>
                                    </p:cmd>
                                  </p:childTnLst>
                                </p:cTn>
                              </p:par>
                            </p:childTnLst>
                          </p:cTn>
                        </p:par>
                      </p:childTnLst>
                    </p:cTn>
                  </p:par>
                </p:childTnLst>
              </p:cTn>
              <p:nextCondLst>
                <p:cond evt="onClick" delay="0">
                  <p:tgtEl>
                    <p:spTgt spid="6"/>
                  </p:tgtEl>
                </p:cond>
              </p:nextCondLst>
            </p:seq>
            <p:seq concurrent="1" nextAc="seek">
              <p:cTn id="74" restart="whenNotActive" fill="hold" evtFilter="cancelBubble" nodeType="interactiveSeq">
                <p:stCondLst>
                  <p:cond evt="onClick" delay="0">
                    <p:tgtEl>
                      <p:spTgt spid="24"/>
                    </p:tgtEl>
                  </p:cond>
                </p:stCondLst>
                <p:endSync evt="end" delay="0">
                  <p:rtn val="all"/>
                </p:endSync>
                <p:childTnLst>
                  <p:par>
                    <p:cTn id="75" fill="hold">
                      <p:stCondLst>
                        <p:cond delay="0"/>
                      </p:stCondLst>
                      <p:childTnLst>
                        <p:par>
                          <p:cTn id="76" fill="hold">
                            <p:stCondLst>
                              <p:cond delay="0"/>
                            </p:stCondLst>
                            <p:childTnLst>
                              <p:par>
                                <p:cTn id="77" presetID="8" presetClass="emph" presetSubtype="0" fill="hold" nodeType="clickEffect">
                                  <p:stCondLst>
                                    <p:cond delay="0"/>
                                  </p:stCondLst>
                                  <p:childTnLst>
                                    <p:animRot by="21600000">
                                      <p:cBhvr>
                                        <p:cTn id="78" dur="10000" fill="hold"/>
                                        <p:tgtEl>
                                          <p:spTgt spid="26"/>
                                        </p:tgtEl>
                                        <p:attrNameLst>
                                          <p:attrName>r</p:attrName>
                                        </p:attrNameLst>
                                      </p:cBhvr>
                                    </p:animRot>
                                  </p:childTnLst>
                                </p:cTn>
                              </p:par>
                            </p:childTnLst>
                          </p:cTn>
                        </p:par>
                        <p:par>
                          <p:cTn id="79" fill="hold">
                            <p:stCondLst>
                              <p:cond delay="10000"/>
                            </p:stCondLst>
                            <p:childTnLst>
                              <p:par>
                                <p:cTn id="80" presetID="53" presetClass="entr" presetSubtype="16" fill="hold" nodeType="afterEffect">
                                  <p:stCondLst>
                                    <p:cond delay="0"/>
                                  </p:stCondLst>
                                  <p:childTnLst>
                                    <p:set>
                                      <p:cBhvr>
                                        <p:cTn id="81" dur="1" fill="hold">
                                          <p:stCondLst>
                                            <p:cond delay="0"/>
                                          </p:stCondLst>
                                        </p:cTn>
                                        <p:tgtEl>
                                          <p:spTgt spid="21"/>
                                        </p:tgtEl>
                                        <p:attrNameLst>
                                          <p:attrName>style.visibility</p:attrName>
                                        </p:attrNameLst>
                                      </p:cBhvr>
                                      <p:to>
                                        <p:strVal val="visible"/>
                                      </p:to>
                                    </p:set>
                                    <p:anim calcmode="lin" valueType="num">
                                      <p:cBhvr>
                                        <p:cTn id="82" dur="3000" fill="hold"/>
                                        <p:tgtEl>
                                          <p:spTgt spid="21"/>
                                        </p:tgtEl>
                                        <p:attrNameLst>
                                          <p:attrName>ppt_w</p:attrName>
                                        </p:attrNameLst>
                                      </p:cBhvr>
                                      <p:tavLst>
                                        <p:tav tm="0">
                                          <p:val>
                                            <p:fltVal val="0"/>
                                          </p:val>
                                        </p:tav>
                                        <p:tav tm="100000">
                                          <p:val>
                                            <p:strVal val="#ppt_w"/>
                                          </p:val>
                                        </p:tav>
                                      </p:tavLst>
                                    </p:anim>
                                    <p:anim calcmode="lin" valueType="num">
                                      <p:cBhvr>
                                        <p:cTn id="83" dur="3000" fill="hold"/>
                                        <p:tgtEl>
                                          <p:spTgt spid="21"/>
                                        </p:tgtEl>
                                        <p:attrNameLst>
                                          <p:attrName>ppt_h</p:attrName>
                                        </p:attrNameLst>
                                      </p:cBhvr>
                                      <p:tavLst>
                                        <p:tav tm="0">
                                          <p:val>
                                            <p:fltVal val="0"/>
                                          </p:val>
                                        </p:tav>
                                        <p:tav tm="100000">
                                          <p:val>
                                            <p:strVal val="#ppt_h"/>
                                          </p:val>
                                        </p:tav>
                                      </p:tavLst>
                                    </p:anim>
                                    <p:animEffect transition="in" filter="fade">
                                      <p:cBhvr>
                                        <p:cTn id="84" dur="3000"/>
                                        <p:tgtEl>
                                          <p:spTgt spid="21"/>
                                        </p:tgtEl>
                                      </p:cBhvr>
                                    </p:animEffect>
                                  </p:childTnLst>
                                  <p:subTnLst>
                                    <p:audio>
                                      <p:cMediaNode>
                                        <p:cTn display="0" masterRel="sameClick">
                                          <p:stCondLst>
                                            <p:cond evt="begin" delay="0">
                                              <p:tn val="80"/>
                                            </p:cond>
                                          </p:stCondLst>
                                          <p:endCondLst>
                                            <p:cond evt="onStopAudio" delay="0">
                                              <p:tgtEl>
                                                <p:sldTgt/>
                                              </p:tgtEl>
                                            </p:cond>
                                          </p:endCondLst>
                                        </p:cTn>
                                        <p:tgtEl>
                                          <p:sndTgt r:embed="rId6" name="chimes.wav"/>
                                        </p:tgtEl>
                                      </p:cMediaNode>
                                    </p:audio>
                                  </p:subTnLst>
                                </p:cTn>
                              </p:par>
                            </p:childTnLst>
                          </p:cTn>
                        </p:par>
                      </p:childTnLst>
                    </p:cTn>
                  </p:par>
                </p:childTnLst>
              </p:cTn>
              <p:nextCondLst>
                <p:cond evt="onClick" delay="0">
                  <p:tgtEl>
                    <p:spTgt spid="24"/>
                  </p:tgtEl>
                </p:cond>
              </p:nextCondLst>
            </p:seq>
          </p:childTnLst>
        </p:cTn>
      </p:par>
    </p:tnLst>
    <p:bldLst>
      <p:bldP spid="4" grpId="0" animBg="1"/>
      <p:bldP spid="6" grpId="0" animBg="1"/>
      <p:bldP spid="7" grpId="0" animBg="1"/>
      <p:bldP spid="8" grpId="0" animBg="1"/>
      <p:bldP spid="16" grpId="0" animBg="1"/>
      <p:bldP spid="16" grpId="1" animBg="1"/>
      <p:bldP spid="17" grpId="0"/>
      <p:bldP spid="17"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640445" y="550523"/>
            <a:ext cx="5181600" cy="14478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endParaRPr>
          </a:p>
        </p:txBody>
      </p:sp>
      <p:sp>
        <p:nvSpPr>
          <p:cNvPr id="4" name="TextBox 3"/>
          <p:cNvSpPr txBox="1"/>
          <p:nvPr/>
        </p:nvSpPr>
        <p:spPr>
          <a:xfrm>
            <a:off x="2203182" y="3331914"/>
            <a:ext cx="8318133" cy="46166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spcBef>
                <a:spcPct val="20000"/>
              </a:spcBef>
            </a:pPr>
            <a:r>
              <a:rPr lang="en-US" sz="2400" b="1" dirty="0">
                <a:solidFill>
                  <a:prstClr val="black"/>
                </a:solidFill>
                <a:latin typeface="Times New Roman" pitchFamily="18" charset="0"/>
                <a:cs typeface="Times New Roman" pitchFamily="18" charset="0"/>
              </a:rPr>
              <a:t>B</a:t>
            </a:r>
            <a:r>
              <a:rPr lang="en-US" sz="2400" dirty="0">
                <a:solidFill>
                  <a:prstClr val="black"/>
                </a:solidFill>
                <a:latin typeface="Times New Roman" pitchFamily="18" charset="0"/>
                <a:cs typeface="Times New Roman" pitchFamily="18" charset="0"/>
              </a:rPr>
              <a:t>. </a:t>
            </a:r>
            <a:r>
              <a:rPr lang="en-US" altLang="en-US" sz="2400" b="1" dirty="0" err="1">
                <a:latin typeface="Times New Roman" panose="02020603050405020304" pitchFamily="18" charset="0"/>
              </a:rPr>
              <a:t>Trừ</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mầm</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móng</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sâu</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bệnh</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ẩn</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náu</a:t>
            </a:r>
            <a:r>
              <a:rPr lang="en-US" altLang="en-US" sz="2400" dirty="0">
                <a:latin typeface="Times New Roman" panose="02020603050405020304" pitchFamily="18" charset="0"/>
              </a:rPr>
              <a:t>.</a:t>
            </a:r>
          </a:p>
        </p:txBody>
      </p:sp>
      <p:sp>
        <p:nvSpPr>
          <p:cNvPr id="7" name="TextBox 6"/>
          <p:cNvSpPr txBox="1"/>
          <p:nvPr/>
        </p:nvSpPr>
        <p:spPr>
          <a:xfrm>
            <a:off x="2203183" y="4206081"/>
            <a:ext cx="8318132" cy="58477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3200" dirty="0">
                <a:solidFill>
                  <a:schemeClr val="tx2">
                    <a:lumMod val="10000"/>
                  </a:schemeClr>
                </a:solidFill>
                <a:latin typeface="Times New Roman" pitchFamily="18" charset="0"/>
                <a:cs typeface="Times New Roman" pitchFamily="18" charset="0"/>
              </a:rPr>
              <a:t>C. </a:t>
            </a:r>
            <a:r>
              <a:rPr lang="en-US" sz="2400" b="1" dirty="0" err="1">
                <a:solidFill>
                  <a:schemeClr val="tx2">
                    <a:lumMod val="10000"/>
                  </a:schemeClr>
                </a:solidFill>
                <a:latin typeface="Times New Roman" pitchFamily="18" charset="0"/>
              </a:rPr>
              <a:t>Đất</a:t>
            </a:r>
            <a:r>
              <a:rPr lang="en-US" sz="2400" b="1" dirty="0">
                <a:solidFill>
                  <a:schemeClr val="tx2">
                    <a:lumMod val="10000"/>
                  </a:schemeClr>
                </a:solidFill>
                <a:latin typeface="Times New Roman" pitchFamily="18" charset="0"/>
              </a:rPr>
              <a:t> </a:t>
            </a:r>
            <a:r>
              <a:rPr lang="en-US" sz="2400" b="1" dirty="0" err="1">
                <a:solidFill>
                  <a:schemeClr val="tx2">
                    <a:lumMod val="10000"/>
                  </a:schemeClr>
                </a:solidFill>
                <a:latin typeface="Times New Roman" pitchFamily="18" charset="0"/>
              </a:rPr>
              <a:t>tơi</a:t>
            </a:r>
            <a:r>
              <a:rPr lang="en-US" sz="2400" b="1" dirty="0">
                <a:solidFill>
                  <a:schemeClr val="tx2">
                    <a:lumMod val="10000"/>
                  </a:schemeClr>
                </a:solidFill>
                <a:latin typeface="Times New Roman" pitchFamily="18" charset="0"/>
              </a:rPr>
              <a:t> </a:t>
            </a:r>
            <a:r>
              <a:rPr lang="en-US" sz="2400" b="1" dirty="0" err="1">
                <a:solidFill>
                  <a:schemeClr val="tx2">
                    <a:lumMod val="10000"/>
                  </a:schemeClr>
                </a:solidFill>
                <a:latin typeface="Times New Roman" pitchFamily="18" charset="0"/>
              </a:rPr>
              <a:t>xốp</a:t>
            </a:r>
            <a:endParaRPr lang="en-US" sz="2400" dirty="0">
              <a:solidFill>
                <a:schemeClr val="tx2">
                  <a:lumMod val="10000"/>
                </a:schemeClr>
              </a:solidFill>
              <a:latin typeface="Times New Roman" pitchFamily="18" charset="0"/>
              <a:cs typeface="Times New Roman" pitchFamily="18" charset="0"/>
            </a:endParaRPr>
          </a:p>
        </p:txBody>
      </p:sp>
      <p:sp>
        <p:nvSpPr>
          <p:cNvPr id="8" name="TextBox 7"/>
          <p:cNvSpPr txBox="1"/>
          <p:nvPr/>
        </p:nvSpPr>
        <p:spPr>
          <a:xfrm>
            <a:off x="2203184" y="2558325"/>
            <a:ext cx="8318133" cy="58477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marL="342900" indent="-342900">
              <a:buFontTx/>
              <a:buAutoNum type="alphaUcPeriod"/>
              <a:defRPr/>
            </a:pPr>
            <a:r>
              <a:rPr lang="en-US" sz="3200" dirty="0">
                <a:solidFill>
                  <a:schemeClr val="tx2">
                    <a:lumMod val="10000"/>
                  </a:schemeClr>
                </a:solidFill>
                <a:latin typeface="Times New Roman" pitchFamily="18" charset="0"/>
                <a:cs typeface="Times New Roman" pitchFamily="18" charset="0"/>
              </a:rPr>
              <a:t> </a:t>
            </a:r>
            <a:r>
              <a:rPr lang="en-US" sz="2400" b="1" dirty="0" err="1">
                <a:solidFill>
                  <a:schemeClr val="tx2">
                    <a:lumMod val="10000"/>
                  </a:schemeClr>
                </a:solidFill>
                <a:latin typeface="Times New Roman" pitchFamily="18" charset="0"/>
              </a:rPr>
              <a:t>Xáo</a:t>
            </a:r>
            <a:r>
              <a:rPr lang="en-US" sz="2400" b="1" dirty="0">
                <a:solidFill>
                  <a:schemeClr val="tx2">
                    <a:lumMod val="10000"/>
                  </a:schemeClr>
                </a:solidFill>
                <a:latin typeface="Times New Roman" pitchFamily="18" charset="0"/>
              </a:rPr>
              <a:t> </a:t>
            </a:r>
            <a:r>
              <a:rPr lang="en-US" sz="2400" b="1" dirty="0" err="1">
                <a:solidFill>
                  <a:schemeClr val="tx2">
                    <a:lumMod val="10000"/>
                  </a:schemeClr>
                </a:solidFill>
                <a:latin typeface="Times New Roman" pitchFamily="18" charset="0"/>
              </a:rPr>
              <a:t>trộn</a:t>
            </a:r>
            <a:r>
              <a:rPr lang="en-US" sz="2400" b="1" dirty="0">
                <a:solidFill>
                  <a:schemeClr val="tx2">
                    <a:lumMod val="10000"/>
                  </a:schemeClr>
                </a:solidFill>
                <a:latin typeface="Times New Roman" pitchFamily="18" charset="0"/>
              </a:rPr>
              <a:t> </a:t>
            </a:r>
            <a:r>
              <a:rPr lang="en-US" sz="2400" b="1" dirty="0" err="1">
                <a:solidFill>
                  <a:schemeClr val="tx2">
                    <a:lumMod val="10000"/>
                  </a:schemeClr>
                </a:solidFill>
                <a:latin typeface="Times New Roman" pitchFamily="18" charset="0"/>
              </a:rPr>
              <a:t>lớp</a:t>
            </a:r>
            <a:r>
              <a:rPr lang="en-US" sz="2400" b="1" dirty="0">
                <a:solidFill>
                  <a:schemeClr val="tx2">
                    <a:lumMod val="10000"/>
                  </a:schemeClr>
                </a:solidFill>
                <a:latin typeface="Times New Roman" pitchFamily="18" charset="0"/>
              </a:rPr>
              <a:t> </a:t>
            </a:r>
            <a:r>
              <a:rPr lang="en-US" sz="2400" b="1" dirty="0" err="1">
                <a:solidFill>
                  <a:schemeClr val="tx2">
                    <a:lumMod val="10000"/>
                  </a:schemeClr>
                </a:solidFill>
                <a:latin typeface="Times New Roman" pitchFamily="18" charset="0"/>
              </a:rPr>
              <a:t>đất</a:t>
            </a:r>
            <a:r>
              <a:rPr lang="en-US" sz="2400" b="1" dirty="0">
                <a:solidFill>
                  <a:schemeClr val="tx2">
                    <a:lumMod val="10000"/>
                  </a:schemeClr>
                </a:solidFill>
                <a:latin typeface="Times New Roman" pitchFamily="18" charset="0"/>
              </a:rPr>
              <a:t> </a:t>
            </a:r>
            <a:r>
              <a:rPr lang="en-US" sz="2400" b="1" dirty="0" err="1">
                <a:solidFill>
                  <a:schemeClr val="tx2">
                    <a:lumMod val="10000"/>
                  </a:schemeClr>
                </a:solidFill>
                <a:latin typeface="Times New Roman" pitchFamily="18" charset="0"/>
              </a:rPr>
              <a:t>mặt</a:t>
            </a:r>
            <a:r>
              <a:rPr lang="en-US" sz="2400" b="1" dirty="0">
                <a:solidFill>
                  <a:schemeClr val="tx2">
                    <a:lumMod val="10000"/>
                  </a:schemeClr>
                </a:solidFill>
                <a:latin typeface="Times New Roman" pitchFamily="18" charset="0"/>
              </a:rPr>
              <a:t> ở </a:t>
            </a:r>
            <a:r>
              <a:rPr lang="en-US" sz="2400" b="1" dirty="0" err="1">
                <a:solidFill>
                  <a:schemeClr val="tx2">
                    <a:lumMod val="10000"/>
                  </a:schemeClr>
                </a:solidFill>
                <a:latin typeface="Times New Roman" pitchFamily="18" charset="0"/>
              </a:rPr>
              <a:t>độ</a:t>
            </a:r>
            <a:r>
              <a:rPr lang="en-US" sz="2400" b="1" dirty="0">
                <a:solidFill>
                  <a:schemeClr val="tx2">
                    <a:lumMod val="10000"/>
                  </a:schemeClr>
                </a:solidFill>
                <a:latin typeface="Times New Roman" pitchFamily="18" charset="0"/>
              </a:rPr>
              <a:t> </a:t>
            </a:r>
            <a:r>
              <a:rPr lang="en-US" sz="2400" b="1" dirty="0" err="1">
                <a:solidFill>
                  <a:schemeClr val="tx2">
                    <a:lumMod val="10000"/>
                  </a:schemeClr>
                </a:solidFill>
                <a:latin typeface="Times New Roman" pitchFamily="18" charset="0"/>
              </a:rPr>
              <a:t>sâu</a:t>
            </a:r>
            <a:r>
              <a:rPr lang="en-US" sz="2400" b="1" dirty="0">
                <a:solidFill>
                  <a:schemeClr val="tx2">
                    <a:lumMod val="10000"/>
                  </a:schemeClr>
                </a:solidFill>
                <a:latin typeface="Times New Roman" pitchFamily="18" charset="0"/>
              </a:rPr>
              <a:t> 30 – 40 cm</a:t>
            </a:r>
          </a:p>
        </p:txBody>
      </p:sp>
      <p:pic>
        <p:nvPicPr>
          <p:cNvPr id="10"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288981" y="117763"/>
            <a:ext cx="609600" cy="609600"/>
          </a:xfrm>
          <a:prstGeom prst="rect">
            <a:avLst/>
          </a:prstGeom>
        </p:spPr>
      </p:pic>
      <p:pic>
        <p:nvPicPr>
          <p:cNvPr id="11"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2288981" y="1321087"/>
            <a:ext cx="609600" cy="609600"/>
          </a:xfrm>
          <a:prstGeom prst="rect">
            <a:avLst/>
          </a:prstGeom>
        </p:spPr>
      </p:pic>
      <p:pic>
        <p:nvPicPr>
          <p:cNvPr id="12"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2382054" y="3696562"/>
            <a:ext cx="609600" cy="609600"/>
          </a:xfrm>
          <a:prstGeom prst="rect">
            <a:avLst/>
          </a:prstGeom>
        </p:spPr>
      </p:pic>
      <p:pic>
        <p:nvPicPr>
          <p:cNvPr id="13"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2292330" y="2345801"/>
            <a:ext cx="609600" cy="609600"/>
          </a:xfrm>
          <a:prstGeom prst="rect">
            <a:avLst/>
          </a:prstGeom>
        </p:spPr>
      </p:pic>
      <p:sp>
        <p:nvSpPr>
          <p:cNvPr id="16" name="Cloud 15"/>
          <p:cNvSpPr/>
          <p:nvPr/>
        </p:nvSpPr>
        <p:spPr>
          <a:xfrm>
            <a:off x="5813938" y="2255942"/>
            <a:ext cx="3505200" cy="2197387"/>
          </a:xfrm>
          <a:prstGeom prst="cloud">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en-US">
              <a:solidFill>
                <a:prstClr val="white"/>
              </a:solidFill>
            </a:endParaRPr>
          </a:p>
        </p:txBody>
      </p:sp>
      <p:sp>
        <p:nvSpPr>
          <p:cNvPr id="17" name="TextBox 16"/>
          <p:cNvSpPr txBox="1"/>
          <p:nvPr/>
        </p:nvSpPr>
        <p:spPr>
          <a:xfrm>
            <a:off x="6690238" y="2754750"/>
            <a:ext cx="1752600" cy="1077218"/>
          </a:xfrm>
          <a:prstGeom prst="rect">
            <a:avLst/>
          </a:prstGeom>
          <a:noFill/>
        </p:spPr>
        <p:txBody>
          <a:bodyPr wrap="square" rtlCol="0">
            <a:spAutoFit/>
          </a:bodyPr>
          <a:lstStyle/>
          <a:p>
            <a:r>
              <a:rPr lang="en-US" sz="3200" dirty="0">
                <a:solidFill>
                  <a:prstClr val="black"/>
                </a:solidFill>
                <a:latin typeface="Times New Roman" pitchFamily="18" charset="0"/>
                <a:cs typeface="Times New Roman" pitchFamily="18" charset="0"/>
              </a:rPr>
              <a:t>CHÚC MỪNG</a:t>
            </a:r>
          </a:p>
        </p:txBody>
      </p:sp>
      <p:pic>
        <p:nvPicPr>
          <p:cNvPr id="18" name="Picture 17"/>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p:blipFill>
        <p:spPr>
          <a:xfrm>
            <a:off x="1615801" y="3890431"/>
            <a:ext cx="1233055" cy="1256068"/>
          </a:xfrm>
          <a:prstGeom prst="rect">
            <a:avLst/>
          </a:prstGeom>
        </p:spPr>
      </p:pic>
      <p:pic>
        <p:nvPicPr>
          <p:cNvPr id="20" name="Picture 19"/>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p:blipFill>
        <p:spPr>
          <a:xfrm>
            <a:off x="1730085" y="2011659"/>
            <a:ext cx="1233055" cy="1256068"/>
          </a:xfrm>
          <a:prstGeom prst="rect">
            <a:avLst/>
          </a:prstGeom>
        </p:spPr>
      </p:pic>
      <p:pic>
        <p:nvPicPr>
          <p:cNvPr id="21" name="q2">
            <a:hlinkClick r:id="rId11" action="ppaction://hlinksldjump"/>
          </p:cNvPr>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l="10000" t="13940" r="6767" b="8081"/>
          <a:stretch/>
        </p:blipFill>
        <p:spPr>
          <a:xfrm>
            <a:off x="9409516" y="5596866"/>
            <a:ext cx="1293121" cy="1217178"/>
          </a:xfrm>
          <a:prstGeom prst="rect">
            <a:avLst/>
          </a:prstGeom>
        </p:spPr>
      </p:pic>
      <p:grpSp>
        <p:nvGrpSpPr>
          <p:cNvPr id="22" name="times up"/>
          <p:cNvGrpSpPr/>
          <p:nvPr/>
        </p:nvGrpSpPr>
        <p:grpSpPr>
          <a:xfrm>
            <a:off x="9385406" y="1805905"/>
            <a:ext cx="1205624" cy="362438"/>
            <a:chOff x="4284637" y="-304827"/>
            <a:chExt cx="2669678" cy="697560"/>
          </a:xfrm>
        </p:grpSpPr>
        <p:sp>
          <p:nvSpPr>
            <p:cNvPr id="23" name="Rounded Rectangle 22"/>
            <p:cNvSpPr/>
            <p:nvPr/>
          </p:nvSpPr>
          <p:spPr>
            <a:xfrm>
              <a:off x="4317476" y="-304827"/>
              <a:ext cx="2636839" cy="697560"/>
            </a:xfrm>
            <a:prstGeom prst="roundRect">
              <a:avLst/>
            </a:prstGeom>
            <a:solidFill>
              <a:srgbClr val="FFC000"/>
            </a:solidFill>
            <a:ln w="12700" cap="flat" cmpd="sng" algn="ctr">
              <a:noFill/>
              <a:prstDash val="solid"/>
              <a:miter lim="800000"/>
            </a:ln>
            <a:effectLst/>
          </p:spPr>
          <p:txBody>
            <a:bodyPr rtlCol="0" anchor="ctr"/>
            <a:lstStyle/>
            <a:p>
              <a:pPr algn="ctr" defTabSz="914400">
                <a:defRPr/>
              </a:pPr>
              <a:endParaRPr lang="en-GB" sz="2800" kern="0" dirty="0">
                <a:solidFill>
                  <a:sysClr val="window" lastClr="FFFFFF"/>
                </a:solidFill>
                <a:latin typeface="Arial" panose="020B0604020202020204" pitchFamily="34" charset="0"/>
                <a:cs typeface="Arial" panose="020B0604020202020204" pitchFamily="34" charset="0"/>
              </a:endParaRPr>
            </a:p>
          </p:txBody>
        </p:sp>
        <p:sp>
          <p:nvSpPr>
            <p:cNvPr id="24" name="Rounded Rectangle 23"/>
            <p:cNvSpPr/>
            <p:nvPr/>
          </p:nvSpPr>
          <p:spPr>
            <a:xfrm>
              <a:off x="4284637" y="-304827"/>
              <a:ext cx="2636837" cy="697560"/>
            </a:xfrm>
            <a:prstGeom prst="roundRect">
              <a:avLst/>
            </a:prstGeom>
            <a:solidFill>
              <a:srgbClr val="FFC000"/>
            </a:solidFill>
            <a:ln w="12700" cap="flat" cmpd="sng" algn="ctr">
              <a:noFill/>
              <a:prstDash val="solid"/>
              <a:miter lim="800000"/>
            </a:ln>
            <a:effectLst/>
          </p:spPr>
          <p:txBody>
            <a:bodyPr rtlCol="0" anchor="ctr"/>
            <a:lstStyle/>
            <a:p>
              <a:pPr algn="ctr" defTabSz="914400">
                <a:defRPr/>
              </a:pPr>
              <a:r>
                <a:rPr lang="en-GB" sz="1400" kern="0" dirty="0" err="1">
                  <a:solidFill>
                    <a:sysClr val="window" lastClr="FFFFFF"/>
                  </a:solidFill>
                  <a:latin typeface="Arial" panose="020B0604020202020204" pitchFamily="34" charset="0"/>
                  <a:cs typeface="Arial" panose="020B0604020202020204" pitchFamily="34" charset="0"/>
                </a:rPr>
                <a:t>Hết</a:t>
              </a:r>
              <a:r>
                <a:rPr lang="en-GB" sz="1400" kern="0" dirty="0">
                  <a:solidFill>
                    <a:sysClr val="window" lastClr="FFFFFF"/>
                  </a:solidFill>
                  <a:latin typeface="Arial" panose="020B0604020202020204" pitchFamily="34" charset="0"/>
                  <a:cs typeface="Arial" panose="020B0604020202020204" pitchFamily="34" charset="0"/>
                </a:rPr>
                <a:t> </a:t>
              </a:r>
              <a:r>
                <a:rPr lang="en-GB" sz="1400" kern="0" dirty="0" err="1">
                  <a:solidFill>
                    <a:sysClr val="window" lastClr="FFFFFF"/>
                  </a:solidFill>
                  <a:latin typeface="Arial" panose="020B0604020202020204" pitchFamily="34" charset="0"/>
                  <a:cs typeface="Arial" panose="020B0604020202020204" pitchFamily="34" charset="0"/>
                </a:rPr>
                <a:t>Giờ</a:t>
              </a:r>
              <a:endParaRPr lang="en-GB" sz="1400" kern="0" dirty="0">
                <a:solidFill>
                  <a:sysClr val="window" lastClr="FFFFFF"/>
                </a:solidFill>
                <a:latin typeface="Arial" panose="020B0604020202020204" pitchFamily="34" charset="0"/>
                <a:cs typeface="Arial" panose="020B0604020202020204" pitchFamily="34" charset="0"/>
              </a:endParaRPr>
            </a:p>
          </p:txBody>
        </p:sp>
      </p:grpSp>
      <p:sp>
        <p:nvSpPr>
          <p:cNvPr id="25" name="Rectangle 24"/>
          <p:cNvSpPr/>
          <p:nvPr/>
        </p:nvSpPr>
        <p:spPr>
          <a:xfrm>
            <a:off x="9700520" y="54296"/>
            <a:ext cx="548204" cy="304381"/>
          </a:xfrm>
          <a:prstGeom prst="rect">
            <a:avLst/>
          </a:prstGeom>
          <a:solidFill>
            <a:sysClr val="window" lastClr="FFFFFF"/>
          </a:solidFill>
          <a:ln w="12700" cap="flat" cmpd="sng" algn="ctr">
            <a:solidFill>
              <a:srgbClr val="FFC000"/>
            </a:solidFill>
            <a:prstDash val="solid"/>
            <a:miter lim="800000"/>
          </a:ln>
          <a:effectLst/>
        </p:spPr>
        <p:txBody>
          <a:bodyPr rtlCol="0" anchor="ctr"/>
          <a:lstStyle/>
          <a:p>
            <a:pPr algn="ctr" defTabSz="914400">
              <a:defRPr/>
            </a:pPr>
            <a:r>
              <a:rPr lang="en-US" sz="1050" kern="0" dirty="0">
                <a:solidFill>
                  <a:srgbClr val="FF0000"/>
                </a:solidFill>
                <a:latin typeface="Calibri"/>
              </a:rPr>
              <a:t>START</a:t>
            </a:r>
          </a:p>
        </p:txBody>
      </p:sp>
      <p:pic>
        <p:nvPicPr>
          <p:cNvPr id="26" name="Picture 2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300253" y="358676"/>
            <a:ext cx="1370670" cy="1366322"/>
          </a:xfrm>
          <a:prstGeom prst="rect">
            <a:avLst/>
          </a:prstGeom>
        </p:spPr>
      </p:pic>
      <p:grpSp>
        <p:nvGrpSpPr>
          <p:cNvPr id="27" name="Clock hand spin">
            <a:extLst>
              <a:ext uri="{FF2B5EF4-FFF2-40B4-BE49-F238E27FC236}">
                <a16:creationId xmlns="" xmlns:a16="http://schemas.microsoft.com/office/drawing/2014/main" id="{BB0445D5-A6E5-40E7-BBDD-5E3EFA13BDED}"/>
              </a:ext>
            </a:extLst>
          </p:cNvPr>
          <p:cNvGrpSpPr/>
          <p:nvPr/>
        </p:nvGrpSpPr>
        <p:grpSpPr>
          <a:xfrm rot="1786145">
            <a:off x="9722739" y="936047"/>
            <a:ext cx="525701" cy="509437"/>
            <a:chOff x="840573" y="2379277"/>
            <a:chExt cx="3829048" cy="3849975"/>
          </a:xfrm>
        </p:grpSpPr>
        <p:sp>
          <p:nvSpPr>
            <p:cNvPr id="28" name="Oval 28"/>
            <p:cNvSpPr>
              <a:spLocks noChangeArrowheads="1"/>
            </p:cNvSpPr>
            <p:nvPr/>
          </p:nvSpPr>
          <p:spPr bwMode="auto">
            <a:xfrm>
              <a:off x="840573" y="2379277"/>
              <a:ext cx="3829048" cy="3849975"/>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defRPr/>
              </a:pPr>
              <a:endParaRPr lang="en-GB" kern="0" dirty="0">
                <a:solidFill>
                  <a:sysClr val="windowText" lastClr="000000"/>
                </a:solidFill>
              </a:endParaRPr>
            </a:p>
          </p:txBody>
        </p:sp>
        <p:sp>
          <p:nvSpPr>
            <p:cNvPr id="29" name="hour hand"/>
            <p:cNvSpPr>
              <a:spLocks/>
            </p:cNvSpPr>
            <p:nvPr/>
          </p:nvSpPr>
          <p:spPr bwMode="auto">
            <a:xfrm>
              <a:off x="2159000" y="3253181"/>
              <a:ext cx="601664"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defRPr/>
              </a:pPr>
              <a:endParaRPr lang="en-GB" kern="0" dirty="0">
                <a:solidFill>
                  <a:sysClr val="windowText" lastClr="000000"/>
                </a:solidFill>
              </a:endParaRPr>
            </a:p>
          </p:txBody>
        </p:sp>
      </p:grpSp>
      <p:sp>
        <p:nvSpPr>
          <p:cNvPr id="30" name="TextBox 29"/>
          <p:cNvSpPr txBox="1"/>
          <p:nvPr/>
        </p:nvSpPr>
        <p:spPr>
          <a:xfrm>
            <a:off x="10143023" y="981410"/>
            <a:ext cx="281032" cy="246221"/>
          </a:xfrm>
          <a:prstGeom prst="rect">
            <a:avLst/>
          </a:prstGeom>
          <a:noFill/>
        </p:spPr>
        <p:txBody>
          <a:bodyPr wrap="square" rtlCol="0">
            <a:spAutoFit/>
          </a:bodyPr>
          <a:lstStyle/>
          <a:p>
            <a:pPr defTabSz="914400">
              <a:defRPr/>
            </a:pPr>
            <a:r>
              <a:rPr lang="en-US" sz="1000" b="1" kern="0" dirty="0">
                <a:solidFill>
                  <a:srgbClr val="99B2C8"/>
                </a:solidFill>
              </a:rPr>
              <a:t>3</a:t>
            </a:r>
          </a:p>
        </p:txBody>
      </p:sp>
      <p:sp>
        <p:nvSpPr>
          <p:cNvPr id="31" name="TextBox 30"/>
          <p:cNvSpPr txBox="1"/>
          <p:nvPr/>
        </p:nvSpPr>
        <p:spPr>
          <a:xfrm>
            <a:off x="9890437" y="1235057"/>
            <a:ext cx="341087" cy="246221"/>
          </a:xfrm>
          <a:prstGeom prst="rect">
            <a:avLst/>
          </a:prstGeom>
          <a:noFill/>
        </p:spPr>
        <p:txBody>
          <a:bodyPr wrap="square" rtlCol="0">
            <a:spAutoFit/>
          </a:bodyPr>
          <a:lstStyle/>
          <a:p>
            <a:pPr defTabSz="914400">
              <a:defRPr/>
            </a:pPr>
            <a:r>
              <a:rPr lang="en-US" sz="1000" b="1" kern="0" dirty="0">
                <a:solidFill>
                  <a:srgbClr val="99B2C8"/>
                </a:solidFill>
              </a:rPr>
              <a:t>6</a:t>
            </a:r>
          </a:p>
        </p:txBody>
      </p:sp>
      <p:sp>
        <p:nvSpPr>
          <p:cNvPr id="32" name="TextBox 31"/>
          <p:cNvSpPr txBox="1"/>
          <p:nvPr/>
        </p:nvSpPr>
        <p:spPr>
          <a:xfrm>
            <a:off x="9544712" y="1018980"/>
            <a:ext cx="308455" cy="246221"/>
          </a:xfrm>
          <a:prstGeom prst="rect">
            <a:avLst/>
          </a:prstGeom>
          <a:noFill/>
        </p:spPr>
        <p:txBody>
          <a:bodyPr wrap="square" rtlCol="0">
            <a:spAutoFit/>
          </a:bodyPr>
          <a:lstStyle/>
          <a:p>
            <a:pPr defTabSz="914400">
              <a:defRPr/>
            </a:pPr>
            <a:r>
              <a:rPr lang="en-US" sz="1000" b="1" kern="0" dirty="0">
                <a:solidFill>
                  <a:srgbClr val="99B2C8"/>
                </a:solidFill>
              </a:rPr>
              <a:t>9</a:t>
            </a:r>
          </a:p>
        </p:txBody>
      </p:sp>
      <p:sp>
        <p:nvSpPr>
          <p:cNvPr id="33" name="TextBox 32"/>
          <p:cNvSpPr txBox="1"/>
          <p:nvPr/>
        </p:nvSpPr>
        <p:spPr>
          <a:xfrm>
            <a:off x="9828609" y="735189"/>
            <a:ext cx="371406" cy="246221"/>
          </a:xfrm>
          <a:prstGeom prst="rect">
            <a:avLst/>
          </a:prstGeom>
          <a:noFill/>
        </p:spPr>
        <p:txBody>
          <a:bodyPr wrap="square" rtlCol="0">
            <a:spAutoFit/>
          </a:bodyPr>
          <a:lstStyle/>
          <a:p>
            <a:pPr defTabSz="914400">
              <a:defRPr/>
            </a:pPr>
            <a:r>
              <a:rPr lang="en-US" sz="1000" b="1" kern="0" dirty="0">
                <a:solidFill>
                  <a:srgbClr val="99B2C8"/>
                </a:solidFill>
              </a:rPr>
              <a:t>12</a:t>
            </a:r>
          </a:p>
        </p:txBody>
      </p:sp>
      <p:sp>
        <p:nvSpPr>
          <p:cNvPr id="34" name="TextBox 33"/>
          <p:cNvSpPr txBox="1"/>
          <p:nvPr/>
        </p:nvSpPr>
        <p:spPr>
          <a:xfrm>
            <a:off x="2708564" y="736313"/>
            <a:ext cx="5978236" cy="584775"/>
          </a:xfrm>
          <a:prstGeom prst="rect">
            <a:avLst/>
          </a:prstGeom>
          <a:noFill/>
        </p:spPr>
        <p:txBody>
          <a:bodyPr wrap="square" rtlCol="0">
            <a:spAutoFit/>
          </a:bodyPr>
          <a:lstStyle/>
          <a:p>
            <a:pPr lvl="0" fontAlgn="base">
              <a:spcBef>
                <a:spcPct val="20000"/>
              </a:spcBef>
              <a:spcAft>
                <a:spcPct val="0"/>
              </a:spcAft>
            </a:pPr>
            <a:r>
              <a:rPr lang="en-US" altLang="en-US" sz="3200" b="1" u="sng" dirty="0" err="1">
                <a:solidFill>
                  <a:srgbClr val="FF0000"/>
                </a:solidFill>
                <a:latin typeface="Times New Roman" panose="02020603050405020304" pitchFamily="18" charset="0"/>
              </a:rPr>
              <a:t>Câu</a:t>
            </a:r>
            <a:r>
              <a:rPr lang="en-US" altLang="en-US" sz="3200" b="1" u="sng" dirty="0">
                <a:solidFill>
                  <a:srgbClr val="FF0000"/>
                </a:solidFill>
                <a:latin typeface="Times New Roman" panose="02020603050405020304" pitchFamily="18" charset="0"/>
              </a:rPr>
              <a:t> 2:</a:t>
            </a:r>
            <a:r>
              <a:rPr lang="en-US" altLang="en-US" sz="3200" b="1" dirty="0">
                <a:solidFill>
                  <a:srgbClr val="FF0000"/>
                </a:solidFill>
                <a:latin typeface="Times New Roman" panose="02020603050405020304" pitchFamily="18" charset="0"/>
              </a:rPr>
              <a:t> </a:t>
            </a:r>
            <a:r>
              <a:rPr lang="en-US" sz="3200" dirty="0" err="1">
                <a:solidFill>
                  <a:srgbClr val="FF0000"/>
                </a:solidFill>
                <a:latin typeface="Times New Roman" pitchFamily="18" charset="0"/>
              </a:rPr>
              <a:t>Vệ</a:t>
            </a:r>
            <a:r>
              <a:rPr lang="en-US" sz="3200" dirty="0">
                <a:solidFill>
                  <a:srgbClr val="FF0000"/>
                </a:solidFill>
                <a:latin typeface="Times New Roman" pitchFamily="18" charset="0"/>
              </a:rPr>
              <a:t> </a:t>
            </a:r>
            <a:r>
              <a:rPr lang="en-US" sz="3200" dirty="0" err="1">
                <a:solidFill>
                  <a:srgbClr val="FF0000"/>
                </a:solidFill>
                <a:latin typeface="Times New Roman" pitchFamily="18" charset="0"/>
              </a:rPr>
              <a:t>sinh</a:t>
            </a:r>
            <a:r>
              <a:rPr lang="en-US" sz="3200" dirty="0">
                <a:solidFill>
                  <a:srgbClr val="FF0000"/>
                </a:solidFill>
                <a:latin typeface="Times New Roman" pitchFamily="18" charset="0"/>
              </a:rPr>
              <a:t> </a:t>
            </a:r>
            <a:r>
              <a:rPr lang="en-US" sz="3200" dirty="0" err="1">
                <a:solidFill>
                  <a:srgbClr val="FF0000"/>
                </a:solidFill>
                <a:latin typeface="Times New Roman" pitchFamily="18" charset="0"/>
              </a:rPr>
              <a:t>đồng</a:t>
            </a:r>
            <a:r>
              <a:rPr lang="en-US" sz="3200" dirty="0">
                <a:solidFill>
                  <a:srgbClr val="FF0000"/>
                </a:solidFill>
                <a:latin typeface="Times New Roman" pitchFamily="18" charset="0"/>
              </a:rPr>
              <a:t> </a:t>
            </a:r>
            <a:r>
              <a:rPr lang="en-US" sz="3200" dirty="0" err="1">
                <a:solidFill>
                  <a:srgbClr val="FF0000"/>
                </a:solidFill>
                <a:latin typeface="Times New Roman" pitchFamily="18" charset="0"/>
              </a:rPr>
              <a:t>ruộng</a:t>
            </a:r>
            <a:endParaRPr lang="en-US" sz="3200" dirty="0">
              <a:solidFill>
                <a:srgbClr val="FF0000"/>
              </a:solidFill>
              <a:latin typeface="Times New Roman" pitchFamily="18" charset="0"/>
            </a:endParaRPr>
          </a:p>
        </p:txBody>
      </p:sp>
    </p:spTree>
    <p:extLst>
      <p:ext uri="{BB962C8B-B14F-4D97-AF65-F5344CB8AC3E}">
        <p14:creationId xmlns:p14="http://schemas.microsoft.com/office/powerpoint/2010/main" val="380902015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par>
                                <p:cTn id="18" presetID="1" presetClass="mediacall" presetSubtype="0" fill="hold" nodeType="withEffect">
                                  <p:stCondLst>
                                    <p:cond delay="0"/>
                                  </p:stCondLst>
                                  <p:childTnLst>
                                    <p:cmd type="call" cmd="playFrom(0.0)">
                                      <p:cBhvr>
                                        <p:cTn id="19" dur="8124"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10"/>
                </p:tgtEl>
              </p:cMediaNode>
            </p:audio>
            <p:audio>
              <p:cMediaNode vol="80000">
                <p:cTn id="21" fill="hold" display="0">
                  <p:stCondLst>
                    <p:cond delay="indefinite"/>
                  </p:stCondLst>
                  <p:endCondLst>
                    <p:cond evt="onStopAudio" delay="0">
                      <p:tgtEl>
                        <p:sldTgt/>
                      </p:tgtEl>
                    </p:cond>
                  </p:endCondLst>
                </p:cTn>
                <p:tgtEl>
                  <p:spTgt spid="11"/>
                </p:tgtEl>
              </p:cMediaNode>
            </p:audio>
            <p:audio>
              <p:cMediaNode vol="80000">
                <p:cTn id="22" fill="hold" display="0">
                  <p:stCondLst>
                    <p:cond delay="indefinite"/>
                  </p:stCondLst>
                  <p:endCondLst>
                    <p:cond evt="onStopAudio" delay="0">
                      <p:tgtEl>
                        <p:sldTgt/>
                      </p:tgtEl>
                    </p:cond>
                  </p:endCondLst>
                </p:cTn>
                <p:tgtEl>
                  <p:spTgt spid="12"/>
                </p:tgtEl>
              </p:cMediaNode>
            </p:audio>
            <p:audio>
              <p:cMediaNode vol="80000">
                <p:cTn id="23" fill="hold" display="0">
                  <p:stCondLst>
                    <p:cond delay="indefinite"/>
                  </p:stCondLst>
                  <p:endCondLst>
                    <p:cond evt="onStopAudio" delay="0">
                      <p:tgtEl>
                        <p:sldTgt/>
                      </p:tgtEl>
                    </p:cond>
                  </p:endCondLst>
                </p:cTn>
                <p:tgtEl>
                  <p:spTgt spid="13"/>
                </p:tgtEl>
              </p:cMediaNode>
            </p:audio>
            <p:seq concurrent="1" nextAc="seek">
              <p:cTn id="24" restart="whenNotActive" fill="hold" evtFilter="cancelBubble" nodeType="interactiveSeq">
                <p:stCondLst>
                  <p:cond evt="onClick" delay="0">
                    <p:tgtEl>
                      <p:spTgt spid="4"/>
                    </p:tgtEl>
                  </p:cond>
                </p:stCondLst>
                <p:endSync evt="end" delay="0">
                  <p:rtn val="all"/>
                </p:endSync>
                <p:childTnLst>
                  <p:par>
                    <p:cTn id="25" fill="hold">
                      <p:stCondLst>
                        <p:cond delay="0"/>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500"/>
                                        <p:tgtEl>
                                          <p:spTgt spid="16"/>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par>
                                <p:cTn id="33" presetID="1" presetClass="mediacall" presetSubtype="0" fill="hold" nodeType="withEffect">
                                  <p:stCondLst>
                                    <p:cond delay="0"/>
                                  </p:stCondLst>
                                  <p:childTnLst>
                                    <p:cmd type="call" cmd="playFrom(0.0)">
                                      <p:cBhvr>
                                        <p:cTn id="34" dur="8091" fill="hold"/>
                                        <p:tgtEl>
                                          <p:spTgt spid="10"/>
                                        </p:tgtEl>
                                      </p:cBhvr>
                                    </p:cmd>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1" nodeType="clickEffect">
                                  <p:stCondLst>
                                    <p:cond delay="0"/>
                                  </p:stCondLst>
                                  <p:childTnLst>
                                    <p:set>
                                      <p:cBhvr>
                                        <p:cTn id="38" dur="1" fill="hold">
                                          <p:stCondLst>
                                            <p:cond delay="0"/>
                                          </p:stCondLst>
                                        </p:cTn>
                                        <p:tgtEl>
                                          <p:spTgt spid="16"/>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41" restart="whenNotActive" fill="hold" evtFilter="cancelBubble" nodeType="interactiveSeq">
                <p:stCondLst>
                  <p:cond evt="onClick" delay="0">
                    <p:tgtEl>
                      <p:spTgt spid="8"/>
                    </p:tgtEl>
                  </p:cond>
                </p:stCondLst>
                <p:endSync evt="end" delay="0">
                  <p:rtn val="all"/>
                </p:endSync>
                <p:childTnLst>
                  <p:par>
                    <p:cTn id="42" fill="hold">
                      <p:stCondLst>
                        <p:cond delay="0"/>
                      </p:stCondLst>
                      <p:childTnLst>
                        <p:par>
                          <p:cTn id="43" fill="hold">
                            <p:stCondLst>
                              <p:cond delay="0"/>
                            </p:stCondLst>
                            <p:childTnLst>
                              <p:par>
                                <p:cTn id="44" presetID="10" presetClass="entr" presetSubtype="0" fill="hold" nodeType="with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fade">
                                      <p:cBhvr>
                                        <p:cTn id="46" dur="500"/>
                                        <p:tgtEl>
                                          <p:spTgt spid="20"/>
                                        </p:tgtEl>
                                      </p:cBhvr>
                                    </p:animEffect>
                                  </p:childTnLst>
                                </p:cTn>
                              </p:par>
                              <p:par>
                                <p:cTn id="47" presetID="1" presetClass="mediacall" presetSubtype="0" fill="hold" nodeType="withEffect">
                                  <p:stCondLst>
                                    <p:cond delay="0"/>
                                  </p:stCondLst>
                                  <p:childTnLst>
                                    <p:cmd type="call" cmd="playFrom(0.0)">
                                      <p:cBhvr>
                                        <p:cTn id="48" dur="8124" fill="hold"/>
                                        <p:tgtEl>
                                          <p:spTgt spid="13"/>
                                        </p:tgtEl>
                                      </p:cBhvr>
                                    </p:cmd>
                                  </p:childTnLst>
                                </p:cTn>
                              </p:par>
                            </p:childTnLst>
                          </p:cTn>
                        </p:par>
                      </p:childTnLst>
                    </p:cTn>
                  </p:par>
                </p:childTnLst>
              </p:cTn>
              <p:nextCondLst>
                <p:cond evt="onClick" delay="0">
                  <p:tgtEl>
                    <p:spTgt spid="8"/>
                  </p:tgtEl>
                </p:cond>
              </p:nextCondLst>
            </p:seq>
            <p:seq concurrent="1" nextAc="seek">
              <p:cTn id="49" restart="whenNotActive" fill="hold" evtFilter="cancelBubble" nodeType="interactiveSeq">
                <p:stCondLst>
                  <p:cond evt="onClick" delay="0">
                    <p:tgtEl>
                      <p:spTgt spid="7"/>
                    </p:tgtEl>
                  </p:cond>
                </p:stCondLst>
                <p:endSync evt="end" delay="0">
                  <p:rtn val="all"/>
                </p:endSync>
                <p:childTnLst>
                  <p:par>
                    <p:cTn id="50" fill="hold">
                      <p:stCondLst>
                        <p:cond delay="0"/>
                      </p:stCondLst>
                      <p:childTnLst>
                        <p:par>
                          <p:cTn id="51" fill="hold">
                            <p:stCondLst>
                              <p:cond delay="0"/>
                            </p:stCondLst>
                            <p:childTnLst>
                              <p:par>
                                <p:cTn id="52" presetID="1" presetClass="mediacall" presetSubtype="0" fill="hold" nodeType="withEffect">
                                  <p:stCondLst>
                                    <p:cond delay="0"/>
                                  </p:stCondLst>
                                  <p:childTnLst>
                                    <p:cmd type="call" cmd="playFrom(0.0)">
                                      <p:cBhvr>
                                        <p:cTn id="53" dur="8124" fill="hold"/>
                                        <p:tgtEl>
                                          <p:spTgt spid="12"/>
                                        </p:tgtEl>
                                      </p:cBhvr>
                                    </p:cmd>
                                  </p:childTnLst>
                                </p:cTn>
                              </p:par>
                              <p:par>
                                <p:cTn id="54" presetID="10" presetClass="entr" presetSubtype="0" fill="hold" nodeType="withEffect">
                                  <p:stCondLst>
                                    <p:cond delay="0"/>
                                  </p:stCondLst>
                                  <p:childTnLst>
                                    <p:set>
                                      <p:cBhvr>
                                        <p:cTn id="55" dur="1" fill="hold">
                                          <p:stCondLst>
                                            <p:cond delay="0"/>
                                          </p:stCondLst>
                                        </p:cTn>
                                        <p:tgtEl>
                                          <p:spTgt spid="18"/>
                                        </p:tgtEl>
                                        <p:attrNameLst>
                                          <p:attrName>style.visibility</p:attrName>
                                        </p:attrNameLst>
                                      </p:cBhvr>
                                      <p:to>
                                        <p:strVal val="visible"/>
                                      </p:to>
                                    </p:set>
                                    <p:animEffect transition="in" filter="fade">
                                      <p:cBhvr>
                                        <p:cTn id="56" dur="500"/>
                                        <p:tgtEl>
                                          <p:spTgt spid="18"/>
                                        </p:tgtEl>
                                      </p:cBhvr>
                                    </p:animEffect>
                                  </p:childTnLst>
                                </p:cTn>
                              </p:par>
                            </p:childTnLst>
                          </p:cTn>
                        </p:par>
                      </p:childTnLst>
                    </p:cTn>
                  </p:par>
                </p:childTnLst>
              </p:cTn>
              <p:nextCondLst>
                <p:cond evt="onClick" delay="0">
                  <p:tgtEl>
                    <p:spTgt spid="7"/>
                  </p:tgtEl>
                </p:cond>
              </p:nextCondLst>
            </p:seq>
            <p:seq concurrent="1" nextAc="seek">
              <p:cTn id="57" restart="whenNotActive" fill="hold" evtFilter="cancelBubble" nodeType="interactiveSeq">
                <p:stCondLst>
                  <p:cond evt="onClick" delay="0">
                    <p:tgtEl>
                      <p:spTgt spid="21"/>
                    </p:tgtEl>
                  </p:cond>
                </p:stCondLst>
                <p:endSync evt="end" delay="0">
                  <p:rtn val="all"/>
                </p:endSync>
                <p:childTnLst>
                  <p:par>
                    <p:cTn id="58" fill="hold">
                      <p:stCondLst>
                        <p:cond delay="0"/>
                      </p:stCondLst>
                      <p:childTnLst>
                        <p:par>
                          <p:cTn id="59" fill="hold">
                            <p:stCondLst>
                              <p:cond delay="0"/>
                            </p:stCondLst>
                            <p:childTnLst>
                              <p:par>
                                <p:cTn id="60" presetID="10" presetClass="exit" presetSubtype="0" fill="hold" nodeType="clickEffect">
                                  <p:stCondLst>
                                    <p:cond delay="0"/>
                                  </p:stCondLst>
                                  <p:childTnLst>
                                    <p:animEffect transition="out" filter="fade">
                                      <p:cBhvr>
                                        <p:cTn id="61" dur="500"/>
                                        <p:tgtEl>
                                          <p:spTgt spid="21"/>
                                        </p:tgtEl>
                                      </p:cBhvr>
                                    </p:animEffect>
                                    <p:set>
                                      <p:cBhvr>
                                        <p:cTn id="62"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63" restart="whenNotActive" fill="hold" evtFilter="cancelBubble" nodeType="interactiveSeq">
                <p:stCondLst>
                  <p:cond evt="onClick" delay="0">
                    <p:tgtEl>
                      <p:spTgt spid="25"/>
                    </p:tgtEl>
                  </p:cond>
                </p:stCondLst>
                <p:endSync evt="end" delay="0">
                  <p:rtn val="all"/>
                </p:endSync>
                <p:childTnLst>
                  <p:par>
                    <p:cTn id="64" fill="hold">
                      <p:stCondLst>
                        <p:cond delay="0"/>
                      </p:stCondLst>
                      <p:childTnLst>
                        <p:par>
                          <p:cTn id="65" fill="hold">
                            <p:stCondLst>
                              <p:cond delay="0"/>
                            </p:stCondLst>
                            <p:childTnLst>
                              <p:par>
                                <p:cTn id="66" presetID="8" presetClass="emph" presetSubtype="0" fill="hold" nodeType="clickEffect">
                                  <p:stCondLst>
                                    <p:cond delay="0"/>
                                  </p:stCondLst>
                                  <p:childTnLst>
                                    <p:animRot by="21600000">
                                      <p:cBhvr>
                                        <p:cTn id="67" dur="10000" fill="hold"/>
                                        <p:tgtEl>
                                          <p:spTgt spid="27"/>
                                        </p:tgtEl>
                                        <p:attrNameLst>
                                          <p:attrName>r</p:attrName>
                                        </p:attrNameLst>
                                      </p:cBhvr>
                                    </p:animRot>
                                  </p:childTnLst>
                                </p:cTn>
                              </p:par>
                            </p:childTnLst>
                          </p:cTn>
                        </p:par>
                        <p:par>
                          <p:cTn id="68" fill="hold">
                            <p:stCondLst>
                              <p:cond delay="10000"/>
                            </p:stCondLst>
                            <p:childTnLst>
                              <p:par>
                                <p:cTn id="69" presetID="53" presetClass="entr" presetSubtype="16" fill="hold" nodeType="afterEffect">
                                  <p:stCondLst>
                                    <p:cond delay="0"/>
                                  </p:stCondLst>
                                  <p:childTnLst>
                                    <p:set>
                                      <p:cBhvr>
                                        <p:cTn id="70" dur="1" fill="hold">
                                          <p:stCondLst>
                                            <p:cond delay="0"/>
                                          </p:stCondLst>
                                        </p:cTn>
                                        <p:tgtEl>
                                          <p:spTgt spid="22"/>
                                        </p:tgtEl>
                                        <p:attrNameLst>
                                          <p:attrName>style.visibility</p:attrName>
                                        </p:attrNameLst>
                                      </p:cBhvr>
                                      <p:to>
                                        <p:strVal val="visible"/>
                                      </p:to>
                                    </p:set>
                                    <p:anim calcmode="lin" valueType="num">
                                      <p:cBhvr>
                                        <p:cTn id="71" dur="3000" fill="hold"/>
                                        <p:tgtEl>
                                          <p:spTgt spid="22"/>
                                        </p:tgtEl>
                                        <p:attrNameLst>
                                          <p:attrName>ppt_w</p:attrName>
                                        </p:attrNameLst>
                                      </p:cBhvr>
                                      <p:tavLst>
                                        <p:tav tm="0">
                                          <p:val>
                                            <p:fltVal val="0"/>
                                          </p:val>
                                        </p:tav>
                                        <p:tav tm="100000">
                                          <p:val>
                                            <p:strVal val="#ppt_w"/>
                                          </p:val>
                                        </p:tav>
                                      </p:tavLst>
                                    </p:anim>
                                    <p:anim calcmode="lin" valueType="num">
                                      <p:cBhvr>
                                        <p:cTn id="72" dur="3000" fill="hold"/>
                                        <p:tgtEl>
                                          <p:spTgt spid="22"/>
                                        </p:tgtEl>
                                        <p:attrNameLst>
                                          <p:attrName>ppt_h</p:attrName>
                                        </p:attrNameLst>
                                      </p:cBhvr>
                                      <p:tavLst>
                                        <p:tav tm="0">
                                          <p:val>
                                            <p:fltVal val="0"/>
                                          </p:val>
                                        </p:tav>
                                        <p:tav tm="100000">
                                          <p:val>
                                            <p:strVal val="#ppt_h"/>
                                          </p:val>
                                        </p:tav>
                                      </p:tavLst>
                                    </p:anim>
                                    <p:animEffect transition="in" filter="fade">
                                      <p:cBhvr>
                                        <p:cTn id="73" dur="3000"/>
                                        <p:tgtEl>
                                          <p:spTgt spid="22"/>
                                        </p:tgtEl>
                                      </p:cBhvr>
                                    </p:animEffect>
                                  </p:childTnLst>
                                  <p:subTnLst>
                                    <p:audio>
                                      <p:cMediaNode>
                                        <p:cTn display="0" masterRel="sameClick">
                                          <p:stCondLst>
                                            <p:cond evt="begin" delay="0">
                                              <p:tn val="69"/>
                                            </p:cond>
                                          </p:stCondLst>
                                          <p:endCondLst>
                                            <p:cond evt="onStopAudio" delay="0">
                                              <p:tgtEl>
                                                <p:sldTgt/>
                                              </p:tgtEl>
                                            </p:cond>
                                          </p:endCondLst>
                                        </p:cTn>
                                        <p:tgtEl>
                                          <p:sndTgt r:embed="rId6" name="chimes.wav"/>
                                        </p:tgtEl>
                                      </p:cMediaNode>
                                    </p:audio>
                                  </p:subTnLst>
                                </p:cTn>
                              </p:par>
                            </p:childTnLst>
                          </p:cTn>
                        </p:par>
                      </p:childTnLst>
                    </p:cTn>
                  </p:par>
                </p:childTnLst>
              </p:cTn>
              <p:nextCondLst>
                <p:cond evt="onClick" delay="0">
                  <p:tgtEl>
                    <p:spTgt spid="25"/>
                  </p:tgtEl>
                </p:cond>
              </p:nextCondLst>
            </p:seq>
          </p:childTnLst>
        </p:cTn>
      </p:par>
    </p:tnLst>
    <p:bldLst>
      <p:bldP spid="4" grpId="0" animBg="1"/>
      <p:bldP spid="7" grpId="0" animBg="1"/>
      <p:bldP spid="8" grpId="0" animBg="1"/>
      <p:bldP spid="16" grpId="0" animBg="1"/>
      <p:bldP spid="16" grpId="1" animBg="1"/>
      <p:bldP spid="17" grpId="0"/>
      <p:bldP spid="17"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 tac hai sau benh voi cay tro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170715" y="1852448"/>
            <a:ext cx="8134350" cy="4572000"/>
          </a:xfrm>
          <a:prstGeom prst="rect">
            <a:avLst/>
          </a:prstGeom>
        </p:spPr>
      </p:pic>
      <p:sp>
        <p:nvSpPr>
          <p:cNvPr id="4" name="TextBox 3">
            <a:extLst>
              <a:ext uri="{FF2B5EF4-FFF2-40B4-BE49-F238E27FC236}">
                <a16:creationId xmlns="" xmlns:a16="http://schemas.microsoft.com/office/drawing/2014/main" id="{C5FCCA0B-521D-4896-80AA-098D37914A62}"/>
              </a:ext>
            </a:extLst>
          </p:cNvPr>
          <p:cNvSpPr txBox="1"/>
          <p:nvPr/>
        </p:nvSpPr>
        <p:spPr>
          <a:xfrm>
            <a:off x="1455847" y="433552"/>
            <a:ext cx="9564086" cy="830997"/>
          </a:xfrm>
          <a:prstGeom prst="rect">
            <a:avLst/>
          </a:prstGeom>
          <a:noFill/>
        </p:spPr>
        <p:txBody>
          <a:bodyPr wrap="square" rtlCol="0">
            <a:spAutoFit/>
          </a:bodyPr>
          <a:lstStyle/>
          <a:p>
            <a:pPr algn="ctr"/>
            <a:r>
              <a:rPr lang="en-US" sz="2400" dirty="0">
                <a:solidFill>
                  <a:srgbClr val="FFFF00"/>
                </a:solidFill>
                <a:latin typeface="Arial" panose="020B0604020202020204" pitchFamily="34" charset="0"/>
                <a:cs typeface="Arial" panose="020B0604020202020204" pitchFamily="34" charset="0"/>
              </a:rPr>
              <a:t>CÁC EM HÃY XEM ĐOẠN VIDEO SAU ĐỂ THẤY ĐƯỢC TÁC HẠI CỦA SÂU, BỆNH ĐỐI VỚI CÂY TRỒNG</a:t>
            </a:r>
            <a:endParaRPr lang="vi-VN" sz="2400"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4072550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p:cNvSpPr txBox="1"/>
          <p:nvPr/>
        </p:nvSpPr>
        <p:spPr>
          <a:xfrm>
            <a:off x="2135332" y="2175371"/>
            <a:ext cx="8004769" cy="584775"/>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sz="3200" dirty="0">
                <a:solidFill>
                  <a:prstClr val="black"/>
                </a:solidFill>
                <a:latin typeface="Times New Roman" pitchFamily="18" charset="0"/>
                <a:cs typeface="Times New Roman" pitchFamily="18" charset="0"/>
              </a:rPr>
              <a:t>A: </a:t>
            </a:r>
            <a:r>
              <a:rPr lang="en-US" altLang="en-US" sz="2400" dirty="0" err="1">
                <a:latin typeface="Times New Roman" panose="02020603050405020304" pitchFamily="18" charset="0"/>
              </a:rPr>
              <a:t>Làm</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cho</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đất</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tơi</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xốp</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thoáng</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khí</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và</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vùi</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lấp</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cỏ</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dại</a:t>
            </a:r>
            <a:r>
              <a:rPr lang="en-US" altLang="en-US" sz="2400" dirty="0">
                <a:latin typeface="Times New Roman" panose="02020603050405020304" pitchFamily="18" charset="0"/>
              </a:rPr>
              <a:t>.</a:t>
            </a:r>
          </a:p>
        </p:txBody>
      </p:sp>
      <p:sp>
        <p:nvSpPr>
          <p:cNvPr id="2" name="Rounded Rectangle 1"/>
          <p:cNvSpPr/>
          <p:nvPr/>
        </p:nvSpPr>
        <p:spPr>
          <a:xfrm>
            <a:off x="2655927" y="307964"/>
            <a:ext cx="5562600" cy="1447800"/>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srgbClr val="FFFF00"/>
              </a:solidFill>
            </a:endParaRPr>
          </a:p>
        </p:txBody>
      </p:sp>
      <p:sp>
        <p:nvSpPr>
          <p:cNvPr id="4" name="TextBox 3"/>
          <p:cNvSpPr txBox="1"/>
          <p:nvPr/>
        </p:nvSpPr>
        <p:spPr>
          <a:xfrm>
            <a:off x="2135330" y="4380503"/>
            <a:ext cx="8004770" cy="584775"/>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sz="3200" dirty="0">
                <a:solidFill>
                  <a:prstClr val="black"/>
                </a:solidFill>
                <a:latin typeface="Times New Roman" pitchFamily="18" charset="0"/>
                <a:cs typeface="Times New Roman" pitchFamily="18" charset="0"/>
              </a:rPr>
              <a:t>C: </a:t>
            </a:r>
            <a:r>
              <a:rPr lang="en-US" altLang="en-US" sz="2400" dirty="0" err="1">
                <a:latin typeface="Times New Roman" panose="02020603050405020304" pitchFamily="18" charset="0"/>
              </a:rPr>
              <a:t>Làm</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tăng</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độ</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phì</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nhiêu</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của</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đất</a:t>
            </a:r>
            <a:r>
              <a:rPr lang="en-US" altLang="en-US" sz="2400" dirty="0">
                <a:latin typeface="Times New Roman" panose="02020603050405020304" pitchFamily="18" charset="0"/>
              </a:rPr>
              <a:t> </a:t>
            </a:r>
            <a:r>
              <a:rPr lang="en-US" altLang="en-US" sz="2400" dirty="0">
                <a:latin typeface="Times New Roman" panose="02020603050405020304" pitchFamily="18" charset="0"/>
                <a:sym typeface="Wingdings" panose="05000000000000000000" pitchFamily="2" charset="2"/>
              </a:rPr>
              <a:t></a:t>
            </a:r>
            <a:r>
              <a:rPr lang="en-US" altLang="en-US" sz="2400" dirty="0">
                <a:latin typeface="Times New Roman" panose="02020603050405020304" pitchFamily="18" charset="0"/>
                <a:sym typeface="Times New Roman" panose="02020603050405020304" pitchFamily="18" charset="0"/>
              </a:rPr>
              <a:t> </a:t>
            </a:r>
            <a:r>
              <a:rPr lang="en-US" altLang="en-US" sz="2400" dirty="0" err="1">
                <a:latin typeface="Times New Roman" panose="02020603050405020304" pitchFamily="18" charset="0"/>
                <a:sym typeface="Times New Roman" panose="02020603050405020304" pitchFamily="18" charset="0"/>
              </a:rPr>
              <a:t>tăng</a:t>
            </a:r>
            <a:r>
              <a:rPr lang="en-US" altLang="en-US" sz="2400" dirty="0">
                <a:latin typeface="Times New Roman" panose="02020603050405020304" pitchFamily="18" charset="0"/>
                <a:sym typeface="Times New Roman" panose="02020603050405020304" pitchFamily="18" charset="0"/>
              </a:rPr>
              <a:t> </a:t>
            </a:r>
            <a:r>
              <a:rPr lang="en-US" altLang="en-US" sz="2400" dirty="0" err="1">
                <a:latin typeface="Times New Roman" panose="02020603050405020304" pitchFamily="18" charset="0"/>
                <a:sym typeface="Times New Roman" panose="02020603050405020304" pitchFamily="18" charset="0"/>
              </a:rPr>
              <a:t>năng</a:t>
            </a:r>
            <a:r>
              <a:rPr lang="en-US" altLang="en-US" sz="2400" dirty="0">
                <a:latin typeface="Times New Roman" panose="02020603050405020304" pitchFamily="18" charset="0"/>
                <a:sym typeface="Times New Roman" panose="02020603050405020304" pitchFamily="18" charset="0"/>
              </a:rPr>
              <a:t> </a:t>
            </a:r>
            <a:r>
              <a:rPr lang="en-US" altLang="en-US" sz="2400" dirty="0" err="1">
                <a:latin typeface="Times New Roman" panose="02020603050405020304" pitchFamily="18" charset="0"/>
                <a:sym typeface="Times New Roman" panose="02020603050405020304" pitchFamily="18" charset="0"/>
              </a:rPr>
              <a:t>suất</a:t>
            </a:r>
            <a:r>
              <a:rPr lang="en-US" altLang="en-US" sz="2400" dirty="0">
                <a:latin typeface="Times New Roman" panose="02020603050405020304" pitchFamily="18" charset="0"/>
                <a:sym typeface="Times New Roman" panose="02020603050405020304" pitchFamily="18" charset="0"/>
              </a:rPr>
              <a:t> </a:t>
            </a:r>
            <a:r>
              <a:rPr lang="en-US" altLang="en-US" sz="2400" dirty="0" err="1">
                <a:latin typeface="Times New Roman" panose="02020603050405020304" pitchFamily="18" charset="0"/>
                <a:sym typeface="Times New Roman" panose="02020603050405020304" pitchFamily="18" charset="0"/>
              </a:rPr>
              <a:t>cây</a:t>
            </a:r>
            <a:r>
              <a:rPr lang="en-US" altLang="en-US" sz="2400" dirty="0">
                <a:latin typeface="Times New Roman" panose="02020603050405020304" pitchFamily="18" charset="0"/>
                <a:sym typeface="Times New Roman" panose="02020603050405020304" pitchFamily="18" charset="0"/>
              </a:rPr>
              <a:t> </a:t>
            </a:r>
            <a:r>
              <a:rPr lang="en-US" altLang="en-US" sz="2400" dirty="0" err="1">
                <a:latin typeface="Times New Roman" panose="02020603050405020304" pitchFamily="18" charset="0"/>
                <a:sym typeface="Times New Roman" panose="02020603050405020304" pitchFamily="18" charset="0"/>
              </a:rPr>
              <a:t>trồng</a:t>
            </a:r>
            <a:r>
              <a:rPr lang="en-US" altLang="en-US" sz="2400" dirty="0">
                <a:latin typeface="Times New Roman" panose="02020603050405020304" pitchFamily="18" charset="0"/>
                <a:sym typeface="Times New Roman" panose="02020603050405020304" pitchFamily="18" charset="0"/>
              </a:rPr>
              <a:t>.</a:t>
            </a:r>
            <a:endParaRPr lang="en-US" altLang="en-US" sz="2400" dirty="0">
              <a:latin typeface="Times New Roman" panose="02020603050405020304" pitchFamily="18" charset="0"/>
            </a:endParaRPr>
          </a:p>
        </p:txBody>
      </p:sp>
      <p:sp>
        <p:nvSpPr>
          <p:cNvPr id="6" name="TextBox 5"/>
          <p:cNvSpPr txBox="1"/>
          <p:nvPr/>
        </p:nvSpPr>
        <p:spPr>
          <a:xfrm>
            <a:off x="2135330" y="5321218"/>
            <a:ext cx="8004770" cy="954107"/>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sz="3200" dirty="0">
                <a:solidFill>
                  <a:prstClr val="black"/>
                </a:solidFill>
                <a:latin typeface="Times New Roman" pitchFamily="18" charset="0"/>
                <a:cs typeface="Times New Roman" pitchFamily="18" charset="0"/>
              </a:rPr>
              <a:t>D: </a:t>
            </a:r>
            <a:r>
              <a:rPr lang="en-US" altLang="en-US" sz="2400" dirty="0" err="1">
                <a:latin typeface="Times New Roman" panose="02020603050405020304" pitchFamily="18" charset="0"/>
              </a:rPr>
              <a:t>Dễ</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chăm</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sóc</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chống</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ngập</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úng</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và</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tạo</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tầng</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đất</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dày</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cho</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cây</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sinh</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trưởng</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và</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phát</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triển</a:t>
            </a:r>
            <a:r>
              <a:rPr lang="en-US" altLang="en-US" sz="2400" dirty="0">
                <a:latin typeface="Times New Roman" panose="02020603050405020304" pitchFamily="18" charset="0"/>
              </a:rPr>
              <a:t>.</a:t>
            </a:r>
          </a:p>
        </p:txBody>
      </p:sp>
      <p:sp>
        <p:nvSpPr>
          <p:cNvPr id="8" name="TextBox 7"/>
          <p:cNvSpPr txBox="1"/>
          <p:nvPr/>
        </p:nvSpPr>
        <p:spPr>
          <a:xfrm>
            <a:off x="2135332" y="3404175"/>
            <a:ext cx="8004769" cy="584775"/>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sz="3200" dirty="0">
                <a:solidFill>
                  <a:prstClr val="black"/>
                </a:solidFill>
                <a:latin typeface="Times New Roman" pitchFamily="18" charset="0"/>
                <a:cs typeface="Times New Roman" pitchFamily="18" charset="0"/>
              </a:rPr>
              <a:t>B: </a:t>
            </a:r>
            <a:r>
              <a:rPr lang="en-US" altLang="en-US" sz="2400" dirty="0" err="1">
                <a:latin typeface="Times New Roman" panose="02020603050405020304" pitchFamily="18" charset="0"/>
              </a:rPr>
              <a:t>Làm</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nhỏ</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đất</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thu</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gom</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cỏ</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dại</a:t>
            </a:r>
            <a:r>
              <a:rPr lang="en-US" altLang="en-US" sz="2400" dirty="0">
                <a:latin typeface="Times New Roman" panose="02020603050405020304" pitchFamily="18" charset="0"/>
              </a:rPr>
              <a:t>.</a:t>
            </a:r>
          </a:p>
        </p:txBody>
      </p:sp>
      <p:pic>
        <p:nvPicPr>
          <p:cNvPr id="10"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288981" y="117763"/>
            <a:ext cx="609600" cy="609600"/>
          </a:xfrm>
          <a:prstGeom prst="rect">
            <a:avLst/>
          </a:prstGeom>
        </p:spPr>
      </p:pic>
      <p:pic>
        <p:nvPicPr>
          <p:cNvPr id="11"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2288981" y="1321087"/>
            <a:ext cx="609600" cy="609600"/>
          </a:xfrm>
          <a:prstGeom prst="rect">
            <a:avLst/>
          </a:prstGeom>
        </p:spPr>
      </p:pic>
      <p:pic>
        <p:nvPicPr>
          <p:cNvPr id="12"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2382054" y="3696562"/>
            <a:ext cx="609600" cy="609600"/>
          </a:xfrm>
          <a:prstGeom prst="rect">
            <a:avLst/>
          </a:prstGeom>
        </p:spPr>
      </p:pic>
      <p:pic>
        <p:nvPicPr>
          <p:cNvPr id="13"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2292330" y="2345801"/>
            <a:ext cx="609600" cy="609600"/>
          </a:xfrm>
          <a:prstGeom prst="rect">
            <a:avLst/>
          </a:prstGeom>
        </p:spPr>
      </p:pic>
      <p:sp>
        <p:nvSpPr>
          <p:cNvPr id="16" name="Cloud 15"/>
          <p:cNvSpPr/>
          <p:nvPr/>
        </p:nvSpPr>
        <p:spPr>
          <a:xfrm>
            <a:off x="6740601" y="3462790"/>
            <a:ext cx="3505200" cy="2197387"/>
          </a:xfrm>
          <a:prstGeom prst="cloud">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solidFill>
                <a:prstClr val="white"/>
              </a:solidFill>
            </a:endParaRPr>
          </a:p>
        </p:txBody>
      </p:sp>
      <p:sp>
        <p:nvSpPr>
          <p:cNvPr id="17" name="TextBox 16"/>
          <p:cNvSpPr txBox="1"/>
          <p:nvPr/>
        </p:nvSpPr>
        <p:spPr>
          <a:xfrm>
            <a:off x="7789189" y="3951546"/>
            <a:ext cx="1752600" cy="1077218"/>
          </a:xfrm>
          <a:prstGeom prst="rect">
            <a:avLst/>
          </a:prstGeom>
          <a:noFill/>
        </p:spPr>
        <p:txBody>
          <a:bodyPr wrap="square" rtlCol="0">
            <a:spAutoFit/>
          </a:bodyPr>
          <a:lstStyle/>
          <a:p>
            <a:r>
              <a:rPr lang="en-US" sz="3200" dirty="0">
                <a:solidFill>
                  <a:prstClr val="black"/>
                </a:solidFill>
                <a:latin typeface="Times New Roman" pitchFamily="18" charset="0"/>
                <a:cs typeface="Times New Roman" pitchFamily="18" charset="0"/>
              </a:rPr>
              <a:t>CHÚC MỪNG</a:t>
            </a:r>
          </a:p>
        </p:txBody>
      </p:sp>
      <p:pic>
        <p:nvPicPr>
          <p:cNvPr id="18" name="Picture 17"/>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p:blipFill>
        <p:spPr>
          <a:xfrm>
            <a:off x="1749206" y="1878802"/>
            <a:ext cx="1233055" cy="1256068"/>
          </a:xfrm>
          <a:prstGeom prst="rect">
            <a:avLst/>
          </a:prstGeom>
        </p:spPr>
      </p:pic>
      <p:pic>
        <p:nvPicPr>
          <p:cNvPr id="19" name="Picture 18"/>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p:blipFill>
        <p:spPr>
          <a:xfrm>
            <a:off x="1518802" y="5170237"/>
            <a:ext cx="1233055" cy="1256068"/>
          </a:xfrm>
          <a:prstGeom prst="rect">
            <a:avLst/>
          </a:prstGeom>
        </p:spPr>
      </p:pic>
      <p:pic>
        <p:nvPicPr>
          <p:cNvPr id="20" name="Picture 19"/>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p:blipFill>
        <p:spPr>
          <a:xfrm>
            <a:off x="1749205" y="3060089"/>
            <a:ext cx="1233055" cy="1256068"/>
          </a:xfrm>
          <a:prstGeom prst="rect">
            <a:avLst/>
          </a:prstGeom>
        </p:spPr>
      </p:pic>
      <p:pic>
        <p:nvPicPr>
          <p:cNvPr id="21" name="q3">
            <a:hlinkClick r:id="rId11" action="ppaction://hlinksldjump"/>
          </p:cNvPr>
          <p:cNvPicPr>
            <a:picLocks noChangeAspect="1"/>
          </p:cNvPicPr>
          <p:nvPr/>
        </p:nvPicPr>
        <p:blipFill rotWithShape="1">
          <a:blip r:embed="rId12" cstate="print">
            <a:clrChange>
              <a:clrFrom>
                <a:srgbClr val="FBFBFB"/>
              </a:clrFrom>
              <a:clrTo>
                <a:srgbClr val="FBFBFB">
                  <a:alpha val="0"/>
                </a:srgbClr>
              </a:clrTo>
            </a:clrChange>
            <a:extLst>
              <a:ext uri="{28A0092B-C50C-407E-A947-70E740481C1C}">
                <a14:useLocalDpi xmlns:a14="http://schemas.microsoft.com/office/drawing/2010/main" val="0"/>
              </a:ext>
            </a:extLst>
          </a:blip>
          <a:srcRect l="14488" t="1333" r="21307" b="11174"/>
          <a:stretch/>
        </p:blipFill>
        <p:spPr>
          <a:xfrm>
            <a:off x="9429420" y="5550187"/>
            <a:ext cx="1238580" cy="1265892"/>
          </a:xfrm>
          <a:prstGeom prst="rect">
            <a:avLst/>
          </a:prstGeom>
        </p:spPr>
      </p:pic>
      <p:grpSp>
        <p:nvGrpSpPr>
          <p:cNvPr id="22" name="times up"/>
          <p:cNvGrpSpPr/>
          <p:nvPr/>
        </p:nvGrpSpPr>
        <p:grpSpPr>
          <a:xfrm>
            <a:off x="9382483" y="1783021"/>
            <a:ext cx="1205624" cy="362438"/>
            <a:chOff x="4284637" y="-304827"/>
            <a:chExt cx="2669678" cy="697560"/>
          </a:xfrm>
        </p:grpSpPr>
        <p:sp>
          <p:nvSpPr>
            <p:cNvPr id="23" name="Rounded Rectangle 22"/>
            <p:cNvSpPr/>
            <p:nvPr/>
          </p:nvSpPr>
          <p:spPr>
            <a:xfrm>
              <a:off x="4317476" y="-304827"/>
              <a:ext cx="2636839" cy="697560"/>
            </a:xfrm>
            <a:prstGeom prst="roundRect">
              <a:avLst/>
            </a:prstGeom>
            <a:solidFill>
              <a:srgbClr val="FFC000"/>
            </a:solidFill>
            <a:ln w="12700" cap="flat" cmpd="sng" algn="ctr">
              <a:noFill/>
              <a:prstDash val="solid"/>
              <a:miter lim="800000"/>
            </a:ln>
            <a:effectLst/>
          </p:spPr>
          <p:txBody>
            <a:bodyPr rtlCol="0" anchor="ctr"/>
            <a:lstStyle/>
            <a:p>
              <a:pPr algn="ctr" defTabSz="914400">
                <a:defRPr/>
              </a:pPr>
              <a:endParaRPr lang="en-GB" sz="2800" kern="0" dirty="0">
                <a:solidFill>
                  <a:sysClr val="window" lastClr="FFFFFF"/>
                </a:solidFill>
                <a:latin typeface="Arial" panose="020B0604020202020204" pitchFamily="34" charset="0"/>
                <a:cs typeface="Arial" panose="020B0604020202020204" pitchFamily="34" charset="0"/>
              </a:endParaRPr>
            </a:p>
          </p:txBody>
        </p:sp>
        <p:sp>
          <p:nvSpPr>
            <p:cNvPr id="24" name="Rounded Rectangle 23"/>
            <p:cNvSpPr/>
            <p:nvPr/>
          </p:nvSpPr>
          <p:spPr>
            <a:xfrm>
              <a:off x="4284637" y="-304827"/>
              <a:ext cx="2636837" cy="697560"/>
            </a:xfrm>
            <a:prstGeom prst="roundRect">
              <a:avLst/>
            </a:prstGeom>
            <a:solidFill>
              <a:srgbClr val="FFC000"/>
            </a:solidFill>
            <a:ln w="12700" cap="flat" cmpd="sng" algn="ctr">
              <a:noFill/>
              <a:prstDash val="solid"/>
              <a:miter lim="800000"/>
            </a:ln>
            <a:effectLst/>
          </p:spPr>
          <p:txBody>
            <a:bodyPr rtlCol="0" anchor="ctr"/>
            <a:lstStyle/>
            <a:p>
              <a:pPr algn="ctr" defTabSz="914400">
                <a:defRPr/>
              </a:pPr>
              <a:r>
                <a:rPr lang="en-GB" sz="1400" kern="0" dirty="0" err="1">
                  <a:solidFill>
                    <a:sysClr val="window" lastClr="FFFFFF"/>
                  </a:solidFill>
                  <a:latin typeface="Arial" panose="020B0604020202020204" pitchFamily="34" charset="0"/>
                  <a:cs typeface="Arial" panose="020B0604020202020204" pitchFamily="34" charset="0"/>
                </a:rPr>
                <a:t>Hết</a:t>
              </a:r>
              <a:r>
                <a:rPr lang="en-GB" sz="1400" kern="0" dirty="0">
                  <a:solidFill>
                    <a:sysClr val="window" lastClr="FFFFFF"/>
                  </a:solidFill>
                  <a:latin typeface="Arial" panose="020B0604020202020204" pitchFamily="34" charset="0"/>
                  <a:cs typeface="Arial" panose="020B0604020202020204" pitchFamily="34" charset="0"/>
                </a:rPr>
                <a:t> </a:t>
              </a:r>
              <a:r>
                <a:rPr lang="en-GB" sz="1400" kern="0" dirty="0" err="1">
                  <a:solidFill>
                    <a:sysClr val="window" lastClr="FFFFFF"/>
                  </a:solidFill>
                  <a:latin typeface="Arial" panose="020B0604020202020204" pitchFamily="34" charset="0"/>
                  <a:cs typeface="Arial" panose="020B0604020202020204" pitchFamily="34" charset="0"/>
                </a:rPr>
                <a:t>Giờ</a:t>
              </a:r>
              <a:endParaRPr lang="en-GB" sz="1400" kern="0" dirty="0">
                <a:solidFill>
                  <a:sysClr val="window" lastClr="FFFFFF"/>
                </a:solidFill>
                <a:latin typeface="Arial" panose="020B0604020202020204" pitchFamily="34" charset="0"/>
                <a:cs typeface="Arial" panose="020B0604020202020204" pitchFamily="34" charset="0"/>
              </a:endParaRPr>
            </a:p>
          </p:txBody>
        </p:sp>
      </p:grpSp>
      <p:sp>
        <p:nvSpPr>
          <p:cNvPr id="25" name="Rectangle 24"/>
          <p:cNvSpPr/>
          <p:nvPr/>
        </p:nvSpPr>
        <p:spPr>
          <a:xfrm>
            <a:off x="9697597" y="31412"/>
            <a:ext cx="548204" cy="304381"/>
          </a:xfrm>
          <a:prstGeom prst="rect">
            <a:avLst/>
          </a:prstGeom>
          <a:solidFill>
            <a:sysClr val="window" lastClr="FFFFFF"/>
          </a:solidFill>
          <a:ln w="12700" cap="flat" cmpd="sng" algn="ctr">
            <a:solidFill>
              <a:srgbClr val="FFC000"/>
            </a:solidFill>
            <a:prstDash val="solid"/>
            <a:miter lim="800000"/>
          </a:ln>
          <a:effectLst/>
        </p:spPr>
        <p:txBody>
          <a:bodyPr rtlCol="0" anchor="ctr"/>
          <a:lstStyle/>
          <a:p>
            <a:pPr algn="ctr" defTabSz="914400">
              <a:defRPr/>
            </a:pPr>
            <a:r>
              <a:rPr lang="en-US" sz="1050" kern="0" dirty="0">
                <a:solidFill>
                  <a:srgbClr val="FF0000"/>
                </a:solidFill>
                <a:latin typeface="Calibri"/>
              </a:rPr>
              <a:t>START</a:t>
            </a:r>
          </a:p>
        </p:txBody>
      </p:sp>
      <p:pic>
        <p:nvPicPr>
          <p:cNvPr id="26" name="Picture 2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297330" y="335792"/>
            <a:ext cx="1370670" cy="1366322"/>
          </a:xfrm>
          <a:prstGeom prst="rect">
            <a:avLst/>
          </a:prstGeom>
        </p:spPr>
      </p:pic>
      <p:grpSp>
        <p:nvGrpSpPr>
          <p:cNvPr id="27" name="Clock hand spin">
            <a:extLst>
              <a:ext uri="{FF2B5EF4-FFF2-40B4-BE49-F238E27FC236}">
                <a16:creationId xmlns="" xmlns:a16="http://schemas.microsoft.com/office/drawing/2014/main" id="{BB0445D5-A6E5-40E7-BBDD-5E3EFA13BDED}"/>
              </a:ext>
            </a:extLst>
          </p:cNvPr>
          <p:cNvGrpSpPr/>
          <p:nvPr/>
        </p:nvGrpSpPr>
        <p:grpSpPr>
          <a:xfrm rot="1786145">
            <a:off x="9719816" y="913163"/>
            <a:ext cx="525701" cy="509437"/>
            <a:chOff x="840573" y="2379277"/>
            <a:chExt cx="3829048" cy="3849975"/>
          </a:xfrm>
        </p:grpSpPr>
        <p:sp>
          <p:nvSpPr>
            <p:cNvPr id="28" name="Oval 28"/>
            <p:cNvSpPr>
              <a:spLocks noChangeArrowheads="1"/>
            </p:cNvSpPr>
            <p:nvPr/>
          </p:nvSpPr>
          <p:spPr bwMode="auto">
            <a:xfrm>
              <a:off x="840573" y="2379277"/>
              <a:ext cx="3829048" cy="3849975"/>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defRPr/>
              </a:pPr>
              <a:endParaRPr lang="en-GB" kern="0" dirty="0">
                <a:solidFill>
                  <a:sysClr val="windowText" lastClr="000000"/>
                </a:solidFill>
              </a:endParaRPr>
            </a:p>
          </p:txBody>
        </p:sp>
        <p:sp>
          <p:nvSpPr>
            <p:cNvPr id="29" name="hour hand"/>
            <p:cNvSpPr>
              <a:spLocks/>
            </p:cNvSpPr>
            <p:nvPr/>
          </p:nvSpPr>
          <p:spPr bwMode="auto">
            <a:xfrm>
              <a:off x="2159000" y="3253181"/>
              <a:ext cx="601664"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defRPr/>
              </a:pPr>
              <a:endParaRPr lang="en-GB" kern="0" dirty="0">
                <a:solidFill>
                  <a:sysClr val="windowText" lastClr="000000"/>
                </a:solidFill>
              </a:endParaRPr>
            </a:p>
          </p:txBody>
        </p:sp>
      </p:grpSp>
      <p:sp>
        <p:nvSpPr>
          <p:cNvPr id="30" name="TextBox 29"/>
          <p:cNvSpPr txBox="1"/>
          <p:nvPr/>
        </p:nvSpPr>
        <p:spPr>
          <a:xfrm>
            <a:off x="10140100" y="958526"/>
            <a:ext cx="281032" cy="246221"/>
          </a:xfrm>
          <a:prstGeom prst="rect">
            <a:avLst/>
          </a:prstGeom>
          <a:noFill/>
        </p:spPr>
        <p:txBody>
          <a:bodyPr wrap="square" rtlCol="0">
            <a:spAutoFit/>
          </a:bodyPr>
          <a:lstStyle/>
          <a:p>
            <a:pPr defTabSz="914400">
              <a:defRPr/>
            </a:pPr>
            <a:r>
              <a:rPr lang="en-US" sz="1000" b="1" kern="0" dirty="0">
                <a:solidFill>
                  <a:srgbClr val="99B2C8"/>
                </a:solidFill>
              </a:rPr>
              <a:t>3</a:t>
            </a:r>
          </a:p>
        </p:txBody>
      </p:sp>
      <p:sp>
        <p:nvSpPr>
          <p:cNvPr id="31" name="TextBox 30"/>
          <p:cNvSpPr txBox="1"/>
          <p:nvPr/>
        </p:nvSpPr>
        <p:spPr>
          <a:xfrm>
            <a:off x="9887514" y="1212173"/>
            <a:ext cx="341087" cy="246221"/>
          </a:xfrm>
          <a:prstGeom prst="rect">
            <a:avLst/>
          </a:prstGeom>
          <a:noFill/>
        </p:spPr>
        <p:txBody>
          <a:bodyPr wrap="square" rtlCol="0">
            <a:spAutoFit/>
          </a:bodyPr>
          <a:lstStyle/>
          <a:p>
            <a:pPr defTabSz="914400">
              <a:defRPr/>
            </a:pPr>
            <a:r>
              <a:rPr lang="en-US" sz="1000" b="1" kern="0" dirty="0">
                <a:solidFill>
                  <a:srgbClr val="99B2C8"/>
                </a:solidFill>
              </a:rPr>
              <a:t>6</a:t>
            </a:r>
          </a:p>
        </p:txBody>
      </p:sp>
      <p:sp>
        <p:nvSpPr>
          <p:cNvPr id="32" name="TextBox 31"/>
          <p:cNvSpPr txBox="1"/>
          <p:nvPr/>
        </p:nvSpPr>
        <p:spPr>
          <a:xfrm>
            <a:off x="9541789" y="996096"/>
            <a:ext cx="308455" cy="246221"/>
          </a:xfrm>
          <a:prstGeom prst="rect">
            <a:avLst/>
          </a:prstGeom>
          <a:noFill/>
        </p:spPr>
        <p:txBody>
          <a:bodyPr wrap="square" rtlCol="0">
            <a:spAutoFit/>
          </a:bodyPr>
          <a:lstStyle/>
          <a:p>
            <a:pPr defTabSz="914400">
              <a:defRPr/>
            </a:pPr>
            <a:r>
              <a:rPr lang="en-US" sz="1000" b="1" kern="0" dirty="0">
                <a:solidFill>
                  <a:srgbClr val="99B2C8"/>
                </a:solidFill>
              </a:rPr>
              <a:t>9</a:t>
            </a:r>
          </a:p>
        </p:txBody>
      </p:sp>
      <p:sp>
        <p:nvSpPr>
          <p:cNvPr id="33" name="TextBox 32"/>
          <p:cNvSpPr txBox="1"/>
          <p:nvPr/>
        </p:nvSpPr>
        <p:spPr>
          <a:xfrm>
            <a:off x="9825686" y="712305"/>
            <a:ext cx="371406" cy="246221"/>
          </a:xfrm>
          <a:prstGeom prst="rect">
            <a:avLst/>
          </a:prstGeom>
          <a:noFill/>
        </p:spPr>
        <p:txBody>
          <a:bodyPr wrap="square" rtlCol="0">
            <a:spAutoFit/>
          </a:bodyPr>
          <a:lstStyle/>
          <a:p>
            <a:pPr defTabSz="914400">
              <a:defRPr/>
            </a:pPr>
            <a:r>
              <a:rPr lang="en-US" sz="1000" b="1" kern="0" dirty="0">
                <a:solidFill>
                  <a:srgbClr val="99B2C8"/>
                </a:solidFill>
              </a:rPr>
              <a:t>12</a:t>
            </a:r>
          </a:p>
        </p:txBody>
      </p:sp>
      <p:sp>
        <p:nvSpPr>
          <p:cNvPr id="34" name="TextBox 33"/>
          <p:cNvSpPr txBox="1"/>
          <p:nvPr/>
        </p:nvSpPr>
        <p:spPr>
          <a:xfrm>
            <a:off x="2718051" y="506835"/>
            <a:ext cx="5410200" cy="1077218"/>
          </a:xfrm>
          <a:prstGeom prst="rect">
            <a:avLst/>
          </a:prstGeom>
          <a:noFill/>
        </p:spPr>
        <p:txBody>
          <a:bodyPr wrap="square" rtlCol="0">
            <a:spAutoFit/>
          </a:bodyPr>
          <a:lstStyle/>
          <a:p>
            <a:r>
              <a:rPr lang="en-US" altLang="en-US" sz="3200" b="1" u="sng" dirty="0" err="1">
                <a:solidFill>
                  <a:srgbClr val="FFFF00"/>
                </a:solidFill>
                <a:latin typeface="Times New Roman" panose="02020603050405020304" pitchFamily="18" charset="0"/>
              </a:rPr>
              <a:t>Câu</a:t>
            </a:r>
            <a:r>
              <a:rPr lang="en-US" altLang="en-US" sz="3200" b="1" u="sng" dirty="0">
                <a:solidFill>
                  <a:srgbClr val="FFFF00"/>
                </a:solidFill>
                <a:latin typeface="Times New Roman" panose="02020603050405020304" pitchFamily="18" charset="0"/>
              </a:rPr>
              <a:t> 3:</a:t>
            </a:r>
            <a:r>
              <a:rPr lang="en-US" altLang="en-US" sz="3200" b="1" dirty="0">
                <a:solidFill>
                  <a:srgbClr val="FFFF00"/>
                </a:solidFill>
                <a:latin typeface="Times New Roman" panose="02020603050405020304" pitchFamily="18" charset="0"/>
              </a:rPr>
              <a:t> </a:t>
            </a:r>
            <a:r>
              <a:rPr lang="en-US" altLang="en-US" sz="3200" b="1" dirty="0" err="1">
                <a:solidFill>
                  <a:srgbClr val="FFFF00"/>
                </a:solidFill>
                <a:latin typeface="Times New Roman" panose="02020603050405020304" pitchFamily="18" charset="0"/>
              </a:rPr>
              <a:t>Mục</a:t>
            </a:r>
            <a:r>
              <a:rPr lang="en-US" altLang="en-US" sz="3200" b="1" dirty="0">
                <a:solidFill>
                  <a:srgbClr val="FFFF00"/>
                </a:solidFill>
                <a:latin typeface="Times New Roman" panose="02020603050405020304" pitchFamily="18" charset="0"/>
              </a:rPr>
              <a:t> </a:t>
            </a:r>
            <a:r>
              <a:rPr lang="en-US" altLang="en-US" sz="3200" b="1" dirty="0" err="1">
                <a:solidFill>
                  <a:srgbClr val="FFFF00"/>
                </a:solidFill>
                <a:latin typeface="Times New Roman" panose="02020603050405020304" pitchFamily="18" charset="0"/>
              </a:rPr>
              <a:t>đích</a:t>
            </a:r>
            <a:r>
              <a:rPr lang="en-US" altLang="en-US" sz="3200" b="1" dirty="0">
                <a:solidFill>
                  <a:srgbClr val="FFFF00"/>
                </a:solidFill>
                <a:latin typeface="Times New Roman" panose="02020603050405020304" pitchFamily="18" charset="0"/>
              </a:rPr>
              <a:t> </a:t>
            </a:r>
            <a:r>
              <a:rPr lang="en-US" altLang="en-US" sz="3200" b="1" dirty="0" err="1">
                <a:solidFill>
                  <a:srgbClr val="FFFF00"/>
                </a:solidFill>
                <a:latin typeface="Times New Roman" panose="02020603050405020304" pitchFamily="18" charset="0"/>
              </a:rPr>
              <a:t>của</a:t>
            </a:r>
            <a:r>
              <a:rPr lang="en-US" altLang="en-US" sz="3200" b="1" dirty="0">
                <a:solidFill>
                  <a:srgbClr val="FFFF00"/>
                </a:solidFill>
                <a:latin typeface="Times New Roman" panose="02020603050405020304" pitchFamily="18" charset="0"/>
              </a:rPr>
              <a:t> </a:t>
            </a:r>
            <a:r>
              <a:rPr lang="en-US" altLang="en-US" sz="3200" b="1" dirty="0" err="1">
                <a:solidFill>
                  <a:srgbClr val="FFFF00"/>
                </a:solidFill>
                <a:latin typeface="Times New Roman" panose="02020603050405020304" pitchFamily="18" charset="0"/>
              </a:rPr>
              <a:t>việc</a:t>
            </a:r>
            <a:r>
              <a:rPr lang="en-US" altLang="en-US" sz="3200" b="1" dirty="0">
                <a:solidFill>
                  <a:srgbClr val="FFFF00"/>
                </a:solidFill>
                <a:latin typeface="Times New Roman" panose="02020603050405020304" pitchFamily="18" charset="0"/>
              </a:rPr>
              <a:t> </a:t>
            </a:r>
            <a:r>
              <a:rPr lang="en-US" altLang="en-US" sz="3200" b="1" dirty="0" err="1">
                <a:solidFill>
                  <a:srgbClr val="FFFF00"/>
                </a:solidFill>
                <a:latin typeface="Times New Roman" panose="02020603050405020304" pitchFamily="18" charset="0"/>
              </a:rPr>
              <a:t>bón</a:t>
            </a:r>
            <a:r>
              <a:rPr lang="en-US" altLang="en-US" sz="3200" b="1" dirty="0">
                <a:solidFill>
                  <a:srgbClr val="FFFF00"/>
                </a:solidFill>
                <a:latin typeface="Times New Roman" panose="02020603050405020304" pitchFamily="18" charset="0"/>
              </a:rPr>
              <a:t> </a:t>
            </a:r>
            <a:r>
              <a:rPr lang="en-US" altLang="en-US" sz="3200" b="1" dirty="0" err="1">
                <a:solidFill>
                  <a:srgbClr val="FFFF00"/>
                </a:solidFill>
                <a:latin typeface="Times New Roman" panose="02020603050405020304" pitchFamily="18" charset="0"/>
              </a:rPr>
              <a:t>phân</a:t>
            </a:r>
            <a:r>
              <a:rPr lang="en-US" altLang="en-US" sz="3200" b="1" dirty="0">
                <a:solidFill>
                  <a:srgbClr val="FFFF00"/>
                </a:solidFill>
                <a:latin typeface="Times New Roman" panose="02020603050405020304" pitchFamily="18" charset="0"/>
              </a:rPr>
              <a:t> </a:t>
            </a:r>
            <a:r>
              <a:rPr lang="en-US" altLang="en-US" sz="3200" b="1" dirty="0" err="1">
                <a:solidFill>
                  <a:srgbClr val="FFFF00"/>
                </a:solidFill>
                <a:latin typeface="Times New Roman" panose="02020603050405020304" pitchFamily="18" charset="0"/>
              </a:rPr>
              <a:t>lót</a:t>
            </a:r>
            <a:endParaRPr lang="en-US" sz="3200" dirty="0">
              <a:solidFill>
                <a:srgbClr val="FFFF00"/>
              </a:solidFill>
              <a:latin typeface="Times New Roman" pitchFamily="18" charset="0"/>
              <a:cs typeface="Times New Roman" pitchFamily="18" charset="0"/>
            </a:endParaRPr>
          </a:p>
        </p:txBody>
      </p:sp>
    </p:spTree>
    <p:extLst>
      <p:ext uri="{BB962C8B-B14F-4D97-AF65-F5344CB8AC3E}">
        <p14:creationId xmlns:p14="http://schemas.microsoft.com/office/powerpoint/2010/main" val="58012022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inVertical)">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8124" fill="hold"/>
                                        <p:tgtEl>
                                          <p:spTgt spid="12"/>
                                        </p:tgtEl>
                                      </p:cBhvr>
                                    </p:cmd>
                                  </p:childTnLst>
                                </p:cTn>
                              </p:par>
                              <p:par>
                                <p:cTn id="27" presetID="10" presetClass="entr" presetSubtype="0"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10"/>
                </p:tgtEl>
              </p:cMediaNode>
            </p:audio>
            <p:audio>
              <p:cMediaNode vol="80000">
                <p:cTn id="31" fill="hold" display="0">
                  <p:stCondLst>
                    <p:cond delay="indefinite"/>
                  </p:stCondLst>
                  <p:endCondLst>
                    <p:cond evt="onStopAudio" delay="0">
                      <p:tgtEl>
                        <p:sldTgt/>
                      </p:tgtEl>
                    </p:cond>
                  </p:endCondLst>
                </p:cTn>
                <p:tgtEl>
                  <p:spTgt spid="11"/>
                </p:tgtEl>
              </p:cMediaNode>
            </p:audio>
            <p:audio>
              <p:cMediaNode vol="80000">
                <p:cTn id="32" fill="hold" display="0">
                  <p:stCondLst>
                    <p:cond delay="indefinite"/>
                  </p:stCondLst>
                  <p:endCondLst>
                    <p:cond evt="onStopAudio" delay="0">
                      <p:tgtEl>
                        <p:sldTgt/>
                      </p:tgtEl>
                    </p:cond>
                  </p:endCondLst>
                </p:cTn>
                <p:tgtEl>
                  <p:spTgt spid="12"/>
                </p:tgtEl>
              </p:cMediaNode>
            </p:audio>
            <p:audio>
              <p:cMediaNode vol="80000">
                <p:cTn id="33" fill="hold" display="0">
                  <p:stCondLst>
                    <p:cond delay="indefinite"/>
                  </p:stCondLst>
                  <p:endCondLst>
                    <p:cond evt="onStopAudio" delay="0">
                      <p:tgtEl>
                        <p:sldTgt/>
                      </p:tgtEl>
                    </p:cond>
                  </p:endCondLst>
                </p:cTn>
                <p:tgtEl>
                  <p:spTgt spid="13"/>
                </p:tgtEl>
              </p:cMediaNode>
            </p:audio>
            <p:seq concurrent="1" nextAc="seek">
              <p:cTn id="34" restart="whenNotActive" fill="hold" evtFilter="cancelBubble" nodeType="interactiveSeq">
                <p:stCondLst>
                  <p:cond evt="onClick" delay="0">
                    <p:tgtEl>
                      <p:spTgt spid="4"/>
                    </p:tgtEl>
                  </p:cond>
                </p:stCondLst>
                <p:endSync evt="end" delay="0">
                  <p:rtn val="all"/>
                </p:endSync>
                <p:childTnLst>
                  <p:par>
                    <p:cTn id="35" fill="hold">
                      <p:stCondLst>
                        <p:cond delay="0"/>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500"/>
                                        <p:tgtEl>
                                          <p:spTgt spid="16"/>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500"/>
                                        <p:tgtEl>
                                          <p:spTgt spid="17"/>
                                        </p:tgtEl>
                                      </p:cBhvr>
                                    </p:animEffect>
                                  </p:childTnLst>
                                </p:cTn>
                              </p:par>
                              <p:par>
                                <p:cTn id="43" presetID="1" presetClass="mediacall" presetSubtype="0" fill="hold" nodeType="withEffect">
                                  <p:stCondLst>
                                    <p:cond delay="0"/>
                                  </p:stCondLst>
                                  <p:childTnLst>
                                    <p:cmd type="call" cmd="playFrom(0.0)">
                                      <p:cBhvr>
                                        <p:cTn id="44" dur="8091" fill="hold"/>
                                        <p:tgtEl>
                                          <p:spTgt spid="10"/>
                                        </p:tgtEl>
                                      </p:cBhvr>
                                    </p:cmd>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1" nodeType="clickEffect">
                                  <p:stCondLst>
                                    <p:cond delay="0"/>
                                  </p:stCondLst>
                                  <p:childTnLst>
                                    <p:set>
                                      <p:cBhvr>
                                        <p:cTn id="48" dur="1" fill="hold">
                                          <p:stCondLst>
                                            <p:cond delay="0"/>
                                          </p:stCondLst>
                                        </p:cTn>
                                        <p:tgtEl>
                                          <p:spTgt spid="16"/>
                                        </p:tgtEl>
                                        <p:attrNameLst>
                                          <p:attrName>style.visibility</p:attrName>
                                        </p:attrNameLst>
                                      </p:cBhvr>
                                      <p:to>
                                        <p:strVal val="hidden"/>
                                      </p:to>
                                    </p:set>
                                  </p:childTnLst>
                                </p:cTn>
                              </p:par>
                              <p:par>
                                <p:cTn id="49" presetID="1" presetClass="exit" presetSubtype="0" fill="hold" grpId="1" nodeType="withEffect">
                                  <p:stCondLst>
                                    <p:cond delay="0"/>
                                  </p:stCondLst>
                                  <p:childTnLst>
                                    <p:set>
                                      <p:cBhvr>
                                        <p:cTn id="50"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51" restart="whenNotActive" fill="hold" evtFilter="cancelBubble" nodeType="interactiveSeq">
                <p:stCondLst>
                  <p:cond evt="onClick" delay="0">
                    <p:tgtEl>
                      <p:spTgt spid="8"/>
                    </p:tgtEl>
                  </p:cond>
                </p:stCondLst>
                <p:endSync evt="end" delay="0">
                  <p:rtn val="all"/>
                </p:endSync>
                <p:childTnLst>
                  <p:par>
                    <p:cTn id="52" fill="hold">
                      <p:stCondLst>
                        <p:cond delay="0"/>
                      </p:stCondLst>
                      <p:childTnLst>
                        <p:par>
                          <p:cTn id="53" fill="hold">
                            <p:stCondLst>
                              <p:cond delay="0"/>
                            </p:stCondLst>
                            <p:childTnLst>
                              <p:par>
                                <p:cTn id="54" presetID="10" presetClass="entr" presetSubtype="0" fill="hold" nodeType="withEffect">
                                  <p:stCondLst>
                                    <p:cond delay="0"/>
                                  </p:stCondLst>
                                  <p:childTnLst>
                                    <p:set>
                                      <p:cBhvr>
                                        <p:cTn id="55" dur="1" fill="hold">
                                          <p:stCondLst>
                                            <p:cond delay="0"/>
                                          </p:stCondLst>
                                        </p:cTn>
                                        <p:tgtEl>
                                          <p:spTgt spid="20"/>
                                        </p:tgtEl>
                                        <p:attrNameLst>
                                          <p:attrName>style.visibility</p:attrName>
                                        </p:attrNameLst>
                                      </p:cBhvr>
                                      <p:to>
                                        <p:strVal val="visible"/>
                                      </p:to>
                                    </p:set>
                                    <p:animEffect transition="in" filter="fade">
                                      <p:cBhvr>
                                        <p:cTn id="56" dur="500"/>
                                        <p:tgtEl>
                                          <p:spTgt spid="20"/>
                                        </p:tgtEl>
                                      </p:cBhvr>
                                    </p:animEffect>
                                  </p:childTnLst>
                                </p:cTn>
                              </p:par>
                              <p:par>
                                <p:cTn id="57" presetID="1" presetClass="mediacall" presetSubtype="0" fill="hold" nodeType="withEffect">
                                  <p:stCondLst>
                                    <p:cond delay="0"/>
                                  </p:stCondLst>
                                  <p:childTnLst>
                                    <p:cmd type="call" cmd="playFrom(0.0)">
                                      <p:cBhvr>
                                        <p:cTn id="58" dur="8124" fill="hold"/>
                                        <p:tgtEl>
                                          <p:spTgt spid="13"/>
                                        </p:tgtEl>
                                      </p:cBhvr>
                                    </p:cmd>
                                  </p:childTnLst>
                                </p:cTn>
                              </p:par>
                            </p:childTnLst>
                          </p:cTn>
                        </p:par>
                      </p:childTnLst>
                    </p:cTn>
                  </p:par>
                </p:childTnLst>
              </p:cTn>
              <p:nextCondLst>
                <p:cond evt="onClick" delay="0">
                  <p:tgtEl>
                    <p:spTgt spid="8"/>
                  </p:tgtEl>
                </p:cond>
              </p:nextCondLst>
            </p:seq>
            <p:seq concurrent="1" nextAc="seek">
              <p:cTn id="59" restart="whenNotActive" fill="hold" evtFilter="cancelBubble" nodeType="interactiveSeq">
                <p:stCondLst>
                  <p:cond evt="onClick" delay="0">
                    <p:tgtEl>
                      <p:spTgt spid="6"/>
                    </p:tgtEl>
                  </p:cond>
                </p:stCondLst>
                <p:endSync evt="end" delay="0">
                  <p:rtn val="all"/>
                </p:endSync>
                <p:childTnLst>
                  <p:par>
                    <p:cTn id="60" fill="hold">
                      <p:stCondLst>
                        <p:cond delay="0"/>
                      </p:stCondLst>
                      <p:childTnLst>
                        <p:par>
                          <p:cTn id="61" fill="hold">
                            <p:stCondLst>
                              <p:cond delay="0"/>
                            </p:stCondLst>
                            <p:childTnLst>
                              <p:par>
                                <p:cTn id="62" presetID="10" presetClass="entr" presetSubtype="0"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Effect transition="in" filter="fade">
                                      <p:cBhvr>
                                        <p:cTn id="64" dur="500"/>
                                        <p:tgtEl>
                                          <p:spTgt spid="19"/>
                                        </p:tgtEl>
                                      </p:cBhvr>
                                    </p:animEffect>
                                  </p:childTnLst>
                                </p:cTn>
                              </p:par>
                              <p:par>
                                <p:cTn id="65" presetID="1" presetClass="mediacall" presetSubtype="0" fill="hold" nodeType="withEffect">
                                  <p:stCondLst>
                                    <p:cond delay="0"/>
                                  </p:stCondLst>
                                  <p:childTnLst>
                                    <p:cmd type="call" cmd="playFrom(0.0)">
                                      <p:cBhvr>
                                        <p:cTn id="66" dur="8124" fill="hold"/>
                                        <p:tgtEl>
                                          <p:spTgt spid="11"/>
                                        </p:tgtEl>
                                      </p:cBhvr>
                                    </p:cmd>
                                  </p:childTnLst>
                                </p:cTn>
                              </p:par>
                            </p:childTnLst>
                          </p:cTn>
                        </p:par>
                      </p:childTnLst>
                    </p:cTn>
                  </p:par>
                </p:childTnLst>
              </p:cTn>
              <p:nextCondLst>
                <p:cond evt="onClick" delay="0">
                  <p:tgtEl>
                    <p:spTgt spid="6"/>
                  </p:tgtEl>
                </p:cond>
              </p:nextCondLst>
            </p:seq>
            <p:seq concurrent="1" nextAc="seek">
              <p:cTn id="67" restart="whenNotActive" fill="hold" evtFilter="cancelBubble" nodeType="interactiveSeq">
                <p:stCondLst>
                  <p:cond evt="onClick" delay="0">
                    <p:tgtEl>
                      <p:spTgt spid="21"/>
                    </p:tgtEl>
                  </p:cond>
                </p:stCondLst>
                <p:endSync evt="end" delay="0">
                  <p:rtn val="all"/>
                </p:endSync>
                <p:childTnLst>
                  <p:par>
                    <p:cTn id="68" fill="hold">
                      <p:stCondLst>
                        <p:cond delay="0"/>
                      </p:stCondLst>
                      <p:childTnLst>
                        <p:par>
                          <p:cTn id="69" fill="hold">
                            <p:stCondLst>
                              <p:cond delay="0"/>
                            </p:stCondLst>
                            <p:childTnLst>
                              <p:par>
                                <p:cTn id="70" presetID="10" presetClass="exit" presetSubtype="0" fill="hold" nodeType="clickEffect">
                                  <p:stCondLst>
                                    <p:cond delay="0"/>
                                  </p:stCondLst>
                                  <p:childTnLst>
                                    <p:animEffect transition="out" filter="fade">
                                      <p:cBhvr>
                                        <p:cTn id="71" dur="500"/>
                                        <p:tgtEl>
                                          <p:spTgt spid="21"/>
                                        </p:tgtEl>
                                      </p:cBhvr>
                                    </p:animEffect>
                                    <p:set>
                                      <p:cBhvr>
                                        <p:cTn id="72"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73" restart="whenNotActive" fill="hold" evtFilter="cancelBubble" nodeType="interactiveSeq">
                <p:stCondLst>
                  <p:cond evt="onClick" delay="0">
                    <p:tgtEl>
                      <p:spTgt spid="25"/>
                    </p:tgtEl>
                  </p:cond>
                </p:stCondLst>
                <p:endSync evt="end" delay="0">
                  <p:rtn val="all"/>
                </p:endSync>
                <p:childTnLst>
                  <p:par>
                    <p:cTn id="74" fill="hold">
                      <p:stCondLst>
                        <p:cond delay="0"/>
                      </p:stCondLst>
                      <p:childTnLst>
                        <p:par>
                          <p:cTn id="75" fill="hold">
                            <p:stCondLst>
                              <p:cond delay="0"/>
                            </p:stCondLst>
                            <p:childTnLst>
                              <p:par>
                                <p:cTn id="76" presetID="8" presetClass="emph" presetSubtype="0" fill="hold" nodeType="clickEffect">
                                  <p:stCondLst>
                                    <p:cond delay="0"/>
                                  </p:stCondLst>
                                  <p:childTnLst>
                                    <p:animRot by="21600000">
                                      <p:cBhvr>
                                        <p:cTn id="77" dur="10000" fill="hold"/>
                                        <p:tgtEl>
                                          <p:spTgt spid="27"/>
                                        </p:tgtEl>
                                        <p:attrNameLst>
                                          <p:attrName>r</p:attrName>
                                        </p:attrNameLst>
                                      </p:cBhvr>
                                    </p:animRot>
                                  </p:childTnLst>
                                </p:cTn>
                              </p:par>
                            </p:childTnLst>
                          </p:cTn>
                        </p:par>
                        <p:par>
                          <p:cTn id="78" fill="hold">
                            <p:stCondLst>
                              <p:cond delay="10000"/>
                            </p:stCondLst>
                            <p:childTnLst>
                              <p:par>
                                <p:cTn id="79" presetID="53" presetClass="entr" presetSubtype="16" fill="hold" nodeType="afterEffect">
                                  <p:stCondLst>
                                    <p:cond delay="0"/>
                                  </p:stCondLst>
                                  <p:childTnLst>
                                    <p:set>
                                      <p:cBhvr>
                                        <p:cTn id="80" dur="1" fill="hold">
                                          <p:stCondLst>
                                            <p:cond delay="0"/>
                                          </p:stCondLst>
                                        </p:cTn>
                                        <p:tgtEl>
                                          <p:spTgt spid="22"/>
                                        </p:tgtEl>
                                        <p:attrNameLst>
                                          <p:attrName>style.visibility</p:attrName>
                                        </p:attrNameLst>
                                      </p:cBhvr>
                                      <p:to>
                                        <p:strVal val="visible"/>
                                      </p:to>
                                    </p:set>
                                    <p:anim calcmode="lin" valueType="num">
                                      <p:cBhvr>
                                        <p:cTn id="81" dur="3000" fill="hold"/>
                                        <p:tgtEl>
                                          <p:spTgt spid="22"/>
                                        </p:tgtEl>
                                        <p:attrNameLst>
                                          <p:attrName>ppt_w</p:attrName>
                                        </p:attrNameLst>
                                      </p:cBhvr>
                                      <p:tavLst>
                                        <p:tav tm="0">
                                          <p:val>
                                            <p:fltVal val="0"/>
                                          </p:val>
                                        </p:tav>
                                        <p:tav tm="100000">
                                          <p:val>
                                            <p:strVal val="#ppt_w"/>
                                          </p:val>
                                        </p:tav>
                                      </p:tavLst>
                                    </p:anim>
                                    <p:anim calcmode="lin" valueType="num">
                                      <p:cBhvr>
                                        <p:cTn id="82" dur="3000" fill="hold"/>
                                        <p:tgtEl>
                                          <p:spTgt spid="22"/>
                                        </p:tgtEl>
                                        <p:attrNameLst>
                                          <p:attrName>ppt_h</p:attrName>
                                        </p:attrNameLst>
                                      </p:cBhvr>
                                      <p:tavLst>
                                        <p:tav tm="0">
                                          <p:val>
                                            <p:fltVal val="0"/>
                                          </p:val>
                                        </p:tav>
                                        <p:tav tm="100000">
                                          <p:val>
                                            <p:strVal val="#ppt_h"/>
                                          </p:val>
                                        </p:tav>
                                      </p:tavLst>
                                    </p:anim>
                                    <p:animEffect transition="in" filter="fade">
                                      <p:cBhvr>
                                        <p:cTn id="83" dur="3000"/>
                                        <p:tgtEl>
                                          <p:spTgt spid="22"/>
                                        </p:tgtEl>
                                      </p:cBhvr>
                                    </p:animEffect>
                                  </p:childTnLst>
                                  <p:subTnLst>
                                    <p:audio>
                                      <p:cMediaNode>
                                        <p:cTn display="0" masterRel="sameClick">
                                          <p:stCondLst>
                                            <p:cond evt="begin" delay="0">
                                              <p:tn val="79"/>
                                            </p:cond>
                                          </p:stCondLst>
                                          <p:endCondLst>
                                            <p:cond evt="onStopAudio" delay="0">
                                              <p:tgtEl>
                                                <p:sldTgt/>
                                              </p:tgtEl>
                                            </p:cond>
                                          </p:endCondLst>
                                        </p:cTn>
                                        <p:tgtEl>
                                          <p:sndTgt r:embed="rId6" name="chimes.wav"/>
                                        </p:tgtEl>
                                      </p:cMediaNode>
                                    </p:audio>
                                  </p:subTnLst>
                                </p:cTn>
                              </p:par>
                            </p:childTnLst>
                          </p:cTn>
                        </p:par>
                      </p:childTnLst>
                    </p:cTn>
                  </p:par>
                </p:childTnLst>
              </p:cTn>
              <p:nextCondLst>
                <p:cond evt="onClick" delay="0">
                  <p:tgtEl>
                    <p:spTgt spid="25"/>
                  </p:tgtEl>
                </p:cond>
              </p:nextCondLst>
            </p:seq>
          </p:childTnLst>
        </p:cTn>
      </p:par>
    </p:tnLst>
    <p:bldLst>
      <p:bldP spid="35" grpId="0" animBg="1"/>
      <p:bldP spid="4" grpId="0" animBg="1"/>
      <p:bldP spid="6" grpId="0" animBg="1"/>
      <p:bldP spid="8" grpId="0" animBg="1"/>
      <p:bldP spid="16" grpId="0" animBg="1"/>
      <p:bldP spid="16" grpId="1" animBg="1"/>
      <p:bldP spid="17" grpId="0"/>
      <p:bldP spid="17"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loud 15"/>
          <p:cNvSpPr/>
          <p:nvPr/>
        </p:nvSpPr>
        <p:spPr>
          <a:xfrm>
            <a:off x="2983518" y="1570366"/>
            <a:ext cx="4876800" cy="2722148"/>
          </a:xfrm>
          <a:prstGeom prst="cloud">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US">
              <a:solidFill>
                <a:prstClr val="white"/>
              </a:solidFill>
            </a:endParaRPr>
          </a:p>
        </p:txBody>
      </p:sp>
      <p:sp>
        <p:nvSpPr>
          <p:cNvPr id="17" name="TextBox 16"/>
          <p:cNvSpPr txBox="1"/>
          <p:nvPr/>
        </p:nvSpPr>
        <p:spPr>
          <a:xfrm>
            <a:off x="3581400" y="2146610"/>
            <a:ext cx="3962400" cy="1569660"/>
          </a:xfrm>
          <a:prstGeom prst="rect">
            <a:avLst/>
          </a:prstGeom>
          <a:noFill/>
        </p:spPr>
        <p:txBody>
          <a:bodyPr wrap="square" rtlCol="0">
            <a:spAutoFit/>
          </a:bodyPr>
          <a:lstStyle/>
          <a:p>
            <a:r>
              <a:rPr lang="en-US" sz="3200" dirty="0">
                <a:solidFill>
                  <a:prstClr val="black"/>
                </a:solidFill>
                <a:latin typeface="Times New Roman" pitchFamily="18" charset="0"/>
                <a:cs typeface="Times New Roman" pitchFamily="18" charset="0"/>
              </a:rPr>
              <a:t>CHÚC MỪNG EM NHẬN ĐƯỢC MỘT TRÀNG PHÁO TAY</a:t>
            </a:r>
          </a:p>
        </p:txBody>
      </p:sp>
      <p:pic>
        <p:nvPicPr>
          <p:cNvPr id="21" name="q4">
            <a:hlinkClick r:id="rId2" action="ppaction://hlinksldjump"/>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200" b="96800" l="10000" r="90000"/>
                    </a14:imgEffect>
                  </a14:imgLayer>
                </a14:imgProps>
              </a:ext>
              <a:ext uri="{28A0092B-C50C-407E-A947-70E740481C1C}">
                <a14:useLocalDpi xmlns:a14="http://schemas.microsoft.com/office/drawing/2010/main" val="0"/>
              </a:ext>
            </a:extLst>
          </a:blip>
          <a:srcRect l="8728" t="2546" r="13090" b="4509"/>
          <a:stretch/>
        </p:blipFill>
        <p:spPr>
          <a:xfrm>
            <a:off x="9304969" y="5410200"/>
            <a:ext cx="1363031" cy="1350352"/>
          </a:xfrm>
          <a:prstGeom prst="rect">
            <a:avLst/>
          </a:prstGeom>
        </p:spPr>
      </p:pic>
    </p:spTree>
    <p:extLst>
      <p:ext uri="{BB962C8B-B14F-4D97-AF65-F5344CB8AC3E}">
        <p14:creationId xmlns:p14="http://schemas.microsoft.com/office/powerpoint/2010/main" val="138980114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1"/>
                                        </p:tgtEl>
                                      </p:cBhvr>
                                    </p:animEffect>
                                    <p:set>
                                      <p:cBhvr>
                                        <p:cTn id="7"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666999" y="304800"/>
            <a:ext cx="5619751" cy="164726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endParaRPr>
          </a:p>
        </p:txBody>
      </p:sp>
      <p:sp>
        <p:nvSpPr>
          <p:cNvPr id="4" name="TextBox 3"/>
          <p:cNvSpPr txBox="1"/>
          <p:nvPr/>
        </p:nvSpPr>
        <p:spPr>
          <a:xfrm>
            <a:off x="1981199" y="5319775"/>
            <a:ext cx="4704877" cy="1077218"/>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3200" dirty="0">
                <a:solidFill>
                  <a:prstClr val="black"/>
                </a:solidFill>
                <a:latin typeface="Times New Roman" pitchFamily="18" charset="0"/>
                <a:cs typeface="Times New Roman" pitchFamily="18" charset="0"/>
              </a:rPr>
              <a:t>D: </a:t>
            </a:r>
            <a:r>
              <a:rPr lang="en-US" altLang="en-US" sz="2400" b="1" dirty="0">
                <a:latin typeface="Times New Roman" panose="02020603050405020304" pitchFamily="18" charset="0"/>
              </a:rPr>
              <a:t>3</a:t>
            </a:r>
          </a:p>
          <a:p>
            <a:endParaRPr lang="en-US" sz="3200" dirty="0">
              <a:solidFill>
                <a:prstClr val="black"/>
              </a:solidFill>
              <a:latin typeface="Times New Roman" pitchFamily="18" charset="0"/>
              <a:cs typeface="Times New Roman" pitchFamily="18" charset="0"/>
            </a:endParaRPr>
          </a:p>
        </p:txBody>
      </p:sp>
      <p:sp>
        <p:nvSpPr>
          <p:cNvPr id="6" name="TextBox 5"/>
          <p:cNvSpPr txBox="1"/>
          <p:nvPr/>
        </p:nvSpPr>
        <p:spPr>
          <a:xfrm>
            <a:off x="1981200" y="2597459"/>
            <a:ext cx="4732835" cy="58477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3200" dirty="0">
                <a:solidFill>
                  <a:prstClr val="black"/>
                </a:solidFill>
                <a:latin typeface="Times New Roman" pitchFamily="18" charset="0"/>
                <a:cs typeface="Times New Roman" pitchFamily="18" charset="0"/>
              </a:rPr>
              <a:t>A: </a:t>
            </a:r>
            <a:r>
              <a:rPr lang="en-US" altLang="en-US" sz="2400" b="1" dirty="0">
                <a:latin typeface="Times New Roman" panose="02020603050405020304" pitchFamily="18" charset="0"/>
              </a:rPr>
              <a:t>1</a:t>
            </a:r>
            <a:endParaRPr lang="en-US" sz="2400" b="1" dirty="0">
              <a:solidFill>
                <a:prstClr val="black"/>
              </a:solidFill>
              <a:latin typeface="Times New Roman" pitchFamily="18" charset="0"/>
              <a:cs typeface="Times New Roman" pitchFamily="18" charset="0"/>
            </a:endParaRPr>
          </a:p>
        </p:txBody>
      </p:sp>
      <p:sp>
        <p:nvSpPr>
          <p:cNvPr id="7" name="TextBox 6"/>
          <p:cNvSpPr txBox="1"/>
          <p:nvPr/>
        </p:nvSpPr>
        <p:spPr>
          <a:xfrm>
            <a:off x="1981200" y="4362486"/>
            <a:ext cx="4732835" cy="58477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3200" dirty="0">
                <a:solidFill>
                  <a:prstClr val="black"/>
                </a:solidFill>
                <a:latin typeface="Times New Roman" pitchFamily="18" charset="0"/>
                <a:cs typeface="Times New Roman" pitchFamily="18" charset="0"/>
              </a:rPr>
              <a:t>C: </a:t>
            </a:r>
            <a:r>
              <a:rPr lang="en-US" altLang="en-US" sz="2400" b="1" dirty="0">
                <a:latin typeface="Times New Roman" panose="02020603050405020304" pitchFamily="18" charset="0"/>
              </a:rPr>
              <a:t>4</a:t>
            </a:r>
          </a:p>
        </p:txBody>
      </p:sp>
      <p:sp>
        <p:nvSpPr>
          <p:cNvPr id="8" name="TextBox 7"/>
          <p:cNvSpPr txBox="1"/>
          <p:nvPr/>
        </p:nvSpPr>
        <p:spPr>
          <a:xfrm>
            <a:off x="1981200" y="3416588"/>
            <a:ext cx="4704877" cy="58477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spcBef>
                <a:spcPct val="50000"/>
              </a:spcBef>
            </a:pPr>
            <a:r>
              <a:rPr lang="en-US" sz="3200" dirty="0">
                <a:solidFill>
                  <a:prstClr val="black"/>
                </a:solidFill>
                <a:latin typeface="Times New Roman" pitchFamily="18" charset="0"/>
                <a:cs typeface="Times New Roman" pitchFamily="18" charset="0"/>
              </a:rPr>
              <a:t>B: </a:t>
            </a:r>
            <a:r>
              <a:rPr lang="en-US" altLang="en-US" sz="2400" b="1" dirty="0">
                <a:latin typeface="Times New Roman" panose="02020603050405020304" pitchFamily="18" charset="0"/>
              </a:rPr>
              <a:t>2</a:t>
            </a:r>
          </a:p>
        </p:txBody>
      </p:sp>
      <p:pic>
        <p:nvPicPr>
          <p:cNvPr id="10"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288981" y="117763"/>
            <a:ext cx="609600" cy="609600"/>
          </a:xfrm>
          <a:prstGeom prst="rect">
            <a:avLst/>
          </a:prstGeom>
        </p:spPr>
      </p:pic>
      <p:pic>
        <p:nvPicPr>
          <p:cNvPr id="11"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2288981" y="1321087"/>
            <a:ext cx="609600" cy="609600"/>
          </a:xfrm>
          <a:prstGeom prst="rect">
            <a:avLst/>
          </a:prstGeom>
        </p:spPr>
      </p:pic>
      <p:pic>
        <p:nvPicPr>
          <p:cNvPr id="12"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2382054" y="3696562"/>
            <a:ext cx="609600" cy="609600"/>
          </a:xfrm>
          <a:prstGeom prst="rect">
            <a:avLst/>
          </a:prstGeom>
        </p:spPr>
      </p:pic>
      <p:pic>
        <p:nvPicPr>
          <p:cNvPr id="13"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2292330" y="2345801"/>
            <a:ext cx="609600" cy="609600"/>
          </a:xfrm>
          <a:prstGeom prst="rect">
            <a:avLst/>
          </a:prstGeom>
        </p:spPr>
      </p:pic>
      <p:sp>
        <p:nvSpPr>
          <p:cNvPr id="16" name="Cloud 15"/>
          <p:cNvSpPr/>
          <p:nvPr/>
        </p:nvSpPr>
        <p:spPr>
          <a:xfrm>
            <a:off x="4981766" y="4759690"/>
            <a:ext cx="3505200" cy="2197387"/>
          </a:xfrm>
          <a:prstGeom prst="cloud">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US">
              <a:solidFill>
                <a:prstClr val="white"/>
              </a:solidFill>
            </a:endParaRPr>
          </a:p>
        </p:txBody>
      </p:sp>
      <p:sp>
        <p:nvSpPr>
          <p:cNvPr id="17" name="TextBox 16"/>
          <p:cNvSpPr txBox="1"/>
          <p:nvPr/>
        </p:nvSpPr>
        <p:spPr>
          <a:xfrm>
            <a:off x="5945475" y="5308384"/>
            <a:ext cx="1752600" cy="1077218"/>
          </a:xfrm>
          <a:prstGeom prst="rect">
            <a:avLst/>
          </a:prstGeom>
          <a:noFill/>
        </p:spPr>
        <p:txBody>
          <a:bodyPr wrap="square" rtlCol="0">
            <a:spAutoFit/>
          </a:bodyPr>
          <a:lstStyle/>
          <a:p>
            <a:r>
              <a:rPr lang="en-US" sz="3200" dirty="0">
                <a:solidFill>
                  <a:prstClr val="black"/>
                </a:solidFill>
                <a:latin typeface="Times New Roman" pitchFamily="18" charset="0"/>
                <a:cs typeface="Times New Roman" pitchFamily="18" charset="0"/>
              </a:rPr>
              <a:t>CHÚC MỪNG</a:t>
            </a:r>
          </a:p>
        </p:txBody>
      </p:sp>
      <p:pic>
        <p:nvPicPr>
          <p:cNvPr id="18" name="Picture 17"/>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p:blipFill>
        <p:spPr>
          <a:xfrm>
            <a:off x="1424850" y="4069076"/>
            <a:ext cx="1233055" cy="1256068"/>
          </a:xfrm>
          <a:prstGeom prst="rect">
            <a:avLst/>
          </a:prstGeom>
        </p:spPr>
      </p:pic>
      <p:pic>
        <p:nvPicPr>
          <p:cNvPr id="19" name="Picture 18"/>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p:blipFill>
        <p:spPr>
          <a:xfrm>
            <a:off x="1433944" y="2022567"/>
            <a:ext cx="1233055" cy="1256068"/>
          </a:xfrm>
          <a:prstGeom prst="rect">
            <a:avLst/>
          </a:prstGeom>
        </p:spPr>
      </p:pic>
      <p:pic>
        <p:nvPicPr>
          <p:cNvPr id="20" name="Picture 19"/>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p:blipFill>
        <p:spPr>
          <a:xfrm>
            <a:off x="1433943" y="3068528"/>
            <a:ext cx="1233055" cy="1256068"/>
          </a:xfrm>
          <a:prstGeom prst="rect">
            <a:avLst/>
          </a:prstGeom>
        </p:spPr>
      </p:pic>
      <p:pic>
        <p:nvPicPr>
          <p:cNvPr id="21" name="q5">
            <a:hlinkClick r:id="rId11" action="ppaction://hlinksldjump"/>
          </p:cNvPr>
          <p:cNvPicPr>
            <a:picLocks noChangeAspect="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296864" y="5410200"/>
            <a:ext cx="1499175" cy="1499175"/>
          </a:xfrm>
          <a:prstGeom prst="rect">
            <a:avLst/>
          </a:prstGeom>
        </p:spPr>
      </p:pic>
      <p:grpSp>
        <p:nvGrpSpPr>
          <p:cNvPr id="22" name="times up"/>
          <p:cNvGrpSpPr/>
          <p:nvPr/>
        </p:nvGrpSpPr>
        <p:grpSpPr>
          <a:xfrm>
            <a:off x="9364158" y="1792767"/>
            <a:ext cx="1205624" cy="362438"/>
            <a:chOff x="4284637" y="-304827"/>
            <a:chExt cx="2669678" cy="697560"/>
          </a:xfrm>
        </p:grpSpPr>
        <p:sp>
          <p:nvSpPr>
            <p:cNvPr id="23" name="Rounded Rectangle 22"/>
            <p:cNvSpPr/>
            <p:nvPr/>
          </p:nvSpPr>
          <p:spPr>
            <a:xfrm>
              <a:off x="4317476" y="-304827"/>
              <a:ext cx="2636839" cy="697560"/>
            </a:xfrm>
            <a:prstGeom prst="roundRect">
              <a:avLst/>
            </a:prstGeom>
            <a:solidFill>
              <a:srgbClr val="FFC000"/>
            </a:solidFill>
            <a:ln w="12700" cap="flat" cmpd="sng" algn="ctr">
              <a:noFill/>
              <a:prstDash val="solid"/>
              <a:miter lim="800000"/>
            </a:ln>
            <a:effectLst/>
          </p:spPr>
          <p:txBody>
            <a:bodyPr rtlCol="0" anchor="ctr"/>
            <a:lstStyle/>
            <a:p>
              <a:pPr algn="ctr" defTabSz="914400">
                <a:defRPr/>
              </a:pPr>
              <a:endParaRPr lang="en-GB" sz="2800" kern="0" dirty="0">
                <a:solidFill>
                  <a:sysClr val="window" lastClr="FFFFFF"/>
                </a:solidFill>
                <a:latin typeface="Arial" panose="020B0604020202020204" pitchFamily="34" charset="0"/>
                <a:cs typeface="Arial" panose="020B0604020202020204" pitchFamily="34" charset="0"/>
              </a:endParaRPr>
            </a:p>
          </p:txBody>
        </p:sp>
        <p:sp>
          <p:nvSpPr>
            <p:cNvPr id="24" name="Rounded Rectangle 23"/>
            <p:cNvSpPr/>
            <p:nvPr/>
          </p:nvSpPr>
          <p:spPr>
            <a:xfrm>
              <a:off x="4284637" y="-304827"/>
              <a:ext cx="2636837" cy="697560"/>
            </a:xfrm>
            <a:prstGeom prst="roundRect">
              <a:avLst/>
            </a:prstGeom>
            <a:solidFill>
              <a:srgbClr val="FFC000"/>
            </a:solidFill>
            <a:ln w="12700" cap="flat" cmpd="sng" algn="ctr">
              <a:noFill/>
              <a:prstDash val="solid"/>
              <a:miter lim="800000"/>
            </a:ln>
            <a:effectLst/>
          </p:spPr>
          <p:txBody>
            <a:bodyPr rtlCol="0" anchor="ctr"/>
            <a:lstStyle/>
            <a:p>
              <a:pPr algn="ctr" defTabSz="914400">
                <a:defRPr/>
              </a:pPr>
              <a:r>
                <a:rPr lang="en-GB" sz="1400" kern="0" dirty="0" err="1">
                  <a:solidFill>
                    <a:sysClr val="window" lastClr="FFFFFF"/>
                  </a:solidFill>
                  <a:latin typeface="Arial" panose="020B0604020202020204" pitchFamily="34" charset="0"/>
                  <a:cs typeface="Arial" panose="020B0604020202020204" pitchFamily="34" charset="0"/>
                </a:rPr>
                <a:t>Hết</a:t>
              </a:r>
              <a:r>
                <a:rPr lang="en-GB" sz="1400" kern="0" dirty="0">
                  <a:solidFill>
                    <a:sysClr val="window" lastClr="FFFFFF"/>
                  </a:solidFill>
                  <a:latin typeface="Arial" panose="020B0604020202020204" pitchFamily="34" charset="0"/>
                  <a:cs typeface="Arial" panose="020B0604020202020204" pitchFamily="34" charset="0"/>
                </a:rPr>
                <a:t> </a:t>
              </a:r>
              <a:r>
                <a:rPr lang="en-GB" sz="1400" kern="0" dirty="0" err="1">
                  <a:solidFill>
                    <a:sysClr val="window" lastClr="FFFFFF"/>
                  </a:solidFill>
                  <a:latin typeface="Arial" panose="020B0604020202020204" pitchFamily="34" charset="0"/>
                  <a:cs typeface="Arial" panose="020B0604020202020204" pitchFamily="34" charset="0"/>
                </a:rPr>
                <a:t>Giờ</a:t>
              </a:r>
              <a:endParaRPr lang="en-GB" sz="1400" kern="0" dirty="0">
                <a:solidFill>
                  <a:sysClr val="window" lastClr="FFFFFF"/>
                </a:solidFill>
                <a:latin typeface="Arial" panose="020B0604020202020204" pitchFamily="34" charset="0"/>
                <a:cs typeface="Arial" panose="020B0604020202020204" pitchFamily="34" charset="0"/>
              </a:endParaRPr>
            </a:p>
          </p:txBody>
        </p:sp>
      </p:grpSp>
      <p:sp>
        <p:nvSpPr>
          <p:cNvPr id="25" name="Rectangle 24"/>
          <p:cNvSpPr/>
          <p:nvPr/>
        </p:nvSpPr>
        <p:spPr>
          <a:xfrm>
            <a:off x="9679272" y="41158"/>
            <a:ext cx="548204" cy="304381"/>
          </a:xfrm>
          <a:prstGeom prst="rect">
            <a:avLst/>
          </a:prstGeom>
          <a:solidFill>
            <a:sysClr val="window" lastClr="FFFFFF"/>
          </a:solidFill>
          <a:ln w="12700" cap="flat" cmpd="sng" algn="ctr">
            <a:solidFill>
              <a:srgbClr val="FFC000"/>
            </a:solidFill>
            <a:prstDash val="solid"/>
            <a:miter lim="800000"/>
          </a:ln>
          <a:effectLst/>
        </p:spPr>
        <p:txBody>
          <a:bodyPr rtlCol="0" anchor="ctr"/>
          <a:lstStyle/>
          <a:p>
            <a:pPr algn="ctr" defTabSz="914400">
              <a:defRPr/>
            </a:pPr>
            <a:r>
              <a:rPr lang="en-US" sz="1050" kern="0" dirty="0">
                <a:solidFill>
                  <a:srgbClr val="FF0000"/>
                </a:solidFill>
                <a:latin typeface="Calibri"/>
              </a:rPr>
              <a:t>START</a:t>
            </a:r>
          </a:p>
        </p:txBody>
      </p:sp>
      <p:pic>
        <p:nvPicPr>
          <p:cNvPr id="26" name="Picture 2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279005" y="345538"/>
            <a:ext cx="1370670" cy="1366322"/>
          </a:xfrm>
          <a:prstGeom prst="rect">
            <a:avLst/>
          </a:prstGeom>
        </p:spPr>
      </p:pic>
      <p:grpSp>
        <p:nvGrpSpPr>
          <p:cNvPr id="27" name="Clock hand spin">
            <a:extLst>
              <a:ext uri="{FF2B5EF4-FFF2-40B4-BE49-F238E27FC236}">
                <a16:creationId xmlns="" xmlns:a16="http://schemas.microsoft.com/office/drawing/2014/main" id="{BB0445D5-A6E5-40E7-BBDD-5E3EFA13BDED}"/>
              </a:ext>
            </a:extLst>
          </p:cNvPr>
          <p:cNvGrpSpPr/>
          <p:nvPr/>
        </p:nvGrpSpPr>
        <p:grpSpPr>
          <a:xfrm rot="1786145">
            <a:off x="9701491" y="922909"/>
            <a:ext cx="525701" cy="509437"/>
            <a:chOff x="840573" y="2379277"/>
            <a:chExt cx="3829048" cy="3849975"/>
          </a:xfrm>
        </p:grpSpPr>
        <p:sp>
          <p:nvSpPr>
            <p:cNvPr id="28" name="Oval 28"/>
            <p:cNvSpPr>
              <a:spLocks noChangeArrowheads="1"/>
            </p:cNvSpPr>
            <p:nvPr/>
          </p:nvSpPr>
          <p:spPr bwMode="auto">
            <a:xfrm>
              <a:off x="840573" y="2379277"/>
              <a:ext cx="3829048" cy="3849975"/>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defRPr/>
              </a:pPr>
              <a:endParaRPr lang="en-GB" kern="0" dirty="0">
                <a:solidFill>
                  <a:sysClr val="windowText" lastClr="000000"/>
                </a:solidFill>
              </a:endParaRPr>
            </a:p>
          </p:txBody>
        </p:sp>
        <p:sp>
          <p:nvSpPr>
            <p:cNvPr id="29" name="hour hand"/>
            <p:cNvSpPr>
              <a:spLocks/>
            </p:cNvSpPr>
            <p:nvPr/>
          </p:nvSpPr>
          <p:spPr bwMode="auto">
            <a:xfrm>
              <a:off x="2159000" y="3253181"/>
              <a:ext cx="601664"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defRPr/>
              </a:pPr>
              <a:endParaRPr lang="en-GB" kern="0" dirty="0">
                <a:solidFill>
                  <a:sysClr val="windowText" lastClr="000000"/>
                </a:solidFill>
              </a:endParaRPr>
            </a:p>
          </p:txBody>
        </p:sp>
      </p:grpSp>
      <p:sp>
        <p:nvSpPr>
          <p:cNvPr id="30" name="TextBox 29"/>
          <p:cNvSpPr txBox="1"/>
          <p:nvPr/>
        </p:nvSpPr>
        <p:spPr>
          <a:xfrm>
            <a:off x="10121775" y="968272"/>
            <a:ext cx="281032" cy="246221"/>
          </a:xfrm>
          <a:prstGeom prst="rect">
            <a:avLst/>
          </a:prstGeom>
          <a:noFill/>
        </p:spPr>
        <p:txBody>
          <a:bodyPr wrap="square" rtlCol="0">
            <a:spAutoFit/>
          </a:bodyPr>
          <a:lstStyle/>
          <a:p>
            <a:pPr defTabSz="914400">
              <a:defRPr/>
            </a:pPr>
            <a:r>
              <a:rPr lang="en-US" sz="1000" b="1" kern="0" dirty="0">
                <a:solidFill>
                  <a:srgbClr val="99B2C8"/>
                </a:solidFill>
              </a:rPr>
              <a:t>3</a:t>
            </a:r>
          </a:p>
        </p:txBody>
      </p:sp>
      <p:sp>
        <p:nvSpPr>
          <p:cNvPr id="31" name="TextBox 30"/>
          <p:cNvSpPr txBox="1"/>
          <p:nvPr/>
        </p:nvSpPr>
        <p:spPr>
          <a:xfrm>
            <a:off x="9869189" y="1221919"/>
            <a:ext cx="341087" cy="246221"/>
          </a:xfrm>
          <a:prstGeom prst="rect">
            <a:avLst/>
          </a:prstGeom>
          <a:noFill/>
        </p:spPr>
        <p:txBody>
          <a:bodyPr wrap="square" rtlCol="0">
            <a:spAutoFit/>
          </a:bodyPr>
          <a:lstStyle/>
          <a:p>
            <a:pPr defTabSz="914400">
              <a:defRPr/>
            </a:pPr>
            <a:r>
              <a:rPr lang="en-US" sz="1000" b="1" kern="0" dirty="0">
                <a:solidFill>
                  <a:srgbClr val="99B2C8"/>
                </a:solidFill>
              </a:rPr>
              <a:t>6</a:t>
            </a:r>
          </a:p>
        </p:txBody>
      </p:sp>
      <p:sp>
        <p:nvSpPr>
          <p:cNvPr id="32" name="TextBox 31"/>
          <p:cNvSpPr txBox="1"/>
          <p:nvPr/>
        </p:nvSpPr>
        <p:spPr>
          <a:xfrm>
            <a:off x="9523464" y="1005842"/>
            <a:ext cx="308455" cy="246221"/>
          </a:xfrm>
          <a:prstGeom prst="rect">
            <a:avLst/>
          </a:prstGeom>
          <a:noFill/>
        </p:spPr>
        <p:txBody>
          <a:bodyPr wrap="square" rtlCol="0">
            <a:spAutoFit/>
          </a:bodyPr>
          <a:lstStyle/>
          <a:p>
            <a:pPr defTabSz="914400">
              <a:defRPr/>
            </a:pPr>
            <a:r>
              <a:rPr lang="en-US" sz="1000" b="1" kern="0" dirty="0">
                <a:solidFill>
                  <a:srgbClr val="99B2C8"/>
                </a:solidFill>
              </a:rPr>
              <a:t>9</a:t>
            </a:r>
          </a:p>
        </p:txBody>
      </p:sp>
      <p:sp>
        <p:nvSpPr>
          <p:cNvPr id="33" name="TextBox 32"/>
          <p:cNvSpPr txBox="1"/>
          <p:nvPr/>
        </p:nvSpPr>
        <p:spPr>
          <a:xfrm>
            <a:off x="9807361" y="722051"/>
            <a:ext cx="371406" cy="246221"/>
          </a:xfrm>
          <a:prstGeom prst="rect">
            <a:avLst/>
          </a:prstGeom>
          <a:noFill/>
        </p:spPr>
        <p:txBody>
          <a:bodyPr wrap="square" rtlCol="0">
            <a:spAutoFit/>
          </a:bodyPr>
          <a:lstStyle/>
          <a:p>
            <a:pPr defTabSz="914400">
              <a:defRPr/>
            </a:pPr>
            <a:r>
              <a:rPr lang="en-US" sz="1000" b="1" kern="0" dirty="0">
                <a:solidFill>
                  <a:srgbClr val="99B2C8"/>
                </a:solidFill>
              </a:rPr>
              <a:t>12</a:t>
            </a:r>
          </a:p>
        </p:txBody>
      </p:sp>
      <p:sp>
        <p:nvSpPr>
          <p:cNvPr id="34" name="TextBox 33"/>
          <p:cNvSpPr txBox="1"/>
          <p:nvPr/>
        </p:nvSpPr>
        <p:spPr>
          <a:xfrm>
            <a:off x="2775683" y="256338"/>
            <a:ext cx="5511067" cy="954107"/>
          </a:xfrm>
          <a:prstGeom prst="rect">
            <a:avLst/>
          </a:prstGeom>
          <a:noFill/>
        </p:spPr>
        <p:txBody>
          <a:bodyPr wrap="square" rtlCol="0">
            <a:spAutoFit/>
          </a:bodyPr>
          <a:lstStyle/>
          <a:p>
            <a:pPr>
              <a:spcBef>
                <a:spcPct val="50000"/>
              </a:spcBef>
            </a:pPr>
            <a:r>
              <a:rPr lang="en-US" altLang="en-US" sz="2800" b="1" u="sng" dirty="0" err="1">
                <a:solidFill>
                  <a:srgbClr val="FF0000"/>
                </a:solidFill>
                <a:latin typeface="Times New Roman" panose="02020603050405020304" pitchFamily="18" charset="0"/>
              </a:rPr>
              <a:t>Câu</a:t>
            </a:r>
            <a:r>
              <a:rPr lang="en-US" altLang="en-US" sz="2800" b="1" u="sng" dirty="0">
                <a:solidFill>
                  <a:srgbClr val="FF0000"/>
                </a:solidFill>
                <a:latin typeface="Times New Roman" panose="02020603050405020304" pitchFamily="18" charset="0"/>
              </a:rPr>
              <a:t> 4 :</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Có</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mấy</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biện</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pháp</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phòng</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trừ</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sâu</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bệnh</a:t>
            </a:r>
            <a:endParaRPr lang="en-US" altLang="en-US" sz="2800" b="1" dirty="0">
              <a:solidFill>
                <a:srgbClr val="FF0000"/>
              </a:solidFill>
              <a:latin typeface="Times New Roman" panose="02020603050405020304" pitchFamily="18" charset="0"/>
            </a:endParaRPr>
          </a:p>
        </p:txBody>
      </p:sp>
    </p:spTree>
    <p:extLst>
      <p:ext uri="{BB962C8B-B14F-4D97-AF65-F5344CB8AC3E}">
        <p14:creationId xmlns:p14="http://schemas.microsoft.com/office/powerpoint/2010/main" val="134748573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10"/>
                </p:tgtEl>
              </p:cMediaNode>
            </p:audio>
            <p:audio>
              <p:cMediaNode vol="80000">
                <p:cTn id="24" fill="hold" display="0">
                  <p:stCondLst>
                    <p:cond delay="indefinite"/>
                  </p:stCondLst>
                  <p:endCondLst>
                    <p:cond evt="onStopAudio" delay="0">
                      <p:tgtEl>
                        <p:sldTgt/>
                      </p:tgtEl>
                    </p:cond>
                  </p:endCondLst>
                </p:cTn>
                <p:tgtEl>
                  <p:spTgt spid="11"/>
                </p:tgtEl>
              </p:cMediaNode>
            </p:audio>
            <p:audio>
              <p:cMediaNode vol="80000">
                <p:cTn id="25" fill="hold" display="0">
                  <p:stCondLst>
                    <p:cond delay="indefinite"/>
                  </p:stCondLst>
                  <p:endCondLst>
                    <p:cond evt="onStopAudio" delay="0">
                      <p:tgtEl>
                        <p:sldTgt/>
                      </p:tgtEl>
                    </p:cond>
                  </p:endCondLst>
                </p:cTn>
                <p:tgtEl>
                  <p:spTgt spid="12"/>
                </p:tgtEl>
              </p:cMediaNode>
            </p:audio>
            <p:audio>
              <p:cMediaNode vol="80000">
                <p:cTn id="26" fill="hold" display="0">
                  <p:stCondLst>
                    <p:cond delay="indefinite"/>
                  </p:stCondLst>
                  <p:endCondLst>
                    <p:cond evt="onStopAudio" delay="0">
                      <p:tgtEl>
                        <p:sldTgt/>
                      </p:tgtEl>
                    </p:cond>
                  </p:endCondLst>
                </p:cTn>
                <p:tgtEl>
                  <p:spTgt spid="13"/>
                </p:tgtEl>
              </p:cMediaNode>
            </p:audio>
            <p:seq concurrent="1" nextAc="seek">
              <p:cTn id="27" restart="whenNotActive" fill="hold" evtFilter="cancelBubble" nodeType="interactiveSeq">
                <p:stCondLst>
                  <p:cond evt="onClick" delay="0">
                    <p:tgtEl>
                      <p:spTgt spid="4"/>
                    </p:tgtEl>
                  </p:cond>
                </p:stCondLst>
                <p:endSync evt="end" delay="0">
                  <p:rtn val="all"/>
                </p:endSync>
                <p:childTnLst>
                  <p:par>
                    <p:cTn id="28" fill="hold">
                      <p:stCondLst>
                        <p:cond delay="0"/>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500"/>
                                        <p:tgtEl>
                                          <p:spTgt spid="17"/>
                                        </p:tgtEl>
                                      </p:cBhvr>
                                    </p:animEffect>
                                  </p:childTnLst>
                                </p:cTn>
                              </p:par>
                              <p:par>
                                <p:cTn id="36" presetID="1" presetClass="mediacall" presetSubtype="0" fill="hold" nodeType="withEffect">
                                  <p:stCondLst>
                                    <p:cond delay="0"/>
                                  </p:stCondLst>
                                  <p:childTnLst>
                                    <p:cmd type="call" cmd="playFrom(0.0)">
                                      <p:cBhvr>
                                        <p:cTn id="37" dur="8091" fill="hold"/>
                                        <p:tgtEl>
                                          <p:spTgt spid="10"/>
                                        </p:tgtEl>
                                      </p:cBhvr>
                                    </p:cmd>
                                  </p:childTnLst>
                                </p:cTn>
                              </p:par>
                            </p:childTnLst>
                          </p:cTn>
                        </p:par>
                      </p:childTnLst>
                    </p:cTn>
                  </p:par>
                  <p:par>
                    <p:cTn id="38" fill="hold">
                      <p:stCondLst>
                        <p:cond delay="indefinite"/>
                      </p:stCondLst>
                      <p:childTnLst>
                        <p:par>
                          <p:cTn id="39" fill="hold">
                            <p:stCondLst>
                              <p:cond delay="0"/>
                            </p:stCondLst>
                            <p:childTnLst>
                              <p:par>
                                <p:cTn id="40" presetID="1" presetClass="exit" presetSubtype="0" fill="hold" grpId="1" nodeType="clickEffect">
                                  <p:stCondLst>
                                    <p:cond delay="0"/>
                                  </p:stCondLst>
                                  <p:childTnLst>
                                    <p:set>
                                      <p:cBhvr>
                                        <p:cTn id="41" dur="1" fill="hold">
                                          <p:stCondLst>
                                            <p:cond delay="0"/>
                                          </p:stCondLst>
                                        </p:cTn>
                                        <p:tgtEl>
                                          <p:spTgt spid="16"/>
                                        </p:tgtEl>
                                        <p:attrNameLst>
                                          <p:attrName>style.visibility</p:attrName>
                                        </p:attrNameLst>
                                      </p:cBhvr>
                                      <p:to>
                                        <p:strVal val="hidden"/>
                                      </p:to>
                                    </p:set>
                                  </p:childTnLst>
                                </p:cTn>
                              </p:par>
                              <p:par>
                                <p:cTn id="42" presetID="1" presetClass="exit" presetSubtype="0" fill="hold" grpId="1" nodeType="withEffect">
                                  <p:stCondLst>
                                    <p:cond delay="0"/>
                                  </p:stCondLst>
                                  <p:childTnLst>
                                    <p:set>
                                      <p:cBhvr>
                                        <p:cTn id="43"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44" restart="whenNotActive" fill="hold" evtFilter="cancelBubble" nodeType="interactiveSeq">
                <p:stCondLst>
                  <p:cond evt="onClick" delay="0">
                    <p:tgtEl>
                      <p:spTgt spid="8"/>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nodeType="with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fade">
                                      <p:cBhvr>
                                        <p:cTn id="49" dur="500"/>
                                        <p:tgtEl>
                                          <p:spTgt spid="20"/>
                                        </p:tgtEl>
                                      </p:cBhvr>
                                    </p:animEffect>
                                  </p:childTnLst>
                                </p:cTn>
                              </p:par>
                              <p:par>
                                <p:cTn id="50" presetID="1" presetClass="mediacall" presetSubtype="0" fill="hold" nodeType="withEffect">
                                  <p:stCondLst>
                                    <p:cond delay="0"/>
                                  </p:stCondLst>
                                  <p:childTnLst>
                                    <p:cmd type="call" cmd="playFrom(0.0)">
                                      <p:cBhvr>
                                        <p:cTn id="51" dur="8124" fill="hold"/>
                                        <p:tgtEl>
                                          <p:spTgt spid="13"/>
                                        </p:tgtEl>
                                      </p:cBhvr>
                                    </p:cmd>
                                  </p:childTnLst>
                                </p:cTn>
                              </p:par>
                            </p:childTnLst>
                          </p:cTn>
                        </p:par>
                      </p:childTnLst>
                    </p:cTn>
                  </p:par>
                </p:childTnLst>
              </p:cTn>
              <p:nextCondLst>
                <p:cond evt="onClick" delay="0">
                  <p:tgtEl>
                    <p:spTgt spid="8"/>
                  </p:tgtEl>
                </p:cond>
              </p:nextCondLst>
            </p:seq>
            <p:seq concurrent="1" nextAc="seek">
              <p:cTn id="52" restart="whenNotActive" fill="hold" evtFilter="cancelBubble" nodeType="interactiveSeq">
                <p:stCondLst>
                  <p:cond evt="onClick" delay="0">
                    <p:tgtEl>
                      <p:spTgt spid="7"/>
                    </p:tgtEl>
                  </p:cond>
                </p:stCondLst>
                <p:endSync evt="end" delay="0">
                  <p:rtn val="all"/>
                </p:endSync>
                <p:childTnLst>
                  <p:par>
                    <p:cTn id="53" fill="hold">
                      <p:stCondLst>
                        <p:cond delay="0"/>
                      </p:stCondLst>
                      <p:childTnLst>
                        <p:par>
                          <p:cTn id="54" fill="hold">
                            <p:stCondLst>
                              <p:cond delay="0"/>
                            </p:stCondLst>
                            <p:childTnLst>
                              <p:par>
                                <p:cTn id="55" presetID="1" presetClass="mediacall" presetSubtype="0" fill="hold" nodeType="withEffect">
                                  <p:stCondLst>
                                    <p:cond delay="0"/>
                                  </p:stCondLst>
                                  <p:childTnLst>
                                    <p:cmd type="call" cmd="playFrom(0.0)">
                                      <p:cBhvr>
                                        <p:cTn id="56" dur="8124" fill="hold"/>
                                        <p:tgtEl>
                                          <p:spTgt spid="12"/>
                                        </p:tgtEl>
                                      </p:cBhvr>
                                    </p:cmd>
                                  </p:childTnLst>
                                </p:cTn>
                              </p:par>
                              <p:par>
                                <p:cTn id="57" presetID="10" presetClass="entr" presetSubtype="0" fill="hold" nodeType="withEffect">
                                  <p:stCondLst>
                                    <p:cond delay="0"/>
                                  </p:stCondLst>
                                  <p:childTnLst>
                                    <p:set>
                                      <p:cBhvr>
                                        <p:cTn id="58" dur="1" fill="hold">
                                          <p:stCondLst>
                                            <p:cond delay="0"/>
                                          </p:stCondLst>
                                        </p:cTn>
                                        <p:tgtEl>
                                          <p:spTgt spid="18"/>
                                        </p:tgtEl>
                                        <p:attrNameLst>
                                          <p:attrName>style.visibility</p:attrName>
                                        </p:attrNameLst>
                                      </p:cBhvr>
                                      <p:to>
                                        <p:strVal val="visible"/>
                                      </p:to>
                                    </p:set>
                                    <p:animEffect transition="in" filter="fade">
                                      <p:cBhvr>
                                        <p:cTn id="59" dur="500"/>
                                        <p:tgtEl>
                                          <p:spTgt spid="18"/>
                                        </p:tgtEl>
                                      </p:cBhvr>
                                    </p:animEffect>
                                  </p:childTnLst>
                                </p:cTn>
                              </p:par>
                            </p:childTnLst>
                          </p:cTn>
                        </p:par>
                      </p:childTnLst>
                    </p:cTn>
                  </p:par>
                </p:childTnLst>
              </p:cTn>
              <p:nextCondLst>
                <p:cond evt="onClick" delay="0">
                  <p:tgtEl>
                    <p:spTgt spid="7"/>
                  </p:tgtEl>
                </p:cond>
              </p:nextCondLst>
            </p:seq>
            <p:seq concurrent="1" nextAc="seek">
              <p:cTn id="60" restart="whenNotActive" fill="hold" evtFilter="cancelBubble" nodeType="interactiveSeq">
                <p:stCondLst>
                  <p:cond evt="onClick" delay="0">
                    <p:tgtEl>
                      <p:spTgt spid="6"/>
                    </p:tgtEl>
                  </p:cond>
                </p:stCondLst>
                <p:endSync evt="end" delay="0">
                  <p:rtn val="all"/>
                </p:endSync>
                <p:childTnLst>
                  <p:par>
                    <p:cTn id="61" fill="hold">
                      <p:stCondLst>
                        <p:cond delay="0"/>
                      </p:stCondLst>
                      <p:childTnLst>
                        <p:par>
                          <p:cTn id="62" fill="hold">
                            <p:stCondLst>
                              <p:cond delay="0"/>
                            </p:stCondLst>
                            <p:childTnLst>
                              <p:par>
                                <p:cTn id="63" presetID="10" presetClass="entr" presetSubtype="0" fill="hold" nodeType="withEffect">
                                  <p:stCondLst>
                                    <p:cond delay="0"/>
                                  </p:stCondLst>
                                  <p:childTnLst>
                                    <p:set>
                                      <p:cBhvr>
                                        <p:cTn id="64" dur="1" fill="hold">
                                          <p:stCondLst>
                                            <p:cond delay="0"/>
                                          </p:stCondLst>
                                        </p:cTn>
                                        <p:tgtEl>
                                          <p:spTgt spid="19"/>
                                        </p:tgtEl>
                                        <p:attrNameLst>
                                          <p:attrName>style.visibility</p:attrName>
                                        </p:attrNameLst>
                                      </p:cBhvr>
                                      <p:to>
                                        <p:strVal val="visible"/>
                                      </p:to>
                                    </p:set>
                                    <p:animEffect transition="in" filter="fade">
                                      <p:cBhvr>
                                        <p:cTn id="65" dur="500"/>
                                        <p:tgtEl>
                                          <p:spTgt spid="19"/>
                                        </p:tgtEl>
                                      </p:cBhvr>
                                    </p:animEffect>
                                  </p:childTnLst>
                                </p:cTn>
                              </p:par>
                              <p:par>
                                <p:cTn id="66" presetID="1" presetClass="mediacall" presetSubtype="0" fill="hold" nodeType="withEffect">
                                  <p:stCondLst>
                                    <p:cond delay="0"/>
                                  </p:stCondLst>
                                  <p:childTnLst>
                                    <p:cmd type="call" cmd="playFrom(0.0)">
                                      <p:cBhvr>
                                        <p:cTn id="67" dur="8124" fill="hold"/>
                                        <p:tgtEl>
                                          <p:spTgt spid="11"/>
                                        </p:tgtEl>
                                      </p:cBhvr>
                                    </p:cmd>
                                  </p:childTnLst>
                                </p:cTn>
                              </p:par>
                            </p:childTnLst>
                          </p:cTn>
                        </p:par>
                      </p:childTnLst>
                    </p:cTn>
                  </p:par>
                </p:childTnLst>
              </p:cTn>
              <p:nextCondLst>
                <p:cond evt="onClick" delay="0">
                  <p:tgtEl>
                    <p:spTgt spid="6"/>
                  </p:tgtEl>
                </p:cond>
              </p:nextCondLst>
            </p:seq>
            <p:seq concurrent="1" nextAc="seek">
              <p:cTn id="68" restart="whenNotActive" fill="hold" evtFilter="cancelBubble" nodeType="interactiveSeq">
                <p:stCondLst>
                  <p:cond evt="onClick" delay="0">
                    <p:tgtEl>
                      <p:spTgt spid="21"/>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nodeType="clickEffect">
                                  <p:stCondLst>
                                    <p:cond delay="0"/>
                                  </p:stCondLst>
                                  <p:childTnLst>
                                    <p:animEffect transition="out" filter="fade">
                                      <p:cBhvr>
                                        <p:cTn id="72" dur="500"/>
                                        <p:tgtEl>
                                          <p:spTgt spid="21"/>
                                        </p:tgtEl>
                                      </p:cBhvr>
                                    </p:animEffect>
                                    <p:set>
                                      <p:cBhvr>
                                        <p:cTn id="73"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74" restart="whenNotActive" fill="hold" evtFilter="cancelBubble" nodeType="interactiveSeq">
                <p:stCondLst>
                  <p:cond evt="onClick" delay="0">
                    <p:tgtEl>
                      <p:spTgt spid="25"/>
                    </p:tgtEl>
                  </p:cond>
                </p:stCondLst>
                <p:endSync evt="end" delay="0">
                  <p:rtn val="all"/>
                </p:endSync>
                <p:childTnLst>
                  <p:par>
                    <p:cTn id="75" fill="hold">
                      <p:stCondLst>
                        <p:cond delay="0"/>
                      </p:stCondLst>
                      <p:childTnLst>
                        <p:par>
                          <p:cTn id="76" fill="hold">
                            <p:stCondLst>
                              <p:cond delay="0"/>
                            </p:stCondLst>
                            <p:childTnLst>
                              <p:par>
                                <p:cTn id="77" presetID="8" presetClass="emph" presetSubtype="0" fill="hold" nodeType="clickEffect">
                                  <p:stCondLst>
                                    <p:cond delay="0"/>
                                  </p:stCondLst>
                                  <p:childTnLst>
                                    <p:animRot by="21600000">
                                      <p:cBhvr>
                                        <p:cTn id="78" dur="10000" fill="hold"/>
                                        <p:tgtEl>
                                          <p:spTgt spid="27"/>
                                        </p:tgtEl>
                                        <p:attrNameLst>
                                          <p:attrName>r</p:attrName>
                                        </p:attrNameLst>
                                      </p:cBhvr>
                                    </p:animRot>
                                  </p:childTnLst>
                                </p:cTn>
                              </p:par>
                            </p:childTnLst>
                          </p:cTn>
                        </p:par>
                        <p:par>
                          <p:cTn id="79" fill="hold">
                            <p:stCondLst>
                              <p:cond delay="10000"/>
                            </p:stCondLst>
                            <p:childTnLst>
                              <p:par>
                                <p:cTn id="80" presetID="53" presetClass="entr" presetSubtype="16" fill="hold" nodeType="afterEffect">
                                  <p:stCondLst>
                                    <p:cond delay="0"/>
                                  </p:stCondLst>
                                  <p:childTnLst>
                                    <p:set>
                                      <p:cBhvr>
                                        <p:cTn id="81" dur="1" fill="hold">
                                          <p:stCondLst>
                                            <p:cond delay="0"/>
                                          </p:stCondLst>
                                        </p:cTn>
                                        <p:tgtEl>
                                          <p:spTgt spid="22"/>
                                        </p:tgtEl>
                                        <p:attrNameLst>
                                          <p:attrName>style.visibility</p:attrName>
                                        </p:attrNameLst>
                                      </p:cBhvr>
                                      <p:to>
                                        <p:strVal val="visible"/>
                                      </p:to>
                                    </p:set>
                                    <p:anim calcmode="lin" valueType="num">
                                      <p:cBhvr>
                                        <p:cTn id="82" dur="3000" fill="hold"/>
                                        <p:tgtEl>
                                          <p:spTgt spid="22"/>
                                        </p:tgtEl>
                                        <p:attrNameLst>
                                          <p:attrName>ppt_w</p:attrName>
                                        </p:attrNameLst>
                                      </p:cBhvr>
                                      <p:tavLst>
                                        <p:tav tm="0">
                                          <p:val>
                                            <p:fltVal val="0"/>
                                          </p:val>
                                        </p:tav>
                                        <p:tav tm="100000">
                                          <p:val>
                                            <p:strVal val="#ppt_w"/>
                                          </p:val>
                                        </p:tav>
                                      </p:tavLst>
                                    </p:anim>
                                    <p:anim calcmode="lin" valueType="num">
                                      <p:cBhvr>
                                        <p:cTn id="83" dur="3000" fill="hold"/>
                                        <p:tgtEl>
                                          <p:spTgt spid="22"/>
                                        </p:tgtEl>
                                        <p:attrNameLst>
                                          <p:attrName>ppt_h</p:attrName>
                                        </p:attrNameLst>
                                      </p:cBhvr>
                                      <p:tavLst>
                                        <p:tav tm="0">
                                          <p:val>
                                            <p:fltVal val="0"/>
                                          </p:val>
                                        </p:tav>
                                        <p:tav tm="100000">
                                          <p:val>
                                            <p:strVal val="#ppt_h"/>
                                          </p:val>
                                        </p:tav>
                                      </p:tavLst>
                                    </p:anim>
                                    <p:animEffect transition="in" filter="fade">
                                      <p:cBhvr>
                                        <p:cTn id="84" dur="3000"/>
                                        <p:tgtEl>
                                          <p:spTgt spid="22"/>
                                        </p:tgtEl>
                                      </p:cBhvr>
                                    </p:animEffect>
                                  </p:childTnLst>
                                  <p:subTnLst>
                                    <p:audio>
                                      <p:cMediaNode>
                                        <p:cTn display="0" masterRel="sameClick">
                                          <p:stCondLst>
                                            <p:cond evt="begin" delay="0">
                                              <p:tn val="80"/>
                                            </p:cond>
                                          </p:stCondLst>
                                          <p:endCondLst>
                                            <p:cond evt="onStopAudio" delay="0">
                                              <p:tgtEl>
                                                <p:sldTgt/>
                                              </p:tgtEl>
                                            </p:cond>
                                          </p:endCondLst>
                                        </p:cTn>
                                        <p:tgtEl>
                                          <p:sndTgt r:embed="rId6" name="chimes.wav"/>
                                        </p:tgtEl>
                                      </p:cMediaNode>
                                    </p:audio>
                                  </p:subTnLst>
                                </p:cTn>
                              </p:par>
                            </p:childTnLst>
                          </p:cTn>
                        </p:par>
                      </p:childTnLst>
                    </p:cTn>
                  </p:par>
                </p:childTnLst>
              </p:cTn>
              <p:nextCondLst>
                <p:cond evt="onClick" delay="0">
                  <p:tgtEl>
                    <p:spTgt spid="25"/>
                  </p:tgtEl>
                </p:cond>
              </p:nextCondLst>
            </p:seq>
          </p:childTnLst>
        </p:cTn>
      </p:par>
    </p:tnLst>
    <p:bldLst>
      <p:bldP spid="4" grpId="0" animBg="1"/>
      <p:bldP spid="6" grpId="0" animBg="1"/>
      <p:bldP spid="7" grpId="0" animBg="1"/>
      <p:bldP spid="8" grpId="0" animBg="1"/>
      <p:bldP spid="16" grpId="0" animBg="1"/>
      <p:bldP spid="16" grpId="1" animBg="1"/>
      <p:bldP spid="17" grpId="0"/>
      <p:bldP spid="17"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828800" y="762001"/>
            <a:ext cx="7696200" cy="1479892"/>
          </a:xfrm>
          <a:prstGeom prst="rect">
            <a:avLst/>
          </a:prstGeom>
        </p:spPr>
        <p:txBody>
          <a:bodyPr wrap="square">
            <a:spAutoFit/>
          </a:bodyPr>
          <a:lstStyle/>
          <a:p>
            <a:pPr marL="381000" algn="ctr">
              <a:lnSpc>
                <a:spcPct val="110000"/>
              </a:lnSpc>
              <a:spcAft>
                <a:spcPts val="1300"/>
              </a:spcAft>
            </a:pPr>
            <a:r>
              <a:rPr lang="vi-VN" sz="2800" b="1" dirty="0">
                <a:solidFill>
                  <a:srgbClr val="FFFF00"/>
                </a:solidFill>
                <a:ea typeface="Arial" panose="020B0604020202020204" pitchFamily="34" charset="0"/>
                <a:cs typeface="Times New Roman" panose="02020603050405020304" pitchFamily="18" charset="0"/>
              </a:rPr>
              <a:t>V</a:t>
            </a:r>
            <a:r>
              <a:rPr lang="en-US" sz="2800" b="1" dirty="0">
                <a:solidFill>
                  <a:srgbClr val="FFFF00"/>
                </a:solidFill>
                <a:ea typeface="Arial" panose="020B0604020202020204" pitchFamily="34" charset="0"/>
                <a:cs typeface="Times New Roman" panose="02020603050405020304" pitchFamily="18" charset="0"/>
              </a:rPr>
              <a:t>ì</a:t>
            </a:r>
            <a:r>
              <a:rPr lang="vi-VN" sz="2800" b="1" dirty="0">
                <a:solidFill>
                  <a:srgbClr val="FFFF00"/>
                </a:solidFill>
                <a:ea typeface="Arial" panose="020B0604020202020204" pitchFamily="34" charset="0"/>
                <a:cs typeface="Times New Roman" panose="02020603050405020304" pitchFamily="18" charset="0"/>
              </a:rPr>
              <a:t> sao trong công tác phòng tr</a:t>
            </a:r>
            <a:r>
              <a:rPr lang="en-US" sz="2800" b="1" dirty="0">
                <a:solidFill>
                  <a:srgbClr val="FFFF00"/>
                </a:solidFill>
                <a:ea typeface="Arial" panose="020B0604020202020204" pitchFamily="34" charset="0"/>
                <a:cs typeface="Times New Roman" panose="02020603050405020304" pitchFamily="18" charset="0"/>
              </a:rPr>
              <a:t>ừ </a:t>
            </a:r>
            <a:r>
              <a:rPr lang="vi-VN" sz="2800" b="1" dirty="0">
                <a:solidFill>
                  <a:srgbClr val="FFFF00"/>
                </a:solidFill>
                <a:ea typeface="Arial" panose="020B0604020202020204" pitchFamily="34" charset="0"/>
                <a:cs typeface="Times New Roman" panose="02020603050405020304" pitchFamily="18" charset="0"/>
              </a:rPr>
              <a:t>sâu, bệnh hại cây trồng cần thực hiện nguyên tắc phòng l</a:t>
            </a:r>
            <a:r>
              <a:rPr lang="en-US" sz="2800" b="1" dirty="0">
                <a:solidFill>
                  <a:srgbClr val="FFFF00"/>
                </a:solidFill>
                <a:ea typeface="Arial" panose="020B0604020202020204" pitchFamily="34" charset="0"/>
                <a:cs typeface="Times New Roman" panose="02020603050405020304" pitchFamily="18" charset="0"/>
              </a:rPr>
              <a:t>à</a:t>
            </a:r>
            <a:r>
              <a:rPr lang="vi-VN" sz="2800" b="1" dirty="0">
                <a:solidFill>
                  <a:srgbClr val="FFFF00"/>
                </a:solidFill>
                <a:ea typeface="Arial" panose="020B0604020202020204" pitchFamily="34" charset="0"/>
                <a:cs typeface="Times New Roman" panose="02020603050405020304" pitchFamily="18" charset="0"/>
              </a:rPr>
              <a:t> ch</a:t>
            </a:r>
            <a:r>
              <a:rPr lang="en-US" sz="2800" b="1" dirty="0">
                <a:solidFill>
                  <a:srgbClr val="FFFF00"/>
                </a:solidFill>
                <a:ea typeface="Arial" panose="020B0604020202020204" pitchFamily="34" charset="0"/>
                <a:cs typeface="Times New Roman" panose="02020603050405020304" pitchFamily="18" charset="0"/>
              </a:rPr>
              <a:t>í</a:t>
            </a:r>
            <a:r>
              <a:rPr lang="vi-VN" sz="2800" b="1" dirty="0">
                <a:solidFill>
                  <a:srgbClr val="FFFF00"/>
                </a:solidFill>
                <a:ea typeface="Arial" panose="020B0604020202020204" pitchFamily="34" charset="0"/>
                <a:cs typeface="Times New Roman" panose="02020603050405020304" pitchFamily="18" charset="0"/>
              </a:rPr>
              <a:t>nh?</a:t>
            </a:r>
            <a:endParaRPr lang="en-US" sz="2800" b="1" dirty="0">
              <a:solidFill>
                <a:srgbClr val="FFFF00"/>
              </a:solidFill>
              <a:ea typeface="Arial" panose="020B0604020202020204" pitchFamily="34" charset="0"/>
              <a:cs typeface="Times New Roman" panose="02020603050405020304" pitchFamily="18" charset="0"/>
            </a:endParaRPr>
          </a:p>
        </p:txBody>
      </p:sp>
      <p:sp>
        <p:nvSpPr>
          <p:cNvPr id="6" name="Rectangle 5"/>
          <p:cNvSpPr/>
          <p:nvPr/>
        </p:nvSpPr>
        <p:spPr>
          <a:xfrm>
            <a:off x="1011381" y="2750128"/>
            <a:ext cx="10377055" cy="2363596"/>
          </a:xfrm>
          <a:prstGeom prst="rect">
            <a:avLst/>
          </a:prstGeom>
        </p:spPr>
        <p:txBody>
          <a:bodyPr wrap="square">
            <a:spAutoFit/>
          </a:bodyPr>
          <a:lstStyle/>
          <a:p>
            <a:pPr algn="ctr">
              <a:lnSpc>
                <a:spcPct val="120000"/>
              </a:lnSpc>
              <a:spcAft>
                <a:spcPts val="300"/>
              </a:spcAft>
              <a:buClr>
                <a:srgbClr val="5C5C5C"/>
              </a:buClr>
              <a:buSzPts val="600"/>
              <a:tabLst>
                <a:tab pos="293370" algn="l"/>
              </a:tabLst>
            </a:pPr>
            <a:r>
              <a:rPr lang="vi-VN" sz="2400" b="1" dirty="0">
                <a:solidFill>
                  <a:srgbClr val="92D050"/>
                </a:solidFill>
                <a:latin typeface="Arial" panose="020B0604020202020204" pitchFamily="34" charset="0"/>
                <a:ea typeface="Times New Roman" panose="02020603050405020304" pitchFamily="18" charset="0"/>
                <a:cs typeface="Arial" panose="020B0604020202020204" pitchFamily="34" charset="0"/>
                <a:hlinkClick r:id="rId3">
                  <a:extLst>
                    <a:ext uri="{A12FA001-AC4F-418D-AE19-62706E023703}">
                      <ahyp:hlinkClr xmlns="" xmlns:ahyp="http://schemas.microsoft.com/office/drawing/2018/hyperlinkcolor" val="tx"/>
                    </a:ext>
                  </a:extLst>
                </a:hlinkClick>
              </a:rPr>
              <a:t>L</a:t>
            </a:r>
            <a:r>
              <a:rPr lang="en-US" sz="2400" b="1" dirty="0">
                <a:solidFill>
                  <a:srgbClr val="92D050"/>
                </a:solidFill>
                <a:latin typeface="Arial" panose="020B0604020202020204" pitchFamily="34" charset="0"/>
                <a:ea typeface="Times New Roman" panose="02020603050405020304" pitchFamily="18" charset="0"/>
                <a:cs typeface="Arial" panose="020B0604020202020204" pitchFamily="34" charset="0"/>
                <a:hlinkClick r:id="rId3">
                  <a:extLst>
                    <a:ext uri="{A12FA001-AC4F-418D-AE19-62706E023703}">
                      <ahyp:hlinkClr xmlns="" xmlns:ahyp="http://schemas.microsoft.com/office/drawing/2018/hyperlinkcolor" val="tx"/>
                    </a:ext>
                  </a:extLst>
                </a:hlinkClick>
              </a:rPr>
              <a:t>ấ</a:t>
            </a:r>
            <a:r>
              <a:rPr lang="vi-VN" sz="2400" b="1" dirty="0">
                <a:solidFill>
                  <a:srgbClr val="92D050"/>
                </a:solidFill>
                <a:latin typeface="Arial" panose="020B0604020202020204" pitchFamily="34" charset="0"/>
                <a:ea typeface="Times New Roman" panose="02020603050405020304" pitchFamily="18" charset="0"/>
                <a:cs typeface="Arial" panose="020B0604020202020204" pitchFamily="34" charset="0"/>
                <a:hlinkClick r:id="rId3">
                  <a:extLst>
                    <a:ext uri="{A12FA001-AC4F-418D-AE19-62706E023703}">
                      <ahyp:hlinkClr xmlns="" xmlns:ahyp="http://schemas.microsoft.com/office/drawing/2018/hyperlinkcolor" val="tx"/>
                    </a:ext>
                  </a:extLst>
                </a:hlinkClick>
              </a:rPr>
              <a:t>y nguyên tắc phòng là chính đ</a:t>
            </a:r>
            <a:r>
              <a:rPr lang="en-US" sz="2400" b="1" dirty="0">
                <a:solidFill>
                  <a:srgbClr val="92D050"/>
                </a:solidFill>
                <a:latin typeface="Arial" panose="020B0604020202020204" pitchFamily="34" charset="0"/>
                <a:ea typeface="Times New Roman" panose="02020603050405020304" pitchFamily="18" charset="0"/>
                <a:cs typeface="Arial" panose="020B0604020202020204" pitchFamily="34" charset="0"/>
                <a:hlinkClick r:id="rId3">
                  <a:extLst>
                    <a:ext uri="{A12FA001-AC4F-418D-AE19-62706E023703}">
                      <ahyp:hlinkClr xmlns="" xmlns:ahyp="http://schemas.microsoft.com/office/drawing/2018/hyperlinkcolor" val="tx"/>
                    </a:ext>
                  </a:extLst>
                </a:hlinkClick>
              </a:rPr>
              <a:t>ể </a:t>
            </a:r>
            <a:r>
              <a:rPr lang="vi-VN" sz="2400" b="1" dirty="0">
                <a:solidFill>
                  <a:srgbClr val="92D050"/>
                </a:solidFill>
                <a:latin typeface="Arial" panose="020B0604020202020204" pitchFamily="34" charset="0"/>
                <a:ea typeface="Times New Roman" panose="02020603050405020304" pitchFamily="18" charset="0"/>
                <a:cs typeface="Arial" panose="020B0604020202020204" pitchFamily="34" charset="0"/>
                <a:hlinkClick r:id="rId3">
                  <a:extLst>
                    <a:ext uri="{A12FA001-AC4F-418D-AE19-62706E023703}">
                      <ahyp:hlinkClr xmlns="" xmlns:ahyp="http://schemas.microsoft.com/office/drawing/2018/hyperlinkcolor" val="tx"/>
                    </a:ext>
                  </a:extLst>
                </a:hlinkClick>
              </a:rPr>
              <a:t>phòng trừ sâu, bệnh hại là vì:</a:t>
            </a:r>
            <a:endParaRPr lang="en-US" sz="2400" b="1" dirty="0">
              <a:solidFill>
                <a:srgbClr val="92D050"/>
              </a:solidFill>
              <a:latin typeface="Arial" panose="020B0604020202020204" pitchFamily="34" charset="0"/>
              <a:ea typeface="Times New Roman" panose="02020603050405020304" pitchFamily="18" charset="0"/>
              <a:cs typeface="Arial" panose="020B0604020202020204" pitchFamily="34" charset="0"/>
            </a:endParaRPr>
          </a:p>
          <a:p>
            <a:pPr marL="342900" indent="-342900" algn="just">
              <a:lnSpc>
                <a:spcPct val="120000"/>
              </a:lnSpc>
              <a:spcAft>
                <a:spcPts val="300"/>
              </a:spcAft>
              <a:buClr>
                <a:srgbClr val="5C5C5C"/>
              </a:buClr>
              <a:buSzPts val="600"/>
              <a:buFont typeface="Symbol" panose="05050102010706020507" pitchFamily="18" charset="2"/>
              <a:buChar char="-"/>
              <a:tabLst>
                <a:tab pos="274955" algn="l"/>
              </a:tabLst>
            </a:pPr>
            <a:r>
              <a:rPr lang="en-US" sz="2400" dirty="0">
                <a:latin typeface="Arial" panose="020B0604020202020204" pitchFamily="34" charset="0"/>
                <a:ea typeface="Times New Roman" panose="02020603050405020304" pitchFamily="18" charset="0"/>
                <a:cs typeface="Arial" panose="020B0604020202020204" pitchFamily="34" charset="0"/>
              </a:rPr>
              <a:t>Chi </a:t>
            </a:r>
            <a:r>
              <a:rPr lang="en-US" sz="2400" dirty="0" err="1">
                <a:latin typeface="Arial" panose="020B0604020202020204" pitchFamily="34" charset="0"/>
                <a:ea typeface="Times New Roman" panose="02020603050405020304" pitchFamily="18" charset="0"/>
                <a:cs typeface="Arial" panose="020B0604020202020204" pitchFamily="34" charset="0"/>
              </a:rPr>
              <a:t>phí</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phòng</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bệnh</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thấp</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ít</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tốn</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tiền</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thuốc</a:t>
            </a:r>
            <a:r>
              <a:rPr lang="en-US" sz="2400" dirty="0">
                <a:latin typeface="Arial" panose="020B0604020202020204" pitchFamily="34" charset="0"/>
                <a:ea typeface="Times New Roman" panose="02020603050405020304" pitchFamily="18" charset="0"/>
                <a:cs typeface="Arial" panose="020B0604020202020204" pitchFamily="34" charset="0"/>
              </a:rPr>
              <a:t>.</a:t>
            </a:r>
          </a:p>
          <a:p>
            <a:pPr marL="342900" indent="-342900" algn="just">
              <a:lnSpc>
                <a:spcPct val="120000"/>
              </a:lnSpc>
              <a:spcAft>
                <a:spcPts val="300"/>
              </a:spcAft>
              <a:buClr>
                <a:srgbClr val="5C5C5C"/>
              </a:buClr>
              <a:buSzPts val="600"/>
              <a:buFont typeface="Symbol" panose="05050102010706020507" pitchFamily="18" charset="2"/>
              <a:buChar char="-"/>
              <a:tabLst>
                <a:tab pos="274955" algn="l"/>
              </a:tabLst>
            </a:pPr>
            <a:r>
              <a:rPr lang="vi-VN" sz="2400" dirty="0">
                <a:latin typeface="Arial" panose="020B0604020202020204" pitchFamily="34" charset="0"/>
                <a:ea typeface="Times New Roman" panose="02020603050405020304" pitchFamily="18" charset="0"/>
                <a:cs typeface="Arial" panose="020B0604020202020204" pitchFamily="34" charset="0"/>
              </a:rPr>
              <a:t>Bảo vệ cây trồng tốt hơn, đảm bảo năng suất và chất lượng nông sản.</a:t>
            </a:r>
            <a:endParaRPr lang="en-US" sz="2400" dirty="0">
              <a:latin typeface="Arial" panose="020B0604020202020204" pitchFamily="34" charset="0"/>
              <a:ea typeface="Times New Roman" panose="02020603050405020304" pitchFamily="18" charset="0"/>
              <a:cs typeface="Arial" panose="020B0604020202020204" pitchFamily="34" charset="0"/>
            </a:endParaRPr>
          </a:p>
          <a:p>
            <a:pPr marL="342900" indent="-342900" algn="just">
              <a:lnSpc>
                <a:spcPct val="117000"/>
              </a:lnSpc>
              <a:spcAft>
                <a:spcPts val="800"/>
              </a:spcAft>
              <a:buClr>
                <a:srgbClr val="5C5C5C"/>
              </a:buClr>
              <a:buSzPts val="600"/>
              <a:buFont typeface="Symbol" panose="05050102010706020507" pitchFamily="18" charset="2"/>
              <a:buChar char="-"/>
              <a:tabLst>
                <a:tab pos="271780" algn="l"/>
              </a:tabLst>
            </a:pPr>
            <a:r>
              <a:rPr lang="vi-VN" sz="2400" dirty="0">
                <a:latin typeface="Arial" panose="020B0604020202020204" pitchFamily="34" charset="0"/>
                <a:ea typeface="Times New Roman" panose="02020603050405020304" pitchFamily="18" charset="0"/>
                <a:cs typeface="Arial" panose="020B0604020202020204" pitchFamily="34" charset="0"/>
              </a:rPr>
              <a:t>Hạn chế việc sử dụng thuốc bảo vệ thực vật (có tính độc), do đó bảo vệ cây trồng, sức khỏe con người, vật nuôi, bảo vệ môi trường sinh thái.</a:t>
            </a:r>
            <a:endParaRPr lang="en-US" sz="2400" dirty="0">
              <a:latin typeface="Arial" panose="020B0604020202020204" pitchFamily="34" charset="0"/>
              <a:ea typeface="Times New Roman" panose="02020603050405020304" pitchFamily="18" charset="0"/>
              <a:cs typeface="Arial" panose="020B0604020202020204" pitchFamily="34" charset="0"/>
            </a:endParaRPr>
          </a:p>
        </p:txBody>
      </p:sp>
    </p:spTree>
    <p:custDataLst>
      <p:tags r:id="rId1"/>
    </p:custDataLst>
    <p:extLst>
      <p:ext uri="{BB962C8B-B14F-4D97-AF65-F5344CB8AC3E}">
        <p14:creationId xmlns:p14="http://schemas.microsoft.com/office/powerpoint/2010/main" val="171783327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52600" y="1676401"/>
            <a:ext cx="9067800" cy="2401683"/>
          </a:xfrm>
          <a:prstGeom prst="rect">
            <a:avLst/>
          </a:prstGeom>
        </p:spPr>
        <p:txBody>
          <a:bodyPr wrap="square">
            <a:spAutoFit/>
          </a:bodyPr>
          <a:lstStyle/>
          <a:p>
            <a:pPr algn="just">
              <a:lnSpc>
                <a:spcPct val="115000"/>
              </a:lnSpc>
              <a:spcAft>
                <a:spcPts val="200"/>
              </a:spcAft>
              <a:buClr>
                <a:srgbClr val="000000"/>
              </a:buClr>
              <a:buSzPts val="1000"/>
              <a:tabLst>
                <a:tab pos="395605" algn="l"/>
              </a:tabLst>
            </a:pPr>
            <a:r>
              <a:rPr lang="en-US" sz="2800" dirty="0">
                <a:latin typeface="Arial" panose="020B0604020202020204" pitchFamily="34" charset="0"/>
                <a:ea typeface="Arial" panose="020B0604020202020204" pitchFamily="34" charset="0"/>
                <a:cs typeface="Arial" panose="020B0604020202020204" pitchFamily="34" charset="0"/>
              </a:rPr>
              <a:t>1. </a:t>
            </a:r>
            <a:r>
              <a:rPr lang="vi-VN" sz="2800" dirty="0">
                <a:latin typeface="Arial" panose="020B0604020202020204" pitchFamily="34" charset="0"/>
                <a:ea typeface="Arial" panose="020B0604020202020204" pitchFamily="34" charset="0"/>
                <a:cs typeface="Arial" panose="020B0604020202020204" pitchFamily="34" charset="0"/>
              </a:rPr>
              <a:t>Vận dụng kiến th</a:t>
            </a:r>
            <a:r>
              <a:rPr lang="en-US" sz="2800" dirty="0" err="1">
                <a:latin typeface="Arial" panose="020B0604020202020204" pitchFamily="34" charset="0"/>
                <a:ea typeface="Arial" panose="020B0604020202020204" pitchFamily="34" charset="0"/>
                <a:cs typeface="Arial" panose="020B0604020202020204" pitchFamily="34" charset="0"/>
              </a:rPr>
              <a:t>ức</a:t>
            </a:r>
            <a:r>
              <a:rPr lang="vi-VN" sz="2800" dirty="0">
                <a:latin typeface="Arial" panose="020B0604020202020204" pitchFamily="34" charset="0"/>
                <a:ea typeface="Arial" panose="020B0604020202020204" pitchFamily="34" charset="0"/>
                <a:cs typeface="Arial" panose="020B0604020202020204" pitchFamily="34" charset="0"/>
              </a:rPr>
              <a:t> </a:t>
            </a:r>
            <a:r>
              <a:rPr lang="en-US" sz="2800" dirty="0" err="1">
                <a:latin typeface="Arial" panose="020B0604020202020204" pitchFamily="34" charset="0"/>
                <a:ea typeface="Arial" panose="020B0604020202020204" pitchFamily="34" charset="0"/>
                <a:cs typeface="Arial" panose="020B0604020202020204" pitchFamily="34" charset="0"/>
              </a:rPr>
              <a:t>đã</a:t>
            </a:r>
            <a:r>
              <a:rPr lang="en-US" sz="2800" dirty="0">
                <a:latin typeface="Arial" panose="020B0604020202020204" pitchFamily="34" charset="0"/>
                <a:ea typeface="Arial" panose="020B0604020202020204" pitchFamily="34" charset="0"/>
                <a:cs typeface="Arial" panose="020B0604020202020204" pitchFamily="34" charset="0"/>
              </a:rPr>
              <a:t> </a:t>
            </a:r>
            <a:r>
              <a:rPr lang="en-US" sz="2800" dirty="0" err="1">
                <a:latin typeface="Arial" panose="020B0604020202020204" pitchFamily="34" charset="0"/>
                <a:ea typeface="Arial" panose="020B0604020202020204" pitchFamily="34" charset="0"/>
                <a:cs typeface="Arial" panose="020B0604020202020204" pitchFamily="34" charset="0"/>
              </a:rPr>
              <a:t>học</a:t>
            </a:r>
            <a:r>
              <a:rPr lang="en-US" sz="2800" dirty="0">
                <a:latin typeface="Arial" panose="020B0604020202020204" pitchFamily="34" charset="0"/>
                <a:ea typeface="Arial" panose="020B0604020202020204" pitchFamily="34" charset="0"/>
                <a:cs typeface="Arial" panose="020B0604020202020204" pitchFamily="34" charset="0"/>
              </a:rPr>
              <a:t> </a:t>
            </a:r>
            <a:r>
              <a:rPr lang="en-US" sz="2800" dirty="0" err="1">
                <a:latin typeface="Arial" panose="020B0604020202020204" pitchFamily="34" charset="0"/>
                <a:ea typeface="Arial" panose="020B0604020202020204" pitchFamily="34" charset="0"/>
                <a:cs typeface="Arial" panose="020B0604020202020204" pitchFamily="34" charset="0"/>
              </a:rPr>
              <a:t>em</a:t>
            </a:r>
            <a:r>
              <a:rPr lang="en-US" sz="2800" dirty="0">
                <a:latin typeface="Arial" panose="020B0604020202020204" pitchFamily="34" charset="0"/>
                <a:ea typeface="Arial" panose="020B0604020202020204" pitchFamily="34" charset="0"/>
                <a:cs typeface="Arial" panose="020B0604020202020204" pitchFamily="34" charset="0"/>
              </a:rPr>
              <a:t> </a:t>
            </a:r>
            <a:r>
              <a:rPr lang="en-US" sz="2800" dirty="0" err="1">
                <a:latin typeface="Arial" panose="020B0604020202020204" pitchFamily="34" charset="0"/>
                <a:ea typeface="Arial" panose="020B0604020202020204" pitchFamily="34" charset="0"/>
                <a:cs typeface="Arial" panose="020B0604020202020204" pitchFamily="34" charset="0"/>
              </a:rPr>
              <a:t>hãy</a:t>
            </a:r>
            <a:r>
              <a:rPr lang="en-US" sz="2800" dirty="0">
                <a:latin typeface="Arial" panose="020B0604020202020204" pitchFamily="34" charset="0"/>
                <a:ea typeface="Arial" panose="020B0604020202020204" pitchFamily="34" charset="0"/>
                <a:cs typeface="Arial" panose="020B0604020202020204" pitchFamily="34" charset="0"/>
              </a:rPr>
              <a:t> </a:t>
            </a:r>
            <a:r>
              <a:rPr lang="en-US" sz="2800" dirty="0" err="1">
                <a:latin typeface="Arial" panose="020B0604020202020204" pitchFamily="34" charset="0"/>
                <a:ea typeface="Arial" panose="020B0604020202020204" pitchFamily="34" charset="0"/>
                <a:cs typeface="Arial" panose="020B0604020202020204" pitchFamily="34" charset="0"/>
              </a:rPr>
              <a:t>làm</a:t>
            </a:r>
            <a:r>
              <a:rPr lang="en-US" sz="2800" dirty="0">
                <a:latin typeface="Arial" panose="020B0604020202020204" pitchFamily="34" charset="0"/>
                <a:ea typeface="Arial" panose="020B0604020202020204" pitchFamily="34" charset="0"/>
                <a:cs typeface="Arial" panose="020B0604020202020204" pitchFamily="34" charset="0"/>
              </a:rPr>
              <a:t> 1 video</a:t>
            </a:r>
            <a:r>
              <a:rPr lang="vi-VN" sz="2800" dirty="0">
                <a:latin typeface="Arial" panose="020B0604020202020204" pitchFamily="34" charset="0"/>
                <a:ea typeface="Arial" panose="020B0604020202020204" pitchFamily="34" charset="0"/>
                <a:cs typeface="Arial" panose="020B0604020202020204" pitchFamily="34" charset="0"/>
              </a:rPr>
              <a:t> thực hiện việc ch</a:t>
            </a:r>
            <a:r>
              <a:rPr lang="en-US" sz="2800" dirty="0">
                <a:latin typeface="Arial" panose="020B0604020202020204" pitchFamily="34" charset="0"/>
                <a:ea typeface="Arial" panose="020B0604020202020204" pitchFamily="34" charset="0"/>
                <a:cs typeface="Arial" panose="020B0604020202020204" pitchFamily="34" charset="0"/>
              </a:rPr>
              <a:t>ă</a:t>
            </a:r>
            <a:r>
              <a:rPr lang="vi-VN" sz="2800" dirty="0">
                <a:latin typeface="Arial" panose="020B0604020202020204" pitchFamily="34" charset="0"/>
                <a:ea typeface="Arial" panose="020B0604020202020204" pitchFamily="34" charset="0"/>
                <a:cs typeface="Arial" panose="020B0604020202020204" pitchFamily="34" charset="0"/>
              </a:rPr>
              <a:t>m sóc cây trồng trong gia đình.</a:t>
            </a:r>
            <a:endParaRPr lang="en-US" sz="2800" dirty="0">
              <a:latin typeface="Arial" panose="020B0604020202020204" pitchFamily="34" charset="0"/>
              <a:ea typeface="Arial" panose="020B0604020202020204" pitchFamily="34" charset="0"/>
              <a:cs typeface="Arial" panose="020B0604020202020204" pitchFamily="34" charset="0"/>
            </a:endParaRPr>
          </a:p>
          <a:p>
            <a:r>
              <a:rPr lang="en-US" sz="2800" dirty="0">
                <a:latin typeface="Arial" panose="020B0604020202020204" pitchFamily="34" charset="0"/>
                <a:ea typeface="Tahoma" panose="020B0604030504040204" pitchFamily="34" charset="0"/>
                <a:cs typeface="Arial" panose="020B0604020202020204" pitchFamily="34" charset="0"/>
              </a:rPr>
              <a:t>2. </a:t>
            </a:r>
            <a:r>
              <a:rPr lang="vi-VN" sz="2800" dirty="0">
                <a:latin typeface="Arial" panose="020B0604020202020204" pitchFamily="34" charset="0"/>
                <a:ea typeface="Tahoma" panose="020B0604030504040204" pitchFamily="34" charset="0"/>
                <a:cs typeface="Arial" panose="020B0604020202020204" pitchFamily="34" charset="0"/>
              </a:rPr>
              <a:t>Hãy giải thích và tuyên truyền cho mọi người áp dụng đúng cách và tuân thủ các nguyên tắc khi sử dụng thuốc hoá học để phòng trừ sâu. bệnh.</a:t>
            </a:r>
            <a:endParaRPr lang="en-US" sz="2800" dirty="0">
              <a:latin typeface="Arial" panose="020B0604020202020204" pitchFamily="34" charset="0"/>
              <a:cs typeface="Arial" panose="020B0604020202020204" pitchFamily="34" charset="0"/>
            </a:endParaRPr>
          </a:p>
        </p:txBody>
      </p:sp>
      <p:sp>
        <p:nvSpPr>
          <p:cNvPr id="5" name="TextBox 4"/>
          <p:cNvSpPr txBox="1"/>
          <p:nvPr/>
        </p:nvSpPr>
        <p:spPr>
          <a:xfrm>
            <a:off x="4735462" y="526473"/>
            <a:ext cx="2374368" cy="584775"/>
          </a:xfrm>
          <a:prstGeom prst="rect">
            <a:avLst/>
          </a:prstGeom>
          <a:noFill/>
        </p:spPr>
        <p:txBody>
          <a:bodyPr wrap="none" rtlCol="0">
            <a:spAutoFit/>
          </a:bodyPr>
          <a:lstStyle/>
          <a:p>
            <a:r>
              <a:rPr lang="en-US" sz="3200" b="1" dirty="0">
                <a:solidFill>
                  <a:srgbClr val="FFFF00"/>
                </a:solidFill>
                <a:latin typeface="Arial" panose="020B0604020202020204" pitchFamily="34" charset="0"/>
                <a:cs typeface="Arial" panose="020B0604020202020204" pitchFamily="34" charset="0"/>
              </a:rPr>
              <a:t>VẬN DỤNG</a:t>
            </a:r>
          </a:p>
        </p:txBody>
      </p:sp>
    </p:spTree>
    <p:extLst>
      <p:ext uri="{BB962C8B-B14F-4D97-AF65-F5344CB8AC3E}">
        <p14:creationId xmlns:p14="http://schemas.microsoft.com/office/powerpoint/2010/main" val="269166951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9119" y="290945"/>
            <a:ext cx="10353761" cy="1326321"/>
          </a:xfrm>
        </p:spPr>
        <p:txBody>
          <a:bodyPr/>
          <a:lstStyle/>
          <a:p>
            <a:r>
              <a:rPr lang="en-US" dirty="0">
                <a:solidFill>
                  <a:srgbClr val="FFFF00"/>
                </a:solidFill>
                <a:effectLst/>
                <a:latin typeface="Arial" panose="020B0604020202020204" pitchFamily="34" charset="0"/>
                <a:cs typeface="Arial" panose="020B0604020202020204" pitchFamily="34" charset="0"/>
              </a:rPr>
              <a:t>HƯỚNG DẪN VỀ NHÀ</a:t>
            </a:r>
          </a:p>
        </p:txBody>
      </p:sp>
      <p:sp>
        <p:nvSpPr>
          <p:cNvPr id="4" name="Rectangle 3"/>
          <p:cNvSpPr/>
          <p:nvPr/>
        </p:nvSpPr>
        <p:spPr>
          <a:xfrm>
            <a:off x="1951148" y="2209801"/>
            <a:ext cx="7857869" cy="2828467"/>
          </a:xfrm>
          <a:prstGeom prst="rect">
            <a:avLst/>
          </a:prstGeom>
        </p:spPr>
        <p:txBody>
          <a:bodyPr wrap="square">
            <a:spAutoFit/>
          </a:bodyPr>
          <a:lstStyle/>
          <a:p>
            <a:pPr indent="152400" algn="just">
              <a:lnSpc>
                <a:spcPct val="120000"/>
              </a:lnSpc>
              <a:spcAft>
                <a:spcPts val="300"/>
              </a:spcAft>
            </a:pPr>
            <a:r>
              <a:rPr lang="vi-VN"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Về</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nhà</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học</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bài</a:t>
            </a:r>
            <a:r>
              <a:rPr lang="en-US" sz="2400" dirty="0">
                <a:latin typeface="Arial" panose="020B0604020202020204" pitchFamily="34" charset="0"/>
                <a:ea typeface="Times New Roman" panose="02020603050405020304" pitchFamily="18" charset="0"/>
                <a:cs typeface="Arial" panose="020B0604020202020204" pitchFamily="34" charset="0"/>
              </a:rPr>
              <a:t> , </a:t>
            </a:r>
            <a:r>
              <a:rPr lang="en-US" sz="2400" dirty="0" err="1">
                <a:latin typeface="Arial" panose="020B0604020202020204" pitchFamily="34" charset="0"/>
                <a:ea typeface="Times New Roman" panose="02020603050405020304" pitchFamily="18" charset="0"/>
                <a:cs typeface="Arial" panose="020B0604020202020204" pitchFamily="34" charset="0"/>
              </a:rPr>
              <a:t>sưu</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tầm</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tranh</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ảnh</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hoặc</a:t>
            </a:r>
            <a:r>
              <a:rPr lang="en-US" sz="2400" dirty="0">
                <a:latin typeface="Arial" panose="020B0604020202020204" pitchFamily="34" charset="0"/>
                <a:ea typeface="Times New Roman" panose="02020603050405020304" pitchFamily="18" charset="0"/>
                <a:cs typeface="Arial" panose="020B0604020202020204" pitchFamily="34" charset="0"/>
              </a:rPr>
              <a:t> video </a:t>
            </a:r>
            <a:r>
              <a:rPr lang="en-US" sz="2400" dirty="0" err="1">
                <a:latin typeface="Arial" panose="020B0604020202020204" pitchFamily="34" charset="0"/>
                <a:ea typeface="Times New Roman" panose="02020603050405020304" pitchFamily="18" charset="0"/>
                <a:cs typeface="Arial" panose="020B0604020202020204" pitchFamily="34" charset="0"/>
              </a:rPr>
              <a:t>về</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cách</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chăm</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sóc</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cây</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trồng</a:t>
            </a:r>
            <a:endParaRPr lang="en-US" sz="2400" dirty="0">
              <a:latin typeface="Arial" panose="020B0604020202020204" pitchFamily="34" charset="0"/>
              <a:ea typeface="Times New Roman" panose="02020603050405020304" pitchFamily="18" charset="0"/>
              <a:cs typeface="Arial" panose="020B0604020202020204" pitchFamily="34" charset="0"/>
            </a:endParaRPr>
          </a:p>
          <a:p>
            <a:pPr indent="152400" algn="just">
              <a:lnSpc>
                <a:spcPct val="120000"/>
              </a:lnSpc>
              <a:spcAft>
                <a:spcPts val="300"/>
              </a:spcAft>
            </a:pP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Quan</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sát</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việc</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sử</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dụng</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thuốc</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bảo</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vệ</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thực</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vật</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hóa</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học</a:t>
            </a:r>
            <a:r>
              <a:rPr lang="en-US" sz="2400" dirty="0">
                <a:latin typeface="Arial" panose="020B0604020202020204" pitchFamily="34" charset="0"/>
                <a:ea typeface="Times New Roman" panose="02020603050405020304" pitchFamily="18" charset="0"/>
                <a:cs typeface="Arial" panose="020B0604020202020204" pitchFamily="34" charset="0"/>
              </a:rPr>
              <a:t> ở </a:t>
            </a:r>
            <a:r>
              <a:rPr lang="en-US" sz="2400" dirty="0" err="1">
                <a:latin typeface="Arial" panose="020B0604020202020204" pitchFamily="34" charset="0"/>
                <a:ea typeface="Times New Roman" panose="02020603050405020304" pitchFamily="18" charset="0"/>
                <a:cs typeface="Arial" panose="020B0604020202020204" pitchFamily="34" charset="0"/>
              </a:rPr>
              <a:t>gia</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đình</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và</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cách</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bảo</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vệ</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môi</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trường</a:t>
            </a:r>
            <a:endParaRPr lang="en-US" sz="2400" dirty="0">
              <a:latin typeface="Arial" panose="020B0604020202020204" pitchFamily="34" charset="0"/>
              <a:ea typeface="Times New Roman" panose="02020603050405020304" pitchFamily="18" charset="0"/>
              <a:cs typeface="Arial" panose="020B0604020202020204" pitchFamily="34" charset="0"/>
            </a:endParaRPr>
          </a:p>
          <a:p>
            <a:pPr indent="152400" algn="just">
              <a:lnSpc>
                <a:spcPct val="120000"/>
              </a:lnSpc>
              <a:spcAft>
                <a:spcPts val="300"/>
              </a:spcAft>
            </a:pP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Sưu</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tầm</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hình</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ảnh</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hoặc</a:t>
            </a:r>
            <a:r>
              <a:rPr lang="en-US" sz="2400" dirty="0">
                <a:latin typeface="Arial" panose="020B0604020202020204" pitchFamily="34" charset="0"/>
                <a:ea typeface="Times New Roman" panose="02020603050405020304" pitchFamily="18" charset="0"/>
                <a:cs typeface="Arial" panose="020B0604020202020204" pitchFamily="34" charset="0"/>
              </a:rPr>
              <a:t> vi </a:t>
            </a:r>
            <a:r>
              <a:rPr lang="en-US" sz="2400" dirty="0" err="1">
                <a:latin typeface="Arial" panose="020B0604020202020204" pitchFamily="34" charset="0"/>
                <a:ea typeface="Times New Roman" panose="02020603050405020304" pitchFamily="18" charset="0"/>
                <a:cs typeface="Arial" panose="020B0604020202020204" pitchFamily="34" charset="0"/>
              </a:rPr>
              <a:t>deo</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về</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thu</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hoạch</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sản</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phẩm</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trồng</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trọt</a:t>
            </a:r>
            <a:r>
              <a:rPr lang="en-US" sz="2400" dirty="0">
                <a:latin typeface="Arial" panose="020B0604020202020204" pitchFamily="34" charset="0"/>
                <a:ea typeface="Times New Roman" panose="02020603050405020304" pitchFamily="18" charset="0"/>
                <a:cs typeface="Arial" panose="020B0604020202020204" pitchFamily="34" charset="0"/>
              </a:rPr>
              <a:t>.</a:t>
            </a:r>
          </a:p>
        </p:txBody>
      </p:sp>
    </p:spTree>
    <p:extLst>
      <p:ext uri="{BB962C8B-B14F-4D97-AF65-F5344CB8AC3E}">
        <p14:creationId xmlns:p14="http://schemas.microsoft.com/office/powerpoint/2010/main" val="218063020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8674" name="Picture 16" descr="WhitecornerFlow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3214" y="-15875"/>
            <a:ext cx="1785937" cy="155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5" name="Picture 14" descr="WhitecornerFlow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0826" y="12700"/>
            <a:ext cx="1565275" cy="150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6"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66876" y="4941889"/>
            <a:ext cx="1692275" cy="178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7"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770938" y="4797425"/>
            <a:ext cx="1858962" cy="194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1422698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1">
            <a:extLst>
              <a:ext uri="{FF2B5EF4-FFF2-40B4-BE49-F238E27FC236}">
                <a16:creationId xmlns="" xmlns:a16="http://schemas.microsoft.com/office/drawing/2014/main" id="{EA3BBF39-15F7-488F-9D88-B6526370F121}"/>
              </a:ext>
            </a:extLst>
          </p:cNvPr>
          <p:cNvSpPr/>
          <p:nvPr/>
        </p:nvSpPr>
        <p:spPr>
          <a:xfrm>
            <a:off x="3188029" y="1690750"/>
            <a:ext cx="5815941" cy="2832264"/>
          </a:xfrm>
          <a:prstGeom prst="cloud">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dirty="0">
              <a:solidFill>
                <a:schemeClr val="tx1"/>
              </a:solidFill>
              <a:effectLst/>
              <a:ea typeface="Palatino Linotype" panose="02040502050505030304" pitchFamily="18" charset="0"/>
              <a:cs typeface="Palatino Linotype" panose="02040502050505030304" pitchFamily="18" charset="0"/>
            </a:endParaRPr>
          </a:p>
          <a:p>
            <a:pPr algn="ctr"/>
            <a:r>
              <a:rPr lang="vi-VN" sz="2800" dirty="0">
                <a:solidFill>
                  <a:schemeClr val="tx1"/>
                </a:solidFill>
                <a:effectLst/>
                <a:ea typeface="Palatino Linotype" panose="02040502050505030304" pitchFamily="18" charset="0"/>
                <a:cs typeface="Palatino Linotype" panose="02040502050505030304" pitchFamily="18" charset="0"/>
              </a:rPr>
              <a:t>Vì sao phải phòng trừ sâu, bệnh hại cho cây trồng ?</a:t>
            </a:r>
          </a:p>
          <a:p>
            <a:pPr algn="ctr"/>
            <a:endParaRPr lang="vi-VN" sz="2800" dirty="0">
              <a:solidFill>
                <a:schemeClr val="tx1"/>
              </a:solidFill>
            </a:endParaRPr>
          </a:p>
        </p:txBody>
      </p:sp>
    </p:spTree>
    <p:extLst>
      <p:ext uri="{BB962C8B-B14F-4D97-AF65-F5344CB8AC3E}">
        <p14:creationId xmlns:p14="http://schemas.microsoft.com/office/powerpoint/2010/main" val="281141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19100" y="337458"/>
            <a:ext cx="8382000" cy="523220"/>
          </a:xfrm>
          <a:prstGeom prst="rect">
            <a:avLst/>
          </a:prstGeom>
          <a:noFill/>
        </p:spPr>
        <p:txBody>
          <a:bodyPr wrap="square" rtlCol="0">
            <a:spAutoFit/>
          </a:bodyPr>
          <a:lstStyle/>
          <a:p>
            <a:pPr algn="ctr"/>
            <a:r>
              <a:rPr lang="en-US" sz="2800" b="1" dirty="0">
                <a:solidFill>
                  <a:srgbClr val="FFFF00"/>
                </a:solidFill>
                <a:latin typeface="Times New Roman" panose="02020603050405020304" pitchFamily="18" charset="0"/>
                <a:cs typeface="Times New Roman" panose="02020603050405020304" pitchFamily="18" charset="0"/>
              </a:rPr>
              <a:t>III. PHÒNG TRỪ SÂU, BỆNH HẠI CÂY TRỒNG</a:t>
            </a:r>
          </a:p>
        </p:txBody>
      </p:sp>
    </p:spTree>
    <p:extLst>
      <p:ext uri="{BB962C8B-B14F-4D97-AF65-F5344CB8AC3E}">
        <p14:creationId xmlns:p14="http://schemas.microsoft.com/office/powerpoint/2010/main" val="337534695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637309" y="193964"/>
            <a:ext cx="8001000" cy="609600"/>
          </a:xfrm>
        </p:spPr>
        <p:txBody>
          <a:bodyPr>
            <a:noAutofit/>
          </a:bodyPr>
          <a:lstStyle/>
          <a:p>
            <a:pPr algn="l" eaLnBrk="1" hangingPunct="1"/>
            <a:r>
              <a:rPr lang="en-US" altLang="en-US" sz="2800" dirty="0">
                <a:latin typeface="Times New Roman" panose="02020603050405020304" pitchFamily="18" charset="0"/>
              </a:rPr>
              <a:t>1. NGUYÊN TẮC PHÒNG TRỪ</a:t>
            </a:r>
          </a:p>
        </p:txBody>
      </p:sp>
      <p:sp>
        <p:nvSpPr>
          <p:cNvPr id="5123" name="Rectangle 3"/>
          <p:cNvSpPr>
            <a:spLocks noGrp="1" noChangeArrowheads="1"/>
          </p:cNvSpPr>
          <p:nvPr>
            <p:ph type="body" idx="1"/>
          </p:nvPr>
        </p:nvSpPr>
        <p:spPr>
          <a:xfrm>
            <a:off x="1752600" y="3567545"/>
            <a:ext cx="8229600" cy="1766455"/>
          </a:xfrm>
          <a:noFill/>
          <a:ln>
            <a:solidFill>
              <a:schemeClr val="accent1">
                <a:lumMod val="75000"/>
              </a:schemeClr>
            </a:solidFill>
            <a:miter lim="800000"/>
            <a:headEnd/>
            <a:tailEnd/>
          </a:ln>
        </p:spPr>
        <p:txBody>
          <a:bodyPr>
            <a:noAutofit/>
          </a:bodyPr>
          <a:lstStyle/>
          <a:p>
            <a:pPr eaLnBrk="1" hangingPunct="1">
              <a:lnSpc>
                <a:spcPct val="90000"/>
              </a:lnSpc>
              <a:buFontTx/>
              <a:buNone/>
            </a:pPr>
            <a:r>
              <a:rPr lang="en-US" altLang="en-US" sz="2800" dirty="0">
                <a:solidFill>
                  <a:srgbClr val="FFFF00"/>
                </a:solidFill>
                <a:latin typeface="Times New Roman" panose="02020603050405020304" pitchFamily="18" charset="0"/>
              </a:rPr>
              <a:t>	+ </a:t>
            </a:r>
            <a:r>
              <a:rPr lang="en-US" altLang="en-US" sz="2800" dirty="0" err="1">
                <a:solidFill>
                  <a:srgbClr val="FFFF00"/>
                </a:solidFill>
                <a:latin typeface="Times New Roman" panose="02020603050405020304" pitchFamily="18" charset="0"/>
              </a:rPr>
              <a:t>Phòng</a:t>
            </a:r>
            <a:r>
              <a:rPr lang="en-US" altLang="en-US" sz="2800" dirty="0">
                <a:solidFill>
                  <a:srgbClr val="FFFF00"/>
                </a:solidFill>
                <a:latin typeface="Times New Roman" panose="02020603050405020304" pitchFamily="18" charset="0"/>
              </a:rPr>
              <a:t> là chính.</a:t>
            </a:r>
          </a:p>
          <a:p>
            <a:pPr eaLnBrk="1" hangingPunct="1">
              <a:lnSpc>
                <a:spcPct val="90000"/>
              </a:lnSpc>
              <a:buFontTx/>
              <a:buNone/>
            </a:pPr>
            <a:r>
              <a:rPr lang="en-US" altLang="en-US" sz="2800" dirty="0">
                <a:solidFill>
                  <a:srgbClr val="FFFF00"/>
                </a:solidFill>
                <a:latin typeface="Times New Roman" panose="02020603050405020304" pitchFamily="18" charset="0"/>
              </a:rPr>
              <a:t>	+ </a:t>
            </a:r>
            <a:r>
              <a:rPr lang="en-US" altLang="en-US" sz="2800" dirty="0" err="1">
                <a:solidFill>
                  <a:srgbClr val="FFFF00"/>
                </a:solidFill>
                <a:latin typeface="Times New Roman" panose="02020603050405020304" pitchFamily="18" charset="0"/>
              </a:rPr>
              <a:t>Trừ</a:t>
            </a:r>
            <a:r>
              <a:rPr lang="en-US" altLang="en-US" sz="2800" dirty="0">
                <a:solidFill>
                  <a:srgbClr val="FFFF00"/>
                </a:solidFill>
                <a:latin typeface="Times New Roman" panose="02020603050405020304" pitchFamily="18" charset="0"/>
              </a:rPr>
              <a:t> </a:t>
            </a:r>
            <a:r>
              <a:rPr lang="en-US" altLang="en-US" sz="2800" dirty="0" err="1">
                <a:solidFill>
                  <a:srgbClr val="FFFF00"/>
                </a:solidFill>
                <a:latin typeface="Times New Roman" panose="02020603050405020304" pitchFamily="18" charset="0"/>
              </a:rPr>
              <a:t>sớm</a:t>
            </a:r>
            <a:r>
              <a:rPr lang="en-US" altLang="en-US" sz="2800" dirty="0">
                <a:solidFill>
                  <a:srgbClr val="FFFF00"/>
                </a:solidFill>
                <a:latin typeface="Times New Roman" panose="02020603050405020304" pitchFamily="18" charset="0"/>
              </a:rPr>
              <a:t>, </a:t>
            </a:r>
            <a:r>
              <a:rPr lang="en-US" altLang="en-US" sz="2800" dirty="0" err="1">
                <a:solidFill>
                  <a:srgbClr val="FFFF00"/>
                </a:solidFill>
                <a:latin typeface="Times New Roman" panose="02020603050405020304" pitchFamily="18" charset="0"/>
              </a:rPr>
              <a:t>trừ</a:t>
            </a:r>
            <a:r>
              <a:rPr lang="en-US" altLang="en-US" sz="2800" dirty="0">
                <a:solidFill>
                  <a:srgbClr val="FFFF00"/>
                </a:solidFill>
                <a:latin typeface="Times New Roman" panose="02020603050405020304" pitchFamily="18" charset="0"/>
              </a:rPr>
              <a:t> </a:t>
            </a:r>
            <a:r>
              <a:rPr lang="en-US" altLang="en-US" sz="2800" dirty="0" err="1">
                <a:solidFill>
                  <a:srgbClr val="FFFF00"/>
                </a:solidFill>
                <a:latin typeface="Times New Roman" panose="02020603050405020304" pitchFamily="18" charset="0"/>
              </a:rPr>
              <a:t>kịp</a:t>
            </a:r>
            <a:r>
              <a:rPr lang="en-US" altLang="en-US" sz="2800" dirty="0">
                <a:solidFill>
                  <a:srgbClr val="FFFF00"/>
                </a:solidFill>
                <a:latin typeface="Times New Roman" panose="02020603050405020304" pitchFamily="18" charset="0"/>
              </a:rPr>
              <a:t> </a:t>
            </a:r>
            <a:r>
              <a:rPr lang="en-US" altLang="en-US" sz="2800" dirty="0" err="1">
                <a:solidFill>
                  <a:srgbClr val="FFFF00"/>
                </a:solidFill>
                <a:latin typeface="Times New Roman" panose="02020603050405020304" pitchFamily="18" charset="0"/>
              </a:rPr>
              <a:t>thời</a:t>
            </a:r>
            <a:r>
              <a:rPr lang="en-US" altLang="en-US" sz="2800" dirty="0">
                <a:solidFill>
                  <a:srgbClr val="FFFF00"/>
                </a:solidFill>
                <a:latin typeface="Times New Roman" panose="02020603050405020304" pitchFamily="18" charset="0"/>
              </a:rPr>
              <a:t>, </a:t>
            </a:r>
            <a:r>
              <a:rPr lang="en-US" altLang="en-US" sz="2800" dirty="0" err="1">
                <a:solidFill>
                  <a:srgbClr val="FFFF00"/>
                </a:solidFill>
                <a:latin typeface="Times New Roman" panose="02020603050405020304" pitchFamily="18" charset="0"/>
              </a:rPr>
              <a:t>nhanh</a:t>
            </a:r>
            <a:r>
              <a:rPr lang="en-US" altLang="en-US" sz="2800" dirty="0">
                <a:solidFill>
                  <a:srgbClr val="FFFF00"/>
                </a:solidFill>
                <a:latin typeface="Times New Roman" panose="02020603050405020304" pitchFamily="18" charset="0"/>
              </a:rPr>
              <a:t> </a:t>
            </a:r>
            <a:r>
              <a:rPr lang="en-US" altLang="en-US" sz="2800" dirty="0" err="1">
                <a:solidFill>
                  <a:srgbClr val="FFFF00"/>
                </a:solidFill>
                <a:latin typeface="Times New Roman" panose="02020603050405020304" pitchFamily="18" charset="0"/>
              </a:rPr>
              <a:t>chóng</a:t>
            </a:r>
            <a:r>
              <a:rPr lang="en-US" altLang="en-US" sz="2800" dirty="0">
                <a:solidFill>
                  <a:srgbClr val="FFFF00"/>
                </a:solidFill>
                <a:latin typeface="Times New Roman" panose="02020603050405020304" pitchFamily="18" charset="0"/>
              </a:rPr>
              <a:t> </a:t>
            </a:r>
            <a:r>
              <a:rPr lang="en-US" altLang="en-US" sz="2800" dirty="0" err="1">
                <a:solidFill>
                  <a:srgbClr val="FFFF00"/>
                </a:solidFill>
                <a:latin typeface="Times New Roman" panose="02020603050405020304" pitchFamily="18" charset="0"/>
              </a:rPr>
              <a:t>và</a:t>
            </a:r>
            <a:r>
              <a:rPr lang="en-US" altLang="en-US" sz="2800" dirty="0">
                <a:solidFill>
                  <a:srgbClr val="FFFF00"/>
                </a:solidFill>
                <a:latin typeface="Times New Roman" panose="02020603050405020304" pitchFamily="18" charset="0"/>
              </a:rPr>
              <a:t> </a:t>
            </a:r>
            <a:r>
              <a:rPr lang="en-US" altLang="en-US" sz="2800" dirty="0" err="1">
                <a:solidFill>
                  <a:srgbClr val="FFFF00"/>
                </a:solidFill>
                <a:latin typeface="Times New Roman" panose="02020603050405020304" pitchFamily="18" charset="0"/>
              </a:rPr>
              <a:t>triệt</a:t>
            </a:r>
            <a:r>
              <a:rPr lang="en-US" altLang="en-US" sz="2800" dirty="0">
                <a:solidFill>
                  <a:srgbClr val="FFFF00"/>
                </a:solidFill>
                <a:latin typeface="Times New Roman" panose="02020603050405020304" pitchFamily="18" charset="0"/>
              </a:rPr>
              <a:t> </a:t>
            </a:r>
            <a:r>
              <a:rPr lang="en-US" altLang="en-US" sz="2800" dirty="0" err="1">
                <a:solidFill>
                  <a:srgbClr val="FFFF00"/>
                </a:solidFill>
                <a:latin typeface="Times New Roman" panose="02020603050405020304" pitchFamily="18" charset="0"/>
              </a:rPr>
              <a:t>để</a:t>
            </a:r>
            <a:r>
              <a:rPr lang="en-US" altLang="en-US" sz="2800" dirty="0">
                <a:solidFill>
                  <a:srgbClr val="FFFF00"/>
                </a:solidFill>
                <a:latin typeface="Times New Roman" panose="02020603050405020304" pitchFamily="18" charset="0"/>
              </a:rPr>
              <a:t>.</a:t>
            </a:r>
          </a:p>
          <a:p>
            <a:pPr eaLnBrk="1" hangingPunct="1">
              <a:lnSpc>
                <a:spcPct val="90000"/>
              </a:lnSpc>
              <a:buFontTx/>
              <a:buNone/>
            </a:pPr>
            <a:r>
              <a:rPr lang="en-US" altLang="en-US" sz="2800" dirty="0">
                <a:solidFill>
                  <a:srgbClr val="FFFF00"/>
                </a:solidFill>
                <a:latin typeface="Times New Roman" panose="02020603050405020304" pitchFamily="18" charset="0"/>
              </a:rPr>
              <a:t>	+ </a:t>
            </a:r>
            <a:r>
              <a:rPr lang="en-US" altLang="en-US" sz="2800" dirty="0" err="1">
                <a:solidFill>
                  <a:srgbClr val="FFFF00"/>
                </a:solidFill>
                <a:latin typeface="Times New Roman" panose="02020603050405020304" pitchFamily="18" charset="0"/>
              </a:rPr>
              <a:t>Sử</a:t>
            </a:r>
            <a:r>
              <a:rPr lang="en-US" altLang="en-US" sz="2800" dirty="0">
                <a:solidFill>
                  <a:srgbClr val="FFFF00"/>
                </a:solidFill>
                <a:latin typeface="Times New Roman" panose="02020603050405020304" pitchFamily="18" charset="0"/>
              </a:rPr>
              <a:t> </a:t>
            </a:r>
            <a:r>
              <a:rPr lang="en-US" altLang="en-US" sz="2800" dirty="0" err="1">
                <a:solidFill>
                  <a:srgbClr val="FFFF00"/>
                </a:solidFill>
                <a:latin typeface="Times New Roman" panose="02020603050405020304" pitchFamily="18" charset="0"/>
              </a:rPr>
              <a:t>dụng</a:t>
            </a:r>
            <a:r>
              <a:rPr lang="en-US" altLang="en-US" sz="2800" dirty="0">
                <a:solidFill>
                  <a:srgbClr val="FFFF00"/>
                </a:solidFill>
                <a:latin typeface="Times New Roman" panose="02020603050405020304" pitchFamily="18" charset="0"/>
              </a:rPr>
              <a:t> </a:t>
            </a:r>
            <a:r>
              <a:rPr lang="en-US" altLang="en-US" sz="2800" dirty="0" err="1">
                <a:solidFill>
                  <a:srgbClr val="FFFF00"/>
                </a:solidFill>
                <a:latin typeface="Times New Roman" panose="02020603050405020304" pitchFamily="18" charset="0"/>
              </a:rPr>
              <a:t>tổng</a:t>
            </a:r>
            <a:r>
              <a:rPr lang="en-US" altLang="en-US" sz="2800" dirty="0">
                <a:solidFill>
                  <a:srgbClr val="FFFF00"/>
                </a:solidFill>
                <a:latin typeface="Times New Roman" panose="02020603050405020304" pitchFamily="18" charset="0"/>
              </a:rPr>
              <a:t> </a:t>
            </a:r>
            <a:r>
              <a:rPr lang="en-US" altLang="en-US" sz="2800" dirty="0" err="1">
                <a:solidFill>
                  <a:srgbClr val="FFFF00"/>
                </a:solidFill>
                <a:latin typeface="Times New Roman" panose="02020603050405020304" pitchFamily="18" charset="0"/>
              </a:rPr>
              <a:t>hợp</a:t>
            </a:r>
            <a:r>
              <a:rPr lang="en-US" altLang="en-US" sz="2800" dirty="0">
                <a:solidFill>
                  <a:srgbClr val="FFFF00"/>
                </a:solidFill>
                <a:latin typeface="Times New Roman" panose="02020603050405020304" pitchFamily="18" charset="0"/>
              </a:rPr>
              <a:t> </a:t>
            </a:r>
            <a:r>
              <a:rPr lang="en-US" altLang="en-US" sz="2800" dirty="0" err="1">
                <a:solidFill>
                  <a:srgbClr val="FFFF00"/>
                </a:solidFill>
                <a:latin typeface="Times New Roman" panose="02020603050405020304" pitchFamily="18" charset="0"/>
              </a:rPr>
              <a:t>các</a:t>
            </a:r>
            <a:r>
              <a:rPr lang="en-US" altLang="en-US" sz="2800" dirty="0">
                <a:solidFill>
                  <a:srgbClr val="FFFF00"/>
                </a:solidFill>
                <a:latin typeface="Times New Roman" panose="02020603050405020304" pitchFamily="18" charset="0"/>
              </a:rPr>
              <a:t> </a:t>
            </a:r>
            <a:r>
              <a:rPr lang="en-US" altLang="en-US" sz="2800" dirty="0" err="1">
                <a:solidFill>
                  <a:srgbClr val="FFFF00"/>
                </a:solidFill>
                <a:latin typeface="Times New Roman" panose="02020603050405020304" pitchFamily="18" charset="0"/>
              </a:rPr>
              <a:t>biện</a:t>
            </a:r>
            <a:r>
              <a:rPr lang="en-US" altLang="en-US" sz="2800" dirty="0">
                <a:solidFill>
                  <a:srgbClr val="FFFF00"/>
                </a:solidFill>
                <a:latin typeface="Times New Roman" panose="02020603050405020304" pitchFamily="18" charset="0"/>
              </a:rPr>
              <a:t> </a:t>
            </a:r>
            <a:r>
              <a:rPr lang="en-US" altLang="en-US" sz="2800" dirty="0" err="1">
                <a:solidFill>
                  <a:srgbClr val="FFFF00"/>
                </a:solidFill>
                <a:latin typeface="Times New Roman" panose="02020603050405020304" pitchFamily="18" charset="0"/>
              </a:rPr>
              <a:t>pháp</a:t>
            </a:r>
            <a:r>
              <a:rPr lang="en-US" altLang="en-US" sz="2800" dirty="0">
                <a:solidFill>
                  <a:srgbClr val="FFFF00"/>
                </a:solidFill>
                <a:latin typeface="Times New Roman" panose="02020603050405020304" pitchFamily="18" charset="0"/>
              </a:rPr>
              <a:t> </a:t>
            </a:r>
            <a:r>
              <a:rPr lang="en-US" altLang="en-US" sz="2800" dirty="0" err="1">
                <a:solidFill>
                  <a:srgbClr val="FFFF00"/>
                </a:solidFill>
                <a:latin typeface="Times New Roman" panose="02020603050405020304" pitchFamily="18" charset="0"/>
              </a:rPr>
              <a:t>phòng</a:t>
            </a:r>
            <a:r>
              <a:rPr lang="en-US" altLang="en-US" sz="2800" dirty="0">
                <a:solidFill>
                  <a:srgbClr val="FFFF00"/>
                </a:solidFill>
                <a:latin typeface="Times New Roman" panose="02020603050405020304" pitchFamily="18" charset="0"/>
              </a:rPr>
              <a:t> </a:t>
            </a:r>
            <a:r>
              <a:rPr lang="en-US" altLang="en-US" sz="2800" dirty="0" err="1">
                <a:solidFill>
                  <a:srgbClr val="FFFF00"/>
                </a:solidFill>
                <a:latin typeface="Times New Roman" panose="02020603050405020304" pitchFamily="18" charset="0"/>
              </a:rPr>
              <a:t>trừ</a:t>
            </a:r>
            <a:r>
              <a:rPr lang="en-US" altLang="en-US" sz="2800" dirty="0">
                <a:solidFill>
                  <a:srgbClr val="FFFF00"/>
                </a:solidFill>
                <a:latin typeface="Times New Roman" panose="02020603050405020304" pitchFamily="18" charset="0"/>
              </a:rPr>
              <a:t>.</a:t>
            </a:r>
          </a:p>
          <a:p>
            <a:pPr eaLnBrk="1" hangingPunct="1">
              <a:lnSpc>
                <a:spcPct val="90000"/>
              </a:lnSpc>
              <a:buFontTx/>
              <a:buNone/>
            </a:pPr>
            <a:endParaRPr lang="en-US" altLang="en-US" sz="2800" dirty="0">
              <a:solidFill>
                <a:srgbClr val="FFFF00"/>
              </a:solidFill>
              <a:latin typeface="Times New Roman" panose="02020603050405020304" pitchFamily="18" charset="0"/>
            </a:endParaRPr>
          </a:p>
        </p:txBody>
      </p:sp>
      <p:sp>
        <p:nvSpPr>
          <p:cNvPr id="2" name="Cloud 1">
            <a:extLst>
              <a:ext uri="{FF2B5EF4-FFF2-40B4-BE49-F238E27FC236}">
                <a16:creationId xmlns="" xmlns:a16="http://schemas.microsoft.com/office/drawing/2014/main" id="{A37AD646-A2A1-4133-9D71-9346BA576361}"/>
              </a:ext>
            </a:extLst>
          </p:cNvPr>
          <p:cNvSpPr/>
          <p:nvPr/>
        </p:nvSpPr>
        <p:spPr>
          <a:xfrm>
            <a:off x="8520545" y="498764"/>
            <a:ext cx="3269673" cy="2646218"/>
          </a:xfrm>
          <a:prstGeom prst="cloud">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dirty="0">
              <a:solidFill>
                <a:schemeClr val="tx1"/>
              </a:solidFill>
              <a:effectLst/>
              <a:ea typeface="Palatino Linotype" panose="02040502050505030304" pitchFamily="18" charset="0"/>
              <a:cs typeface="Palatino Linotype" panose="02040502050505030304" pitchFamily="18" charset="0"/>
            </a:endParaRPr>
          </a:p>
          <a:p>
            <a:pPr algn="ctr"/>
            <a:r>
              <a:rPr lang="vi-VN" sz="2800" dirty="0">
                <a:solidFill>
                  <a:schemeClr val="tx1"/>
                </a:solidFill>
                <a:effectLst/>
                <a:ea typeface="Palatino Linotype" panose="02040502050505030304" pitchFamily="18" charset="0"/>
                <a:cs typeface="Palatino Linotype" panose="02040502050505030304" pitchFamily="18" charset="0"/>
              </a:rPr>
              <a:t>Nêu nguyên tắc phòng trừ sâu, bệnh hại ?</a:t>
            </a:r>
          </a:p>
          <a:p>
            <a:pPr algn="ctr"/>
            <a:endParaRPr lang="vi-VN" sz="2800" dirty="0">
              <a:solidFill>
                <a:schemeClr val="tx1"/>
              </a:solidFill>
            </a:endParaRPr>
          </a:p>
        </p:txBody>
      </p:sp>
    </p:spTree>
    <p:extLst>
      <p:ext uri="{BB962C8B-B14F-4D97-AF65-F5344CB8AC3E}">
        <p14:creationId xmlns:p14="http://schemas.microsoft.com/office/powerpoint/2010/main" val="53992651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123">
                                            <p:bg/>
                                          </p:spTgt>
                                        </p:tgtEl>
                                        <p:attrNameLst>
                                          <p:attrName>style.visibility</p:attrName>
                                        </p:attrNameLst>
                                      </p:cBhvr>
                                      <p:to>
                                        <p:strVal val="visible"/>
                                      </p:to>
                                    </p:set>
                                    <p:animEffect transition="in" filter="blinds(horizontal)">
                                      <p:cBhvr>
                                        <p:cTn id="12" dur="500"/>
                                        <p:tgtEl>
                                          <p:spTgt spid="5123">
                                            <p:bg/>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123">
                                            <p:txEl>
                                              <p:pRg st="0" end="0"/>
                                            </p:txEl>
                                          </p:spTgt>
                                        </p:tgtEl>
                                        <p:attrNameLst>
                                          <p:attrName>style.visibility</p:attrName>
                                        </p:attrNameLst>
                                      </p:cBhvr>
                                      <p:to>
                                        <p:strVal val="visible"/>
                                      </p:to>
                                    </p:set>
                                    <p:animEffect transition="in" filter="blinds(horizontal)">
                                      <p:cBhvr>
                                        <p:cTn id="17" dur="500"/>
                                        <p:tgtEl>
                                          <p:spTgt spid="5123">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5123">
                                            <p:txEl>
                                              <p:pRg st="1" end="1"/>
                                            </p:txEl>
                                          </p:spTgt>
                                        </p:tgtEl>
                                        <p:attrNameLst>
                                          <p:attrName>style.visibility</p:attrName>
                                        </p:attrNameLst>
                                      </p:cBhvr>
                                      <p:to>
                                        <p:strVal val="visible"/>
                                      </p:to>
                                    </p:set>
                                    <p:animEffect transition="in" filter="blinds(horizontal)">
                                      <p:cBhvr>
                                        <p:cTn id="22" dur="500"/>
                                        <p:tgtEl>
                                          <p:spTgt spid="5123">
                                            <p:txEl>
                                              <p:pRg st="1" end="1"/>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5123">
                                            <p:txEl>
                                              <p:pRg st="2" end="2"/>
                                            </p:txEl>
                                          </p:spTgt>
                                        </p:tgtEl>
                                        <p:attrNameLst>
                                          <p:attrName>style.visibility</p:attrName>
                                        </p:attrNameLst>
                                      </p:cBhvr>
                                      <p:to>
                                        <p:strVal val="visible"/>
                                      </p:to>
                                    </p:set>
                                    <p:animEffect transition="in" filter="blinds(horizontal)">
                                      <p:cBhvr>
                                        <p:cTn id="27" dur="500"/>
                                        <p:tgtEl>
                                          <p:spTgt spid="512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build="p" animBg="1"/>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221672" y="-36656"/>
            <a:ext cx="9144000" cy="1143000"/>
          </a:xfrm>
        </p:spPr>
        <p:txBody>
          <a:bodyPr/>
          <a:lstStyle/>
          <a:p>
            <a:pPr algn="l" eaLnBrk="1" hangingPunct="1"/>
            <a:r>
              <a:rPr lang="en-US" altLang="en-US" sz="3200" dirty="0">
                <a:latin typeface="Times New Roman" panose="02020603050405020304" pitchFamily="18" charset="0"/>
              </a:rPr>
              <a:t>2. CÁC BIỆN PHÁP PHÒNG TRỪ</a:t>
            </a:r>
          </a:p>
        </p:txBody>
      </p:sp>
      <p:sp>
        <p:nvSpPr>
          <p:cNvPr id="6148" name="Text Box 4"/>
          <p:cNvSpPr txBox="1">
            <a:spLocks noChangeArrowheads="1"/>
          </p:cNvSpPr>
          <p:nvPr/>
        </p:nvSpPr>
        <p:spPr bwMode="auto">
          <a:xfrm>
            <a:off x="588814" y="5133108"/>
            <a:ext cx="3886200" cy="528638"/>
          </a:xfrm>
          <a:prstGeom prst="rect">
            <a:avLst/>
          </a:prstGeom>
          <a:solidFill>
            <a:srgbClr val="92D050"/>
          </a:solidFill>
          <a:ln w="9525">
            <a:solidFill>
              <a:srgbClr val="FFFF00"/>
            </a:solidFill>
            <a:miter lim="800000"/>
            <a:headEnd/>
            <a:tailEnd/>
          </a:ln>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800" b="1" dirty="0" err="1">
                <a:solidFill>
                  <a:srgbClr val="002060"/>
                </a:solidFill>
                <a:latin typeface="Times New Roman" panose="02020603050405020304" pitchFamily="18" charset="0"/>
              </a:rPr>
              <a:t>Có</a:t>
            </a:r>
            <a:r>
              <a:rPr lang="en-US" altLang="en-US" sz="2800" b="1" dirty="0">
                <a:solidFill>
                  <a:srgbClr val="002060"/>
                </a:solidFill>
                <a:latin typeface="Times New Roman" panose="02020603050405020304" pitchFamily="18" charset="0"/>
              </a:rPr>
              <a:t> 3 </a:t>
            </a:r>
            <a:r>
              <a:rPr lang="en-US" altLang="en-US" sz="2800" b="1" dirty="0" err="1">
                <a:solidFill>
                  <a:srgbClr val="002060"/>
                </a:solidFill>
                <a:latin typeface="Times New Roman" panose="02020603050405020304" pitchFamily="18" charset="0"/>
              </a:rPr>
              <a:t>biện</a:t>
            </a:r>
            <a:r>
              <a:rPr lang="en-US" altLang="en-US" sz="2800" b="1" dirty="0">
                <a:solidFill>
                  <a:srgbClr val="002060"/>
                </a:solidFill>
                <a:latin typeface="Times New Roman" panose="02020603050405020304" pitchFamily="18" charset="0"/>
              </a:rPr>
              <a:t> </a:t>
            </a:r>
            <a:r>
              <a:rPr lang="en-US" altLang="en-US" sz="2800" b="1" dirty="0" err="1">
                <a:solidFill>
                  <a:srgbClr val="002060"/>
                </a:solidFill>
                <a:latin typeface="Times New Roman" panose="02020603050405020304" pitchFamily="18" charset="0"/>
              </a:rPr>
              <a:t>pháp</a:t>
            </a:r>
            <a:r>
              <a:rPr lang="en-US" altLang="en-US" sz="2800" b="1" dirty="0">
                <a:solidFill>
                  <a:srgbClr val="002060"/>
                </a:solidFill>
                <a:latin typeface="Times New Roman" panose="02020603050405020304" pitchFamily="18" charset="0"/>
              </a:rPr>
              <a:t> </a:t>
            </a:r>
            <a:r>
              <a:rPr lang="en-US" altLang="en-US" sz="2800" b="1" dirty="0" err="1">
                <a:solidFill>
                  <a:srgbClr val="002060"/>
                </a:solidFill>
                <a:latin typeface="Times New Roman" panose="02020603050405020304" pitchFamily="18" charset="0"/>
              </a:rPr>
              <a:t>chính</a:t>
            </a:r>
            <a:endParaRPr lang="en-US" altLang="en-US" sz="2800" b="1" dirty="0">
              <a:solidFill>
                <a:srgbClr val="002060"/>
              </a:solidFill>
              <a:latin typeface="Times New Roman" panose="02020603050405020304" pitchFamily="18" charset="0"/>
            </a:endParaRPr>
          </a:p>
        </p:txBody>
      </p:sp>
      <p:sp>
        <p:nvSpPr>
          <p:cNvPr id="6149" name="Text Box 5"/>
          <p:cNvSpPr txBox="1">
            <a:spLocks noChangeArrowheads="1"/>
          </p:cNvSpPr>
          <p:nvPr/>
        </p:nvSpPr>
        <p:spPr bwMode="auto">
          <a:xfrm>
            <a:off x="5922814" y="2923309"/>
            <a:ext cx="2819400" cy="1196975"/>
          </a:xfrm>
          <a:prstGeom prst="rect">
            <a:avLst/>
          </a:prstGeom>
          <a:solidFill>
            <a:srgbClr val="92D050"/>
          </a:solidFill>
          <a:ln w="9525">
            <a:solidFill>
              <a:srgbClr val="FFFF00"/>
            </a:solidFill>
            <a:miter lim="800000"/>
            <a:headEnd/>
            <a:tailEnd/>
          </a:ln>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400">
                <a:solidFill>
                  <a:srgbClr val="002060"/>
                </a:solidFill>
                <a:latin typeface="Times New Roman" panose="02020603050405020304" pitchFamily="18" charset="0"/>
              </a:rPr>
              <a:t>Biện pháp canh tác và sử dụng giống chống sâu,bệnh hại.</a:t>
            </a:r>
          </a:p>
        </p:txBody>
      </p:sp>
      <p:sp>
        <p:nvSpPr>
          <p:cNvPr id="6150" name="Text Box 6"/>
          <p:cNvSpPr txBox="1">
            <a:spLocks noChangeArrowheads="1"/>
          </p:cNvSpPr>
          <p:nvPr/>
        </p:nvSpPr>
        <p:spPr bwMode="auto">
          <a:xfrm>
            <a:off x="5942132" y="5092684"/>
            <a:ext cx="2819400" cy="466725"/>
          </a:xfrm>
          <a:prstGeom prst="rect">
            <a:avLst/>
          </a:prstGeom>
          <a:solidFill>
            <a:srgbClr val="92D050"/>
          </a:solidFill>
          <a:ln w="9525">
            <a:solidFill>
              <a:srgbClr val="FFFF00"/>
            </a:solidFill>
            <a:miter lim="800000"/>
            <a:headEnd/>
            <a:tailEnd/>
          </a:ln>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400" dirty="0" err="1">
                <a:solidFill>
                  <a:srgbClr val="002060"/>
                </a:solidFill>
                <a:latin typeface="Times New Roman" panose="02020603050405020304" pitchFamily="18" charset="0"/>
              </a:rPr>
              <a:t>Biện</a:t>
            </a:r>
            <a:r>
              <a:rPr lang="en-US" altLang="en-US" sz="2400" dirty="0">
                <a:solidFill>
                  <a:srgbClr val="002060"/>
                </a:solidFill>
                <a:latin typeface="Times New Roman" panose="02020603050405020304" pitchFamily="18" charset="0"/>
              </a:rPr>
              <a:t> </a:t>
            </a:r>
            <a:r>
              <a:rPr lang="en-US" altLang="en-US" sz="2400" dirty="0" err="1">
                <a:solidFill>
                  <a:srgbClr val="002060"/>
                </a:solidFill>
                <a:latin typeface="Times New Roman" panose="02020603050405020304" pitchFamily="18" charset="0"/>
              </a:rPr>
              <a:t>pháp</a:t>
            </a:r>
            <a:r>
              <a:rPr lang="en-US" altLang="en-US" sz="2400" dirty="0">
                <a:solidFill>
                  <a:srgbClr val="002060"/>
                </a:solidFill>
                <a:latin typeface="Times New Roman" panose="02020603050405020304" pitchFamily="18" charset="0"/>
              </a:rPr>
              <a:t> </a:t>
            </a:r>
            <a:r>
              <a:rPr lang="en-US" altLang="en-US" sz="2400" dirty="0" err="1">
                <a:solidFill>
                  <a:srgbClr val="002060"/>
                </a:solidFill>
                <a:latin typeface="Times New Roman" panose="02020603050405020304" pitchFamily="18" charset="0"/>
              </a:rPr>
              <a:t>thủ</a:t>
            </a:r>
            <a:r>
              <a:rPr lang="en-US" altLang="en-US" sz="2400" dirty="0">
                <a:solidFill>
                  <a:srgbClr val="002060"/>
                </a:solidFill>
                <a:latin typeface="Times New Roman" panose="02020603050405020304" pitchFamily="18" charset="0"/>
              </a:rPr>
              <a:t> </a:t>
            </a:r>
            <a:r>
              <a:rPr lang="en-US" altLang="en-US" sz="2400" dirty="0" err="1">
                <a:solidFill>
                  <a:srgbClr val="002060"/>
                </a:solidFill>
                <a:latin typeface="Times New Roman" panose="02020603050405020304" pitchFamily="18" charset="0"/>
              </a:rPr>
              <a:t>công</a:t>
            </a:r>
            <a:r>
              <a:rPr lang="en-US" altLang="en-US" sz="2400" dirty="0">
                <a:solidFill>
                  <a:srgbClr val="002060"/>
                </a:solidFill>
                <a:latin typeface="Times New Roman" panose="02020603050405020304" pitchFamily="18" charset="0"/>
              </a:rPr>
              <a:t>.</a:t>
            </a:r>
          </a:p>
        </p:txBody>
      </p:sp>
      <p:sp>
        <p:nvSpPr>
          <p:cNvPr id="6151" name="Text Box 7"/>
          <p:cNvSpPr txBox="1">
            <a:spLocks noChangeArrowheads="1"/>
          </p:cNvSpPr>
          <p:nvPr/>
        </p:nvSpPr>
        <p:spPr bwMode="auto">
          <a:xfrm>
            <a:off x="5909935" y="6199909"/>
            <a:ext cx="2819400" cy="466725"/>
          </a:xfrm>
          <a:prstGeom prst="rect">
            <a:avLst/>
          </a:prstGeom>
          <a:solidFill>
            <a:srgbClr val="92D050"/>
          </a:solidFill>
          <a:ln w="9525">
            <a:solidFill>
              <a:srgbClr val="FFFF00"/>
            </a:solidFill>
            <a:miter lim="800000"/>
            <a:headEnd/>
            <a:tailEnd/>
          </a:ln>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400">
                <a:solidFill>
                  <a:srgbClr val="002060"/>
                </a:solidFill>
                <a:latin typeface="Times New Roman" panose="02020603050405020304" pitchFamily="18" charset="0"/>
              </a:rPr>
              <a:t>Biện pháp hóa học.</a:t>
            </a:r>
          </a:p>
        </p:txBody>
      </p:sp>
      <p:cxnSp>
        <p:nvCxnSpPr>
          <p:cNvPr id="6154" name="AutoShape 10"/>
          <p:cNvCxnSpPr>
            <a:cxnSpLocks noChangeShapeType="1"/>
          </p:cNvCxnSpPr>
          <p:nvPr/>
        </p:nvCxnSpPr>
        <p:spPr bwMode="auto">
          <a:xfrm flipV="1">
            <a:off x="4475014" y="3456708"/>
            <a:ext cx="1447800" cy="1936750"/>
          </a:xfrm>
          <a:prstGeom prst="straightConnector1">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6155" name="AutoShape 11"/>
          <p:cNvCxnSpPr>
            <a:cxnSpLocks noChangeShapeType="1"/>
            <a:endCxn id="6151" idx="1"/>
          </p:cNvCxnSpPr>
          <p:nvPr/>
        </p:nvCxnSpPr>
        <p:spPr bwMode="auto">
          <a:xfrm>
            <a:off x="4475015" y="5413537"/>
            <a:ext cx="1434921" cy="1019734"/>
          </a:xfrm>
          <a:prstGeom prst="straightConnector1">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6156" name="AutoShape 12"/>
          <p:cNvCxnSpPr>
            <a:cxnSpLocks noChangeShapeType="1"/>
          </p:cNvCxnSpPr>
          <p:nvPr/>
        </p:nvCxnSpPr>
        <p:spPr bwMode="auto">
          <a:xfrm flipV="1">
            <a:off x="4475014" y="5285508"/>
            <a:ext cx="1447800" cy="107950"/>
          </a:xfrm>
          <a:prstGeom prst="straightConnector1">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10" name="Cloud 9">
            <a:extLst>
              <a:ext uri="{FF2B5EF4-FFF2-40B4-BE49-F238E27FC236}">
                <a16:creationId xmlns="" xmlns:a16="http://schemas.microsoft.com/office/drawing/2014/main" id="{91F51330-1A53-4AD1-9AA1-163085EE5305}"/>
              </a:ext>
            </a:extLst>
          </p:cNvPr>
          <p:cNvSpPr/>
          <p:nvPr/>
        </p:nvSpPr>
        <p:spPr>
          <a:xfrm>
            <a:off x="6788726" y="365847"/>
            <a:ext cx="5153891" cy="2646218"/>
          </a:xfrm>
          <a:prstGeom prst="cloud">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dirty="0">
              <a:solidFill>
                <a:schemeClr val="tx1"/>
              </a:solidFill>
              <a:effectLst/>
              <a:ea typeface="Palatino Linotype" panose="02040502050505030304" pitchFamily="18" charset="0"/>
              <a:cs typeface="Palatino Linotype" panose="02040502050505030304" pitchFamily="18" charset="0"/>
            </a:endParaRPr>
          </a:p>
          <a:p>
            <a:pPr algn="ctr">
              <a:spcAft>
                <a:spcPts val="1200"/>
              </a:spcAft>
              <a:tabLst>
                <a:tab pos="486410" algn="l"/>
              </a:tabLst>
            </a:pPr>
            <a:r>
              <a:rPr lang="vi-VN" sz="2800" dirty="0">
                <a:solidFill>
                  <a:schemeClr val="tx1"/>
                </a:solidFill>
                <a:effectLst/>
                <a:ea typeface="Palatino Linotype" panose="02040502050505030304" pitchFamily="18" charset="0"/>
                <a:cs typeface="Palatino Linotype" panose="02040502050505030304" pitchFamily="18" charset="0"/>
              </a:rPr>
              <a:t>Có những phương pháp nào để phòng trừ sâu, bệnh hại cây trồng?</a:t>
            </a:r>
          </a:p>
          <a:p>
            <a:pPr algn="ctr"/>
            <a:endParaRPr lang="vi-VN" sz="2800" dirty="0">
              <a:solidFill>
                <a:schemeClr val="tx1"/>
              </a:solidFill>
            </a:endParaRPr>
          </a:p>
        </p:txBody>
      </p:sp>
    </p:spTree>
    <p:extLst>
      <p:ext uri="{BB962C8B-B14F-4D97-AF65-F5344CB8AC3E}">
        <p14:creationId xmlns:p14="http://schemas.microsoft.com/office/powerpoint/2010/main" val="20367332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6148"/>
                                        </p:tgtEl>
                                        <p:attrNameLst>
                                          <p:attrName>style.visibility</p:attrName>
                                        </p:attrNameLst>
                                      </p:cBhvr>
                                      <p:to>
                                        <p:strVal val="visible"/>
                                      </p:to>
                                    </p:set>
                                    <p:animEffect transition="in" filter="wedge">
                                      <p:cBhvr>
                                        <p:cTn id="12" dur="500"/>
                                        <p:tgtEl>
                                          <p:spTgt spid="6148"/>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499"/>
                                          </p:stCondLst>
                                        </p:cTn>
                                        <p:tgtEl>
                                          <p:spTgt spid="615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5" presetClass="entr" presetSubtype="10" fill="hold" grpId="0" nodeType="clickEffect">
                                  <p:stCondLst>
                                    <p:cond delay="0"/>
                                  </p:stCondLst>
                                  <p:childTnLst>
                                    <p:set>
                                      <p:cBhvr>
                                        <p:cTn id="20" dur="1" fill="hold">
                                          <p:stCondLst>
                                            <p:cond delay="0"/>
                                          </p:stCondLst>
                                        </p:cTn>
                                        <p:tgtEl>
                                          <p:spTgt spid="6149"/>
                                        </p:tgtEl>
                                        <p:attrNameLst>
                                          <p:attrName>style.visibility</p:attrName>
                                        </p:attrNameLst>
                                      </p:cBhvr>
                                      <p:to>
                                        <p:strVal val="visible"/>
                                      </p:to>
                                    </p:set>
                                    <p:animEffect transition="in" filter="checkerboard(across)">
                                      <p:cBhvr>
                                        <p:cTn id="21" dur="500"/>
                                        <p:tgtEl>
                                          <p:spTgt spid="6149"/>
                                        </p:tgtEl>
                                      </p:cBhvr>
                                    </p:animEffect>
                                  </p:childTnLst>
                                </p:cTn>
                              </p:par>
                            </p:childTnLst>
                          </p:cTn>
                        </p:par>
                      </p:childTnLst>
                    </p:cTn>
                  </p:par>
                  <p:par>
                    <p:cTn id="22" fill="hold">
                      <p:stCondLst>
                        <p:cond delay="indefinite"/>
                      </p:stCondLst>
                      <p:childTnLst>
                        <p:par>
                          <p:cTn id="23" fill="hold">
                            <p:stCondLst>
                              <p:cond delay="0"/>
                            </p:stCondLst>
                            <p:childTnLst>
                              <p:par>
                                <p:cTn id="24" presetID="23" presetClass="entr" presetSubtype="16" fill="hold" nodeType="clickEffect">
                                  <p:stCondLst>
                                    <p:cond delay="0"/>
                                  </p:stCondLst>
                                  <p:childTnLst>
                                    <p:set>
                                      <p:cBhvr>
                                        <p:cTn id="25" dur="1" fill="hold">
                                          <p:stCondLst>
                                            <p:cond delay="0"/>
                                          </p:stCondLst>
                                        </p:cTn>
                                        <p:tgtEl>
                                          <p:spTgt spid="6156"/>
                                        </p:tgtEl>
                                        <p:attrNameLst>
                                          <p:attrName>style.visibility</p:attrName>
                                        </p:attrNameLst>
                                      </p:cBhvr>
                                      <p:to>
                                        <p:strVal val="visible"/>
                                      </p:to>
                                    </p:set>
                                    <p:anim calcmode="lin" valueType="num">
                                      <p:cBhvr>
                                        <p:cTn id="26" dur="500" fill="hold"/>
                                        <p:tgtEl>
                                          <p:spTgt spid="6156"/>
                                        </p:tgtEl>
                                        <p:attrNameLst>
                                          <p:attrName>ppt_w</p:attrName>
                                        </p:attrNameLst>
                                      </p:cBhvr>
                                      <p:tavLst>
                                        <p:tav tm="0">
                                          <p:val>
                                            <p:fltVal val="0"/>
                                          </p:val>
                                        </p:tav>
                                        <p:tav tm="100000">
                                          <p:val>
                                            <p:strVal val="#ppt_w"/>
                                          </p:val>
                                        </p:tav>
                                      </p:tavLst>
                                    </p:anim>
                                    <p:anim calcmode="lin" valueType="num">
                                      <p:cBhvr>
                                        <p:cTn id="27" dur="500" fill="hold"/>
                                        <p:tgtEl>
                                          <p:spTgt spid="6156"/>
                                        </p:tgtEl>
                                        <p:attrNameLst>
                                          <p:attrName>ppt_h</p:attrName>
                                        </p:attrNameLst>
                                      </p:cBhvr>
                                      <p:tavLst>
                                        <p:tav tm="0">
                                          <p:val>
                                            <p:fltVal val="0"/>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499"/>
                                          </p:stCondLst>
                                        </p:cTn>
                                        <p:tgtEl>
                                          <p:spTgt spid="6150"/>
                                        </p:tgtEl>
                                        <p:attrNameLst>
                                          <p:attrName>style.visibility</p:attrName>
                                        </p:attrNameLst>
                                      </p:cBhvr>
                                      <p:to>
                                        <p:strVal val="visible"/>
                                      </p:to>
                                    </p:set>
                                    <p:anim to="" calcmode="lin" valueType="num">
                                      <p:cBhvr>
                                        <p:cTn id="32" dur="1" fill="hold"/>
                                        <p:tgtEl>
                                          <p:spTgt spid="6150"/>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499"/>
                                          </p:stCondLst>
                                        </p:cTn>
                                        <p:tgtEl>
                                          <p:spTgt spid="615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20" presetClass="entr" presetSubtype="0" fill="hold" grpId="0" nodeType="clickEffect">
                                  <p:stCondLst>
                                    <p:cond delay="0"/>
                                  </p:stCondLst>
                                  <p:childTnLst>
                                    <p:set>
                                      <p:cBhvr>
                                        <p:cTn id="40" dur="1" fill="hold">
                                          <p:stCondLst>
                                            <p:cond delay="0"/>
                                          </p:stCondLst>
                                        </p:cTn>
                                        <p:tgtEl>
                                          <p:spTgt spid="6151"/>
                                        </p:tgtEl>
                                        <p:attrNameLst>
                                          <p:attrName>style.visibility</p:attrName>
                                        </p:attrNameLst>
                                      </p:cBhvr>
                                      <p:to>
                                        <p:strVal val="visible"/>
                                      </p:to>
                                    </p:set>
                                    <p:animEffect transition="in" filter="wedge">
                                      <p:cBhvr>
                                        <p:cTn id="41" dur="500"/>
                                        <p:tgtEl>
                                          <p:spTgt spid="61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8" grpId="0" animBg="1" autoUpdateAnimBg="0"/>
      <p:bldP spid="6149" grpId="0" animBg="1" autoUpdateAnimBg="0"/>
      <p:bldP spid="6150" grpId="0" animBg="1" autoUpdateAnimBg="0"/>
      <p:bldP spid="6151" grpId="0" animBg="1" autoUpdateAnimBg="0"/>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sz="half" idx="1"/>
          </p:nvPr>
        </p:nvSpPr>
        <p:spPr>
          <a:xfrm>
            <a:off x="2133600" y="152400"/>
            <a:ext cx="7924800" cy="838200"/>
          </a:xfrm>
          <a:noFill/>
          <a:ln>
            <a:noFill/>
            <a:miter lim="800000"/>
            <a:headEnd/>
            <a:tailEnd/>
          </a:ln>
        </p:spPr>
        <p:txBody>
          <a:bodyPr>
            <a:normAutofit fontScale="92500" lnSpcReduction="10000"/>
          </a:bodyPr>
          <a:lstStyle/>
          <a:p>
            <a:pPr marL="0" indent="0" algn="ctr">
              <a:buNone/>
            </a:pPr>
            <a:r>
              <a:rPr lang="vi-VN" sz="2400" b="1" dirty="0">
                <a:solidFill>
                  <a:srgbClr val="FFFF00"/>
                </a:solidFill>
              </a:rPr>
              <a:t>Từ nội dung mục 2a em hãy nêu mục đích c</a:t>
            </a:r>
            <a:r>
              <a:rPr lang="en-US" sz="2400" b="1" dirty="0" err="1">
                <a:solidFill>
                  <a:srgbClr val="FFFF00"/>
                </a:solidFill>
              </a:rPr>
              <a:t>ủa</a:t>
            </a:r>
            <a:r>
              <a:rPr lang="vi-VN" sz="2400" b="1" dirty="0">
                <a:solidFill>
                  <a:srgbClr val="FFFF00"/>
                </a:solidFill>
              </a:rPr>
              <a:t> các biện pháp phòng tr</a:t>
            </a:r>
            <a:r>
              <a:rPr lang="en-US" sz="2400" b="1" dirty="0">
                <a:solidFill>
                  <a:srgbClr val="FFFF00"/>
                </a:solidFill>
              </a:rPr>
              <a:t>ừ</a:t>
            </a:r>
            <a:r>
              <a:rPr lang="vi-VN" sz="2400" b="1" dirty="0">
                <a:solidFill>
                  <a:srgbClr val="FFFF00"/>
                </a:solidFill>
              </a:rPr>
              <a:t> sâu, bệnh theo mẫu bảng dưới đ</a:t>
            </a:r>
            <a:r>
              <a:rPr lang="en-US" sz="2400" b="1" dirty="0">
                <a:solidFill>
                  <a:srgbClr val="FFFF00"/>
                </a:solidFill>
              </a:rPr>
              <a:t>â</a:t>
            </a:r>
            <a:r>
              <a:rPr lang="vi-VN" sz="2400" b="1" dirty="0">
                <a:solidFill>
                  <a:srgbClr val="FFFF00"/>
                </a:solidFill>
              </a:rPr>
              <a:t>y.</a:t>
            </a:r>
            <a:endParaRPr lang="en-US" sz="2400" b="1" dirty="0">
              <a:solidFill>
                <a:srgbClr val="FFFF00"/>
              </a:solidFill>
            </a:endParaRPr>
          </a:p>
        </p:txBody>
      </p:sp>
      <p:graphicFrame>
        <p:nvGraphicFramePr>
          <p:cNvPr id="7370" name="Group 202"/>
          <p:cNvGraphicFramePr>
            <a:graphicFrameLocks noGrp="1"/>
          </p:cNvGraphicFramePr>
          <p:nvPr>
            <p:ph sz="half" idx="2"/>
            <p:extLst>
              <p:ext uri="{D42A27DB-BD31-4B8C-83A1-F6EECF244321}">
                <p14:modId xmlns:p14="http://schemas.microsoft.com/office/powerpoint/2010/main" val="2370107506"/>
              </p:ext>
            </p:extLst>
          </p:nvPr>
        </p:nvGraphicFramePr>
        <p:xfrm>
          <a:off x="1676400" y="1447802"/>
          <a:ext cx="8991600" cy="5257799"/>
        </p:xfrm>
        <a:graphic>
          <a:graphicData uri="http://schemas.openxmlformats.org/drawingml/2006/table">
            <a:tbl>
              <a:tblPr/>
              <a:tblGrid>
                <a:gridCol w="4495800">
                  <a:extLst>
                    <a:ext uri="{9D8B030D-6E8A-4147-A177-3AD203B41FA5}">
                      <a16:colId xmlns="" xmlns:a16="http://schemas.microsoft.com/office/drawing/2014/main" val="20000"/>
                    </a:ext>
                  </a:extLst>
                </a:gridCol>
                <a:gridCol w="4495800">
                  <a:extLst>
                    <a:ext uri="{9D8B030D-6E8A-4147-A177-3AD203B41FA5}">
                      <a16:colId xmlns="" xmlns:a16="http://schemas.microsoft.com/office/drawing/2014/main" val="20001"/>
                    </a:ext>
                  </a:extLst>
                </a:gridCol>
              </a:tblGrid>
              <a:tr h="68579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a:ln>
                            <a:noFill/>
                          </a:ln>
                          <a:solidFill>
                            <a:srgbClr val="002060"/>
                          </a:solidFill>
                          <a:effectLst/>
                          <a:latin typeface="Times New Roman" pitchFamily="18" charset="0"/>
                        </a:rPr>
                        <a:t>Biện</a:t>
                      </a:r>
                      <a:r>
                        <a:rPr kumimoji="0" lang="en-US" sz="2400" b="1" i="0" u="none" strike="noStrike" cap="none" normalizeH="0" baseline="0" dirty="0">
                          <a:ln>
                            <a:noFill/>
                          </a:ln>
                          <a:solidFill>
                            <a:srgbClr val="002060"/>
                          </a:solidFill>
                          <a:effectLst/>
                          <a:latin typeface="Times New Roman" pitchFamily="18" charset="0"/>
                        </a:rPr>
                        <a:t> </a:t>
                      </a:r>
                      <a:r>
                        <a:rPr kumimoji="0" lang="en-US" sz="2400" b="1" i="0" u="none" strike="noStrike" cap="none" normalizeH="0" baseline="0" dirty="0" err="1">
                          <a:ln>
                            <a:noFill/>
                          </a:ln>
                          <a:solidFill>
                            <a:srgbClr val="002060"/>
                          </a:solidFill>
                          <a:effectLst/>
                          <a:latin typeface="Times New Roman" pitchFamily="18" charset="0"/>
                        </a:rPr>
                        <a:t>pháp</a:t>
                      </a:r>
                      <a:r>
                        <a:rPr kumimoji="0" lang="en-US" sz="2400" b="1" i="0" u="none" strike="noStrike" cap="none" normalizeH="0" baseline="0" dirty="0">
                          <a:ln>
                            <a:noFill/>
                          </a:ln>
                          <a:solidFill>
                            <a:srgbClr val="002060"/>
                          </a:solidFill>
                          <a:effectLst/>
                          <a:latin typeface="Times New Roman" pitchFamily="18" charset="0"/>
                        </a:rPr>
                        <a:t> </a:t>
                      </a:r>
                      <a:r>
                        <a:rPr kumimoji="0" lang="en-US" sz="2400" b="1" i="0" u="none" strike="noStrike" cap="none" normalizeH="0" baseline="0" dirty="0" err="1">
                          <a:ln>
                            <a:noFill/>
                          </a:ln>
                          <a:solidFill>
                            <a:srgbClr val="002060"/>
                          </a:solidFill>
                          <a:effectLst/>
                          <a:latin typeface="Times New Roman" pitchFamily="18" charset="0"/>
                        </a:rPr>
                        <a:t>phòng</a:t>
                      </a:r>
                      <a:r>
                        <a:rPr kumimoji="0" lang="en-US" sz="2400" b="1" i="0" u="none" strike="noStrike" cap="none" normalizeH="0" baseline="0" dirty="0">
                          <a:ln>
                            <a:noFill/>
                          </a:ln>
                          <a:solidFill>
                            <a:srgbClr val="002060"/>
                          </a:solidFill>
                          <a:effectLst/>
                          <a:latin typeface="Times New Roman" pitchFamily="18" charset="0"/>
                        </a:rPr>
                        <a:t> </a:t>
                      </a:r>
                      <a:r>
                        <a:rPr kumimoji="0" lang="en-US" sz="2400" b="1" i="0" u="none" strike="noStrike" cap="none" normalizeH="0" baseline="0" dirty="0" err="1">
                          <a:ln>
                            <a:noFill/>
                          </a:ln>
                          <a:solidFill>
                            <a:srgbClr val="002060"/>
                          </a:solidFill>
                          <a:effectLst/>
                          <a:latin typeface="Times New Roman" pitchFamily="18" charset="0"/>
                        </a:rPr>
                        <a:t>trừ</a:t>
                      </a:r>
                      <a:endParaRPr kumimoji="0" lang="en-US" sz="2400" b="1" i="0" u="none" strike="noStrike" cap="none" normalizeH="0" baseline="0" dirty="0">
                        <a:ln>
                          <a:noFill/>
                        </a:ln>
                        <a:solidFill>
                          <a:srgbClr val="002060"/>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a:ln>
                            <a:noFill/>
                          </a:ln>
                          <a:solidFill>
                            <a:srgbClr val="002060"/>
                          </a:solidFill>
                          <a:effectLst/>
                          <a:latin typeface="Times New Roman" pitchFamily="18" charset="0"/>
                        </a:rPr>
                        <a:t>Mục</a:t>
                      </a:r>
                      <a:r>
                        <a:rPr kumimoji="0" lang="en-US" sz="2400" b="1" i="0" u="none" strike="noStrike" cap="none" normalizeH="0" baseline="0" dirty="0">
                          <a:ln>
                            <a:noFill/>
                          </a:ln>
                          <a:solidFill>
                            <a:srgbClr val="002060"/>
                          </a:solidFill>
                          <a:effectLst/>
                          <a:latin typeface="Times New Roman" pitchFamily="18" charset="0"/>
                        </a:rPr>
                        <a:t> </a:t>
                      </a:r>
                      <a:r>
                        <a:rPr kumimoji="0" lang="en-US" sz="2400" b="1" i="0" u="none" strike="noStrike" cap="none" normalizeH="0" baseline="0" dirty="0" err="1">
                          <a:ln>
                            <a:noFill/>
                          </a:ln>
                          <a:solidFill>
                            <a:srgbClr val="002060"/>
                          </a:solidFill>
                          <a:effectLst/>
                          <a:latin typeface="Times New Roman" pitchFamily="18" charset="0"/>
                        </a:rPr>
                        <a:t>đích</a:t>
                      </a:r>
                      <a:endParaRPr kumimoji="0" lang="en-US" sz="2400" b="1" i="0" u="none" strike="noStrike" cap="none" normalizeH="0" baseline="0" dirty="0">
                        <a:ln>
                          <a:noFill/>
                        </a:ln>
                        <a:solidFill>
                          <a:srgbClr val="002060"/>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 xmlns:a16="http://schemas.microsoft.com/office/drawing/2014/main" val="10000"/>
                  </a:ext>
                </a:extLst>
              </a:tr>
              <a:tr h="4572000">
                <a:tc>
                  <a:txBody>
                    <a:bodyPr/>
                    <a:lstStyle/>
                    <a:p>
                      <a:pPr marL="0" marR="0" lvl="0" indent="0" algn="l" defTabSz="914400" rtl="0" eaLnBrk="1" fontAlgn="base" latinLnBrk="0" hangingPunct="1">
                        <a:lnSpc>
                          <a:spcPct val="100000"/>
                        </a:lnSpc>
                        <a:spcBef>
                          <a:spcPct val="20000"/>
                        </a:spcBef>
                        <a:spcAft>
                          <a:spcPct val="0"/>
                        </a:spcAft>
                        <a:buClrTx/>
                        <a:buSzTx/>
                        <a:buFontTx/>
                        <a:buChar char="-"/>
                        <a:tabLst/>
                      </a:pPr>
                      <a:r>
                        <a:rPr kumimoji="0" lang="en-US" sz="2400" b="0" i="0" u="none" strike="noStrike" cap="none" normalizeH="0" baseline="0" dirty="0">
                          <a:ln>
                            <a:noFill/>
                          </a:ln>
                          <a:solidFill>
                            <a:schemeClr val="tx1"/>
                          </a:solidFill>
                          <a:effectLst/>
                          <a:latin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rPr>
                        <a:t>Vệ</a:t>
                      </a:r>
                      <a:r>
                        <a:rPr kumimoji="0" lang="en-US" sz="2400" b="0" i="0" u="none" strike="noStrike" cap="none" normalizeH="0" baseline="0" dirty="0">
                          <a:ln>
                            <a:noFill/>
                          </a:ln>
                          <a:solidFill>
                            <a:schemeClr val="tx1"/>
                          </a:solidFill>
                          <a:effectLst/>
                          <a:latin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rPr>
                        <a:t>sinh</a:t>
                      </a:r>
                      <a:r>
                        <a:rPr kumimoji="0" lang="en-US" sz="2400" b="0" i="0" u="none" strike="noStrike" cap="none" normalizeH="0" baseline="0" dirty="0">
                          <a:ln>
                            <a:noFill/>
                          </a:ln>
                          <a:solidFill>
                            <a:schemeClr val="tx1"/>
                          </a:solidFill>
                          <a:effectLst/>
                          <a:latin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rPr>
                        <a:t>đồng</a:t>
                      </a:r>
                      <a:r>
                        <a:rPr kumimoji="0" lang="en-US" sz="2400" b="0" i="0" u="none" strike="noStrike" cap="none" normalizeH="0" baseline="0" dirty="0">
                          <a:ln>
                            <a:noFill/>
                          </a:ln>
                          <a:solidFill>
                            <a:schemeClr val="tx1"/>
                          </a:solidFill>
                          <a:effectLst/>
                          <a:latin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rPr>
                        <a:t>ruộng</a:t>
                      </a:r>
                      <a:endParaRPr kumimoji="0" lang="en-US" sz="2400" b="0" i="0" u="none" strike="noStrike" cap="none" normalizeH="0" baseline="0" dirty="0">
                        <a:ln>
                          <a:noFill/>
                        </a:ln>
                        <a:solidFill>
                          <a:schemeClr val="tx1"/>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n-US" sz="2400" b="0" i="0" u="none" strike="noStrike" cap="none" normalizeH="0" baseline="0" dirty="0">
                          <a:ln>
                            <a:noFill/>
                          </a:ln>
                          <a:solidFill>
                            <a:schemeClr val="tx1"/>
                          </a:solidFill>
                          <a:effectLst/>
                          <a:latin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rPr>
                        <a:t>Gieo</a:t>
                      </a:r>
                      <a:r>
                        <a:rPr kumimoji="0" lang="en-US" sz="2400" b="0" i="0" u="none" strike="noStrike" cap="none" normalizeH="0" baseline="0" dirty="0">
                          <a:ln>
                            <a:noFill/>
                          </a:ln>
                          <a:solidFill>
                            <a:schemeClr val="tx1"/>
                          </a:solidFill>
                          <a:effectLst/>
                          <a:latin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rPr>
                        <a:t>trồng</a:t>
                      </a:r>
                      <a:r>
                        <a:rPr kumimoji="0" lang="en-US" sz="2400" b="0" i="0" u="none" strike="noStrike" cap="none" normalizeH="0" baseline="0" dirty="0">
                          <a:ln>
                            <a:noFill/>
                          </a:ln>
                          <a:solidFill>
                            <a:schemeClr val="tx1"/>
                          </a:solidFill>
                          <a:effectLst/>
                          <a:latin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rPr>
                        <a:t>đúng</a:t>
                      </a:r>
                      <a:r>
                        <a:rPr kumimoji="0" lang="en-US" sz="2400" b="0" i="0" u="none" strike="noStrike" cap="none" normalizeH="0" baseline="0" dirty="0">
                          <a:ln>
                            <a:noFill/>
                          </a:ln>
                          <a:solidFill>
                            <a:schemeClr val="tx1"/>
                          </a:solidFill>
                          <a:effectLst/>
                          <a:latin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rPr>
                        <a:t>thời</a:t>
                      </a:r>
                      <a:r>
                        <a:rPr kumimoji="0" lang="en-US" sz="2400" b="0" i="0" u="none" strike="noStrike" cap="none" normalizeH="0" baseline="0" dirty="0">
                          <a:ln>
                            <a:noFill/>
                          </a:ln>
                          <a:solidFill>
                            <a:schemeClr val="tx1"/>
                          </a:solidFill>
                          <a:effectLst/>
                          <a:latin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rPr>
                        <a:t>vụ</a:t>
                      </a:r>
                      <a:endParaRPr kumimoji="0" lang="en-US" sz="2400" b="0" i="0" u="none" strike="noStrike" cap="none" normalizeH="0" baseline="0" dirty="0">
                        <a:ln>
                          <a:noFill/>
                        </a:ln>
                        <a:solidFill>
                          <a:schemeClr val="tx1"/>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n-US" sz="2400" b="0" i="0" u="none" strike="noStrike" cap="none" normalizeH="0" baseline="0" dirty="0" err="1">
                          <a:ln>
                            <a:noFill/>
                          </a:ln>
                          <a:solidFill>
                            <a:schemeClr val="tx1"/>
                          </a:solidFill>
                          <a:effectLst/>
                          <a:latin typeface="Times New Roman" pitchFamily="18" charset="0"/>
                        </a:rPr>
                        <a:t>Chăm</a:t>
                      </a:r>
                      <a:r>
                        <a:rPr kumimoji="0" lang="en-US" sz="2400" b="0" i="0" u="none" strike="noStrike" cap="none" normalizeH="0" baseline="0" dirty="0">
                          <a:ln>
                            <a:noFill/>
                          </a:ln>
                          <a:solidFill>
                            <a:schemeClr val="tx1"/>
                          </a:solidFill>
                          <a:effectLst/>
                          <a:latin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rPr>
                        <a:t>sóc</a:t>
                      </a:r>
                      <a:r>
                        <a:rPr kumimoji="0" lang="en-US" sz="2400" b="0" i="0" u="none" strike="noStrike" cap="none" normalizeH="0" baseline="0" dirty="0">
                          <a:ln>
                            <a:noFill/>
                          </a:ln>
                          <a:solidFill>
                            <a:schemeClr val="tx1"/>
                          </a:solidFill>
                          <a:effectLst/>
                          <a:latin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rPr>
                        <a:t>kịp</a:t>
                      </a:r>
                      <a:r>
                        <a:rPr kumimoji="0" lang="en-US" sz="2400" b="0" i="0" u="none" strike="noStrike" cap="none" normalizeH="0" baseline="0" dirty="0">
                          <a:ln>
                            <a:noFill/>
                          </a:ln>
                          <a:solidFill>
                            <a:schemeClr val="tx1"/>
                          </a:solidFill>
                          <a:effectLst/>
                          <a:latin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rPr>
                        <a:t>thời</a:t>
                      </a:r>
                      <a:r>
                        <a:rPr kumimoji="0" lang="en-US" sz="2400" b="0" i="0" u="none" strike="noStrike" cap="none" normalizeH="0" baseline="0" dirty="0">
                          <a:ln>
                            <a:noFill/>
                          </a:ln>
                          <a:solidFill>
                            <a:schemeClr val="tx1"/>
                          </a:solidFill>
                          <a:effectLst/>
                          <a:latin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rPr>
                        <a:t>bón</a:t>
                      </a:r>
                      <a:r>
                        <a:rPr kumimoji="0" lang="en-US" sz="2400" b="0" i="0" u="none" strike="noStrike" cap="none" normalizeH="0" baseline="0" dirty="0">
                          <a:ln>
                            <a:noFill/>
                          </a:ln>
                          <a:solidFill>
                            <a:schemeClr val="tx1"/>
                          </a:solidFill>
                          <a:effectLst/>
                          <a:latin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rPr>
                        <a:t>phân</a:t>
                      </a:r>
                      <a:r>
                        <a:rPr kumimoji="0" lang="en-US" sz="2400" b="0" i="0" u="none" strike="noStrike" cap="none" normalizeH="0" baseline="0" dirty="0">
                          <a:ln>
                            <a:noFill/>
                          </a:ln>
                          <a:solidFill>
                            <a:schemeClr val="tx1"/>
                          </a:solidFill>
                          <a:effectLst/>
                          <a:latin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rPr>
                        <a:t>hợp</a:t>
                      </a:r>
                      <a:r>
                        <a:rPr kumimoji="0" lang="en-US" sz="2400" b="0" i="0" u="none" strike="noStrike" cap="none" normalizeH="0" baseline="0" dirty="0">
                          <a:ln>
                            <a:noFill/>
                          </a:ln>
                          <a:solidFill>
                            <a:schemeClr val="tx1"/>
                          </a:solidFill>
                          <a:effectLst/>
                          <a:latin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rPr>
                        <a:t>lí</a:t>
                      </a:r>
                      <a:endParaRPr kumimoji="0" lang="en-US" sz="2400" b="0" i="0" u="none" strike="noStrike" cap="none" normalizeH="0" baseline="0" dirty="0">
                        <a:ln>
                          <a:noFill/>
                        </a:ln>
                        <a:solidFill>
                          <a:schemeClr val="tx1"/>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rPr>
                        <a:t>Luân</a:t>
                      </a:r>
                      <a:r>
                        <a:rPr kumimoji="0" lang="en-US" sz="2400" b="0" i="0" u="none" strike="noStrike" cap="none" normalizeH="0" baseline="0" dirty="0">
                          <a:ln>
                            <a:noFill/>
                          </a:ln>
                          <a:solidFill>
                            <a:schemeClr val="tx1"/>
                          </a:solidFill>
                          <a:effectLst/>
                          <a:latin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rPr>
                        <a:t>canh</a:t>
                      </a:r>
                      <a:r>
                        <a:rPr kumimoji="0" lang="en-US" sz="2400" b="0" i="0" u="none" strike="noStrike" cap="none" normalizeH="0" baseline="0" dirty="0">
                          <a:ln>
                            <a:noFill/>
                          </a:ln>
                          <a:solidFill>
                            <a:schemeClr val="tx1"/>
                          </a:solidFill>
                          <a:effectLst/>
                          <a:latin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rPr>
                        <a:t>cây</a:t>
                      </a:r>
                      <a:r>
                        <a:rPr kumimoji="0" lang="en-US" sz="2400" b="0" i="0" u="none" strike="noStrike" cap="none" normalizeH="0" baseline="0" dirty="0">
                          <a:ln>
                            <a:noFill/>
                          </a:ln>
                          <a:solidFill>
                            <a:schemeClr val="tx1"/>
                          </a:solidFill>
                          <a:effectLst/>
                          <a:latin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rPr>
                        <a:t>trồng</a:t>
                      </a:r>
                      <a:endParaRPr kumimoji="0" lang="en-US" sz="2400" b="0" i="0" u="none" strike="noStrike" cap="none" normalizeH="0" baseline="0" dirty="0">
                        <a:ln>
                          <a:noFill/>
                        </a:ln>
                        <a:solidFill>
                          <a:schemeClr val="tx1"/>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rPr>
                        <a:t>Sử</a:t>
                      </a:r>
                      <a:r>
                        <a:rPr kumimoji="0" lang="en-US" sz="2400" b="0" i="0" u="none" strike="noStrike" cap="none" normalizeH="0" baseline="0" dirty="0">
                          <a:ln>
                            <a:noFill/>
                          </a:ln>
                          <a:solidFill>
                            <a:schemeClr val="tx1"/>
                          </a:solidFill>
                          <a:effectLst/>
                          <a:latin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rPr>
                        <a:t>dụng</a:t>
                      </a:r>
                      <a:r>
                        <a:rPr kumimoji="0" lang="en-US" sz="2400" b="0" i="0" u="none" strike="noStrike" cap="none" normalizeH="0" baseline="0" dirty="0">
                          <a:ln>
                            <a:noFill/>
                          </a:ln>
                          <a:solidFill>
                            <a:schemeClr val="tx1"/>
                          </a:solidFill>
                          <a:effectLst/>
                          <a:latin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rPr>
                        <a:t>giống</a:t>
                      </a:r>
                      <a:r>
                        <a:rPr kumimoji="0" lang="en-US" sz="2400" b="0" i="0" u="none" strike="noStrike" cap="none" normalizeH="0" baseline="0" dirty="0">
                          <a:ln>
                            <a:noFill/>
                          </a:ln>
                          <a:solidFill>
                            <a:schemeClr val="tx1"/>
                          </a:solidFill>
                          <a:effectLst/>
                          <a:latin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rPr>
                        <a:t>chống</a:t>
                      </a:r>
                      <a:r>
                        <a:rPr kumimoji="0" lang="en-US" sz="2400" b="0" i="0" u="none" strike="noStrike" cap="none" normalizeH="0" baseline="0" dirty="0">
                          <a:ln>
                            <a:noFill/>
                          </a:ln>
                          <a:solidFill>
                            <a:schemeClr val="tx1"/>
                          </a:solidFill>
                          <a:effectLst/>
                          <a:latin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rPr>
                        <a:t>sâu</a:t>
                      </a:r>
                      <a:r>
                        <a:rPr kumimoji="0" lang="en-US" sz="2400" b="0" i="0" u="none" strike="noStrike" cap="none" normalizeH="0" baseline="0" dirty="0">
                          <a:ln>
                            <a:noFill/>
                          </a:ln>
                          <a:solidFill>
                            <a:schemeClr val="tx1"/>
                          </a:solidFill>
                          <a:effectLst/>
                          <a:latin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rPr>
                        <a:t>bệnh</a:t>
                      </a:r>
                      <a:endParaRPr kumimoji="0" lang="en-US" sz="2400" b="0" i="0" u="none" strike="noStrike" cap="none" normalizeH="0" baseline="0" dirty="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1"/>
                  </a:ext>
                </a:extLst>
              </a:tr>
            </a:tbl>
          </a:graphicData>
        </a:graphic>
      </p:graphicFrame>
      <p:sp>
        <p:nvSpPr>
          <p:cNvPr id="7369" name="Rectangle 201"/>
          <p:cNvSpPr>
            <a:spLocks noChangeArrowheads="1"/>
          </p:cNvSpPr>
          <p:nvPr/>
        </p:nvSpPr>
        <p:spPr bwMode="auto">
          <a:xfrm>
            <a:off x="6172200" y="2209800"/>
            <a:ext cx="42672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pPr>
            <a:r>
              <a:rPr lang="en-US" altLang="en-US" sz="2400" dirty="0">
                <a:latin typeface="Times New Roman" panose="02020603050405020304" pitchFamily="18" charset="0"/>
              </a:rPr>
              <a:t>- </a:t>
            </a:r>
            <a:r>
              <a:rPr lang="en-US" altLang="en-US" sz="2400" dirty="0" err="1">
                <a:latin typeface="Times New Roman" panose="02020603050405020304" pitchFamily="18" charset="0"/>
              </a:rPr>
              <a:t>Trừ</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mầm</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móng</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sâu</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bệnh</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ẩn</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náu</a:t>
            </a:r>
            <a:r>
              <a:rPr lang="en-US" altLang="en-US" sz="2400" dirty="0">
                <a:latin typeface="Times New Roman" panose="02020603050405020304" pitchFamily="18" charset="0"/>
              </a:rPr>
              <a:t>.</a:t>
            </a:r>
          </a:p>
          <a:p>
            <a:pPr eaLnBrk="1" hangingPunct="1">
              <a:spcBef>
                <a:spcPct val="20000"/>
              </a:spcBef>
            </a:pPr>
            <a:r>
              <a:rPr lang="en-US" altLang="en-US" sz="2400" dirty="0">
                <a:latin typeface="Times New Roman" panose="02020603050405020304" pitchFamily="18" charset="0"/>
              </a:rPr>
              <a:t>- </a:t>
            </a:r>
            <a:r>
              <a:rPr lang="en-US" altLang="en-US" sz="2400" dirty="0" err="1">
                <a:latin typeface="Times New Roman" panose="02020603050405020304" pitchFamily="18" charset="0"/>
              </a:rPr>
              <a:t>Để</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tránh</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thời</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kỳ</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sâu</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bệnh</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phát</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triển</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mạnh</a:t>
            </a:r>
            <a:r>
              <a:rPr lang="en-US" altLang="en-US" sz="2400" dirty="0">
                <a:latin typeface="Times New Roman" panose="02020603050405020304" pitchFamily="18" charset="0"/>
              </a:rPr>
              <a:t> </a:t>
            </a:r>
          </a:p>
          <a:p>
            <a:pPr eaLnBrk="1" hangingPunct="1">
              <a:spcBef>
                <a:spcPct val="20000"/>
              </a:spcBef>
            </a:pPr>
            <a:r>
              <a:rPr lang="en-US" altLang="en-US" sz="2400" dirty="0">
                <a:latin typeface="Times New Roman" panose="02020603050405020304" pitchFamily="18" charset="0"/>
              </a:rPr>
              <a:t>- </a:t>
            </a:r>
            <a:r>
              <a:rPr lang="en-US" altLang="en-US" sz="2400" dirty="0" err="1">
                <a:latin typeface="Times New Roman" panose="02020603050405020304" pitchFamily="18" charset="0"/>
              </a:rPr>
              <a:t>Để</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tăng</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sức</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chống</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chịu</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sâu</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bệnh</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cho</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cây</a:t>
            </a:r>
            <a:r>
              <a:rPr lang="en-US" altLang="en-US" sz="2400" dirty="0">
                <a:latin typeface="Times New Roman" panose="02020603050405020304" pitchFamily="18" charset="0"/>
              </a:rPr>
              <a:t> </a:t>
            </a:r>
          </a:p>
          <a:p>
            <a:pPr eaLnBrk="1" hangingPunct="1">
              <a:spcBef>
                <a:spcPct val="20000"/>
              </a:spcBef>
            </a:pPr>
            <a:r>
              <a:rPr lang="en-US" altLang="en-US" sz="2400" dirty="0">
                <a:latin typeface="Times New Roman" panose="02020603050405020304" pitchFamily="18" charset="0"/>
              </a:rPr>
              <a:t>- </a:t>
            </a:r>
            <a:r>
              <a:rPr lang="en-US" altLang="en-US" sz="2400" dirty="0" err="1">
                <a:latin typeface="Times New Roman" panose="02020603050405020304" pitchFamily="18" charset="0"/>
              </a:rPr>
              <a:t>Làm</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thay</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đổi</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điều</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kiện</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sống</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và</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nguồn</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thức</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ăn</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của</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sâu</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bệnh</a:t>
            </a:r>
            <a:r>
              <a:rPr lang="en-US" altLang="en-US" sz="2400" dirty="0">
                <a:latin typeface="Times New Roman" panose="02020603050405020304" pitchFamily="18" charset="0"/>
              </a:rPr>
              <a:t>.</a:t>
            </a:r>
          </a:p>
          <a:p>
            <a:pPr eaLnBrk="1" hangingPunct="1">
              <a:spcBef>
                <a:spcPct val="20000"/>
              </a:spcBef>
            </a:pPr>
            <a:r>
              <a:rPr lang="en-US" altLang="en-US" sz="2400" dirty="0">
                <a:latin typeface="Times New Roman" panose="02020603050405020304" pitchFamily="18" charset="0"/>
              </a:rPr>
              <a:t>- </a:t>
            </a:r>
            <a:r>
              <a:rPr lang="en-US" altLang="en-US" sz="2400" dirty="0" err="1">
                <a:latin typeface="Times New Roman" panose="02020603050405020304" pitchFamily="18" charset="0"/>
              </a:rPr>
              <a:t>Hạn</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chế</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được</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sâu</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bệnh</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xâm</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nhập</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gây</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hại</a:t>
            </a:r>
            <a:r>
              <a:rPr lang="en-US" altLang="en-US" sz="2400" dirty="0">
                <a:latin typeface="Times New Roman" panose="02020603050405020304" pitchFamily="18" charset="0"/>
              </a:rPr>
              <a:t>.</a:t>
            </a:r>
          </a:p>
        </p:txBody>
      </p:sp>
    </p:spTree>
    <p:extLst>
      <p:ext uri="{BB962C8B-B14F-4D97-AF65-F5344CB8AC3E}">
        <p14:creationId xmlns:p14="http://schemas.microsoft.com/office/powerpoint/2010/main" val="26857246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Effect transition="in" filter="blinds(horizontal)">
                                      <p:cBhvr>
                                        <p:cTn id="7" dur="500"/>
                                        <p:tgtEl>
                                          <p:spTgt spid="717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7370"/>
                                        </p:tgtEl>
                                        <p:attrNameLst>
                                          <p:attrName>style.visibility</p:attrName>
                                        </p:attrNameLst>
                                      </p:cBhvr>
                                      <p:to>
                                        <p:strVal val="visible"/>
                                      </p:to>
                                    </p:set>
                                    <p:animEffect transition="in" filter="blinds(horizontal)">
                                      <p:cBhvr>
                                        <p:cTn id="12" dur="500"/>
                                        <p:tgtEl>
                                          <p:spTgt spid="737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nodeType="clickEffect">
                                  <p:stCondLst>
                                    <p:cond delay="0"/>
                                  </p:stCondLst>
                                  <p:childTnLst>
                                    <p:set>
                                      <p:cBhvr>
                                        <p:cTn id="16" dur="1" fill="hold">
                                          <p:stCondLst>
                                            <p:cond delay="0"/>
                                          </p:stCondLst>
                                        </p:cTn>
                                        <p:tgtEl>
                                          <p:spTgt spid="7369">
                                            <p:txEl>
                                              <p:pRg st="0" end="0"/>
                                            </p:txEl>
                                          </p:spTgt>
                                        </p:tgtEl>
                                        <p:attrNameLst>
                                          <p:attrName>style.visibility</p:attrName>
                                        </p:attrNameLst>
                                      </p:cBhvr>
                                      <p:to>
                                        <p:strVal val="visible"/>
                                      </p:to>
                                    </p:set>
                                    <p:animEffect transition="in" filter="checkerboard(across)">
                                      <p:cBhvr>
                                        <p:cTn id="17" dur="500"/>
                                        <p:tgtEl>
                                          <p:spTgt spid="7369">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nodeType="clickEffect">
                                  <p:stCondLst>
                                    <p:cond delay="0"/>
                                  </p:stCondLst>
                                  <p:childTnLst>
                                    <p:set>
                                      <p:cBhvr>
                                        <p:cTn id="21" dur="1" fill="hold">
                                          <p:stCondLst>
                                            <p:cond delay="0"/>
                                          </p:stCondLst>
                                        </p:cTn>
                                        <p:tgtEl>
                                          <p:spTgt spid="7369">
                                            <p:txEl>
                                              <p:pRg st="1" end="1"/>
                                            </p:txEl>
                                          </p:spTgt>
                                        </p:tgtEl>
                                        <p:attrNameLst>
                                          <p:attrName>style.visibility</p:attrName>
                                        </p:attrNameLst>
                                      </p:cBhvr>
                                      <p:to>
                                        <p:strVal val="visible"/>
                                      </p:to>
                                    </p:set>
                                    <p:animEffect transition="in" filter="checkerboard(across)">
                                      <p:cBhvr>
                                        <p:cTn id="22" dur="500"/>
                                        <p:tgtEl>
                                          <p:spTgt spid="7369">
                                            <p:txEl>
                                              <p:pRg st="1" end="1"/>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 presetClass="entr" presetSubtype="10" fill="hold" nodeType="clickEffect">
                                  <p:stCondLst>
                                    <p:cond delay="0"/>
                                  </p:stCondLst>
                                  <p:childTnLst>
                                    <p:set>
                                      <p:cBhvr>
                                        <p:cTn id="26" dur="1" fill="hold">
                                          <p:stCondLst>
                                            <p:cond delay="0"/>
                                          </p:stCondLst>
                                        </p:cTn>
                                        <p:tgtEl>
                                          <p:spTgt spid="7369">
                                            <p:txEl>
                                              <p:pRg st="2" end="2"/>
                                            </p:txEl>
                                          </p:spTgt>
                                        </p:tgtEl>
                                        <p:attrNameLst>
                                          <p:attrName>style.visibility</p:attrName>
                                        </p:attrNameLst>
                                      </p:cBhvr>
                                      <p:to>
                                        <p:strVal val="visible"/>
                                      </p:to>
                                    </p:set>
                                    <p:animEffect transition="in" filter="checkerboard(across)">
                                      <p:cBhvr>
                                        <p:cTn id="27" dur="500"/>
                                        <p:tgtEl>
                                          <p:spTgt spid="7369">
                                            <p:txEl>
                                              <p:pRg st="2" end="2"/>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5" presetClass="entr" presetSubtype="10" fill="hold" nodeType="clickEffect">
                                  <p:stCondLst>
                                    <p:cond delay="0"/>
                                  </p:stCondLst>
                                  <p:childTnLst>
                                    <p:set>
                                      <p:cBhvr>
                                        <p:cTn id="31" dur="1" fill="hold">
                                          <p:stCondLst>
                                            <p:cond delay="0"/>
                                          </p:stCondLst>
                                        </p:cTn>
                                        <p:tgtEl>
                                          <p:spTgt spid="7369">
                                            <p:txEl>
                                              <p:pRg st="3" end="3"/>
                                            </p:txEl>
                                          </p:spTgt>
                                        </p:tgtEl>
                                        <p:attrNameLst>
                                          <p:attrName>style.visibility</p:attrName>
                                        </p:attrNameLst>
                                      </p:cBhvr>
                                      <p:to>
                                        <p:strVal val="visible"/>
                                      </p:to>
                                    </p:set>
                                    <p:animEffect transition="in" filter="checkerboard(across)">
                                      <p:cBhvr>
                                        <p:cTn id="32" dur="500"/>
                                        <p:tgtEl>
                                          <p:spTgt spid="7369">
                                            <p:txEl>
                                              <p:pRg st="3" end="3"/>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5" presetClass="entr" presetSubtype="10" fill="hold" nodeType="clickEffect">
                                  <p:stCondLst>
                                    <p:cond delay="0"/>
                                  </p:stCondLst>
                                  <p:childTnLst>
                                    <p:set>
                                      <p:cBhvr>
                                        <p:cTn id="36" dur="1" fill="hold">
                                          <p:stCondLst>
                                            <p:cond delay="0"/>
                                          </p:stCondLst>
                                        </p:cTn>
                                        <p:tgtEl>
                                          <p:spTgt spid="7369">
                                            <p:txEl>
                                              <p:pRg st="4" end="4"/>
                                            </p:txEl>
                                          </p:spTgt>
                                        </p:tgtEl>
                                        <p:attrNameLst>
                                          <p:attrName>style.visibility</p:attrName>
                                        </p:attrNameLst>
                                      </p:cBhvr>
                                      <p:to>
                                        <p:strVal val="visible"/>
                                      </p:to>
                                    </p:set>
                                    <p:animEffect transition="in" filter="checkerboard(across)">
                                      <p:cBhvr>
                                        <p:cTn id="37" dur="500"/>
                                        <p:tgtEl>
                                          <p:spTgt spid="736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Grp="1" noChangeArrowheads="1"/>
          </p:cNvSpPr>
          <p:nvPr>
            <p:ph type="body" idx="1"/>
          </p:nvPr>
        </p:nvSpPr>
        <p:spPr>
          <a:xfrm>
            <a:off x="1489364" y="1489364"/>
            <a:ext cx="9213272" cy="2895600"/>
          </a:xfrm>
          <a:noFill/>
          <a:ln>
            <a:solidFill>
              <a:srgbClr val="008000"/>
            </a:solidFill>
            <a:miter lim="800000"/>
            <a:headEnd/>
            <a:tailEnd/>
          </a:ln>
        </p:spPr>
        <p:txBody>
          <a:bodyPr/>
          <a:lstStyle/>
          <a:p>
            <a:pPr eaLnBrk="1" hangingPunct="1">
              <a:buFontTx/>
              <a:buNone/>
            </a:pPr>
            <a:endParaRPr lang="en-US" altLang="en-US" sz="2800" b="1" dirty="0">
              <a:solidFill>
                <a:srgbClr val="FFFF00"/>
              </a:solidFill>
              <a:effectLst/>
              <a:latin typeface="Arial" panose="020B0604020202020204" pitchFamily="34" charset="0"/>
              <a:cs typeface="Arial" panose="020B0604020202020204" pitchFamily="34" charset="0"/>
            </a:endParaRPr>
          </a:p>
          <a:p>
            <a:pPr eaLnBrk="1" hangingPunct="1">
              <a:buFontTx/>
              <a:buNone/>
            </a:pPr>
            <a:r>
              <a:rPr lang="en-US" altLang="en-US" sz="2800" b="1" dirty="0">
                <a:solidFill>
                  <a:srgbClr val="FFFF00"/>
                </a:solidFill>
                <a:effectLst/>
                <a:latin typeface="Arial" panose="020B0604020202020204" pitchFamily="34" charset="0"/>
                <a:cs typeface="Arial" panose="020B0604020202020204" pitchFamily="34" charset="0"/>
              </a:rPr>
              <a:t>	- </a:t>
            </a:r>
            <a:r>
              <a:rPr lang="en-US" altLang="en-US" sz="2800" b="1" u="sng" dirty="0" err="1">
                <a:solidFill>
                  <a:srgbClr val="FFFF00"/>
                </a:solidFill>
                <a:effectLst/>
                <a:latin typeface="Arial" panose="020B0604020202020204" pitchFamily="34" charset="0"/>
                <a:cs typeface="Arial" panose="020B0604020202020204" pitchFamily="34" charset="0"/>
              </a:rPr>
              <a:t>Ưu</a:t>
            </a:r>
            <a:r>
              <a:rPr lang="en-US" altLang="en-US" sz="2800" b="1" u="sng" dirty="0">
                <a:solidFill>
                  <a:srgbClr val="FFFF00"/>
                </a:solidFill>
                <a:effectLst/>
                <a:latin typeface="Arial" panose="020B0604020202020204" pitchFamily="34" charset="0"/>
                <a:cs typeface="Arial" panose="020B0604020202020204" pitchFamily="34" charset="0"/>
              </a:rPr>
              <a:t> </a:t>
            </a:r>
            <a:r>
              <a:rPr lang="en-US" altLang="en-US" sz="2800" b="1" u="sng" dirty="0" err="1">
                <a:solidFill>
                  <a:srgbClr val="FFFF00"/>
                </a:solidFill>
                <a:effectLst/>
                <a:latin typeface="Arial" panose="020B0604020202020204" pitchFamily="34" charset="0"/>
                <a:cs typeface="Arial" panose="020B0604020202020204" pitchFamily="34" charset="0"/>
              </a:rPr>
              <a:t>điểm</a:t>
            </a:r>
            <a:r>
              <a:rPr lang="en-US" altLang="en-US" sz="2800" b="1" u="sng" dirty="0">
                <a:solidFill>
                  <a:srgbClr val="FFFF00"/>
                </a:solidFill>
                <a:effectLst/>
                <a:latin typeface="Arial" panose="020B0604020202020204" pitchFamily="34" charset="0"/>
                <a:cs typeface="Arial" panose="020B0604020202020204" pitchFamily="34" charset="0"/>
              </a:rPr>
              <a:t>:</a:t>
            </a:r>
            <a:r>
              <a:rPr lang="en-US" altLang="en-US" sz="2800" b="1" dirty="0">
                <a:solidFill>
                  <a:srgbClr val="FFFF00"/>
                </a:solidFill>
                <a:effectLst/>
                <a:latin typeface="Arial" panose="020B0604020202020204" pitchFamily="34" charset="0"/>
                <a:cs typeface="Arial" panose="020B0604020202020204" pitchFamily="34" charset="0"/>
              </a:rPr>
              <a:t>  </a:t>
            </a:r>
            <a:r>
              <a:rPr lang="en-US" altLang="en-US" sz="2800" b="1" dirty="0" err="1">
                <a:solidFill>
                  <a:srgbClr val="FFFF00"/>
                </a:solidFill>
                <a:effectLst/>
                <a:latin typeface="Arial" panose="020B0604020202020204" pitchFamily="34" charset="0"/>
                <a:cs typeface="Arial" panose="020B0604020202020204" pitchFamily="34" charset="0"/>
              </a:rPr>
              <a:t>Dễ</a:t>
            </a:r>
            <a:r>
              <a:rPr lang="en-US" altLang="en-US" sz="2800" b="1" dirty="0">
                <a:solidFill>
                  <a:srgbClr val="FFFF00"/>
                </a:solidFill>
                <a:effectLst/>
                <a:latin typeface="Arial" panose="020B0604020202020204" pitchFamily="34" charset="0"/>
                <a:cs typeface="Arial" panose="020B0604020202020204" pitchFamily="34" charset="0"/>
              </a:rPr>
              <a:t> </a:t>
            </a:r>
            <a:r>
              <a:rPr lang="en-US" altLang="en-US" sz="2800" b="1" dirty="0" err="1">
                <a:solidFill>
                  <a:srgbClr val="FFFF00"/>
                </a:solidFill>
                <a:effectLst/>
                <a:latin typeface="Arial" panose="020B0604020202020204" pitchFamily="34" charset="0"/>
                <a:cs typeface="Arial" panose="020B0604020202020204" pitchFamily="34" charset="0"/>
              </a:rPr>
              <a:t>thực</a:t>
            </a:r>
            <a:r>
              <a:rPr lang="en-US" altLang="en-US" sz="2800" b="1" dirty="0">
                <a:solidFill>
                  <a:srgbClr val="FFFF00"/>
                </a:solidFill>
                <a:effectLst/>
                <a:latin typeface="Arial" panose="020B0604020202020204" pitchFamily="34" charset="0"/>
                <a:cs typeface="Arial" panose="020B0604020202020204" pitchFamily="34" charset="0"/>
              </a:rPr>
              <a:t> </a:t>
            </a:r>
            <a:r>
              <a:rPr lang="en-US" altLang="en-US" sz="2800" b="1" dirty="0" err="1">
                <a:solidFill>
                  <a:srgbClr val="FFFF00"/>
                </a:solidFill>
                <a:effectLst/>
                <a:latin typeface="Arial" panose="020B0604020202020204" pitchFamily="34" charset="0"/>
                <a:cs typeface="Arial" panose="020B0604020202020204" pitchFamily="34" charset="0"/>
              </a:rPr>
              <a:t>hiện</a:t>
            </a:r>
            <a:r>
              <a:rPr lang="en-US" altLang="en-US" sz="2800" b="1" dirty="0">
                <a:solidFill>
                  <a:srgbClr val="FFFF00"/>
                </a:solidFill>
                <a:effectLst/>
                <a:latin typeface="Arial" panose="020B0604020202020204" pitchFamily="34" charset="0"/>
                <a:cs typeface="Arial" panose="020B0604020202020204" pitchFamily="34" charset="0"/>
              </a:rPr>
              <a:t>, </a:t>
            </a:r>
            <a:r>
              <a:rPr lang="en-US" altLang="en-US" sz="2800" b="1" dirty="0" err="1">
                <a:solidFill>
                  <a:srgbClr val="FFFF00"/>
                </a:solidFill>
                <a:effectLst/>
                <a:latin typeface="Arial" panose="020B0604020202020204" pitchFamily="34" charset="0"/>
                <a:cs typeface="Arial" panose="020B0604020202020204" pitchFamily="34" charset="0"/>
              </a:rPr>
              <a:t>hiệu</a:t>
            </a:r>
            <a:r>
              <a:rPr lang="en-US" altLang="en-US" sz="2800" b="1" dirty="0">
                <a:solidFill>
                  <a:srgbClr val="FFFF00"/>
                </a:solidFill>
                <a:effectLst/>
                <a:latin typeface="Arial" panose="020B0604020202020204" pitchFamily="34" charset="0"/>
                <a:cs typeface="Arial" panose="020B0604020202020204" pitchFamily="34" charset="0"/>
              </a:rPr>
              <a:t> </a:t>
            </a:r>
            <a:r>
              <a:rPr lang="en-US" altLang="en-US" sz="2800" b="1" dirty="0" err="1">
                <a:solidFill>
                  <a:srgbClr val="FFFF00"/>
                </a:solidFill>
                <a:effectLst/>
                <a:latin typeface="Arial" panose="020B0604020202020204" pitchFamily="34" charset="0"/>
                <a:cs typeface="Arial" panose="020B0604020202020204" pitchFamily="34" charset="0"/>
              </a:rPr>
              <a:t>quả</a:t>
            </a:r>
            <a:r>
              <a:rPr lang="en-US" altLang="en-US" sz="2800" b="1" dirty="0">
                <a:solidFill>
                  <a:srgbClr val="FFFF00"/>
                </a:solidFill>
                <a:effectLst/>
                <a:latin typeface="Arial" panose="020B0604020202020204" pitchFamily="34" charset="0"/>
                <a:cs typeface="Arial" panose="020B0604020202020204" pitchFamily="34" charset="0"/>
              </a:rPr>
              <a:t> </a:t>
            </a:r>
            <a:r>
              <a:rPr lang="en-US" altLang="en-US" sz="2800" b="1" dirty="0" err="1">
                <a:solidFill>
                  <a:srgbClr val="FFFF00"/>
                </a:solidFill>
                <a:effectLst/>
                <a:latin typeface="Arial" panose="020B0604020202020204" pitchFamily="34" charset="0"/>
                <a:cs typeface="Arial" panose="020B0604020202020204" pitchFamily="34" charset="0"/>
              </a:rPr>
              <a:t>lâu</a:t>
            </a:r>
            <a:r>
              <a:rPr lang="en-US" altLang="en-US" sz="2800" b="1" dirty="0">
                <a:solidFill>
                  <a:srgbClr val="FFFF00"/>
                </a:solidFill>
                <a:effectLst/>
                <a:latin typeface="Arial" panose="020B0604020202020204" pitchFamily="34" charset="0"/>
                <a:cs typeface="Arial" panose="020B0604020202020204" pitchFamily="34" charset="0"/>
              </a:rPr>
              <a:t> </a:t>
            </a:r>
            <a:r>
              <a:rPr lang="en-US" altLang="en-US" sz="2800" b="1" dirty="0" err="1">
                <a:solidFill>
                  <a:srgbClr val="FFFF00"/>
                </a:solidFill>
                <a:effectLst/>
                <a:latin typeface="Arial" panose="020B0604020202020204" pitchFamily="34" charset="0"/>
                <a:cs typeface="Arial" panose="020B0604020202020204" pitchFamily="34" charset="0"/>
              </a:rPr>
              <a:t>dài</a:t>
            </a:r>
            <a:r>
              <a:rPr lang="en-US" altLang="en-US" sz="2800" b="1" dirty="0">
                <a:solidFill>
                  <a:srgbClr val="FFFF00"/>
                </a:solidFill>
                <a:effectLst/>
                <a:latin typeface="Arial" panose="020B0604020202020204" pitchFamily="34" charset="0"/>
                <a:cs typeface="Arial" panose="020B0604020202020204" pitchFamily="34" charset="0"/>
              </a:rPr>
              <a:t>.</a:t>
            </a:r>
          </a:p>
          <a:p>
            <a:pPr eaLnBrk="1" hangingPunct="1">
              <a:buFontTx/>
              <a:buNone/>
            </a:pPr>
            <a:r>
              <a:rPr lang="en-US" altLang="en-US" sz="2800" b="1" dirty="0">
                <a:solidFill>
                  <a:srgbClr val="FFFF00"/>
                </a:solidFill>
                <a:effectLst/>
                <a:latin typeface="Arial" panose="020B0604020202020204" pitchFamily="34" charset="0"/>
                <a:cs typeface="Arial" panose="020B0604020202020204" pitchFamily="34" charset="0"/>
              </a:rPr>
              <a:t>	- </a:t>
            </a:r>
            <a:r>
              <a:rPr lang="en-US" altLang="en-US" sz="2800" b="1" u="sng" dirty="0" err="1">
                <a:solidFill>
                  <a:srgbClr val="FFFF00"/>
                </a:solidFill>
                <a:effectLst/>
                <a:latin typeface="Arial" panose="020B0604020202020204" pitchFamily="34" charset="0"/>
                <a:cs typeface="Arial" panose="020B0604020202020204" pitchFamily="34" charset="0"/>
              </a:rPr>
              <a:t>Nhược</a:t>
            </a:r>
            <a:r>
              <a:rPr lang="en-US" altLang="en-US" sz="2800" b="1" u="sng" dirty="0">
                <a:solidFill>
                  <a:srgbClr val="FFFF00"/>
                </a:solidFill>
                <a:effectLst/>
                <a:latin typeface="Arial" panose="020B0604020202020204" pitchFamily="34" charset="0"/>
                <a:cs typeface="Arial" panose="020B0604020202020204" pitchFamily="34" charset="0"/>
              </a:rPr>
              <a:t> </a:t>
            </a:r>
            <a:r>
              <a:rPr lang="en-US" altLang="en-US" sz="2800" b="1" u="sng" dirty="0" err="1">
                <a:solidFill>
                  <a:srgbClr val="FFFF00"/>
                </a:solidFill>
                <a:effectLst/>
                <a:latin typeface="Arial" panose="020B0604020202020204" pitchFamily="34" charset="0"/>
                <a:cs typeface="Arial" panose="020B0604020202020204" pitchFamily="34" charset="0"/>
              </a:rPr>
              <a:t>điểm</a:t>
            </a:r>
            <a:r>
              <a:rPr lang="en-US" altLang="en-US" sz="2800" b="1" u="sng" dirty="0">
                <a:solidFill>
                  <a:srgbClr val="FFFF00"/>
                </a:solidFill>
                <a:effectLst/>
                <a:latin typeface="Arial" panose="020B0604020202020204" pitchFamily="34" charset="0"/>
                <a:cs typeface="Arial" panose="020B0604020202020204" pitchFamily="34" charset="0"/>
              </a:rPr>
              <a:t>:</a:t>
            </a:r>
            <a:r>
              <a:rPr lang="en-US" altLang="en-US" sz="2800" b="1" dirty="0">
                <a:solidFill>
                  <a:srgbClr val="FFFF00"/>
                </a:solidFill>
                <a:effectLst/>
                <a:latin typeface="Arial" panose="020B0604020202020204" pitchFamily="34" charset="0"/>
                <a:cs typeface="Arial" panose="020B0604020202020204" pitchFamily="34" charset="0"/>
              </a:rPr>
              <a:t>  </a:t>
            </a:r>
            <a:r>
              <a:rPr lang="en-US" altLang="en-US" sz="2800" b="1" dirty="0" err="1">
                <a:solidFill>
                  <a:srgbClr val="FFFF00"/>
                </a:solidFill>
                <a:effectLst/>
                <a:latin typeface="Arial" panose="020B0604020202020204" pitchFamily="34" charset="0"/>
                <a:cs typeface="Arial" panose="020B0604020202020204" pitchFamily="34" charset="0"/>
              </a:rPr>
              <a:t>Hiệu</a:t>
            </a:r>
            <a:r>
              <a:rPr lang="en-US" altLang="en-US" sz="2800" b="1" dirty="0">
                <a:solidFill>
                  <a:srgbClr val="FFFF00"/>
                </a:solidFill>
                <a:effectLst/>
                <a:latin typeface="Arial" panose="020B0604020202020204" pitchFamily="34" charset="0"/>
                <a:cs typeface="Arial" panose="020B0604020202020204" pitchFamily="34" charset="0"/>
              </a:rPr>
              <a:t> </a:t>
            </a:r>
            <a:r>
              <a:rPr lang="en-US" altLang="en-US" sz="2800" b="1" dirty="0" err="1">
                <a:solidFill>
                  <a:srgbClr val="FFFF00"/>
                </a:solidFill>
                <a:effectLst/>
                <a:latin typeface="Arial" panose="020B0604020202020204" pitchFamily="34" charset="0"/>
                <a:cs typeface="Arial" panose="020B0604020202020204" pitchFamily="34" charset="0"/>
              </a:rPr>
              <a:t>quả</a:t>
            </a:r>
            <a:r>
              <a:rPr lang="en-US" altLang="en-US" sz="2800" b="1" dirty="0">
                <a:solidFill>
                  <a:srgbClr val="FFFF00"/>
                </a:solidFill>
                <a:effectLst/>
                <a:latin typeface="Arial" panose="020B0604020202020204" pitchFamily="34" charset="0"/>
                <a:cs typeface="Arial" panose="020B0604020202020204" pitchFamily="34" charset="0"/>
              </a:rPr>
              <a:t> </a:t>
            </a:r>
            <a:r>
              <a:rPr lang="en-US" altLang="en-US" sz="2800" b="1" dirty="0" err="1">
                <a:solidFill>
                  <a:srgbClr val="FFFF00"/>
                </a:solidFill>
                <a:effectLst/>
                <a:latin typeface="Arial" panose="020B0604020202020204" pitchFamily="34" charset="0"/>
                <a:cs typeface="Arial" panose="020B0604020202020204" pitchFamily="34" charset="0"/>
              </a:rPr>
              <a:t>thấp</a:t>
            </a:r>
            <a:r>
              <a:rPr lang="en-US" altLang="en-US" sz="2800" b="1" dirty="0">
                <a:solidFill>
                  <a:srgbClr val="FFFF00"/>
                </a:solidFill>
                <a:effectLst/>
                <a:latin typeface="Arial" panose="020B0604020202020204" pitchFamily="34" charset="0"/>
                <a:cs typeface="Arial" panose="020B0604020202020204" pitchFamily="34" charset="0"/>
              </a:rPr>
              <a:t> </a:t>
            </a:r>
            <a:r>
              <a:rPr lang="en-US" altLang="en-US" sz="2800" b="1" dirty="0" err="1">
                <a:solidFill>
                  <a:srgbClr val="FFFF00"/>
                </a:solidFill>
                <a:effectLst/>
                <a:latin typeface="Arial" panose="020B0604020202020204" pitchFamily="34" charset="0"/>
                <a:cs typeface="Arial" panose="020B0604020202020204" pitchFamily="34" charset="0"/>
              </a:rPr>
              <a:t>khi</a:t>
            </a:r>
            <a:r>
              <a:rPr lang="en-US" altLang="en-US" sz="2800" b="1" dirty="0">
                <a:solidFill>
                  <a:srgbClr val="FFFF00"/>
                </a:solidFill>
                <a:effectLst/>
                <a:latin typeface="Arial" panose="020B0604020202020204" pitchFamily="34" charset="0"/>
                <a:cs typeface="Arial" panose="020B0604020202020204" pitchFamily="34" charset="0"/>
              </a:rPr>
              <a:t> </a:t>
            </a:r>
            <a:r>
              <a:rPr lang="en-US" altLang="en-US" sz="2800" b="1" dirty="0" err="1">
                <a:solidFill>
                  <a:srgbClr val="FFFF00"/>
                </a:solidFill>
                <a:effectLst/>
                <a:latin typeface="Arial" panose="020B0604020202020204" pitchFamily="34" charset="0"/>
                <a:cs typeface="Arial" panose="020B0604020202020204" pitchFamily="34" charset="0"/>
              </a:rPr>
              <a:t>sâu</a:t>
            </a:r>
            <a:r>
              <a:rPr lang="en-US" altLang="en-US" sz="2800" b="1" dirty="0">
                <a:solidFill>
                  <a:srgbClr val="FFFF00"/>
                </a:solidFill>
                <a:effectLst/>
                <a:latin typeface="Arial" panose="020B0604020202020204" pitchFamily="34" charset="0"/>
                <a:cs typeface="Arial" panose="020B0604020202020204" pitchFamily="34" charset="0"/>
              </a:rPr>
              <a:t> ,</a:t>
            </a:r>
            <a:r>
              <a:rPr lang="en-US" altLang="en-US" sz="2800" b="1" dirty="0" err="1">
                <a:solidFill>
                  <a:srgbClr val="FFFF00"/>
                </a:solidFill>
                <a:effectLst/>
                <a:latin typeface="Arial" panose="020B0604020202020204" pitchFamily="34" charset="0"/>
                <a:cs typeface="Arial" panose="020B0604020202020204" pitchFamily="34" charset="0"/>
              </a:rPr>
              <a:t>bệnh</a:t>
            </a:r>
            <a:r>
              <a:rPr lang="en-US" altLang="en-US" sz="2800" b="1" dirty="0">
                <a:solidFill>
                  <a:srgbClr val="FFFF00"/>
                </a:solidFill>
                <a:effectLst/>
                <a:latin typeface="Arial" panose="020B0604020202020204" pitchFamily="34" charset="0"/>
                <a:cs typeface="Arial" panose="020B0604020202020204" pitchFamily="34" charset="0"/>
              </a:rPr>
              <a:t> </a:t>
            </a:r>
            <a:r>
              <a:rPr lang="en-US" altLang="en-US" sz="2800" b="1" dirty="0" err="1">
                <a:solidFill>
                  <a:srgbClr val="FFFF00"/>
                </a:solidFill>
                <a:effectLst/>
                <a:latin typeface="Arial" panose="020B0604020202020204" pitchFamily="34" charset="0"/>
                <a:cs typeface="Arial" panose="020B0604020202020204" pitchFamily="34" charset="0"/>
              </a:rPr>
              <a:t>phát</a:t>
            </a:r>
            <a:r>
              <a:rPr lang="en-US" altLang="en-US" sz="2800" b="1" dirty="0">
                <a:solidFill>
                  <a:srgbClr val="FFFF00"/>
                </a:solidFill>
                <a:effectLst/>
                <a:latin typeface="Arial" panose="020B0604020202020204" pitchFamily="34" charset="0"/>
                <a:cs typeface="Arial" panose="020B0604020202020204" pitchFamily="34" charset="0"/>
              </a:rPr>
              <a:t> </a:t>
            </a:r>
            <a:r>
              <a:rPr lang="en-US" altLang="en-US" sz="2800" b="1" dirty="0" err="1">
                <a:solidFill>
                  <a:srgbClr val="FFFF00"/>
                </a:solidFill>
                <a:effectLst/>
                <a:latin typeface="Arial" panose="020B0604020202020204" pitchFamily="34" charset="0"/>
                <a:cs typeface="Arial" panose="020B0604020202020204" pitchFamily="34" charset="0"/>
              </a:rPr>
              <a:t>triển</a:t>
            </a:r>
            <a:r>
              <a:rPr lang="en-US" altLang="en-US" sz="2800" b="1" dirty="0">
                <a:solidFill>
                  <a:srgbClr val="FFFF00"/>
                </a:solidFill>
                <a:effectLst/>
                <a:latin typeface="Arial" panose="020B0604020202020204" pitchFamily="34" charset="0"/>
                <a:cs typeface="Arial" panose="020B0604020202020204" pitchFamily="34" charset="0"/>
              </a:rPr>
              <a:t> </a:t>
            </a:r>
            <a:r>
              <a:rPr lang="en-US" altLang="en-US" sz="2800" b="1" dirty="0" err="1">
                <a:solidFill>
                  <a:srgbClr val="FFFF00"/>
                </a:solidFill>
                <a:effectLst/>
                <a:latin typeface="Arial" panose="020B0604020202020204" pitchFamily="34" charset="0"/>
                <a:cs typeface="Arial" panose="020B0604020202020204" pitchFamily="34" charset="0"/>
              </a:rPr>
              <a:t>mạnh</a:t>
            </a:r>
            <a:r>
              <a:rPr lang="en-US" altLang="en-US" sz="2800" b="1" dirty="0">
                <a:solidFill>
                  <a:srgbClr val="FFFF00"/>
                </a:solidFill>
                <a:effectLst/>
                <a:latin typeface="Arial" panose="020B0604020202020204" pitchFamily="34" charset="0"/>
                <a:cs typeface="Arial" panose="020B0604020202020204" pitchFamily="34" charset="0"/>
              </a:rPr>
              <a:t>.</a:t>
            </a:r>
          </a:p>
        </p:txBody>
      </p:sp>
      <p:sp>
        <p:nvSpPr>
          <p:cNvPr id="7171" name="Rectangle 3"/>
          <p:cNvSpPr>
            <a:spLocks noChangeArrowheads="1"/>
          </p:cNvSpPr>
          <p:nvPr/>
        </p:nvSpPr>
        <p:spPr bwMode="auto">
          <a:xfrm>
            <a:off x="748146" y="346364"/>
            <a:ext cx="9954490" cy="1143000"/>
          </a:xfrm>
          <a:prstGeom prst="rect">
            <a:avLst/>
          </a:prstGeom>
          <a:noFill/>
          <a:ln w="9525">
            <a:noFill/>
            <a:miter lim="800000"/>
            <a:headEnd/>
            <a:tailEnd/>
          </a:ln>
        </p:spPr>
        <p:txBody>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pPr>
            <a:r>
              <a:rPr lang="en-US" altLang="en-US" sz="2800" b="1" dirty="0">
                <a:latin typeface="Times New Roman" panose="02020603050405020304" pitchFamily="18" charset="0"/>
              </a:rPr>
              <a:t>a. </a:t>
            </a:r>
            <a:r>
              <a:rPr lang="en-US" altLang="en-US" sz="2800" b="1" dirty="0" err="1">
                <a:latin typeface="Times New Roman" panose="02020603050405020304" pitchFamily="18" charset="0"/>
              </a:rPr>
              <a:t>Biện</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pháp</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canh</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tác</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và</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sử</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dụng</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giống</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chống</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sâu</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bệnh</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hại</a:t>
            </a:r>
            <a:r>
              <a:rPr lang="en-US" altLang="en-US" sz="2800" b="1" dirty="0">
                <a:latin typeface="Times New Roman" panose="02020603050405020304" pitchFamily="18" charset="0"/>
              </a:rPr>
              <a:t>:</a:t>
            </a:r>
          </a:p>
        </p:txBody>
      </p:sp>
    </p:spTree>
    <p:extLst>
      <p:ext uri="{BB962C8B-B14F-4D97-AF65-F5344CB8AC3E}">
        <p14:creationId xmlns:p14="http://schemas.microsoft.com/office/powerpoint/2010/main" val="199748728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7171">
                                            <p:bg/>
                                          </p:spTgt>
                                        </p:tgtEl>
                                        <p:attrNameLst>
                                          <p:attrName>style.visibility</p:attrName>
                                        </p:attrNameLst>
                                      </p:cBhvr>
                                      <p:to>
                                        <p:strVal val="visible"/>
                                      </p:to>
                                    </p:set>
                                    <p:animEffect transition="in" filter="box(in)">
                                      <p:cBhvr>
                                        <p:cTn id="7" dur="500"/>
                                        <p:tgtEl>
                                          <p:spTgt spid="7171">
                                            <p:bg/>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7171">
                                            <p:txEl>
                                              <p:pRg st="0" end="0"/>
                                            </p:txEl>
                                          </p:spTgt>
                                        </p:tgtEl>
                                        <p:attrNameLst>
                                          <p:attrName>style.visibility</p:attrName>
                                        </p:attrNameLst>
                                      </p:cBhvr>
                                      <p:to>
                                        <p:strVal val="visible"/>
                                      </p:to>
                                    </p:set>
                                    <p:animEffect transition="in" filter="box(in)">
                                      <p:cBhvr>
                                        <p:cTn id="12" dur="500"/>
                                        <p:tgtEl>
                                          <p:spTgt spid="717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9" presetClass="entr" presetSubtype="0" fill="hold" grpId="0" nodeType="clickEffect">
                                  <p:stCondLst>
                                    <p:cond delay="0"/>
                                  </p:stCondLst>
                                  <p:childTnLst>
                                    <p:set>
                                      <p:cBhvr>
                                        <p:cTn id="16" dur="1" fill="hold">
                                          <p:stCondLst>
                                            <p:cond delay="0"/>
                                          </p:stCondLst>
                                        </p:cTn>
                                        <p:tgtEl>
                                          <p:spTgt spid="9219">
                                            <p:bg/>
                                          </p:spTgt>
                                        </p:tgtEl>
                                        <p:attrNameLst>
                                          <p:attrName>style.visibility</p:attrName>
                                        </p:attrNameLst>
                                      </p:cBhvr>
                                      <p:to>
                                        <p:strVal val="visible"/>
                                      </p:to>
                                    </p:set>
                                    <p:anim calcmode="lin" valueType="num">
                                      <p:cBhvr>
                                        <p:cTn id="17" dur="1000" fill="hold"/>
                                        <p:tgtEl>
                                          <p:spTgt spid="9219">
                                            <p:bg/>
                                          </p:spTgt>
                                        </p:tgtEl>
                                        <p:attrNameLst>
                                          <p:attrName>ppt_x</p:attrName>
                                        </p:attrNameLst>
                                      </p:cBhvr>
                                      <p:tavLst>
                                        <p:tav tm="0">
                                          <p:val>
                                            <p:strVal val="#ppt_x-.2"/>
                                          </p:val>
                                        </p:tav>
                                        <p:tav tm="100000">
                                          <p:val>
                                            <p:strVal val="#ppt_x"/>
                                          </p:val>
                                        </p:tav>
                                      </p:tavLst>
                                    </p:anim>
                                    <p:anim calcmode="lin" valueType="num">
                                      <p:cBhvr>
                                        <p:cTn id="18" dur="1000" fill="hold"/>
                                        <p:tgtEl>
                                          <p:spTgt spid="9219">
                                            <p:bg/>
                                          </p:spTgt>
                                        </p:tgtEl>
                                        <p:attrNameLst>
                                          <p:attrName>ppt_y</p:attrName>
                                        </p:attrNameLst>
                                      </p:cBhvr>
                                      <p:tavLst>
                                        <p:tav tm="0">
                                          <p:val>
                                            <p:strVal val="#ppt_y"/>
                                          </p:val>
                                        </p:tav>
                                        <p:tav tm="100000">
                                          <p:val>
                                            <p:strVal val="#ppt_y"/>
                                          </p:val>
                                        </p:tav>
                                      </p:tavLst>
                                    </p:anim>
                                    <p:animEffect transition="in" filter="wipe(right)" prLst="gradientSize: 0.1">
                                      <p:cBhvr>
                                        <p:cTn id="19" dur="1000"/>
                                        <p:tgtEl>
                                          <p:spTgt spid="9219">
                                            <p:bg/>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9" presetClass="entr" presetSubtype="0" fill="hold" grpId="0" nodeType="clickEffect">
                                  <p:stCondLst>
                                    <p:cond delay="0"/>
                                  </p:stCondLst>
                                  <p:childTnLst>
                                    <p:set>
                                      <p:cBhvr>
                                        <p:cTn id="23" dur="1" fill="hold">
                                          <p:stCondLst>
                                            <p:cond delay="0"/>
                                          </p:stCondLst>
                                        </p:cTn>
                                        <p:tgtEl>
                                          <p:spTgt spid="9219">
                                            <p:txEl>
                                              <p:pRg st="1" end="1"/>
                                            </p:txEl>
                                          </p:spTgt>
                                        </p:tgtEl>
                                        <p:attrNameLst>
                                          <p:attrName>style.visibility</p:attrName>
                                        </p:attrNameLst>
                                      </p:cBhvr>
                                      <p:to>
                                        <p:strVal val="visible"/>
                                      </p:to>
                                    </p:set>
                                    <p:anim calcmode="lin" valueType="num">
                                      <p:cBhvr>
                                        <p:cTn id="24" dur="1000" fill="hold"/>
                                        <p:tgtEl>
                                          <p:spTgt spid="9219">
                                            <p:txEl>
                                              <p:pRg st="1" end="1"/>
                                            </p:txEl>
                                          </p:spTgt>
                                        </p:tgtEl>
                                        <p:attrNameLst>
                                          <p:attrName>ppt_x</p:attrName>
                                        </p:attrNameLst>
                                      </p:cBhvr>
                                      <p:tavLst>
                                        <p:tav tm="0">
                                          <p:val>
                                            <p:strVal val="#ppt_x-.2"/>
                                          </p:val>
                                        </p:tav>
                                        <p:tav tm="100000">
                                          <p:val>
                                            <p:strVal val="#ppt_x"/>
                                          </p:val>
                                        </p:tav>
                                      </p:tavLst>
                                    </p:anim>
                                    <p:anim calcmode="lin" valueType="num">
                                      <p:cBhvr>
                                        <p:cTn id="25" dur="1000" fill="hold"/>
                                        <p:tgtEl>
                                          <p:spTgt spid="9219">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26" dur="1000"/>
                                        <p:tgtEl>
                                          <p:spTgt spid="9219">
                                            <p:txEl>
                                              <p:pRg st="1" end="1"/>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9" presetClass="entr" presetSubtype="0" fill="hold" grpId="0" nodeType="clickEffect">
                                  <p:stCondLst>
                                    <p:cond delay="0"/>
                                  </p:stCondLst>
                                  <p:childTnLst>
                                    <p:set>
                                      <p:cBhvr>
                                        <p:cTn id="30" dur="1" fill="hold">
                                          <p:stCondLst>
                                            <p:cond delay="0"/>
                                          </p:stCondLst>
                                        </p:cTn>
                                        <p:tgtEl>
                                          <p:spTgt spid="9219">
                                            <p:txEl>
                                              <p:pRg st="2" end="2"/>
                                            </p:txEl>
                                          </p:spTgt>
                                        </p:tgtEl>
                                        <p:attrNameLst>
                                          <p:attrName>style.visibility</p:attrName>
                                        </p:attrNameLst>
                                      </p:cBhvr>
                                      <p:to>
                                        <p:strVal val="visible"/>
                                      </p:to>
                                    </p:set>
                                    <p:anim calcmode="lin" valueType="num">
                                      <p:cBhvr>
                                        <p:cTn id="31" dur="1000" fill="hold"/>
                                        <p:tgtEl>
                                          <p:spTgt spid="9219">
                                            <p:txEl>
                                              <p:pRg st="2" end="2"/>
                                            </p:txEl>
                                          </p:spTgt>
                                        </p:tgtEl>
                                        <p:attrNameLst>
                                          <p:attrName>ppt_x</p:attrName>
                                        </p:attrNameLst>
                                      </p:cBhvr>
                                      <p:tavLst>
                                        <p:tav tm="0">
                                          <p:val>
                                            <p:strVal val="#ppt_x-.2"/>
                                          </p:val>
                                        </p:tav>
                                        <p:tav tm="100000">
                                          <p:val>
                                            <p:strVal val="#ppt_x"/>
                                          </p:val>
                                        </p:tav>
                                      </p:tavLst>
                                    </p:anim>
                                    <p:anim calcmode="lin" valueType="num">
                                      <p:cBhvr>
                                        <p:cTn id="32" dur="1000" fill="hold"/>
                                        <p:tgtEl>
                                          <p:spTgt spid="9219">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33" dur="1000"/>
                                        <p:tgtEl>
                                          <p:spTgt spid="921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9" grpId="0" build="p" animBg="1"/>
      <p:bldP spid="7171" grpId="0" build="p"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6" name="Text Box 6"/>
          <p:cNvSpPr txBox="1">
            <a:spLocks noChangeArrowheads="1"/>
          </p:cNvSpPr>
          <p:nvPr/>
        </p:nvSpPr>
        <p:spPr bwMode="auto">
          <a:xfrm>
            <a:off x="2590800" y="5900164"/>
            <a:ext cx="2332038" cy="461665"/>
          </a:xfrm>
          <a:prstGeom prst="rect">
            <a:avLst/>
          </a:prstGeom>
          <a:noFill/>
          <a:ln w="9525">
            <a:solidFill>
              <a:srgbClr val="FFCC00"/>
            </a:solidFill>
            <a:miter lim="800000"/>
            <a:headEnd/>
            <a:tailEnd/>
          </a:ln>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400" dirty="0" err="1">
                <a:latin typeface="Times New Roman" panose="02020603050405020304" pitchFamily="18" charset="0"/>
              </a:rPr>
              <a:t>Bắt</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sâu</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hại</a:t>
            </a:r>
            <a:endParaRPr lang="en-US" altLang="en-US" sz="2400" dirty="0">
              <a:latin typeface="Times New Roman" panose="02020603050405020304" pitchFamily="18" charset="0"/>
            </a:endParaRPr>
          </a:p>
        </p:txBody>
      </p:sp>
      <p:sp>
        <p:nvSpPr>
          <p:cNvPr id="10247" name="Text Box 7"/>
          <p:cNvSpPr txBox="1">
            <a:spLocks noChangeArrowheads="1"/>
          </p:cNvSpPr>
          <p:nvPr/>
        </p:nvSpPr>
        <p:spPr bwMode="auto">
          <a:xfrm>
            <a:off x="7010400" y="5900164"/>
            <a:ext cx="2209800" cy="461665"/>
          </a:xfrm>
          <a:prstGeom prst="rect">
            <a:avLst/>
          </a:prstGeom>
          <a:noFill/>
          <a:ln w="9525">
            <a:solidFill>
              <a:srgbClr val="FFFF00"/>
            </a:solidFill>
            <a:miter lim="800000"/>
            <a:headEnd/>
            <a:tailEnd/>
          </a:ln>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400">
                <a:latin typeface="Times New Roman" panose="02020603050405020304" pitchFamily="18" charset="0"/>
              </a:rPr>
              <a:t>Bẫy đèn</a:t>
            </a:r>
          </a:p>
        </p:txBody>
      </p:sp>
      <p:pic>
        <p:nvPicPr>
          <p:cNvPr id="10248"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1" y="2507672"/>
            <a:ext cx="3713163" cy="3113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9"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2449994"/>
            <a:ext cx="4668838" cy="3181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1881766" y="1109843"/>
            <a:ext cx="8901545" cy="830997"/>
          </a:xfrm>
          <a:prstGeom prst="rect">
            <a:avLst/>
          </a:prstGeom>
        </p:spPr>
        <p:txBody>
          <a:bodyPr wrap="square">
            <a:spAutoFit/>
          </a:bodyPr>
          <a:lstStyle/>
          <a:p>
            <a:r>
              <a:rPr lang="vi-VN" sz="2400" dirty="0">
                <a:solidFill>
                  <a:srgbClr val="FFFF00"/>
                </a:solidFill>
                <a:latin typeface="Arial" panose="020B0604020202020204" pitchFamily="34" charset="0"/>
                <a:ea typeface="Tahoma" panose="020B0604030504040204" pitchFamily="34" charset="0"/>
                <a:cs typeface="Arial" panose="020B0604020202020204" pitchFamily="34" charset="0"/>
              </a:rPr>
              <a:t>Biện pháp thủ công là dùng tay để bắt sâu hay ngắt bỏ những cành, lá bị bệnh hoặc dùng vợt, bẫy đèn, bả độc để diệt sâu. </a:t>
            </a:r>
            <a:endParaRPr lang="en-US" sz="2400" dirty="0">
              <a:solidFill>
                <a:srgbClr val="FFFF00"/>
              </a:solidFill>
              <a:latin typeface="Arial" panose="020B0604020202020204" pitchFamily="34" charset="0"/>
              <a:cs typeface="Arial" panose="020B0604020202020204" pitchFamily="34" charset="0"/>
            </a:endParaRPr>
          </a:p>
        </p:txBody>
      </p:sp>
      <p:sp>
        <p:nvSpPr>
          <p:cNvPr id="10" name="Rectangle 3">
            <a:extLst>
              <a:ext uri="{FF2B5EF4-FFF2-40B4-BE49-F238E27FC236}">
                <a16:creationId xmlns="" xmlns:a16="http://schemas.microsoft.com/office/drawing/2014/main" id="{34D6EFD6-C0FF-43C8-9881-D704CB17E762}"/>
              </a:ext>
            </a:extLst>
          </p:cNvPr>
          <p:cNvSpPr>
            <a:spLocks noChangeArrowheads="1"/>
          </p:cNvSpPr>
          <p:nvPr/>
        </p:nvSpPr>
        <p:spPr bwMode="auto">
          <a:xfrm>
            <a:off x="748146" y="346364"/>
            <a:ext cx="7924800" cy="1143000"/>
          </a:xfrm>
          <a:prstGeom prst="rect">
            <a:avLst/>
          </a:prstGeom>
          <a:noFill/>
          <a:ln w="9525">
            <a:noFill/>
            <a:miter lim="800000"/>
            <a:headEnd/>
            <a:tailEnd/>
          </a:ln>
        </p:spPr>
        <p:txBody>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pPr>
            <a:r>
              <a:rPr lang="en-US" altLang="en-US" sz="2800" b="1" dirty="0">
                <a:latin typeface="Times New Roman" panose="02020603050405020304" pitchFamily="18" charset="0"/>
              </a:rPr>
              <a:t>b. </a:t>
            </a:r>
            <a:r>
              <a:rPr lang="en-US" altLang="en-US" sz="2800" b="1" dirty="0" err="1">
                <a:latin typeface="Times New Roman" panose="02020603050405020304" pitchFamily="18" charset="0"/>
              </a:rPr>
              <a:t>Biện</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pháp</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thủ</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công</a:t>
            </a:r>
            <a:endParaRPr lang="en-US" altLang="en-US" sz="2800" b="1" dirty="0">
              <a:latin typeface="Times New Roman" panose="02020603050405020304" pitchFamily="18" charset="0"/>
            </a:endParaRPr>
          </a:p>
        </p:txBody>
      </p:sp>
    </p:spTree>
    <p:extLst>
      <p:ext uri="{BB962C8B-B14F-4D97-AF65-F5344CB8AC3E}">
        <p14:creationId xmlns:p14="http://schemas.microsoft.com/office/powerpoint/2010/main" val="376304226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0">
                                            <p:bg/>
                                          </p:spTgt>
                                        </p:tgtEl>
                                        <p:attrNameLst>
                                          <p:attrName>style.visibility</p:attrName>
                                        </p:attrNameLst>
                                      </p:cBhvr>
                                      <p:to>
                                        <p:strVal val="visible"/>
                                      </p:to>
                                    </p:set>
                                    <p:animEffect transition="in" filter="box(in)">
                                      <p:cBhvr>
                                        <p:cTn id="7" dur="500"/>
                                        <p:tgtEl>
                                          <p:spTgt spid="10">
                                            <p:bg/>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box(in)">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10248"/>
                                        </p:tgtEl>
                                        <p:attrNameLst>
                                          <p:attrName>style.visibility</p:attrName>
                                        </p:attrNameLst>
                                      </p:cBhvr>
                                      <p:to>
                                        <p:strVal val="visible"/>
                                      </p:to>
                                    </p:set>
                                    <p:animEffect transition="in" filter="box(in)">
                                      <p:cBhvr>
                                        <p:cTn id="17" dur="500"/>
                                        <p:tgtEl>
                                          <p:spTgt spid="10248"/>
                                        </p:tgtEl>
                                      </p:cBhvr>
                                    </p:animEffect>
                                  </p:childTnLst>
                                </p:cTn>
                              </p:par>
                              <p:par>
                                <p:cTn id="18" presetID="3" presetClass="entr" presetSubtype="10" fill="hold" grpId="0" nodeType="withEffect">
                                  <p:stCondLst>
                                    <p:cond delay="0"/>
                                  </p:stCondLst>
                                  <p:childTnLst>
                                    <p:set>
                                      <p:cBhvr>
                                        <p:cTn id="19" dur="1" fill="hold">
                                          <p:stCondLst>
                                            <p:cond delay="0"/>
                                          </p:stCondLst>
                                        </p:cTn>
                                        <p:tgtEl>
                                          <p:spTgt spid="10246"/>
                                        </p:tgtEl>
                                        <p:attrNameLst>
                                          <p:attrName>style.visibility</p:attrName>
                                        </p:attrNameLst>
                                      </p:cBhvr>
                                      <p:to>
                                        <p:strVal val="visible"/>
                                      </p:to>
                                    </p:set>
                                    <p:animEffect transition="in" filter="blinds(horizontal)">
                                      <p:cBhvr>
                                        <p:cTn id="20" dur="500"/>
                                        <p:tgtEl>
                                          <p:spTgt spid="10246"/>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10249"/>
                                        </p:tgtEl>
                                        <p:attrNameLst>
                                          <p:attrName>style.visibility</p:attrName>
                                        </p:attrNameLst>
                                      </p:cBhvr>
                                      <p:to>
                                        <p:strVal val="visible"/>
                                      </p:to>
                                    </p:set>
                                    <p:animEffect transition="in" filter="blinds(horizontal)">
                                      <p:cBhvr>
                                        <p:cTn id="25" dur="500"/>
                                        <p:tgtEl>
                                          <p:spTgt spid="10249"/>
                                        </p:tgtEl>
                                      </p:cBhvr>
                                    </p:animEffect>
                                  </p:childTnLst>
                                </p:cTn>
                              </p:par>
                              <p:par>
                                <p:cTn id="26" presetID="4" presetClass="entr" presetSubtype="16" fill="hold" grpId="0" nodeType="withEffect">
                                  <p:stCondLst>
                                    <p:cond delay="0"/>
                                  </p:stCondLst>
                                  <p:childTnLst>
                                    <p:set>
                                      <p:cBhvr>
                                        <p:cTn id="27" dur="1" fill="hold">
                                          <p:stCondLst>
                                            <p:cond delay="0"/>
                                          </p:stCondLst>
                                        </p:cTn>
                                        <p:tgtEl>
                                          <p:spTgt spid="10247"/>
                                        </p:tgtEl>
                                        <p:attrNameLst>
                                          <p:attrName>style.visibility</p:attrName>
                                        </p:attrNameLst>
                                      </p:cBhvr>
                                      <p:to>
                                        <p:strVal val="visible"/>
                                      </p:to>
                                    </p:set>
                                    <p:animEffect transition="in" filter="box(in)">
                                      <p:cBhvr>
                                        <p:cTn id="28" dur="500"/>
                                        <p:tgtEl>
                                          <p:spTgt spid="10247"/>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circle(in)">
                                      <p:cBhvr>
                                        <p:cTn id="33"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6" grpId="0" animBg="1"/>
      <p:bldP spid="10247" grpId="0" animBg="1"/>
      <p:bldP spid="7" grpId="0"/>
      <p:bldP spid="10" grpId="0" build="p"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amask">
  <a:themeElements>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fontScheme name="Damask">
      <a:majorFont>
        <a:latin typeface="Bookman Old Style"/>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amask">
      <a:fillStyleLst>
        <a:solidFill>
          <a:schemeClr val="phClr"/>
        </a:solidFill>
        <a:gradFill rotWithShape="1">
          <a:gsLst>
            <a:gs pos="0">
              <a:schemeClr val="phClr">
                <a:tint val="48000"/>
                <a:satMod val="105000"/>
                <a:lumMod val="110000"/>
              </a:schemeClr>
            </a:gs>
            <a:gs pos="100000">
              <a:schemeClr val="phClr">
                <a:tint val="78000"/>
                <a:satMod val="109000"/>
                <a:lumMod val="100000"/>
              </a:schemeClr>
            </a:gs>
          </a:gsLst>
          <a:lin ang="5400000" scaled="0"/>
        </a:gradFill>
        <a:gradFill rotWithShape="1">
          <a:gsLst>
            <a:gs pos="0">
              <a:schemeClr val="phClr">
                <a:tint val="94000"/>
                <a:satMod val="100000"/>
                <a:lumMod val="104000"/>
              </a:schemeClr>
            </a:gs>
            <a:gs pos="69000">
              <a:schemeClr val="phClr">
                <a:shade val="86000"/>
                <a:satMod val="130000"/>
                <a:lumMod val="102000"/>
              </a:schemeClr>
            </a:gs>
            <a:gs pos="100000">
              <a:schemeClr val="phClr">
                <a:shade val="72000"/>
                <a:satMod val="130000"/>
                <a:lumMod val="100000"/>
              </a:scheme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38100" dir="5400000" sy="96000" rotWithShape="0">
              <a:srgbClr val="000000">
                <a:alpha val="54000"/>
              </a:srgbClr>
            </a:outerShdw>
          </a:effectLst>
        </a:effectStyle>
        <a:effectStyle>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a:effectStyle>
      </a:effectStyleLst>
      <a:bgFillStyleLst>
        <a:solidFill>
          <a:schemeClr val="phClr"/>
        </a:solidFill>
        <a:solidFill>
          <a:schemeClr val="phClr">
            <a:tint val="95000"/>
            <a:satMod val="170000"/>
          </a:schemeClr>
        </a:solidFill>
        <a:blipFill rotWithShape="1">
          <a:blip xmlns:r="http://schemas.openxmlformats.org/officeDocument/2006/relationships" r:embed="rId1">
            <a:duotone>
              <a:schemeClr val="phClr">
                <a:shade val="18000"/>
                <a:satMod val="160000"/>
                <a:lumMod val="28000"/>
              </a:schemeClr>
              <a:schemeClr val="phClr">
                <a:tint val="95000"/>
                <a:satMod val="160000"/>
                <a:lumMod val="116000"/>
              </a:schemeClr>
            </a:duotone>
          </a:blip>
          <a:stretch/>
        </a:blipFill>
      </a:bgFillStyleLst>
    </a:fmtScheme>
  </a:themeElements>
  <a:objectDefaults/>
  <a:extraClrSchemeLst/>
  <a:extLst>
    <a:ext uri="{05A4C25C-085E-4340-85A3-A5531E510DB2}">
      <thm15:themeFamily xmlns="" xmlns:thm15="http://schemas.microsoft.com/office/thememl/2012/main" name="Damask" id="{F9A299A0-33D0-4E0F-9F3F-7163E3744208}" vid="{746EEEEA-FB6A-406B-B510-531588D54811}"/>
    </a:ext>
  </a:extLst>
</a:theme>
</file>

<file path=docProps/app.xml><?xml version="1.0" encoding="utf-8"?>
<Properties xmlns="http://schemas.openxmlformats.org/officeDocument/2006/extended-properties" xmlns:vt="http://schemas.openxmlformats.org/officeDocument/2006/docPropsVTypes">
  <Template>Damask</Template>
  <TotalTime>393</TotalTime>
  <Words>1043</Words>
  <Application>Microsoft Office PowerPoint</Application>
  <PresentationFormat>Custom</PresentationFormat>
  <Paragraphs>137</Paragraphs>
  <Slides>26</Slides>
  <Notes>0</Notes>
  <HiddenSlides>0</HiddenSlides>
  <MMClips>19</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Damask</vt:lpstr>
      <vt:lpstr>    CÔNG NGHỆ 7 –KNTT </vt:lpstr>
      <vt:lpstr>PowerPoint Presentation</vt:lpstr>
      <vt:lpstr>PowerPoint Presentation</vt:lpstr>
      <vt:lpstr>PowerPoint Presentation</vt:lpstr>
      <vt:lpstr>1. NGUYÊN TẮC PHÒNG TRỪ</vt:lpstr>
      <vt:lpstr>2. CÁC BIỆN PHÁP PHÒNG TRỪ</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Biện pháp thủ công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HƯỚNG DẪN VỀ NHÀ</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CÔNG NGHỆ 7 –KNTT</dc:title>
  <dc:creator>manhhung1407@gmail.com</dc:creator>
  <cp:lastModifiedBy>TRAN MINH TUAN</cp:lastModifiedBy>
  <cp:revision>9</cp:revision>
  <dcterms:created xsi:type="dcterms:W3CDTF">2022-08-26T02:05:50Z</dcterms:created>
  <dcterms:modified xsi:type="dcterms:W3CDTF">2022-08-29T01:46:36Z</dcterms:modified>
</cp:coreProperties>
</file>