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306" r:id="rId5"/>
    <p:sldId id="307" r:id="rId6"/>
    <p:sldId id="263" r:id="rId7"/>
    <p:sldId id="308" r:id="rId8"/>
    <p:sldId id="265" r:id="rId9"/>
    <p:sldId id="293" r:id="rId10"/>
    <p:sldId id="259" r:id="rId11"/>
    <p:sldId id="271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62" r:id="rId21"/>
    <p:sldId id="269" r:id="rId22"/>
    <p:sldId id="272" r:id="rId23"/>
    <p:sldId id="264" r:id="rId24"/>
    <p:sldId id="273" r:id="rId25"/>
    <p:sldId id="276" r:id="rId26"/>
    <p:sldId id="275" r:id="rId27"/>
    <p:sldId id="277" r:id="rId28"/>
    <p:sldId id="278" r:id="rId29"/>
    <p:sldId id="279" r:id="rId30"/>
    <p:sldId id="280" r:id="rId31"/>
    <p:sldId id="283" r:id="rId32"/>
    <p:sldId id="282" r:id="rId33"/>
    <p:sldId id="26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70" y="-90"/>
      </p:cViewPr>
      <p:guideLst>
        <p:guide orient="horz" pos="21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73C7-5B9A-5C4D-B4AC-63F07AF23B0E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F8E8-35BF-E140-9ABA-0CEC0426B546}" type="slidenum">
              <a:rPr lang="x-none" smtClean="0"/>
            </a:fld>
            <a:endParaRPr lang="x-none"/>
          </a:p>
        </p:txBody>
      </p:sp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71" y="6289522"/>
            <a:ext cx="586171" cy="442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"/>
          <a:stretch>
            <a:fillRect/>
          </a:stretch>
        </p:blipFill>
        <p:spPr>
          <a:xfrm>
            <a:off x="4841004" y="6083265"/>
            <a:ext cx="486776" cy="322903"/>
          </a:xfrm>
          <a:prstGeom prst="rect">
            <a:avLst/>
          </a:prstGeom>
        </p:spPr>
      </p:pic>
      <p:pic>
        <p:nvPicPr>
          <p:cNvPr id="11" name="Google Shape;161;p24"/>
          <p:cNvPicPr preferRelativeResize="0"/>
          <p:nvPr userDrawn="1"/>
        </p:nvPicPr>
        <p:blipFill>
          <a:blip r:embed="rId4"/>
          <a:stretch>
            <a:fillRect/>
          </a:stretch>
        </p:blipFill>
        <p:spPr>
          <a:xfrm>
            <a:off x="0" y="54550"/>
            <a:ext cx="12115800" cy="6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16" y="5645020"/>
            <a:ext cx="5707222" cy="107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5645020"/>
            <a:ext cx="5472760" cy="103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</a:fld>
            <a:endParaRPr lang="en-US"/>
          </a:p>
        </p:txBody>
      </p:sp>
      <p:pic>
        <p:nvPicPr>
          <p:cNvPr id="7" name="Google Shape;161;p24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15800" cy="680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8.jpeg"/><Relationship Id="rId14" Type="http://schemas.openxmlformats.org/officeDocument/2006/relationships/image" Target="../media/image7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692-9F8D-411A-9C16-425555511F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51A6-B550-4BE8-B3BA-DA9D45F97ABA}" type="slidenum">
              <a:rPr lang="en-US" smtClean="0"/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>
            <a:fillRect/>
          </a:stretch>
        </p:blipFill>
        <p:spPr>
          <a:xfrm>
            <a:off x="68425" y="32657"/>
            <a:ext cx="12055150" cy="67926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8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8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8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8.jpe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8.jpeg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hdphoto" Target="../media/image18.wdp"/><Relationship Id="rId8" Type="http://schemas.openxmlformats.org/officeDocument/2006/relationships/image" Target="../media/image17.png"/><Relationship Id="rId7" Type="http://schemas.microsoft.com/office/2007/relationships/hdphoto" Target="../media/image16.wdp"/><Relationship Id="rId6" Type="http://schemas.openxmlformats.org/officeDocument/2006/relationships/image" Target="../media/image15.png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6" Type="http://schemas.openxmlformats.org/officeDocument/2006/relationships/slideLayout" Target="../slideLayouts/slideLayout13.xml"/><Relationship Id="rId15" Type="http://schemas.openxmlformats.org/officeDocument/2006/relationships/image" Target="../media/image23.png"/><Relationship Id="rId14" Type="http://schemas.openxmlformats.org/officeDocument/2006/relationships/slide" Target="slide3.xml"/><Relationship Id="rId13" Type="http://schemas.microsoft.com/office/2007/relationships/hdphoto" Target="../media/image22.wdp"/><Relationship Id="rId12" Type="http://schemas.openxmlformats.org/officeDocument/2006/relationships/image" Target="../media/image21.png"/><Relationship Id="rId11" Type="http://schemas.microsoft.com/office/2007/relationships/hdphoto" Target="../media/image20.wdp"/><Relationship Id="rId10" Type="http://schemas.openxmlformats.org/officeDocument/2006/relationships/image" Target="../media/image19.png"/><Relationship Id="rId1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3.jpe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4.jpe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5.png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microsoft.com/office/2007/relationships/hdphoto" Target="../media/image31.wdp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microsoft.com/office/2007/relationships/hdphoto" Target="../media/image28.wdp"/><Relationship Id="rId4" Type="http://schemas.openxmlformats.org/officeDocument/2006/relationships/image" Target="../media/image27.png"/><Relationship Id="rId3" Type="http://schemas.microsoft.com/office/2007/relationships/hdphoto" Target="../media/image26.wdp"/><Relationship Id="rId28" Type="http://schemas.openxmlformats.org/officeDocument/2006/relationships/slideLayout" Target="../slideLayouts/slideLayout13.xml"/><Relationship Id="rId27" Type="http://schemas.microsoft.com/office/2007/relationships/hdphoto" Target="../media/image46.wdp"/><Relationship Id="rId26" Type="http://schemas.openxmlformats.org/officeDocument/2006/relationships/image" Target="../media/image45.png"/><Relationship Id="rId25" Type="http://schemas.microsoft.com/office/2007/relationships/hdphoto" Target="../media/image44.wdp"/><Relationship Id="rId24" Type="http://schemas.openxmlformats.org/officeDocument/2006/relationships/image" Target="../media/image43.png"/><Relationship Id="rId23" Type="http://schemas.openxmlformats.org/officeDocument/2006/relationships/image" Target="../media/image42.png"/><Relationship Id="rId22" Type="http://schemas.openxmlformats.org/officeDocument/2006/relationships/image" Target="../media/image41.png"/><Relationship Id="rId21" Type="http://schemas.microsoft.com/office/2007/relationships/hdphoto" Target="../media/image40.wdp"/><Relationship Id="rId20" Type="http://schemas.openxmlformats.org/officeDocument/2006/relationships/image" Target="../media/image39.png"/><Relationship Id="rId2" Type="http://schemas.openxmlformats.org/officeDocument/2006/relationships/image" Target="../media/image25.png"/><Relationship Id="rId19" Type="http://schemas.microsoft.com/office/2007/relationships/hdphoto" Target="../media/image38.wdp"/><Relationship Id="rId18" Type="http://schemas.openxmlformats.org/officeDocument/2006/relationships/image" Target="../media/image37.png"/><Relationship Id="rId17" Type="http://schemas.openxmlformats.org/officeDocument/2006/relationships/image" Target="../media/image36.png"/><Relationship Id="rId16" Type="http://schemas.openxmlformats.org/officeDocument/2006/relationships/slide" Target="slide4.xml"/><Relationship Id="rId15" Type="http://schemas.openxmlformats.org/officeDocument/2006/relationships/slide" Target="slide7.xml"/><Relationship Id="rId14" Type="http://schemas.openxmlformats.org/officeDocument/2006/relationships/image" Target="../media/image35.png"/><Relationship Id="rId13" Type="http://schemas.openxmlformats.org/officeDocument/2006/relationships/slide" Target="slide6.xml"/><Relationship Id="rId12" Type="http://schemas.openxmlformats.org/officeDocument/2006/relationships/image" Target="../media/image34.png"/><Relationship Id="rId11" Type="http://schemas.openxmlformats.org/officeDocument/2006/relationships/slide" Target="slide5.xml"/><Relationship Id="rId10" Type="http://schemas.microsoft.com/office/2007/relationships/hdphoto" Target="../media/image33.wdp"/><Relationship Id="rId1" Type="http://schemas.openxmlformats.org/officeDocument/2006/relationships/image" Target="../media/image2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microsoft.com/office/2007/relationships/hdphoto" Target="../media/image50.wdp"/><Relationship Id="rId7" Type="http://schemas.openxmlformats.org/officeDocument/2006/relationships/image" Target="../media/image49.png"/><Relationship Id="rId6" Type="http://schemas.microsoft.com/office/2007/relationships/hdphoto" Target="../media/image14.wdp"/><Relationship Id="rId5" Type="http://schemas.openxmlformats.org/officeDocument/2006/relationships/image" Target="../media/image13.png"/><Relationship Id="rId4" Type="http://schemas.microsoft.com/office/2007/relationships/hdphoto" Target="../media/image48.wdp"/><Relationship Id="rId3" Type="http://schemas.openxmlformats.org/officeDocument/2006/relationships/image" Target="../media/image47.png"/><Relationship Id="rId2" Type="http://schemas.openxmlformats.org/officeDocument/2006/relationships/slide" Target="slide3.xml"/><Relationship Id="rId14" Type="http://schemas.openxmlformats.org/officeDocument/2006/relationships/slideLayout" Target="../slideLayouts/slideLayout13.xml"/><Relationship Id="rId13" Type="http://schemas.openxmlformats.org/officeDocument/2006/relationships/image" Target="../media/image53.jpeg"/><Relationship Id="rId12" Type="http://schemas.microsoft.com/office/2007/relationships/hdphoto" Target="../media/image52.wdp"/><Relationship Id="rId11" Type="http://schemas.openxmlformats.org/officeDocument/2006/relationships/image" Target="../media/image51.png"/><Relationship Id="rId10" Type="http://schemas.microsoft.com/office/2007/relationships/hdphoto" Target="../media/image20.wdp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microsoft.com/office/2007/relationships/hdphoto" Target="../media/image50.wdp"/><Relationship Id="rId7" Type="http://schemas.openxmlformats.org/officeDocument/2006/relationships/image" Target="../media/image49.png"/><Relationship Id="rId6" Type="http://schemas.microsoft.com/office/2007/relationships/hdphoto" Target="../media/image14.wdp"/><Relationship Id="rId5" Type="http://schemas.openxmlformats.org/officeDocument/2006/relationships/image" Target="../media/image13.png"/><Relationship Id="rId4" Type="http://schemas.microsoft.com/office/2007/relationships/hdphoto" Target="../media/image48.wdp"/><Relationship Id="rId3" Type="http://schemas.openxmlformats.org/officeDocument/2006/relationships/image" Target="../media/image47.png"/><Relationship Id="rId2" Type="http://schemas.openxmlformats.org/officeDocument/2006/relationships/slide" Target="slide3.xml"/><Relationship Id="rId14" Type="http://schemas.openxmlformats.org/officeDocument/2006/relationships/slideLayout" Target="../slideLayouts/slideLayout13.xml"/><Relationship Id="rId13" Type="http://schemas.openxmlformats.org/officeDocument/2006/relationships/image" Target="../media/image54.jpeg"/><Relationship Id="rId12" Type="http://schemas.microsoft.com/office/2007/relationships/hdphoto" Target="../media/image52.wdp"/><Relationship Id="rId11" Type="http://schemas.openxmlformats.org/officeDocument/2006/relationships/image" Target="../media/image51.png"/><Relationship Id="rId10" Type="http://schemas.microsoft.com/office/2007/relationships/hdphoto" Target="../media/image20.wdp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microsoft.com/office/2007/relationships/hdphoto" Target="../media/image50.wdp"/><Relationship Id="rId7" Type="http://schemas.openxmlformats.org/officeDocument/2006/relationships/image" Target="../media/image49.png"/><Relationship Id="rId6" Type="http://schemas.microsoft.com/office/2007/relationships/hdphoto" Target="../media/image14.wdp"/><Relationship Id="rId5" Type="http://schemas.openxmlformats.org/officeDocument/2006/relationships/image" Target="../media/image13.png"/><Relationship Id="rId4" Type="http://schemas.microsoft.com/office/2007/relationships/hdphoto" Target="../media/image48.wdp"/><Relationship Id="rId3" Type="http://schemas.openxmlformats.org/officeDocument/2006/relationships/image" Target="../media/image47.png"/><Relationship Id="rId2" Type="http://schemas.openxmlformats.org/officeDocument/2006/relationships/slide" Target="slide3.xml"/><Relationship Id="rId14" Type="http://schemas.openxmlformats.org/officeDocument/2006/relationships/slideLayout" Target="../slideLayouts/slideLayout13.xml"/><Relationship Id="rId13" Type="http://schemas.openxmlformats.org/officeDocument/2006/relationships/image" Target="../media/image55.jpeg"/><Relationship Id="rId12" Type="http://schemas.microsoft.com/office/2007/relationships/hdphoto" Target="../media/image52.wdp"/><Relationship Id="rId11" Type="http://schemas.openxmlformats.org/officeDocument/2006/relationships/image" Target="../media/image51.png"/><Relationship Id="rId10" Type="http://schemas.microsoft.com/office/2007/relationships/hdphoto" Target="../media/image20.wdp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microsoft.com/office/2007/relationships/hdphoto" Target="../media/image50.wdp"/><Relationship Id="rId7" Type="http://schemas.openxmlformats.org/officeDocument/2006/relationships/image" Target="../media/image49.png"/><Relationship Id="rId6" Type="http://schemas.microsoft.com/office/2007/relationships/hdphoto" Target="../media/image14.wdp"/><Relationship Id="rId5" Type="http://schemas.openxmlformats.org/officeDocument/2006/relationships/image" Target="../media/image13.png"/><Relationship Id="rId4" Type="http://schemas.microsoft.com/office/2007/relationships/hdphoto" Target="../media/image48.wdp"/><Relationship Id="rId3" Type="http://schemas.openxmlformats.org/officeDocument/2006/relationships/image" Target="../media/image47.png"/><Relationship Id="rId2" Type="http://schemas.openxmlformats.org/officeDocument/2006/relationships/slide" Target="slide3.xml"/><Relationship Id="rId14" Type="http://schemas.openxmlformats.org/officeDocument/2006/relationships/slideLayout" Target="../slideLayouts/slideLayout13.xml"/><Relationship Id="rId13" Type="http://schemas.openxmlformats.org/officeDocument/2006/relationships/image" Target="../media/image56.jpeg"/><Relationship Id="rId12" Type="http://schemas.microsoft.com/office/2007/relationships/hdphoto" Target="../media/image52.wdp"/><Relationship Id="rId11" Type="http://schemas.openxmlformats.org/officeDocument/2006/relationships/image" Target="../media/image51.png"/><Relationship Id="rId10" Type="http://schemas.microsoft.com/office/2007/relationships/hdphoto" Target="../media/image20.wdp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8556" y="1547813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x-none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!!Tex"/>
          <p:cNvSpPr/>
          <p:nvPr/>
        </p:nvSpPr>
        <p:spPr>
          <a:xfrm>
            <a:off x="3688557" y="2483258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688557" y="3388231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</p:spTree>
  </p:cSld>
  <p:clrMapOvr>
    <a:masterClrMapping/>
  </p:clrMapOvr>
  <p:transition spd="slow" advTm="87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allAtOnce"/>
      <p:bldP spid="7" grpId="0" animBg="1" uiExpand="1" build="allAtOnce"/>
      <p:bldP spid="8" grpId="0" animBg="1" uiExpand="1" build="allAtOnce"/>
      <p:bldP spid="11" grpId="0" animBg="1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Tex"/>
          <p:cNvSpPr txBox="1"/>
          <p:nvPr/>
        </p:nvSpPr>
        <p:spPr>
          <a:xfrm>
            <a:off x="3454461" y="1528191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ĐỀ TÀI</a:t>
            </a:r>
            <a:endParaRPr lang="x-none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0414" y="2051411"/>
            <a:ext cx="6131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…).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87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!!Tex"/>
          <p:cNvSpPr/>
          <p:nvPr/>
        </p:nvSpPr>
        <p:spPr>
          <a:xfrm>
            <a:off x="3383757" y="2401196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/>
          <p:cNvSpPr/>
          <p:nvPr/>
        </p:nvSpPr>
        <p:spPr>
          <a:xfrm>
            <a:off x="3383757" y="3306169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6311505" y="2425521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6311505" y="3360966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39" y="2501721"/>
            <a:ext cx="479911" cy="4452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88556" y="1547813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x-none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ransition spd="slow" advTm="8734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!Texbox"/>
          <p:cNvSpPr txBox="1"/>
          <p:nvPr/>
        </p:nvSpPr>
        <p:spPr>
          <a:xfrm>
            <a:off x="3688555" y="153609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CHI TIẾT</a:t>
            </a:r>
            <a:endParaRPr lang="x-none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5245" y="2059310"/>
            <a:ext cx="6131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87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170" y="0"/>
            <a:ext cx="12264169" cy="6775938"/>
          </a:xfrm>
          <a:prstGeom prst="rect">
            <a:avLst/>
          </a:prstGeom>
        </p:spPr>
      </p:pic>
      <p:sp>
        <p:nvSpPr>
          <p:cNvPr id="4" name="!!Tex"/>
          <p:cNvSpPr/>
          <p:nvPr/>
        </p:nvSpPr>
        <p:spPr>
          <a:xfrm>
            <a:off x="3383757" y="2483258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/>
          <p:cNvSpPr/>
          <p:nvPr/>
        </p:nvSpPr>
        <p:spPr>
          <a:xfrm>
            <a:off x="3383757" y="3388231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!!!Texbox 5"/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86" y="2542349"/>
            <a:ext cx="479911" cy="4452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85" y="3388231"/>
            <a:ext cx="479911" cy="4452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88556" y="1547813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x-none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ransition spd="slow" advTm="8734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!Texbox 5"/>
          <p:cNvSpPr txBox="1"/>
          <p:nvPr/>
        </p:nvSpPr>
        <p:spPr>
          <a:xfrm>
            <a:off x="3688555" y="153609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TÍNH CÁCH NHÂN VẬT</a:t>
            </a:r>
            <a:endParaRPr lang="x-none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0414" y="2051411"/>
            <a:ext cx="6131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87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!!Tex"/>
          <p:cNvSpPr/>
          <p:nvPr/>
        </p:nvSpPr>
        <p:spPr>
          <a:xfrm>
            <a:off x="3512711" y="2502655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/>
          <p:cNvSpPr/>
          <p:nvPr/>
        </p:nvSpPr>
        <p:spPr>
          <a:xfrm>
            <a:off x="3512711" y="3407628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!!!Texbox 5"/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!!!Texbox4"/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6" y="2542349"/>
            <a:ext cx="479911" cy="4452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5" y="3429000"/>
            <a:ext cx="479911" cy="4452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70" y="2483258"/>
            <a:ext cx="479911" cy="4452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83805" y="1476507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x-none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ransition spd="slow" advTm="8734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!Texbox4"/>
          <p:cNvSpPr txBox="1"/>
          <p:nvPr/>
        </p:nvSpPr>
        <p:spPr>
          <a:xfrm>
            <a:off x="3688555" y="153609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VĂN BẢN TÓM TẮT</a:t>
            </a:r>
            <a:endParaRPr lang="x-none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0414" y="2051411"/>
            <a:ext cx="6131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87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!!Tex"/>
          <p:cNvSpPr/>
          <p:nvPr/>
        </p:nvSpPr>
        <p:spPr>
          <a:xfrm>
            <a:off x="3512711" y="2502655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/>
          <p:cNvSpPr/>
          <p:nvPr/>
        </p:nvSpPr>
        <p:spPr>
          <a:xfrm>
            <a:off x="3512711" y="3407628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!!!Texbox2"/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!!!Texbox4"/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6" y="2542349"/>
            <a:ext cx="479911" cy="4452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41" y="3628307"/>
            <a:ext cx="479911" cy="4452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70" y="2483258"/>
            <a:ext cx="479911" cy="4452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83805" y="1476507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x-none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23" y="3651639"/>
            <a:ext cx="479911" cy="445278"/>
          </a:xfrm>
          <a:prstGeom prst="rect">
            <a:avLst/>
          </a:prstGeom>
        </p:spPr>
      </p:pic>
    </p:spTree>
  </p:cSld>
  <p:clrMapOvr>
    <a:masterClrMapping/>
  </p:clrMapOvr>
  <p:transition spd="slow" advTm="8734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8169" y="3105834"/>
            <a:ext cx="748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ĐỌC- TÌM HIỂU CHUNG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334152" y="2747373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2731" y="-455198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47" y="3814351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052" y="1490479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98768" y="628807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1" descr="C:\Users\ADMIN\Desktop\Tai nguyen thiet ke tro choi\Angry birds epic birds\1505573783630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25" y="2791451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189882" y="300022"/>
            <a:ext cx="3850756" cy="2321030"/>
          </a:xfrm>
          <a:prstGeom prst="roundRect">
            <a:avLst/>
          </a:prstGeom>
          <a:solidFill>
            <a:schemeClr val="accent6">
              <a:lumMod val="5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LUẬT CHƠI</a:t>
            </a:r>
            <a:endParaRPr lang="en-US" b="1" dirty="0"/>
          </a:p>
          <a:p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694" y="947256"/>
            <a:ext cx="4529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ĐỌC- TÌM HIỂU CHUNG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694" y="1224255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3" y="1632128"/>
            <a:ext cx="5043687" cy="378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1664163" y="5679545"/>
            <a:ext cx="233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endParaRPr lang="en-US" b="1" i="1" dirty="0">
              <a:solidFill>
                <a:srgbClr val="002060"/>
              </a:solidFill>
              <a:latin typeface="#9Slide05 Claudia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03022" y="2507847"/>
            <a:ext cx="5248084" cy="295465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09303" y="109611"/>
            <a:ext cx="5953553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</a:t>
            </a:r>
            <a:endParaRPr lang="en-US" b="1" i="1" dirty="0">
              <a:solidFill>
                <a:srgbClr val="002060"/>
              </a:solidFill>
              <a:latin typeface="#9Slide05 Claudia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7198360" y="109855"/>
            <a:ext cx="2564765" cy="967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b="1" i="1" dirty="0" smtClean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</a:t>
            </a:r>
            <a:r>
              <a:rPr lang="en-US" b="1" i="1" dirty="0">
                <a:solidFill>
                  <a:srgbClr val="002060"/>
                </a:solidFill>
                <a:latin typeface="Harlow Solid Italic" panose="04030604020F02020D02" charset="0"/>
                <a:cs typeface="Harlow Solid Italic" panose="04030604020F02020D02" charset="0"/>
              </a:rPr>
              <a:t>                                                                                                                                   </a:t>
            </a:r>
            <a:r>
              <a:rPr lang="en-US" sz="2000" b="1" i="1" dirty="0">
                <a:solidFill>
                  <a:srgbClr val="002060"/>
                </a:solidFill>
                <a:latin typeface="Harlow Solid Italic" panose="04030604020F02020D02" charset="0"/>
                <a:cs typeface="Harlow Solid Italic" panose="04030604020F02020D02" charset="0"/>
              </a:rPr>
              <a:t>Nguyễn Quang </a:t>
            </a:r>
            <a:r>
              <a:rPr lang="en-US" sz="2000" b="1" i="1" dirty="0" err="1">
                <a:solidFill>
                  <a:srgbClr val="002060"/>
                </a:solidFill>
                <a:latin typeface="Harlow Solid Italic" panose="04030604020F02020D02" charset="0"/>
                <a:cs typeface="Harlow Solid Italic" panose="04030604020F02020D02" charset="0"/>
              </a:rPr>
              <a:t>Thiều</a:t>
            </a:r>
            <a:r>
              <a:rPr lang="en-US" sz="2000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002060"/>
              </a:solidFill>
              <a:latin typeface="#9Slide05 Claudia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1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3021" y="970988"/>
            <a:ext cx="518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ĐỌC- TÌM HIỂU CHUNG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021" y="1262796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03021" y="1792036"/>
            <a:ext cx="53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  <a:endParaRPr lang="en-US" b="1" i="1" dirty="0">
              <a:solidFill>
                <a:srgbClr val="002060"/>
              </a:solidFill>
              <a:latin typeface="#9Slide05 Claudia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3021" y="1524589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!!!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2" y="1023108"/>
            <a:ext cx="4701626" cy="268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2" y="3959847"/>
            <a:ext cx="4590927" cy="236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603021" y="2078190"/>
            <a:ext cx="53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3021" y="2364344"/>
            <a:ext cx="95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0264" y="2364344"/>
            <a:ext cx="171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3020" y="2633592"/>
            <a:ext cx="122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37594" y="2624815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03020" y="2919746"/>
            <a:ext cx="122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7594" y="2910969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8277" y="3205900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16090" y="3205900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0044" y="3473347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62851" y="3473347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91038" y="3762666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53929" y="3775181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70330" y="4040530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33223" y="4042628"/>
            <a:ext cx="44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0330" y="4653211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33223" y="4655309"/>
            <a:ext cx="44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0044" y="5287169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22937" y="5289267"/>
            <a:ext cx="44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57416" y="4310075"/>
            <a:ext cx="501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7416" y="4965164"/>
            <a:ext cx="501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57415" y="5620253"/>
            <a:ext cx="554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9004" y="3844413"/>
            <a:ext cx="4879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ĐỌC- TÌM HIỂU CHUNG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/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55720" y="86360"/>
            <a:ext cx="6127115" cy="1233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</a:t>
            </a:r>
            <a:endParaRPr lang="en-US" b="1" i="1" dirty="0">
              <a:solidFill>
                <a:srgbClr val="002060"/>
              </a:solidFill>
              <a:latin typeface="#9Slide05 Claudia" pitchFamily="2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Nuyễn</a:t>
            </a:r>
            <a:endParaRPr lang="en-US" b="1" i="1" dirty="0">
              <a:solidFill>
                <a:srgbClr val="002060"/>
              </a:solidFill>
              <a:latin typeface="#9Slide05 Claudia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!!!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3" y="2256975"/>
            <a:ext cx="4839700" cy="280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ĐỌC- TÌM HIỂU CHUNG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!!!Picture 6"/>
          <p:cNvGraphicFramePr>
            <a:graphicFrameLocks noGrp="1"/>
          </p:cNvGraphicFramePr>
          <p:nvPr/>
        </p:nvGraphicFramePr>
        <p:xfrm>
          <a:off x="6509089" y="1019114"/>
          <a:ext cx="5282397" cy="549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512"/>
                <a:gridCol w="4243885"/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ở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</a:tr>
              <a:tr h="29040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4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6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177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33537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0514" y="1619675"/>
            <a:ext cx="498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48" y="1700105"/>
            <a:ext cx="3390741" cy="4138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386751" y="5416924"/>
            <a:ext cx="498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77875" y="-800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883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ĐỌC- TÌM HIỂU CHUNG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/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  <a:endParaRPr lang="en-US" b="1" i="1" dirty="0">
              <a:solidFill>
                <a:srgbClr val="002060"/>
              </a:solidFill>
              <a:latin typeface="#9Slide05 Claudia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!!!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446014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ĐỌC- HIỂU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!!!Picture 6"/>
          <p:cNvGraphicFramePr>
            <a:graphicFrameLocks noGrp="1"/>
          </p:cNvGraphicFramePr>
          <p:nvPr/>
        </p:nvGraphicFramePr>
        <p:xfrm>
          <a:off x="6509089" y="1019114"/>
          <a:ext cx="5282397" cy="559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512"/>
                <a:gridCol w="4243885"/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ở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</a:tr>
              <a:tr h="29040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4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6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177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7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9279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7272" y="1629803"/>
            <a:ext cx="2458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7272" y="1995765"/>
            <a:ext cx="355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941379" y="2637220"/>
            <a:ext cx="0" cy="212693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48181" y="2511210"/>
            <a:ext cx="2532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86918" y="2505033"/>
            <a:ext cx="18741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7294" y="4794807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7272" y="5007089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/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  <a:endParaRPr lang="en-US" b="1" i="1" dirty="0">
              <a:solidFill>
                <a:srgbClr val="002060"/>
              </a:solidFill>
              <a:latin typeface="#9Slide05 Claudia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!!!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79" y="2452702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00514" y="1090667"/>
            <a:ext cx="498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!!!Picture 6"/>
          <p:cNvSpPr/>
          <p:nvPr/>
        </p:nvSpPr>
        <p:spPr>
          <a:xfrm>
            <a:off x="377249" y="1881269"/>
            <a:ext cx="5341770" cy="416292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bay ra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[…]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/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b="1" i="1" dirty="0" smtClean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  <a:endParaRPr lang="en-US" b="1" i="1" dirty="0">
              <a:solidFill>
                <a:srgbClr val="002060"/>
              </a:solidFill>
              <a:latin typeface="#9Slide05 Claudia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!!!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446014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!!!Picture 6"/>
          <p:cNvGraphicFramePr>
            <a:graphicFrameLocks noGrp="1"/>
          </p:cNvGraphicFramePr>
          <p:nvPr/>
        </p:nvGraphicFramePr>
        <p:xfrm>
          <a:off x="6509089" y="1019114"/>
          <a:ext cx="5282397" cy="559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512"/>
                <a:gridCol w="4243885"/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ở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</a:tr>
              <a:tr h="29040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4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6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177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7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9279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7272" y="1629803"/>
            <a:ext cx="2458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7272" y="1995765"/>
            <a:ext cx="355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941379" y="2637220"/>
            <a:ext cx="0" cy="212693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48181" y="2511210"/>
            <a:ext cx="2532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86918" y="2505033"/>
            <a:ext cx="18741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7294" y="4794807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7272" y="5007089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2253" y="5405080"/>
            <a:ext cx="43812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lo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/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  <a:endParaRPr lang="en-US" b="1" i="1" dirty="0">
              <a:solidFill>
                <a:srgbClr val="002060"/>
              </a:solidFill>
              <a:latin typeface="#9Slide05 Claudia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!!!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243378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54883" y="1240273"/>
            <a:ext cx="498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4883" y="5387189"/>
            <a:ext cx="507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4080" y="1409550"/>
            <a:ext cx="3304568" cy="46195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/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  <a:endParaRPr lang="en-US" b="1" i="1" dirty="0">
              <a:solidFill>
                <a:srgbClr val="002060"/>
              </a:solidFill>
              <a:latin typeface="#9Slide05 Claudia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!!!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446014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!!!Picture 6"/>
          <p:cNvGraphicFramePr>
            <a:graphicFrameLocks noGrp="1"/>
          </p:cNvGraphicFramePr>
          <p:nvPr/>
        </p:nvGraphicFramePr>
        <p:xfrm>
          <a:off x="6509089" y="912454"/>
          <a:ext cx="5282397" cy="5697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328"/>
                <a:gridCol w="2506069"/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</a:tr>
              <a:tr h="2904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5835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724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2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bống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</a:tr>
              <a:tr h="453785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0514" y="1344761"/>
            <a:ext cx="498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2193" y="1619675"/>
            <a:ext cx="2637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Anh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9384008" y="1514038"/>
            <a:ext cx="263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582193" y="2327560"/>
            <a:ext cx="26376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03700" y="2292125"/>
            <a:ext cx="2637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49148" y="2599091"/>
            <a:ext cx="305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Hay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52930" y="2581780"/>
            <a:ext cx="26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9148" y="3150914"/>
            <a:ext cx="26376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68901" y="3150914"/>
            <a:ext cx="2637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49148" y="4404517"/>
            <a:ext cx="5023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09067" y="5621363"/>
            <a:ext cx="502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/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b="1" i="1" dirty="0" smtClean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  <a:endParaRPr lang="en-US" b="1" i="1" dirty="0">
              <a:solidFill>
                <a:srgbClr val="002060"/>
              </a:solidFill>
              <a:latin typeface="#9Slide05 Claudia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!!!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1228" y="1490205"/>
            <a:ext cx="3332770" cy="4769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3" name="!!!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4" y="2689471"/>
            <a:ext cx="5530882" cy="285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71725" y="1151651"/>
            <a:ext cx="498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883" y="5387189"/>
            <a:ext cx="507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pic>
        <p:nvPicPr>
          <p:cNvPr id="41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7175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361" y="4050936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  <a:endParaRPr 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/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09303" y="109611"/>
            <a:ext cx="5953553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  <a:sym typeface="+mn-ea"/>
              </a:rPr>
              <a:t>                                                </a:t>
            </a:r>
            <a:r>
              <a:rPr lang="en-US" b="1" i="1" dirty="0" smtClean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  <a:sym typeface="+mn-ea"/>
              </a:rPr>
              <a:t>                                  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  <a:sym typeface="+mn-ea"/>
              </a:rPr>
              <a:t>                  </a:t>
            </a:r>
            <a:endParaRPr lang="en-US" b="1" i="1" dirty="0">
              <a:solidFill>
                <a:srgbClr val="002060"/>
              </a:solidFill>
              <a:latin typeface="#9Slide05 Claudia" pitchFamily="2" charset="0"/>
              <a:cs typeface="Times New Roman" panose="02020603050405020304" pitchFamily="18" charset="0"/>
              <a:sym typeface="+mn-ea"/>
            </a:endParaRPr>
          </a:p>
          <a:p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  <a:sym typeface="+mn-ea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  <a:sym typeface="+mn-ea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  <a:sym typeface="+mn-ea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  <a:sym typeface="+mn-ea"/>
              </a:rPr>
              <a:t>  </a:t>
            </a:r>
            <a:endParaRPr lang="en-US" b="1" i="1" dirty="0">
              <a:solidFill>
                <a:srgbClr val="002060"/>
              </a:solidFill>
              <a:latin typeface="#9Slide05 Claudia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!!!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4" y="2689471"/>
            <a:ext cx="5530882" cy="285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400514" y="1433961"/>
            <a:ext cx="498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!!!Picture 6"/>
          <p:cNvGraphicFramePr>
            <a:graphicFrameLocks noGrp="1"/>
          </p:cNvGraphicFramePr>
          <p:nvPr/>
        </p:nvGraphicFramePr>
        <p:xfrm>
          <a:off x="6541476" y="930183"/>
          <a:ext cx="5319395" cy="571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031"/>
                <a:gridCol w="4135576"/>
              </a:tblGrid>
              <a:tr h="3473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</a:tr>
              <a:tr h="19524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45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818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77108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785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798403" y="1220505"/>
            <a:ext cx="6131168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98402" y="1734031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chửng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49387" y="2347796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26094" y="2581100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37740" y="3039159"/>
            <a:ext cx="40626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7740" y="3906829"/>
            <a:ext cx="4062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35030" y="4171516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nhợt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hửng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32319" y="4638124"/>
            <a:ext cx="4062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24431" y="4896930"/>
            <a:ext cx="4062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24409" y="5555037"/>
            <a:ext cx="5270591" cy="10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Sau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 sung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90492" y="5251391"/>
            <a:ext cx="5270591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1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xét</a:t>
            </a:r>
            <a:endParaRPr lang="en-US" sz="1400" b="1" i="1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/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09303" y="109611"/>
            <a:ext cx="5953553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endParaRPr lang="en-US" b="1" i="1" dirty="0">
              <a:solidFill>
                <a:srgbClr val="002060"/>
              </a:solidFill>
              <a:latin typeface="#9Slide05 Claudia" pitchFamily="2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4882" y="1062539"/>
            <a:ext cx="370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4883" y="1622744"/>
            <a:ext cx="5512161" cy="44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 thuật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qua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Qua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ngây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3203" y="912454"/>
            <a:ext cx="5307622" cy="5169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rút ra từ tác phẩm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Về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Về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KẾT NỐI VỚI ĐỌC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838" y="2338987"/>
            <a:ext cx="5147069" cy="1715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5"/>
              </a:spcBef>
              <a:spcAft>
                <a:spcPts val="0"/>
              </a:spcAft>
            </a:pPr>
            <a:r>
              <a:rPr lang="vi-VN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Viết đoạn văn (từ 5 – 7 câu) kể lại một sự việc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bầy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chim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chìa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vôi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bay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khỏi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bãi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sông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Mên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hoặc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Mon (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ngôi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kể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thứ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).</a:t>
            </a:r>
            <a:endParaRPr lang="en-US" sz="1600" dirty="0">
              <a:effectLst/>
              <a:latin typeface="#9Slide04 AdrianeSwash" panose="02000504060000090004" pitchFamily="2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6494584" y="1289537"/>
            <a:ext cx="5278985" cy="4021017"/>
          </a:xfrm>
          <a:prstGeom prst="roundRect">
            <a:avLst/>
          </a:prstGeom>
          <a:blipFill>
            <a:blip r:embed="rId1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Khi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ngùn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55" y="-191940"/>
            <a:ext cx="8371271" cy="44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9021" y="1019810"/>
            <a:ext cx="2227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Vẹt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on vẹt ăn gì hình ảnh đặc điểm chi tiết của loài vật này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2"/>
          <a:stretch>
            <a:fillRect/>
          </a:stretch>
        </p:blipFill>
        <p:spPr bwMode="auto">
          <a:xfrm>
            <a:off x="4999768" y="664711"/>
            <a:ext cx="4189056" cy="2110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mào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him Chào mào - Cách nhận biết, nuôi chim khỏe - Nhà đẹp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12545" r="9290" b="14404"/>
          <a:stretch>
            <a:fillRect/>
          </a:stretch>
        </p:blipFill>
        <p:spPr bwMode="auto">
          <a:xfrm>
            <a:off x="6253018" y="786066"/>
            <a:ext cx="2636982" cy="1831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07229" y="958342"/>
            <a:ext cx="2227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55" y="-3021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97" y="375976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24825" y="1064774"/>
            <a:ext cx="2318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6758" y="4980581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1 Chim Sáo đặc điểm và kinh nghiệm nuôi Sáo chất lượ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9" b="18378"/>
          <a:stretch>
            <a:fillRect/>
          </a:stretch>
        </p:blipFill>
        <p:spPr bwMode="auto">
          <a:xfrm>
            <a:off x="6343083" y="833423"/>
            <a:ext cx="3097174" cy="2082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395" y="1276628"/>
            <a:ext cx="352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fca69iyx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55" y="778873"/>
            <a:ext cx="2868145" cy="207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/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09303" y="109611"/>
            <a:ext cx="5953553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</a:t>
            </a:r>
            <a:endParaRPr lang="en-US" b="1" i="1" dirty="0">
              <a:solidFill>
                <a:srgbClr val="002060"/>
              </a:solidFill>
              <a:latin typeface="#9Slide05 Claudia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!!!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7" y="2072432"/>
            <a:ext cx="5367317" cy="306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07" y="1991550"/>
            <a:ext cx="5571876" cy="314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Box 1"/>
          <p:cNvSpPr txBox="1"/>
          <p:nvPr/>
        </p:nvSpPr>
        <p:spPr>
          <a:xfrm>
            <a:off x="3373755" y="1517650"/>
            <a:ext cx="4552315" cy="473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812290" y="1076325"/>
            <a:ext cx="4112260" cy="270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br>
              <a:rPr lang="en-US" sz="2000">
                <a:latin typeface="Harlow Solid Italic" panose="04030604020F02020D02" charset="0"/>
                <a:cs typeface="Harlow Solid Italic" panose="04030604020F02020D02" charset="0"/>
              </a:rPr>
            </a:br>
            <a:r>
              <a:rPr lang="en-US" sz="2000">
                <a:latin typeface="Harlow Solid Italic" panose="04030604020F02020D02" charset="0"/>
                <a:cs typeface="Harlow Solid Italic" panose="04030604020F02020D02" charset="0"/>
              </a:rPr>
              <a:t>_Nguyễn Quang Thiều_ </a:t>
            </a:r>
            <a:endParaRPr lang="en-US" sz="2000">
              <a:latin typeface="Harlow Solid Italic" panose="04030604020F02020D02" charset="0"/>
              <a:cs typeface="Harlow Solid Italic" panose="04030604020F02020D0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3843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3935" y="3539613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THỨC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76" y="3692012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– HIỂU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10214</Words>
  <Application>WPS Presentation</Application>
  <PresentationFormat>Custom</PresentationFormat>
  <Paragraphs>578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Arial</vt:lpstr>
      <vt:lpstr>SimSun</vt:lpstr>
      <vt:lpstr>Wingdings</vt:lpstr>
      <vt:lpstr>Comic Sans MS</vt:lpstr>
      <vt:lpstr>Times New Roman</vt:lpstr>
      <vt:lpstr>#9Slide05 Claudia</vt:lpstr>
      <vt:lpstr>Segoe Print</vt:lpstr>
      <vt:lpstr>Harlow Solid Italic</vt:lpstr>
      <vt:lpstr>Cambria Math</vt:lpstr>
      <vt:lpstr>Snell Roundhand</vt:lpstr>
      <vt:lpstr>Microsoft YaHei</vt:lpstr>
      <vt:lpstr>Arial Unicode MS</vt:lpstr>
      <vt:lpstr>Calibri</vt:lpstr>
      <vt:lpstr>#9Slide04 AdrianeSwash</vt:lpstr>
      <vt:lpstr>Yu Gothic UI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Ha GV</dc:creator>
  <cp:lastModifiedBy>Admin</cp:lastModifiedBy>
  <cp:revision>65</cp:revision>
  <dcterms:created xsi:type="dcterms:W3CDTF">2021-12-19T15:46:00Z</dcterms:created>
  <dcterms:modified xsi:type="dcterms:W3CDTF">2024-09-07T08:24:42Z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7ED635C98E53415FB794066B39D452CA_12</vt:lpwstr>
  </property>
  <property fmtid="{D5CDD505-2E9C-101B-9397-08002B2CF9AE}" pid="3" name="KSOProductBuildVer">
    <vt:lpwstr>1033-12.2.0.17545</vt:lpwstr>
  </property>
</Properties>
</file>