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</p:sldMasterIdLst>
  <p:notesMasterIdLst>
    <p:notesMasterId r:id="rId62"/>
  </p:notesMasterIdLst>
  <p:sldIdLst>
    <p:sldId id="301" r:id="rId6"/>
    <p:sldId id="262" r:id="rId7"/>
    <p:sldId id="302" r:id="rId8"/>
    <p:sldId id="303" r:id="rId9"/>
    <p:sldId id="305" r:id="rId10"/>
    <p:sldId id="309" r:id="rId11"/>
    <p:sldId id="263" r:id="rId12"/>
    <p:sldId id="264" r:id="rId13"/>
    <p:sldId id="304" r:id="rId14"/>
    <p:sldId id="310" r:id="rId15"/>
    <p:sldId id="307" r:id="rId16"/>
    <p:sldId id="316" r:id="rId17"/>
    <p:sldId id="314" r:id="rId18"/>
    <p:sldId id="317" r:id="rId19"/>
    <p:sldId id="318" r:id="rId20"/>
    <p:sldId id="319" r:id="rId21"/>
    <p:sldId id="320" r:id="rId22"/>
    <p:sldId id="321" r:id="rId23"/>
    <p:sldId id="322" r:id="rId24"/>
    <p:sldId id="312" r:id="rId25"/>
    <p:sldId id="311" r:id="rId26"/>
    <p:sldId id="323" r:id="rId27"/>
    <p:sldId id="306" r:id="rId28"/>
    <p:sldId id="269" r:id="rId29"/>
    <p:sldId id="298" r:id="rId30"/>
    <p:sldId id="326" r:id="rId31"/>
    <p:sldId id="325" r:id="rId32"/>
    <p:sldId id="329" r:id="rId33"/>
    <p:sldId id="328" r:id="rId34"/>
    <p:sldId id="327" r:id="rId35"/>
    <p:sldId id="330" r:id="rId36"/>
    <p:sldId id="331" r:id="rId37"/>
    <p:sldId id="332" r:id="rId38"/>
    <p:sldId id="334" r:id="rId39"/>
    <p:sldId id="333" r:id="rId40"/>
    <p:sldId id="275" r:id="rId41"/>
    <p:sldId id="335" r:id="rId42"/>
    <p:sldId id="338" r:id="rId43"/>
    <p:sldId id="337" r:id="rId44"/>
    <p:sldId id="270" r:id="rId45"/>
    <p:sldId id="276" r:id="rId46"/>
    <p:sldId id="285" r:id="rId47"/>
    <p:sldId id="274" r:id="rId48"/>
    <p:sldId id="292" r:id="rId49"/>
    <p:sldId id="299" r:id="rId50"/>
    <p:sldId id="268" r:id="rId51"/>
    <p:sldId id="286" r:id="rId52"/>
    <p:sldId id="290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293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515"/>
    <a:srgbClr val="996633"/>
    <a:srgbClr val="FF7C60"/>
    <a:srgbClr val="DC8083"/>
    <a:srgbClr val="FF6699"/>
    <a:srgbClr val="C8659D"/>
    <a:srgbClr val="00BDFF"/>
    <a:srgbClr val="C0CE2E"/>
    <a:srgbClr val="24C0E4"/>
    <a:srgbClr val="FCC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A8808-18C4-4935-ADBE-8719D6499B69}" v="540" dt="2023-05-05T15:47:12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00" y="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887790731384925E-2"/>
          <c:y val="4.4357080787167042E-3"/>
          <c:w val="0.93277928774434571"/>
          <c:h val="0.9024144222682325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85725">
              <a:solidFill>
                <a:schemeClr val="tx1"/>
              </a:solidFill>
            </a:ln>
          </c:spPr>
          <c:explosion val="10"/>
          <c:dPt>
            <c:idx val="0"/>
            <c:bubble3D val="0"/>
            <c:spPr>
              <a:solidFill>
                <a:srgbClr val="24C0E4"/>
              </a:solidFill>
              <a:ln w="85725">
                <a:solidFill>
                  <a:schemeClr val="tx1"/>
                </a:solidFill>
              </a:ln>
              <a:effectLst/>
              <a:sp3d contourW="8572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E77-477E-8B5A-CC5DF79E6394}"/>
              </c:ext>
            </c:extLst>
          </c:dPt>
          <c:dPt>
            <c:idx val="1"/>
            <c:bubble3D val="0"/>
            <c:spPr>
              <a:solidFill>
                <a:srgbClr val="FF7C60"/>
              </a:solidFill>
              <a:ln w="85725">
                <a:solidFill>
                  <a:schemeClr val="tx1"/>
                </a:solidFill>
              </a:ln>
              <a:effectLst/>
              <a:sp3d contourW="8572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E77-477E-8B5A-CC5DF79E6394}"/>
              </c:ext>
            </c:extLst>
          </c:dPt>
          <c:dPt>
            <c:idx val="2"/>
            <c:bubble3D val="0"/>
            <c:spPr>
              <a:solidFill>
                <a:srgbClr val="C8659D"/>
              </a:solidFill>
              <a:ln w="85725">
                <a:solidFill>
                  <a:schemeClr val="tx1"/>
                </a:solidFill>
              </a:ln>
              <a:effectLst/>
              <a:sp3d contourW="8572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E77-477E-8B5A-CC5DF79E6394}"/>
              </c:ext>
            </c:extLst>
          </c:dPt>
          <c:dPt>
            <c:idx val="3"/>
            <c:bubble3D val="0"/>
            <c:explosion val="19"/>
            <c:spPr>
              <a:solidFill>
                <a:srgbClr val="FCC062"/>
              </a:solidFill>
              <a:ln w="85725">
                <a:solidFill>
                  <a:schemeClr val="tx1"/>
                </a:solidFill>
              </a:ln>
              <a:effectLst/>
              <a:sp3d contourW="8572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E77-477E-8B5A-CC5DF79E6394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7-477E-8B5A-CC5DF79E639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15270-267B-444C-964E-E364CF672808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118BD-3F5F-43C0-B6EC-DDECEB7E31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2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5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104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37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442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046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584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654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4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260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057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474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239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3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020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267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5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32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3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543D-01C0-8F81-DFCE-3D3C6CD2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761E7-F8F9-3856-7B75-DF5C20497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32CA4-F797-5962-A7F1-C6381FCF7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198E3-A7BA-6AAB-4808-B269BD07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2DA00-AA09-12E2-64DA-9B53B8F8A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0A6A1-F520-F2FE-80DA-3E43B701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CFBA-6A94-A3D4-3886-1231BD0B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4A3CC2-D13B-CAFE-4D97-9F6AAD44E8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66877-3B6C-02BE-3367-6F7508E54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79B41-990E-BE49-DE9E-C40FD3CF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E5D8-ADEA-5C28-AE05-3F422D47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EF029-6FF1-09AE-0BE5-F84CF9AB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5333-E2C1-7E8D-6DAA-95FD7F85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59831-E58A-63FA-6A00-C893ACB82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F8721-A7DB-0369-0681-1CFCAFBD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2D0BE-5725-8B01-9B4B-C1AF9FBD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2DED8-8FA0-188F-828E-17794B96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40C58E-F0B1-9AC1-B75A-85BEC3A50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F80BD-EB05-3CC6-6B04-E730E5D8B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BF5E0-5468-6030-8B76-A3D42D83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67EA9-4825-268F-C98D-514B0453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40935-C873-9A57-791B-6BD9559E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6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3054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8FC7-5047-4281-D09C-434FE517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6A46E-1587-F4A9-8C75-B696C5C62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5E4F5-A80E-CDB0-2519-E7942C56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9D286-AB02-D0BB-70BB-A68E7B5B0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644FC-1DCC-8AD2-B4FD-998CECC15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30B6-2911-0185-8916-60426F0B0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2945D-A73A-0557-1180-35487FDF1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FB8D3-C77C-12C2-2516-6AEFAE205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4976E-3F0F-E6E6-BBEA-4F8D8D94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FCA2A-E492-386C-FB37-87F957A0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9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4EB5-3CA2-0C37-17E2-3D10A2BCA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DB347-B33A-E543-590C-5D683E384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3A710-D198-D5A4-BD4A-2A5A1C75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4B9A4-0DF4-CEB6-1290-FA6213CC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90656-CD21-798C-A347-A91403A7A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EFB8-7601-BD12-49BB-3599CF17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7FF7-2C60-CEAE-884D-E888931B9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770D5-8A08-1708-7D75-8E97FBD0B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29055-CF3A-A43C-7B23-E18ED5AC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8D667-1581-4A9B-F8C2-BC4EBA33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E3AD6-B0E6-11F7-CDA5-404FADA5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8C4D2-DC9B-AD06-6507-131A3164E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38D9D-089E-60E7-C82E-FC8A0B3EF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D6FBA-D90E-EDAB-E18F-F2D7FE0B7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747B08-E728-A0EB-03F1-F3EF2A06C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3F5CCE-D258-42F9-73B7-A705B9864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898C60-1758-E584-D47B-68BB51C2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880D95-7CAA-4E6C-B10E-D9F2D327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C8AFB0-3E1A-088F-2A92-B95D96ADF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7C6BA-D539-DCF0-F333-9E02C6C15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655B3-AF1B-1415-3C2C-01C1A095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486FD-E07F-FA3E-055F-A1D47279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EFFD1-B744-2133-80A4-1A9E2A95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4C664-A640-E5B2-6DE6-64AB16556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B998D-6162-89CC-F1E5-90940257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0CFB2-3BA5-12E9-6DB6-D302E252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34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EC722-E798-546E-AE4A-34D3A422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8BB72-DCBA-CACC-8408-A43EF8335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C4AB-ED42-4276-41D5-EDC01ECBB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FC109-AE89-43D1-95FA-ABF39C856FEC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B2774-B2D5-6C14-8065-95B67E4B0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B4BF5-761B-B8F4-622B-9F3ECA481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0F251-D072-428E-AA38-E10E398E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7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4.xml"/><Relationship Id="rId18" Type="http://schemas.openxmlformats.org/officeDocument/2006/relationships/image" Target="../media/image55.png"/><Relationship Id="rId3" Type="http://schemas.openxmlformats.org/officeDocument/2006/relationships/image" Target="../media/image44.jpg"/><Relationship Id="rId21" Type="http://schemas.openxmlformats.org/officeDocument/2006/relationships/slide" Target="slide18.xml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slide" Target="slide16.xml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slide" Target="slide13.xml"/><Relationship Id="rId5" Type="http://schemas.openxmlformats.org/officeDocument/2006/relationships/image" Target="../media/image46.png"/><Relationship Id="rId15" Type="http://schemas.openxmlformats.org/officeDocument/2006/relationships/slide" Target="slide15.xml"/><Relationship Id="rId23" Type="http://schemas.openxmlformats.org/officeDocument/2006/relationships/slide" Target="slide19.xml"/><Relationship Id="rId10" Type="http://schemas.openxmlformats.org/officeDocument/2006/relationships/image" Target="../media/image51.png"/><Relationship Id="rId19" Type="http://schemas.openxmlformats.org/officeDocument/2006/relationships/slide" Target="slide17.xml"/><Relationship Id="rId4" Type="http://schemas.openxmlformats.org/officeDocument/2006/relationships/image" Target="../media/image45.jpg"/><Relationship Id="rId9" Type="http://schemas.openxmlformats.org/officeDocument/2006/relationships/image" Target="../media/image50.png"/><Relationship Id="rId14" Type="http://schemas.openxmlformats.org/officeDocument/2006/relationships/image" Target="../media/image53.png"/><Relationship Id="rId2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8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6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2.png"/><Relationship Id="rId4" Type="http://schemas.microsoft.com/office/2007/relationships/hdphoto" Target="../media/hdphoto12.wdp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.png"/><Relationship Id="rId7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microsoft.com/office/2007/relationships/hdphoto" Target="../media/hdphoto1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4.png"/><Relationship Id="rId4" Type="http://schemas.openxmlformats.org/officeDocument/2006/relationships/image" Target="../media/image89.png"/><Relationship Id="rId9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chart" Target="../charts/chart1.xm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95.png"/><Relationship Id="rId4" Type="http://schemas.microsoft.com/office/2007/relationships/hdphoto" Target="../media/hdphoto1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4.png"/><Relationship Id="rId10" Type="http://schemas.openxmlformats.org/officeDocument/2006/relationships/image" Target="../media/image103.png"/><Relationship Id="rId4" Type="http://schemas.openxmlformats.org/officeDocument/2006/relationships/image" Target="../media/image3.png"/><Relationship Id="rId9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8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6.wdp"/><Relationship Id="rId1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06.png"/><Relationship Id="rId4" Type="http://schemas.microsoft.com/office/2007/relationships/hdphoto" Target="../media/hdphoto10.wdp"/><Relationship Id="rId9" Type="http://schemas.microsoft.com/office/2007/relationships/hdphoto" Target="../media/hdphoto17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10.wdp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4.png"/><Relationship Id="rId10" Type="http://schemas.openxmlformats.org/officeDocument/2006/relationships/image" Target="../media/image112.png"/><Relationship Id="rId4" Type="http://schemas.openxmlformats.org/officeDocument/2006/relationships/image" Target="../media/image3.png"/><Relationship Id="rId9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7" Type="http://schemas.openxmlformats.org/officeDocument/2006/relationships/slide" Target="slide55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53.xml"/><Relationship Id="rId4" Type="http://schemas.openxmlformats.org/officeDocument/2006/relationships/slide" Target="slide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15.png"/><Relationship Id="rId5" Type="http://schemas.openxmlformats.org/officeDocument/2006/relationships/image" Target="../media/image9.png"/><Relationship Id="rId10" Type="http://schemas.openxmlformats.org/officeDocument/2006/relationships/slide" Target="slide49.xml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15.png"/><Relationship Id="rId5" Type="http://schemas.openxmlformats.org/officeDocument/2006/relationships/image" Target="../media/image9.png"/><Relationship Id="rId10" Type="http://schemas.openxmlformats.org/officeDocument/2006/relationships/slide" Target="slide49.xml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15.png"/><Relationship Id="rId5" Type="http://schemas.openxmlformats.org/officeDocument/2006/relationships/image" Target="../media/image9.png"/><Relationship Id="rId10" Type="http://schemas.openxmlformats.org/officeDocument/2006/relationships/slide" Target="slide49.xml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15.png"/><Relationship Id="rId5" Type="http://schemas.openxmlformats.org/officeDocument/2006/relationships/image" Target="../media/image9.png"/><Relationship Id="rId10" Type="http://schemas.openxmlformats.org/officeDocument/2006/relationships/slide" Target="slide49.xml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15.png"/><Relationship Id="rId5" Type="http://schemas.openxmlformats.org/officeDocument/2006/relationships/image" Target="../media/image9.png"/><Relationship Id="rId10" Type="http://schemas.openxmlformats.org/officeDocument/2006/relationships/slide" Target="slide49.xml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15.png"/><Relationship Id="rId5" Type="http://schemas.openxmlformats.org/officeDocument/2006/relationships/image" Target="../media/image9.png"/><Relationship Id="rId10" Type="http://schemas.openxmlformats.org/officeDocument/2006/relationships/slide" Target="slide49.xml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microsoft.com/office/2007/relationships/hdphoto" Target="../media/hdphoto4.wdp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8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7" cy="181126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E2257EE-682D-FAB4-40C5-F7CD17DCF683}"/>
              </a:ext>
            </a:extLst>
          </p:cNvPr>
          <p:cNvSpPr txBox="1"/>
          <p:nvPr/>
        </p:nvSpPr>
        <p:spPr>
          <a:xfrm>
            <a:off x="1634247" y="316525"/>
            <a:ext cx="8945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đồ chơi, búp bê, đồ họa véc tơ&#10;&#10;Mô tả được tạo tự động">
            <a:extLst>
              <a:ext uri="{FF2B5EF4-FFF2-40B4-BE49-F238E27FC236}">
                <a16:creationId xmlns:a16="http://schemas.microsoft.com/office/drawing/2014/main" id="{869D60A1-264F-4EC5-F5D2-807B6DCDF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9" b="93473" l="5833" r="90000">
                        <a14:foregroundMark x1="61667" y1="11655" x2="59722" y2="7925"/>
                        <a14:foregroundMark x1="51111" y1="4429" x2="51111" y2="4429"/>
                        <a14:foregroundMark x1="20833" y1="37762" x2="20833" y2="37762"/>
                        <a14:foregroundMark x1="14444" y1="40793" x2="19444" y2="34732"/>
                        <a14:foregroundMark x1="29031" y1="31667" x2="31111" y2="31002"/>
                        <a14:foregroundMark x1="28193" y1="31935" x2="28619" y2="31799"/>
                        <a14:foregroundMark x1="27464" y1="32168" x2="28193" y2="31935"/>
                        <a14:foregroundMark x1="19444" y1="34732" x2="27464" y2="32168"/>
                        <a14:foregroundMark x1="17500" y1="34033" x2="18611" y2="29604"/>
                        <a14:foregroundMark x1="11325" y1="37529" x2="10556" y2="36131"/>
                        <a14:foregroundMark x1="12222" y1="39161" x2="11325" y2="37529"/>
                        <a14:foregroundMark x1="10334" y1="41259" x2="10278" y2="40559"/>
                        <a14:foregroundMark x1="10371" y1="41725" x2="10334" y2="41259"/>
                        <a14:foregroundMark x1="10556" y1="44056" x2="10371" y2="41725"/>
                        <a14:foregroundMark x1="8333" y1="39627" x2="8333" y2="39161"/>
                        <a14:foregroundMark x1="8333" y1="40093" x2="8333" y2="39627"/>
                        <a14:foregroundMark x1="8333" y1="41259" x2="8333" y2="40093"/>
                        <a14:foregroundMark x1="6667" y1="39394" x2="7778" y2="38228"/>
                        <a14:foregroundMark x1="26389" y1="43124" x2="25278" y2="39394"/>
                        <a14:foregroundMark x1="45278" y1="93706" x2="45278" y2="93706"/>
                        <a14:foregroundMark x1="67222" y1="92774" x2="67222" y2="92774"/>
                        <a14:foregroundMark x1="5833" y1="37529" x2="14722" y2="33566"/>
                        <a14:foregroundMark x1="15000" y1="32401" x2="19444" y2="29371"/>
                        <a14:foregroundMark x1="14444" y1="33566" x2="11389" y2="33100"/>
                        <a14:foregroundMark x1="8889" y1="41026" x2="6111" y2="37995"/>
                        <a14:foregroundMark x1="7222" y1="39627" x2="7222" y2="39627"/>
                        <a14:foregroundMark x1="7222" y1="39394" x2="7222" y2="39394"/>
                        <a14:backgroundMark x1="35278" y1="37063" x2="35278" y2="37063"/>
                        <a14:backgroundMark x1="31667" y1="33800" x2="31667" y2="33800"/>
                        <a14:backgroundMark x1="29722" y1="32168" x2="29722" y2="32168"/>
                        <a14:backgroundMark x1="28056" y1="29837" x2="28056" y2="29837"/>
                        <a14:backgroundMark x1="28889" y1="31935" x2="28889" y2="31935"/>
                        <a14:backgroundMark x1="28333" y1="31002" x2="28333" y2="31002"/>
                        <a14:backgroundMark x1="29167" y1="31935" x2="29167" y2="31935"/>
                        <a14:backgroundMark x1="29167" y1="31935" x2="28333" y2="31235"/>
                        <a14:backgroundMark x1="37222" y1="37063" x2="40556" y2="38695"/>
                        <a14:backgroundMark x1="59444" y1="41026" x2="59444" y2="41026"/>
                        <a14:backgroundMark x1="60278" y1="40793" x2="60278" y2="40793"/>
                        <a14:backgroundMark x1="86389" y1="37063" x2="86389" y2="37063"/>
                        <a14:backgroundMark x1="85556" y1="34732" x2="85556" y2="34732"/>
                        <a14:backgroundMark x1="86389" y1="40093" x2="86389" y2="40093"/>
                        <a14:backgroundMark x1="55000" y1="73427" x2="55000" y2="73427"/>
                        <a14:backgroundMark x1="7778" y1="41725" x2="7778" y2="41725"/>
                        <a14:backgroundMark x1="56944" y1="41725" x2="58056" y2="41492"/>
                        <a14:backgroundMark x1="45278" y1="41259" x2="44444" y2="40793"/>
                        <a14:backgroundMark x1="32778" y1="17483" x2="32778" y2="17483"/>
                        <a14:backgroundMark x1="11667" y1="32634" x2="11667" y2="32634"/>
                        <a14:backgroundMark x1="11111" y1="32634" x2="11111" y2="32634"/>
                        <a14:backgroundMark x1="11111" y1="33100" x2="11111" y2="33100"/>
                        <a14:backgroundMark x1="5556" y1="37529" x2="5556" y2="37529"/>
                        <a14:backgroundMark x1="6667" y1="39627" x2="6667" y2="39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" t="2767" r="10856" b="1723"/>
          <a:stretch/>
        </p:blipFill>
        <p:spPr>
          <a:xfrm>
            <a:off x="1859653" y="3353781"/>
            <a:ext cx="2063467" cy="280677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E43176B-7301-78E0-E26D-CBB201C694AE}"/>
              </a:ext>
            </a:extLst>
          </p:cNvPr>
          <p:cNvSpPr txBox="1"/>
          <p:nvPr/>
        </p:nvSpPr>
        <p:spPr>
          <a:xfrm>
            <a:off x="1069079" y="2156714"/>
            <a:ext cx="391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78F8027-3EC9-E5E4-ECA8-D32EA25B3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20061" r="9320" b="5884"/>
          <a:stretch/>
        </p:blipFill>
        <p:spPr>
          <a:xfrm>
            <a:off x="6544092" y="1403674"/>
            <a:ext cx="3662197" cy="346957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B7ED68-2120-2754-BB65-9CB82BD0316E}"/>
              </a:ext>
            </a:extLst>
          </p:cNvPr>
          <p:cNvSpPr txBox="1"/>
          <p:nvPr/>
        </p:nvSpPr>
        <p:spPr>
          <a:xfrm>
            <a:off x="6252047" y="4699762"/>
            <a:ext cx="391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A1E2671-9249-63A9-0101-C607EEBAB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r="1709" b="-6"/>
          <a:stretch/>
        </p:blipFill>
        <p:spPr>
          <a:xfrm>
            <a:off x="3579780" y="10"/>
            <a:ext cx="8612221" cy="6857991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ADF749C-1209-4878-8268-D30A7D36306E}"/>
              </a:ext>
            </a:extLst>
          </p:cNvPr>
          <p:cNvSpPr txBox="1"/>
          <p:nvPr/>
        </p:nvSpPr>
        <p:spPr>
          <a:xfrm>
            <a:off x="1" y="1015480"/>
            <a:ext cx="357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đọc: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FE728CA-3C69-9E27-0D04-EB5402E5D64D}"/>
              </a:ext>
            </a:extLst>
          </p:cNvPr>
          <p:cNvSpPr txBox="1"/>
          <p:nvPr/>
        </p:nvSpPr>
        <p:spPr>
          <a:xfrm>
            <a:off x="279055" y="2043915"/>
            <a:ext cx="3294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Tx/>
              <a:buChar char="-"/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đầu: Đọc với giọng hào hứng, kiêu hãnh, to, vang</a:t>
            </a:r>
          </a:p>
          <a:p>
            <a:pPr marL="285744" indent="-285744">
              <a:buFontTx/>
              <a:buChar char="-"/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trêu chị Cốc: Đọc với giọng trịnh </a:t>
            </a:r>
            <a:r>
              <a:rPr lang="vi-VN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thuợng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,khó chịu</a:t>
            </a:r>
          </a:p>
          <a:p>
            <a:pPr marL="285744" indent="-285744">
              <a:buFontTx/>
              <a:buChar char="-"/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cuối: Đọc chậm, trầm </a:t>
            </a:r>
            <a:r>
              <a:rPr lang="vi-VN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buòn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sâu lắng</a:t>
            </a:r>
          </a:p>
          <a:p>
            <a:pPr marL="285744" indent="-285744">
              <a:buFontTx/>
              <a:buChar char="-"/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Dế Choắt: Yếu ớt, rên rỉ</a:t>
            </a:r>
          </a:p>
        </p:txBody>
      </p:sp>
    </p:spTree>
    <p:extLst>
      <p:ext uri="{BB962C8B-B14F-4D97-AF65-F5344CB8AC3E}">
        <p14:creationId xmlns:p14="http://schemas.microsoft.com/office/powerpoint/2010/main" val="29071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B7D3D0D-2703-EDF6-72F6-A49B828360B3}"/>
              </a:ext>
            </a:extLst>
          </p:cNvPr>
          <p:cNvSpPr txBox="1"/>
          <p:nvPr/>
        </p:nvSpPr>
        <p:spPr>
          <a:xfrm>
            <a:off x="3377177" y="2795043"/>
            <a:ext cx="4784331" cy="916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 thích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52580C-BF51-B0E2-1C00-3E5E86194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502" y="951964"/>
            <a:ext cx="7001508" cy="4750925"/>
          </a:xfrm>
          <a:prstGeom prst="rect">
            <a:avLst/>
          </a:prstGeom>
        </p:spPr>
      </p:pic>
      <p:pic>
        <p:nvPicPr>
          <p:cNvPr id="3" name="den1">
            <a:extLst>
              <a:ext uri="{FF2B5EF4-FFF2-40B4-BE49-F238E27FC236}">
                <a16:creationId xmlns:a16="http://schemas.microsoft.com/office/drawing/2014/main" id="{997DEBAA-9965-2B4A-BE46-1A613987E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79" y="627877"/>
            <a:ext cx="2724916" cy="2707059"/>
          </a:xfrm>
          <a:prstGeom prst="rect">
            <a:avLst/>
          </a:prstGeom>
        </p:spPr>
      </p:pic>
      <p:pic>
        <p:nvPicPr>
          <p:cNvPr id="4" name="den2">
            <a:extLst>
              <a:ext uri="{FF2B5EF4-FFF2-40B4-BE49-F238E27FC236}">
                <a16:creationId xmlns:a16="http://schemas.microsoft.com/office/drawing/2014/main" id="{74D424B0-4080-AB7E-8C0F-69ECB4CB0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22" y="952815"/>
            <a:ext cx="2724916" cy="2724916"/>
          </a:xfrm>
          <a:prstGeom prst="rect">
            <a:avLst/>
          </a:prstGeom>
        </p:spPr>
      </p:pic>
      <p:pic>
        <p:nvPicPr>
          <p:cNvPr id="5" name="den3">
            <a:extLst>
              <a:ext uri="{FF2B5EF4-FFF2-40B4-BE49-F238E27FC236}">
                <a16:creationId xmlns:a16="http://schemas.microsoft.com/office/drawing/2014/main" id="{86539101-5CE1-A6DF-085A-9145C25A9B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29" y="585965"/>
            <a:ext cx="2724916" cy="2731195"/>
          </a:xfrm>
          <a:prstGeom prst="rect">
            <a:avLst/>
          </a:prstGeom>
        </p:spPr>
      </p:pic>
      <p:pic>
        <p:nvPicPr>
          <p:cNvPr id="6" name="den4">
            <a:extLst>
              <a:ext uri="{FF2B5EF4-FFF2-40B4-BE49-F238E27FC236}">
                <a16:creationId xmlns:a16="http://schemas.microsoft.com/office/drawing/2014/main" id="{EF78281A-A84B-95F2-57BF-1004DA75A9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61" y="2990988"/>
            <a:ext cx="2737489" cy="2737489"/>
          </a:xfrm>
          <a:prstGeom prst="rect">
            <a:avLst/>
          </a:prstGeom>
        </p:spPr>
      </p:pic>
      <p:pic>
        <p:nvPicPr>
          <p:cNvPr id="7" name="den5">
            <a:extLst>
              <a:ext uri="{FF2B5EF4-FFF2-40B4-BE49-F238E27FC236}">
                <a16:creationId xmlns:a16="http://schemas.microsoft.com/office/drawing/2014/main" id="{6DCA4C71-7CD8-BB5C-6A2E-EE7B590A92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9" y="3336379"/>
            <a:ext cx="2724916" cy="2724916"/>
          </a:xfrm>
          <a:prstGeom prst="rect">
            <a:avLst/>
          </a:prstGeom>
        </p:spPr>
      </p:pic>
      <p:pic>
        <p:nvPicPr>
          <p:cNvPr id="8" name="den6">
            <a:extLst>
              <a:ext uri="{FF2B5EF4-FFF2-40B4-BE49-F238E27FC236}">
                <a16:creationId xmlns:a16="http://schemas.microsoft.com/office/drawing/2014/main" id="{A71EBB42-8034-4E49-2B03-235635F2C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12" y="2926961"/>
            <a:ext cx="2737489" cy="2737489"/>
          </a:xfrm>
          <a:prstGeom prst="rect">
            <a:avLst/>
          </a:prstGeom>
        </p:spPr>
      </p:pic>
      <p:pic>
        <p:nvPicPr>
          <p:cNvPr id="14" name="mau1">
            <a:hlinkClick r:id="rId11" action="ppaction://hlinksldjump"/>
            <a:extLst>
              <a:ext uri="{FF2B5EF4-FFF2-40B4-BE49-F238E27FC236}">
                <a16:creationId xmlns:a16="http://schemas.microsoft.com/office/drawing/2014/main" id="{C1B610DC-3D71-C309-504E-BFA89FEBC0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79" y="619676"/>
            <a:ext cx="2724916" cy="2737489"/>
          </a:xfrm>
          <a:prstGeom prst="rect">
            <a:avLst/>
          </a:prstGeom>
        </p:spPr>
      </p:pic>
      <p:pic>
        <p:nvPicPr>
          <p:cNvPr id="15" name="mau2">
            <a:hlinkClick r:id="rId13" action="ppaction://hlinksldjump"/>
            <a:extLst>
              <a:ext uri="{FF2B5EF4-FFF2-40B4-BE49-F238E27FC236}">
                <a16:creationId xmlns:a16="http://schemas.microsoft.com/office/drawing/2014/main" id="{94B13DDC-5979-7B93-4B95-19F2ED1524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58" y="951965"/>
            <a:ext cx="2718652" cy="2748919"/>
          </a:xfrm>
          <a:prstGeom prst="rect">
            <a:avLst/>
          </a:prstGeom>
        </p:spPr>
      </p:pic>
      <p:pic>
        <p:nvPicPr>
          <p:cNvPr id="16" name="mau3">
            <a:hlinkClick r:id="rId15" action="ppaction://hlinksldjump"/>
            <a:extLst>
              <a:ext uri="{FF2B5EF4-FFF2-40B4-BE49-F238E27FC236}">
                <a16:creationId xmlns:a16="http://schemas.microsoft.com/office/drawing/2014/main" id="{8256D84B-7B94-361C-B4DA-FE7CC2F0E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74" y="589103"/>
            <a:ext cx="2724916" cy="2724916"/>
          </a:xfrm>
          <a:prstGeom prst="rect">
            <a:avLst/>
          </a:prstGeom>
        </p:spPr>
      </p:pic>
      <p:pic>
        <p:nvPicPr>
          <p:cNvPr id="17" name="mau4">
            <a:hlinkClick r:id="rId17" action="ppaction://hlinksldjump"/>
            <a:extLst>
              <a:ext uri="{FF2B5EF4-FFF2-40B4-BE49-F238E27FC236}">
                <a16:creationId xmlns:a16="http://schemas.microsoft.com/office/drawing/2014/main" id="{7C37D9A0-EE1E-F500-6902-4590528AA0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01" y="2956014"/>
            <a:ext cx="2727447" cy="2766351"/>
          </a:xfrm>
          <a:prstGeom prst="rect">
            <a:avLst/>
          </a:prstGeom>
        </p:spPr>
      </p:pic>
      <p:pic>
        <p:nvPicPr>
          <p:cNvPr id="18" name="mau5">
            <a:hlinkClick r:id="rId19" action="ppaction://hlinksldjump"/>
            <a:extLst>
              <a:ext uri="{FF2B5EF4-FFF2-40B4-BE49-F238E27FC236}">
                <a16:creationId xmlns:a16="http://schemas.microsoft.com/office/drawing/2014/main" id="{F19B5809-0508-09AA-B50D-E4B90DD837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77" y="3316907"/>
            <a:ext cx="2718652" cy="2724916"/>
          </a:xfrm>
          <a:prstGeom prst="rect">
            <a:avLst/>
          </a:prstGeom>
        </p:spPr>
      </p:pic>
      <p:pic>
        <p:nvPicPr>
          <p:cNvPr id="19" name="mau6">
            <a:hlinkClick r:id="rId21" action="ppaction://hlinksldjump"/>
            <a:extLst>
              <a:ext uri="{FF2B5EF4-FFF2-40B4-BE49-F238E27FC236}">
                <a16:creationId xmlns:a16="http://schemas.microsoft.com/office/drawing/2014/main" id="{79830DB7-7540-9612-0637-7863A096EC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21" y="2946181"/>
            <a:ext cx="2737489" cy="2737489"/>
          </a:xfrm>
          <a:prstGeom prst="rect">
            <a:avLst/>
          </a:prstGeom>
        </p:spPr>
      </p:pic>
      <p:sp>
        <p:nvSpPr>
          <p:cNvPr id="22" name="Nút Hành động: Đến Phần đầu 21">
            <a:hlinkClick r:id="rId23" action="ppaction://hlinksldjump"/>
            <a:extLst>
              <a:ext uri="{FF2B5EF4-FFF2-40B4-BE49-F238E27FC236}">
                <a16:creationId xmlns:a16="http://schemas.microsoft.com/office/drawing/2014/main" id="{B85E916A-7097-7491-C3AA-4EE2A60889F9}"/>
              </a:ext>
            </a:extLst>
          </p:cNvPr>
          <p:cNvSpPr/>
          <p:nvPr/>
        </p:nvSpPr>
        <p:spPr>
          <a:xfrm>
            <a:off x="11688092" y="6361890"/>
            <a:ext cx="503909" cy="496111"/>
          </a:xfrm>
          <a:prstGeom prst="actionButtonBeginning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7952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808D0D06-7EFA-5982-2F69-3A3503311C9F}"/>
              </a:ext>
            </a:extLst>
          </p:cNvPr>
          <p:cNvSpPr/>
          <p:nvPr/>
        </p:nvSpPr>
        <p:spPr>
          <a:xfrm>
            <a:off x="834573" y="704358"/>
            <a:ext cx="10522857" cy="2227943"/>
          </a:xfrm>
          <a:prstGeom prst="snip2DiagRect">
            <a:avLst/>
          </a:prstGeom>
          <a:solidFill>
            <a:srgbClr val="DC8083">
              <a:alpha val="70000"/>
            </a:srgbClr>
          </a:solidFill>
          <a:ln>
            <a:solidFill>
              <a:srgbClr val="DC8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Mẫm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D46498CB-08A8-E15F-5246-0DCC59B859E9}"/>
              </a:ext>
            </a:extLst>
          </p:cNvPr>
          <p:cNvSpPr/>
          <p:nvPr/>
        </p:nvSpPr>
        <p:spPr>
          <a:xfrm>
            <a:off x="834573" y="3699978"/>
            <a:ext cx="10522857" cy="2227943"/>
          </a:xfrm>
          <a:prstGeom prst="snip2DiagRect">
            <a:avLst/>
          </a:prstGeom>
          <a:solidFill>
            <a:srgbClr val="996633">
              <a:alpha val="70000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Béo tròn, đầy đặn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Nút Hành động: Lùi hoặc Trước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725F673-6242-1482-AF36-78C86E9301D8}"/>
              </a:ext>
            </a:extLst>
          </p:cNvPr>
          <p:cNvSpPr/>
          <p:nvPr/>
        </p:nvSpPr>
        <p:spPr>
          <a:xfrm>
            <a:off x="11449457" y="6153644"/>
            <a:ext cx="742545" cy="704357"/>
          </a:xfrm>
          <a:prstGeom prst="actionButtonBackPrevio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8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808D0D06-7EFA-5982-2F69-3A3503311C9F}"/>
              </a:ext>
            </a:extLst>
          </p:cNvPr>
          <p:cNvSpPr/>
          <p:nvPr/>
        </p:nvSpPr>
        <p:spPr>
          <a:xfrm>
            <a:off x="834573" y="704358"/>
            <a:ext cx="10522857" cy="2227943"/>
          </a:xfrm>
          <a:prstGeom prst="snip2DiagRect">
            <a:avLst/>
          </a:prstGeom>
          <a:solidFill>
            <a:srgbClr val="DC8083">
              <a:alpha val="70000"/>
            </a:srgbClr>
          </a:solidFill>
          <a:ln>
            <a:solidFill>
              <a:srgbClr val="DC8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Dún dẩy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D46498CB-08A8-E15F-5246-0DCC59B859E9}"/>
              </a:ext>
            </a:extLst>
          </p:cNvPr>
          <p:cNvSpPr/>
          <p:nvPr/>
        </p:nvSpPr>
        <p:spPr>
          <a:xfrm>
            <a:off x="834573" y="3699978"/>
            <a:ext cx="10522857" cy="2227943"/>
          </a:xfrm>
          <a:prstGeom prst="snip2DiagRect">
            <a:avLst/>
          </a:prstGeom>
          <a:solidFill>
            <a:srgbClr val="996633">
              <a:alpha val="70000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Chuyển động nhẹ, theo chiều lên xuống, nhịp nhàng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Nút Hành động: Lùi hoặc Trước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7ECD705-E4C9-27B5-2E30-A27618CD0C7E}"/>
              </a:ext>
            </a:extLst>
          </p:cNvPr>
          <p:cNvSpPr/>
          <p:nvPr/>
        </p:nvSpPr>
        <p:spPr>
          <a:xfrm>
            <a:off x="11449457" y="6153644"/>
            <a:ext cx="742545" cy="704357"/>
          </a:xfrm>
          <a:prstGeom prst="actionButtonBackPrevio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0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808D0D06-7EFA-5982-2F69-3A3503311C9F}"/>
              </a:ext>
            </a:extLst>
          </p:cNvPr>
          <p:cNvSpPr/>
          <p:nvPr/>
        </p:nvSpPr>
        <p:spPr>
          <a:xfrm>
            <a:off x="834573" y="704358"/>
            <a:ext cx="10522857" cy="2227943"/>
          </a:xfrm>
          <a:prstGeom prst="snip2DiagRect">
            <a:avLst/>
          </a:prstGeom>
          <a:solidFill>
            <a:srgbClr val="DC8083">
              <a:alpha val="70000"/>
            </a:srgbClr>
          </a:solidFill>
          <a:ln>
            <a:solidFill>
              <a:srgbClr val="DC8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Tợn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D46498CB-08A8-E15F-5246-0DCC59B859E9}"/>
              </a:ext>
            </a:extLst>
          </p:cNvPr>
          <p:cNvSpPr/>
          <p:nvPr/>
        </p:nvSpPr>
        <p:spPr>
          <a:xfrm>
            <a:off x="834573" y="3699978"/>
            <a:ext cx="10522857" cy="2227943"/>
          </a:xfrm>
          <a:prstGeom prst="snip2DiagRect">
            <a:avLst/>
          </a:prstGeom>
          <a:solidFill>
            <a:srgbClr val="996633">
              <a:alpha val="70000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Bạo dạn đến mức liều lĩnh, khống biết sợ hãi là gì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Nút Hành động: Lùi hoặc Trước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052C3B1-399B-DD0D-6A9E-37EDDAF2D93B}"/>
              </a:ext>
            </a:extLst>
          </p:cNvPr>
          <p:cNvSpPr/>
          <p:nvPr/>
        </p:nvSpPr>
        <p:spPr>
          <a:xfrm>
            <a:off x="11449457" y="6153644"/>
            <a:ext cx="742545" cy="704357"/>
          </a:xfrm>
          <a:prstGeom prst="actionButtonBackPrevio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6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808D0D06-7EFA-5982-2F69-3A3503311C9F}"/>
              </a:ext>
            </a:extLst>
          </p:cNvPr>
          <p:cNvSpPr/>
          <p:nvPr/>
        </p:nvSpPr>
        <p:spPr>
          <a:xfrm>
            <a:off x="834573" y="704358"/>
            <a:ext cx="10522857" cy="2227943"/>
          </a:xfrm>
          <a:prstGeom prst="snip2DiagRect">
            <a:avLst/>
          </a:prstGeom>
          <a:solidFill>
            <a:srgbClr val="DC8083">
              <a:alpha val="70000"/>
            </a:srgbClr>
          </a:solidFill>
          <a:ln>
            <a:solidFill>
              <a:srgbClr val="DC8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Hủn hoẳn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D46498CB-08A8-E15F-5246-0DCC59B859E9}"/>
              </a:ext>
            </a:extLst>
          </p:cNvPr>
          <p:cNvSpPr/>
          <p:nvPr/>
        </p:nvSpPr>
        <p:spPr>
          <a:xfrm>
            <a:off x="834573" y="3748617"/>
            <a:ext cx="10522857" cy="2227943"/>
          </a:xfrm>
          <a:prstGeom prst="snip2DiagRect">
            <a:avLst/>
          </a:prstGeom>
          <a:solidFill>
            <a:srgbClr val="996633">
              <a:alpha val="70000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Ngắn đến mức khó coi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Nút Hành động: Lùi hoặc Trước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7542658-168C-F8ED-A3F1-6F6A4FD5EE36}"/>
              </a:ext>
            </a:extLst>
          </p:cNvPr>
          <p:cNvSpPr/>
          <p:nvPr/>
        </p:nvSpPr>
        <p:spPr>
          <a:xfrm>
            <a:off x="11449457" y="6153644"/>
            <a:ext cx="742545" cy="704357"/>
          </a:xfrm>
          <a:prstGeom prst="actionButtonBackPrevio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83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808D0D06-7EFA-5982-2F69-3A3503311C9F}"/>
              </a:ext>
            </a:extLst>
          </p:cNvPr>
          <p:cNvSpPr/>
          <p:nvPr/>
        </p:nvSpPr>
        <p:spPr>
          <a:xfrm>
            <a:off x="834572" y="723814"/>
            <a:ext cx="10522857" cy="2227943"/>
          </a:xfrm>
          <a:prstGeom prst="snip2DiagRect">
            <a:avLst/>
          </a:prstGeom>
          <a:solidFill>
            <a:srgbClr val="DC8083">
              <a:alpha val="70000"/>
            </a:srgbClr>
          </a:solidFill>
          <a:ln>
            <a:solidFill>
              <a:srgbClr val="DC8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Cà khịa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D46498CB-08A8-E15F-5246-0DCC59B859E9}"/>
              </a:ext>
            </a:extLst>
          </p:cNvPr>
          <p:cNvSpPr/>
          <p:nvPr/>
        </p:nvSpPr>
        <p:spPr>
          <a:xfrm>
            <a:off x="834573" y="3748617"/>
            <a:ext cx="10522857" cy="2227943"/>
          </a:xfrm>
          <a:prstGeom prst="snip2DiagRect">
            <a:avLst/>
          </a:prstGeom>
          <a:solidFill>
            <a:srgbClr val="996633">
              <a:alpha val="70000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Cố ý gây sự để cãi nhau, đánh nhau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Nút Hành động: Lùi hoặc Trước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27A28A3-AB3A-A256-1760-6086B7BC798D}"/>
              </a:ext>
            </a:extLst>
          </p:cNvPr>
          <p:cNvSpPr/>
          <p:nvPr/>
        </p:nvSpPr>
        <p:spPr>
          <a:xfrm>
            <a:off x="11449457" y="6153644"/>
            <a:ext cx="742545" cy="704357"/>
          </a:xfrm>
          <a:prstGeom prst="actionButtonBackPrevio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346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808D0D06-7EFA-5982-2F69-3A3503311C9F}"/>
              </a:ext>
            </a:extLst>
          </p:cNvPr>
          <p:cNvSpPr/>
          <p:nvPr/>
        </p:nvSpPr>
        <p:spPr>
          <a:xfrm>
            <a:off x="834572" y="704359"/>
            <a:ext cx="10522857" cy="2227943"/>
          </a:xfrm>
          <a:prstGeom prst="snip2DiagRect">
            <a:avLst/>
          </a:prstGeom>
          <a:solidFill>
            <a:srgbClr val="DC8083">
              <a:alpha val="70000"/>
            </a:srgbClr>
          </a:solidFill>
          <a:ln>
            <a:solidFill>
              <a:srgbClr val="DC8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Xốc nổi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D46498CB-08A8-E15F-5246-0DCC59B859E9}"/>
              </a:ext>
            </a:extLst>
          </p:cNvPr>
          <p:cNvSpPr/>
          <p:nvPr/>
        </p:nvSpPr>
        <p:spPr>
          <a:xfrm>
            <a:off x="834573" y="3748617"/>
            <a:ext cx="10522857" cy="2227943"/>
          </a:xfrm>
          <a:prstGeom prst="snip2DiagRect">
            <a:avLst/>
          </a:prstGeom>
          <a:solidFill>
            <a:srgbClr val="996633">
              <a:alpha val="70000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Hăng hái nhưng thiếu chín chắn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Nút Hành động: Lùi hoặc Trước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6C112A9-44D6-2349-DBD4-FC8616D63307}"/>
              </a:ext>
            </a:extLst>
          </p:cNvPr>
          <p:cNvSpPr/>
          <p:nvPr/>
        </p:nvSpPr>
        <p:spPr>
          <a:xfrm>
            <a:off x="11449457" y="6153644"/>
            <a:ext cx="742545" cy="704357"/>
          </a:xfrm>
          <a:prstGeom prst="actionButtonBackPrevio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4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ức thư&#10;&#10;Mô tả được tạo tự động">
            <a:extLst>
              <a:ext uri="{FF2B5EF4-FFF2-40B4-BE49-F238E27FC236}">
                <a16:creationId xmlns:a16="http://schemas.microsoft.com/office/drawing/2014/main" id="{1E3ADE07-2107-65A9-7B9A-E6CAF3A42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50329" b="-2"/>
          <a:stretch/>
        </p:blipFill>
        <p:spPr>
          <a:xfrm>
            <a:off x="7816130" y="-1"/>
            <a:ext cx="4375871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Hình ảnh 4" descr="Ảnh có chứa biểu đồ&#10;&#10;Mô tả được tạo tự động">
            <a:extLst>
              <a:ext uri="{FF2B5EF4-FFF2-40B4-BE49-F238E27FC236}">
                <a16:creationId xmlns:a16="http://schemas.microsoft.com/office/drawing/2014/main" id="{68383CE0-7F92-A4D5-0D0B-52B63EF98B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"/>
          <a:stretch/>
        </p:blipFill>
        <p:spPr>
          <a:xfrm>
            <a:off x="3595404" y="34"/>
            <a:ext cx="4942299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6F37FE7-2E5A-1DB6-2929-C7C2834C859D}"/>
              </a:ext>
            </a:extLst>
          </p:cNvPr>
          <p:cNvSpPr txBox="1"/>
          <p:nvPr/>
        </p:nvSpPr>
        <p:spPr>
          <a:xfrm>
            <a:off x="87022" y="3453315"/>
            <a:ext cx="5504687" cy="9607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3" y="4544568"/>
            <a:ext cx="3414967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Hình chữ nhật 3">
            <a:hlinkClick r:id="rId4" action="ppaction://hlinksldjump"/>
            <a:extLst>
              <a:ext uri="{FF2B5EF4-FFF2-40B4-BE49-F238E27FC236}">
                <a16:creationId xmlns:a16="http://schemas.microsoft.com/office/drawing/2014/main" id="{767A902E-6936-9319-59E2-F71D1A3AB8BC}"/>
              </a:ext>
            </a:extLst>
          </p:cNvPr>
          <p:cNvSpPr/>
          <p:nvPr/>
        </p:nvSpPr>
        <p:spPr>
          <a:xfrm>
            <a:off x="499663" y="625685"/>
            <a:ext cx="704088" cy="14630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9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70" y="-1412632"/>
            <a:ext cx="9683263" cy="9683263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9" y="5455228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 dirty="0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99" y="532395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2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5" y="5814010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5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81" y="5439833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1" y="5199762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5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3" y="31687"/>
            <a:ext cx="1957604" cy="171834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C078374-D320-CEDD-32B1-5627A93D236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744" t="20345" r="12102" b="16462"/>
          <a:stretch/>
        </p:blipFill>
        <p:spPr>
          <a:xfrm>
            <a:off x="1136805" y="2092742"/>
            <a:ext cx="5870035" cy="28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người, đàn ông, ăn mặc, mũ&#10;&#10;Mô tả được tạo tự động">
            <a:extLst>
              <a:ext uri="{FF2B5EF4-FFF2-40B4-BE49-F238E27FC236}">
                <a16:creationId xmlns:a16="http://schemas.microsoft.com/office/drawing/2014/main" id="{330DC6BE-CD82-9922-B310-5EB6C581B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59"/>
          <a:stretch/>
        </p:blipFill>
        <p:spPr>
          <a:xfrm>
            <a:off x="4175966" y="1626396"/>
            <a:ext cx="3672953" cy="3605208"/>
          </a:xfrm>
          <a:prstGeom prst="ellipse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B27225A-CFF4-4FC7-46EF-B86CEB8ED107}"/>
              </a:ext>
            </a:extLst>
          </p:cNvPr>
          <p:cNvSpPr txBox="1"/>
          <p:nvPr/>
        </p:nvSpPr>
        <p:spPr>
          <a:xfrm>
            <a:off x="2879388" y="505679"/>
            <a:ext cx="8521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solidFill>
                  <a:srgbClr val="FF7C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 HOÀI </a:t>
            </a:r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( 1920 – 2014 )</a:t>
            </a:r>
            <a:endParaRPr lang="vi-VN" sz="3200" dirty="0">
              <a:solidFill>
                <a:srgbClr val="FF7C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ABD4AAF-E1AD-4C40-7BFA-0A9B08AC479D}"/>
              </a:ext>
            </a:extLst>
          </p:cNvPr>
          <p:cNvSpPr txBox="1"/>
          <p:nvPr/>
        </p:nvSpPr>
        <p:spPr>
          <a:xfrm>
            <a:off x="575888" y="1895799"/>
            <a:ext cx="3268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Hoài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2E6FCD0-49FF-3A96-C90D-1F2187D2A8E0}"/>
              </a:ext>
            </a:extLst>
          </p:cNvPr>
          <p:cNvSpPr txBox="1"/>
          <p:nvPr/>
        </p:nvSpPr>
        <p:spPr>
          <a:xfrm>
            <a:off x="1051580" y="4211212"/>
            <a:ext cx="3268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7BC9438-9946-09AF-BD88-805DD13AF48E}"/>
              </a:ext>
            </a:extLst>
          </p:cNvPr>
          <p:cNvSpPr txBox="1"/>
          <p:nvPr/>
        </p:nvSpPr>
        <p:spPr>
          <a:xfrm>
            <a:off x="7704810" y="1895797"/>
            <a:ext cx="3425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Võ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C7D6A75-3047-84D9-79C5-5CAB9CDF1C47}"/>
              </a:ext>
            </a:extLst>
          </p:cNvPr>
          <p:cNvSpPr txBox="1"/>
          <p:nvPr/>
        </p:nvSpPr>
        <p:spPr>
          <a:xfrm>
            <a:off x="7703105" y="4254677"/>
            <a:ext cx="3697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6" name="Hình ảnh 5" descr="Ảnh có chứa văn bản, sách&#10;&#10;Mô tả được tạo tự động">
            <a:extLst>
              <a:ext uri="{FF2B5EF4-FFF2-40B4-BE49-F238E27FC236}">
                <a16:creationId xmlns:a16="http://schemas.microsoft.com/office/drawing/2014/main" id="{710AC0CB-CB0C-F652-1822-616A0E984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88" y="798066"/>
            <a:ext cx="3940829" cy="545397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5FB86BD-5E1F-B035-B508-F49B9F53CD9D}"/>
              </a:ext>
            </a:extLst>
          </p:cNvPr>
          <p:cNvSpPr txBox="1"/>
          <p:nvPr/>
        </p:nvSpPr>
        <p:spPr>
          <a:xfrm>
            <a:off x="4517353" y="86080"/>
            <a:ext cx="241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3200" dirty="0">
              <a:solidFill>
                <a:srgbClr val="FF7C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78BCE0B-B376-C22E-9DB8-D1F9D66AE569}"/>
              </a:ext>
            </a:extLst>
          </p:cNvPr>
          <p:cNvSpPr txBox="1"/>
          <p:nvPr/>
        </p:nvSpPr>
        <p:spPr>
          <a:xfrm>
            <a:off x="6096001" y="1640023"/>
            <a:ext cx="5149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Hoài,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vi-VN" sz="2800" dirty="0">
              <a:solidFill>
                <a:srgbClr val="DC80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9C2E9B-D232-AE21-A3DB-B267D42D90B8}"/>
              </a:ext>
            </a:extLst>
          </p:cNvPr>
          <p:cNvSpPr txBox="1"/>
          <p:nvPr/>
        </p:nvSpPr>
        <p:spPr>
          <a:xfrm>
            <a:off x="6096001" y="3864160"/>
            <a:ext cx="5149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Văn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800" dirty="0">
              <a:solidFill>
                <a:srgbClr val="DC80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7" name="Hình ảnh 6" descr="Ảnh có chứa văn bản, đồ chơi, búp bê, đồ họa véc tơ&#10;&#10;Mô tả được tạo tự động">
            <a:extLst>
              <a:ext uri="{FF2B5EF4-FFF2-40B4-BE49-F238E27FC236}">
                <a16:creationId xmlns:a16="http://schemas.microsoft.com/office/drawing/2014/main" id="{31E6C4F9-117A-53D7-F4F2-648C2CE6BF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53" b="99804" l="10000" r="90000">
                        <a14:foregroundMark x1="51471" y1="64902" x2="64020" y2="57157"/>
                        <a14:foregroundMark x1="64020" y1="57157" x2="64020" y2="57157"/>
                        <a14:foregroundMark x1="58922" y1="57157" x2="60000" y2="53922"/>
                        <a14:foregroundMark x1="58431" y1="55588" x2="61078" y2="53725"/>
                        <a14:foregroundMark x1="60490" y1="53333" x2="62647" y2="53922"/>
                        <a14:foregroundMark x1="62941" y1="52941" x2="62941" y2="52941"/>
                        <a14:foregroundMark x1="61569" y1="52647" x2="61569" y2="52647"/>
                        <a14:foregroundMark x1="61176" y1="52157" x2="62059" y2="52647"/>
                        <a14:foregroundMark x1="35490" y1="56373" x2="50000" y2="64510"/>
                        <a14:foregroundMark x1="50000" y1="64510" x2="50294" y2="64804"/>
                        <a14:foregroundMark x1="46275" y1="65196" x2="37843" y2="59510"/>
                        <a14:foregroundMark x1="39706" y1="61961" x2="36765" y2="54510"/>
                        <a14:foregroundMark x1="34706" y1="56765" x2="37255" y2="59216"/>
                        <a14:foregroundMark x1="32353" y1="57157" x2="35686" y2="55490"/>
                        <a14:foregroundMark x1="32549" y1="56667" x2="35686" y2="55294"/>
                        <a14:foregroundMark x1="32353" y1="55784" x2="32549" y2="55784"/>
                        <a14:foregroundMark x1="31961" y1="55882" x2="33922" y2="55294"/>
                        <a14:foregroundMark x1="31078" y1="55588" x2="33529" y2="54804"/>
                        <a14:foregroundMark x1="30392" y1="79412" x2="37353" y2="77549"/>
                        <a14:foregroundMark x1="60294" y1="24706" x2="65490" y2="16176"/>
                        <a14:foregroundMark x1="66471" y1="9902" x2="66765" y2="7353"/>
                        <a14:foregroundMark x1="67157" y1="17745" x2="64902" y2="24216"/>
                        <a14:foregroundMark x1="54020" y1="89510" x2="60882" y2="79804"/>
                        <a14:foregroundMark x1="60882" y1="79804" x2="60882" y2="79608"/>
                        <a14:foregroundMark x1="54412" y1="95098" x2="42996" y2="95274"/>
                        <a14:foregroundMark x1="38627" y1="93878" x2="38627" y2="93235"/>
                        <a14:foregroundMark x1="38627" y1="97970" x2="38627" y2="97458"/>
                        <a14:foregroundMark x1="56862" y1="97555" x2="57745" y2="93725"/>
                        <a14:foregroundMark x1="61796" y1="97555" x2="62451" y2="93333"/>
                        <a14:foregroundMark x1="63340" y1="97555" x2="63039" y2="91078"/>
                        <a14:foregroundMark x1="36261" y1="99038" x2="35686" y2="99020"/>
                        <a14:foregroundMark x1="45098" y1="96765" x2="34118" y2="97451"/>
                        <a14:foregroundMark x1="34118" y1="97451" x2="34118" y2="97451"/>
                        <a14:foregroundMark x1="37647" y1="96471" x2="34216" y2="95588"/>
                        <a14:foregroundMark x1="33529" y1="95882" x2="34216" y2="97353"/>
                        <a14:foregroundMark x1="33529" y1="95882" x2="34118" y2="94314"/>
                        <a14:foregroundMark x1="33627" y1="95784" x2="33529" y2="97451"/>
                        <a14:foregroundMark x1="64510" y1="98039" x2="63627" y2="94314"/>
                        <a14:foregroundMark x1="64902" y1="98039" x2="64510" y2="94314"/>
                        <a14:backgroundMark x1="35784" y1="99804" x2="49118" y2="99314"/>
                        <a14:backgroundMark x1="49118" y1="99314" x2="63922" y2="99314"/>
                        <a14:backgroundMark x1="36078" y1="99510" x2="36078" y2="9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2292" y="1770021"/>
            <a:ext cx="4487533" cy="50879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525608-9393-50A9-6F11-505192AC07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t="2390" r="38478" b="52610"/>
          <a:stretch/>
        </p:blipFill>
        <p:spPr>
          <a:xfrm>
            <a:off x="5085791" y="200605"/>
            <a:ext cx="4443832" cy="34695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6E0E187-9178-D6F8-C8EE-FA7EF40A4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205" y="676457"/>
            <a:ext cx="3853007" cy="25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D3DAA7-233C-04CB-19C9-035D6F1187CF}"/>
              </a:ext>
            </a:extLst>
          </p:cNvPr>
          <p:cNvSpPr/>
          <p:nvPr/>
        </p:nvSpPr>
        <p:spPr>
          <a:xfrm>
            <a:off x="6386231" y="441724"/>
            <a:ext cx="3785659" cy="2906649"/>
          </a:xfrm>
          <a:custGeom>
            <a:avLst/>
            <a:gdLst>
              <a:gd name="connsiteX0" fmla="*/ 0 w 3785658"/>
              <a:gd name="connsiteY0" fmla="*/ 0 h 2906649"/>
              <a:gd name="connsiteX1" fmla="*/ 3785658 w 3785658"/>
              <a:gd name="connsiteY1" fmla="*/ 0 h 2906649"/>
              <a:gd name="connsiteX2" fmla="*/ 3785658 w 3785658"/>
              <a:gd name="connsiteY2" fmla="*/ 2906649 h 2906649"/>
              <a:gd name="connsiteX3" fmla="*/ 0 w 3785658"/>
              <a:gd name="connsiteY3" fmla="*/ 2906649 h 2906649"/>
              <a:gd name="connsiteX4" fmla="*/ 0 w 3785658"/>
              <a:gd name="connsiteY4" fmla="*/ 0 h 290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58" h="2906649" extrusionOk="0">
                <a:moveTo>
                  <a:pt x="0" y="0"/>
                </a:moveTo>
                <a:cubicBezTo>
                  <a:pt x="1511390" y="-58900"/>
                  <a:pt x="2383680" y="-55620"/>
                  <a:pt x="3785658" y="0"/>
                </a:cubicBezTo>
                <a:cubicBezTo>
                  <a:pt x="3685153" y="930374"/>
                  <a:pt x="3702024" y="1700878"/>
                  <a:pt x="3785658" y="2906649"/>
                </a:cubicBezTo>
                <a:cubicBezTo>
                  <a:pt x="2979158" y="2916041"/>
                  <a:pt x="1091286" y="2807686"/>
                  <a:pt x="0" y="2906649"/>
                </a:cubicBezTo>
                <a:cubicBezTo>
                  <a:pt x="68890" y="1484636"/>
                  <a:pt x="23382" y="1166178"/>
                  <a:pt x="0" y="0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3547883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DFBA1F6B-3736-D212-DD55-2623430B4DC0}"/>
              </a:ext>
            </a:extLst>
          </p:cNvPr>
          <p:cNvSpPr/>
          <p:nvPr/>
        </p:nvSpPr>
        <p:spPr>
          <a:xfrm flipH="1">
            <a:off x="2224393" y="3394808"/>
            <a:ext cx="3785659" cy="3116859"/>
          </a:xfrm>
          <a:custGeom>
            <a:avLst/>
            <a:gdLst>
              <a:gd name="connsiteX0" fmla="*/ 0 w 3785658"/>
              <a:gd name="connsiteY0" fmla="*/ 0 h 3116859"/>
              <a:gd name="connsiteX1" fmla="*/ 3785658 w 3785658"/>
              <a:gd name="connsiteY1" fmla="*/ 0 h 3116859"/>
              <a:gd name="connsiteX2" fmla="*/ 3785658 w 3785658"/>
              <a:gd name="connsiteY2" fmla="*/ 3116859 h 3116859"/>
              <a:gd name="connsiteX3" fmla="*/ 0 w 3785658"/>
              <a:gd name="connsiteY3" fmla="*/ 3116859 h 3116859"/>
              <a:gd name="connsiteX4" fmla="*/ 0 w 3785658"/>
              <a:gd name="connsiteY4" fmla="*/ 0 h 311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58" h="3116859" extrusionOk="0">
                <a:moveTo>
                  <a:pt x="0" y="0"/>
                </a:moveTo>
                <a:cubicBezTo>
                  <a:pt x="1511390" y="-58900"/>
                  <a:pt x="2383680" y="-55620"/>
                  <a:pt x="3785658" y="0"/>
                </a:cubicBezTo>
                <a:cubicBezTo>
                  <a:pt x="3685153" y="1149496"/>
                  <a:pt x="3702024" y="2094560"/>
                  <a:pt x="3785658" y="3116859"/>
                </a:cubicBezTo>
                <a:cubicBezTo>
                  <a:pt x="2979158" y="3126251"/>
                  <a:pt x="1091286" y="3017896"/>
                  <a:pt x="0" y="3116859"/>
                </a:cubicBezTo>
                <a:cubicBezTo>
                  <a:pt x="68890" y="2787449"/>
                  <a:pt x="23382" y="1244358"/>
                  <a:pt x="0" y="0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3547883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593069E-69C7-41F2-ACBA-652E6FD02F52}"/>
              </a:ext>
            </a:extLst>
          </p:cNvPr>
          <p:cNvSpPr/>
          <p:nvPr/>
        </p:nvSpPr>
        <p:spPr>
          <a:xfrm>
            <a:off x="2197913" y="2492365"/>
            <a:ext cx="3909193" cy="291683"/>
          </a:xfrm>
          <a:custGeom>
            <a:avLst/>
            <a:gdLst>
              <a:gd name="connsiteX0" fmla="*/ 0 w 1505243"/>
              <a:gd name="connsiteY0" fmla="*/ 478302 h 633211"/>
              <a:gd name="connsiteX1" fmla="*/ 956603 w 1505243"/>
              <a:gd name="connsiteY1" fmla="*/ 225083 h 633211"/>
              <a:gd name="connsiteX2" fmla="*/ 787791 w 1505243"/>
              <a:gd name="connsiteY2" fmla="*/ 633046 h 633211"/>
              <a:gd name="connsiteX3" fmla="*/ 407963 w 1505243"/>
              <a:gd name="connsiteY3" fmla="*/ 168812 h 633211"/>
              <a:gd name="connsiteX4" fmla="*/ 1505243 w 1505243"/>
              <a:gd name="connsiteY4" fmla="*/ 0 h 633211"/>
              <a:gd name="connsiteX0" fmla="*/ 0 w 2307101"/>
              <a:gd name="connsiteY0" fmla="*/ 407964 h 562873"/>
              <a:gd name="connsiteX1" fmla="*/ 956603 w 2307101"/>
              <a:gd name="connsiteY1" fmla="*/ 154745 h 562873"/>
              <a:gd name="connsiteX2" fmla="*/ 787791 w 2307101"/>
              <a:gd name="connsiteY2" fmla="*/ 562708 h 562873"/>
              <a:gd name="connsiteX3" fmla="*/ 407963 w 2307101"/>
              <a:gd name="connsiteY3" fmla="*/ 98474 h 562873"/>
              <a:gd name="connsiteX4" fmla="*/ 2307101 w 2307101"/>
              <a:gd name="connsiteY4" fmla="*/ 0 h 562873"/>
              <a:gd name="connsiteX0" fmla="*/ 0 w 2307101"/>
              <a:gd name="connsiteY0" fmla="*/ 503410 h 658319"/>
              <a:gd name="connsiteX1" fmla="*/ 956603 w 2307101"/>
              <a:gd name="connsiteY1" fmla="*/ 250191 h 658319"/>
              <a:gd name="connsiteX2" fmla="*/ 787791 w 2307101"/>
              <a:gd name="connsiteY2" fmla="*/ 658154 h 658319"/>
              <a:gd name="connsiteX3" fmla="*/ 407963 w 2307101"/>
              <a:gd name="connsiteY3" fmla="*/ 193920 h 658319"/>
              <a:gd name="connsiteX4" fmla="*/ 2307101 w 2307101"/>
              <a:gd name="connsiteY4" fmla="*/ 95446 h 658319"/>
              <a:gd name="connsiteX0" fmla="*/ 0 w 2307101"/>
              <a:gd name="connsiteY0" fmla="*/ 503410 h 658854"/>
              <a:gd name="connsiteX1" fmla="*/ 956603 w 2307101"/>
              <a:gd name="connsiteY1" fmla="*/ 250191 h 658854"/>
              <a:gd name="connsiteX2" fmla="*/ 787791 w 2307101"/>
              <a:gd name="connsiteY2" fmla="*/ 658154 h 658854"/>
              <a:gd name="connsiteX3" fmla="*/ 407963 w 2307101"/>
              <a:gd name="connsiteY3" fmla="*/ 193920 h 658854"/>
              <a:gd name="connsiteX4" fmla="*/ 2307101 w 2307101"/>
              <a:gd name="connsiteY4" fmla="*/ 95446 h 658854"/>
              <a:gd name="connsiteX0" fmla="*/ 0 w 2307101"/>
              <a:gd name="connsiteY0" fmla="*/ 407964 h 619127"/>
              <a:gd name="connsiteX1" fmla="*/ 956603 w 2307101"/>
              <a:gd name="connsiteY1" fmla="*/ 154745 h 619127"/>
              <a:gd name="connsiteX2" fmla="*/ 731520 w 2307101"/>
              <a:gd name="connsiteY2" fmla="*/ 618979 h 619127"/>
              <a:gd name="connsiteX3" fmla="*/ 407963 w 2307101"/>
              <a:gd name="connsiteY3" fmla="*/ 98474 h 619127"/>
              <a:gd name="connsiteX4" fmla="*/ 2307101 w 2307101"/>
              <a:gd name="connsiteY4" fmla="*/ 0 h 619127"/>
              <a:gd name="connsiteX0" fmla="*/ 0 w 2307101"/>
              <a:gd name="connsiteY0" fmla="*/ 407964 h 619566"/>
              <a:gd name="connsiteX1" fmla="*/ 956603 w 2307101"/>
              <a:gd name="connsiteY1" fmla="*/ 154745 h 619566"/>
              <a:gd name="connsiteX2" fmla="*/ 731520 w 2307101"/>
              <a:gd name="connsiteY2" fmla="*/ 618979 h 619566"/>
              <a:gd name="connsiteX3" fmla="*/ 407963 w 2307101"/>
              <a:gd name="connsiteY3" fmla="*/ 98474 h 619566"/>
              <a:gd name="connsiteX4" fmla="*/ 2307101 w 2307101"/>
              <a:gd name="connsiteY4" fmla="*/ 0 h 619566"/>
              <a:gd name="connsiteX0" fmla="*/ 0 w 2307101"/>
              <a:gd name="connsiteY0" fmla="*/ 407964 h 619566"/>
              <a:gd name="connsiteX1" fmla="*/ 956603 w 2307101"/>
              <a:gd name="connsiteY1" fmla="*/ 154745 h 619566"/>
              <a:gd name="connsiteX2" fmla="*/ 731520 w 2307101"/>
              <a:gd name="connsiteY2" fmla="*/ 618979 h 619566"/>
              <a:gd name="connsiteX3" fmla="*/ 407963 w 2307101"/>
              <a:gd name="connsiteY3" fmla="*/ 98474 h 619566"/>
              <a:gd name="connsiteX4" fmla="*/ 2307101 w 2307101"/>
              <a:gd name="connsiteY4" fmla="*/ 0 h 619566"/>
              <a:gd name="connsiteX0" fmla="*/ 0 w 2307101"/>
              <a:gd name="connsiteY0" fmla="*/ 407964 h 619421"/>
              <a:gd name="connsiteX1" fmla="*/ 956603 w 2307101"/>
              <a:gd name="connsiteY1" fmla="*/ 154745 h 619421"/>
              <a:gd name="connsiteX2" fmla="*/ 731520 w 2307101"/>
              <a:gd name="connsiteY2" fmla="*/ 618979 h 619421"/>
              <a:gd name="connsiteX3" fmla="*/ 661182 w 2307101"/>
              <a:gd name="connsiteY3" fmla="*/ 56271 h 619421"/>
              <a:gd name="connsiteX4" fmla="*/ 2307101 w 2307101"/>
              <a:gd name="connsiteY4" fmla="*/ 0 h 619421"/>
              <a:gd name="connsiteX0" fmla="*/ 0 w 2307101"/>
              <a:gd name="connsiteY0" fmla="*/ 443588 h 655045"/>
              <a:gd name="connsiteX1" fmla="*/ 956603 w 2307101"/>
              <a:gd name="connsiteY1" fmla="*/ 190369 h 655045"/>
              <a:gd name="connsiteX2" fmla="*/ 731520 w 2307101"/>
              <a:gd name="connsiteY2" fmla="*/ 654603 h 655045"/>
              <a:gd name="connsiteX3" fmla="*/ 661182 w 2307101"/>
              <a:gd name="connsiteY3" fmla="*/ 91895 h 655045"/>
              <a:gd name="connsiteX4" fmla="*/ 2307101 w 2307101"/>
              <a:gd name="connsiteY4" fmla="*/ 35624 h 655045"/>
              <a:gd name="connsiteX0" fmla="*/ 0 w 2307101"/>
              <a:gd name="connsiteY0" fmla="*/ 443588 h 655919"/>
              <a:gd name="connsiteX1" fmla="*/ 956603 w 2307101"/>
              <a:gd name="connsiteY1" fmla="*/ 190369 h 655919"/>
              <a:gd name="connsiteX2" fmla="*/ 731520 w 2307101"/>
              <a:gd name="connsiteY2" fmla="*/ 654603 h 655919"/>
              <a:gd name="connsiteX3" fmla="*/ 661182 w 2307101"/>
              <a:gd name="connsiteY3" fmla="*/ 91895 h 655919"/>
              <a:gd name="connsiteX4" fmla="*/ 2307101 w 2307101"/>
              <a:gd name="connsiteY4" fmla="*/ 35624 h 655919"/>
              <a:gd name="connsiteX0" fmla="*/ 0 w 2405575"/>
              <a:gd name="connsiteY0" fmla="*/ 400866 h 613197"/>
              <a:gd name="connsiteX1" fmla="*/ 956603 w 2405575"/>
              <a:gd name="connsiteY1" fmla="*/ 147647 h 613197"/>
              <a:gd name="connsiteX2" fmla="*/ 731520 w 2405575"/>
              <a:gd name="connsiteY2" fmla="*/ 611881 h 613197"/>
              <a:gd name="connsiteX3" fmla="*/ 661182 w 2405575"/>
              <a:gd name="connsiteY3" fmla="*/ 49173 h 613197"/>
              <a:gd name="connsiteX4" fmla="*/ 2405575 w 2405575"/>
              <a:gd name="connsiteY4" fmla="*/ 555610 h 613197"/>
              <a:gd name="connsiteX0" fmla="*/ 0 w 3629465"/>
              <a:gd name="connsiteY0" fmla="*/ 400866 h 613197"/>
              <a:gd name="connsiteX1" fmla="*/ 956603 w 3629465"/>
              <a:gd name="connsiteY1" fmla="*/ 147647 h 613197"/>
              <a:gd name="connsiteX2" fmla="*/ 731520 w 3629465"/>
              <a:gd name="connsiteY2" fmla="*/ 611881 h 613197"/>
              <a:gd name="connsiteX3" fmla="*/ 661182 w 3629465"/>
              <a:gd name="connsiteY3" fmla="*/ 49173 h 613197"/>
              <a:gd name="connsiteX4" fmla="*/ 3629465 w 3629465"/>
              <a:gd name="connsiteY4" fmla="*/ 513407 h 613197"/>
              <a:gd name="connsiteX0" fmla="*/ 0 w 3629465"/>
              <a:gd name="connsiteY0" fmla="*/ 400866 h 613197"/>
              <a:gd name="connsiteX1" fmla="*/ 956603 w 3629465"/>
              <a:gd name="connsiteY1" fmla="*/ 147647 h 613197"/>
              <a:gd name="connsiteX2" fmla="*/ 731520 w 3629465"/>
              <a:gd name="connsiteY2" fmla="*/ 611881 h 613197"/>
              <a:gd name="connsiteX3" fmla="*/ 661182 w 3629465"/>
              <a:gd name="connsiteY3" fmla="*/ 49173 h 613197"/>
              <a:gd name="connsiteX4" fmla="*/ 3629465 w 3629465"/>
              <a:gd name="connsiteY4" fmla="*/ 513407 h 613197"/>
              <a:gd name="connsiteX0" fmla="*/ 0 w 3629465"/>
              <a:gd name="connsiteY0" fmla="*/ 400866 h 615587"/>
              <a:gd name="connsiteX1" fmla="*/ 956603 w 3629465"/>
              <a:gd name="connsiteY1" fmla="*/ 147647 h 615587"/>
              <a:gd name="connsiteX2" fmla="*/ 731520 w 3629465"/>
              <a:gd name="connsiteY2" fmla="*/ 611881 h 615587"/>
              <a:gd name="connsiteX3" fmla="*/ 661182 w 3629465"/>
              <a:gd name="connsiteY3" fmla="*/ 49173 h 615587"/>
              <a:gd name="connsiteX4" fmla="*/ 3629465 w 3629465"/>
              <a:gd name="connsiteY4" fmla="*/ 513407 h 615587"/>
              <a:gd name="connsiteX0" fmla="*/ 0 w 3629465"/>
              <a:gd name="connsiteY0" fmla="*/ 535210 h 754001"/>
              <a:gd name="connsiteX1" fmla="*/ 956603 w 3629465"/>
              <a:gd name="connsiteY1" fmla="*/ 281991 h 754001"/>
              <a:gd name="connsiteX2" fmla="*/ 731520 w 3629465"/>
              <a:gd name="connsiteY2" fmla="*/ 746225 h 754001"/>
              <a:gd name="connsiteX3" fmla="*/ 717452 w 3629465"/>
              <a:gd name="connsiteY3" fmla="*/ 637 h 754001"/>
              <a:gd name="connsiteX4" fmla="*/ 3629465 w 3629465"/>
              <a:gd name="connsiteY4" fmla="*/ 647751 h 754001"/>
              <a:gd name="connsiteX0" fmla="*/ 0 w 3629465"/>
              <a:gd name="connsiteY0" fmla="*/ 400866 h 638258"/>
              <a:gd name="connsiteX1" fmla="*/ 956603 w 3629465"/>
              <a:gd name="connsiteY1" fmla="*/ 147647 h 638258"/>
              <a:gd name="connsiteX2" fmla="*/ 731520 w 3629465"/>
              <a:gd name="connsiteY2" fmla="*/ 611881 h 638258"/>
              <a:gd name="connsiteX3" fmla="*/ 956602 w 3629465"/>
              <a:gd name="connsiteY3" fmla="*/ 260188 h 638258"/>
              <a:gd name="connsiteX4" fmla="*/ 3629465 w 3629465"/>
              <a:gd name="connsiteY4" fmla="*/ 513407 h 638258"/>
              <a:gd name="connsiteX0" fmla="*/ 0 w 3629465"/>
              <a:gd name="connsiteY0" fmla="*/ 400866 h 623592"/>
              <a:gd name="connsiteX1" fmla="*/ 956603 w 3629465"/>
              <a:gd name="connsiteY1" fmla="*/ 147647 h 623592"/>
              <a:gd name="connsiteX2" fmla="*/ 731520 w 3629465"/>
              <a:gd name="connsiteY2" fmla="*/ 611881 h 623592"/>
              <a:gd name="connsiteX3" fmla="*/ 956602 w 3629465"/>
              <a:gd name="connsiteY3" fmla="*/ 133579 h 623592"/>
              <a:gd name="connsiteX4" fmla="*/ 3629465 w 3629465"/>
              <a:gd name="connsiteY4" fmla="*/ 513407 h 623592"/>
              <a:gd name="connsiteX0" fmla="*/ 0 w 3629465"/>
              <a:gd name="connsiteY0" fmla="*/ 400866 h 636407"/>
              <a:gd name="connsiteX1" fmla="*/ 956603 w 3629465"/>
              <a:gd name="connsiteY1" fmla="*/ 147647 h 636407"/>
              <a:gd name="connsiteX2" fmla="*/ 731520 w 3629465"/>
              <a:gd name="connsiteY2" fmla="*/ 611881 h 636407"/>
              <a:gd name="connsiteX3" fmla="*/ 1117023 w 3629465"/>
              <a:gd name="connsiteY3" fmla="*/ 245874 h 636407"/>
              <a:gd name="connsiteX4" fmla="*/ 3629465 w 3629465"/>
              <a:gd name="connsiteY4" fmla="*/ 513407 h 636407"/>
              <a:gd name="connsiteX0" fmla="*/ 0 w 3886139"/>
              <a:gd name="connsiteY0" fmla="*/ 445763 h 488799"/>
              <a:gd name="connsiteX1" fmla="*/ 1213277 w 3886139"/>
              <a:gd name="connsiteY1" fmla="*/ 39 h 488799"/>
              <a:gd name="connsiteX2" fmla="*/ 988194 w 3886139"/>
              <a:gd name="connsiteY2" fmla="*/ 464273 h 488799"/>
              <a:gd name="connsiteX3" fmla="*/ 1373697 w 3886139"/>
              <a:gd name="connsiteY3" fmla="*/ 98266 h 488799"/>
              <a:gd name="connsiteX4" fmla="*/ 3886139 w 3886139"/>
              <a:gd name="connsiteY4" fmla="*/ 365799 h 488799"/>
              <a:gd name="connsiteX0" fmla="*/ 0 w 3886139"/>
              <a:gd name="connsiteY0" fmla="*/ 348475 h 391511"/>
              <a:gd name="connsiteX1" fmla="*/ 1084940 w 3886139"/>
              <a:gd name="connsiteY1" fmla="*/ 63172 h 391511"/>
              <a:gd name="connsiteX2" fmla="*/ 988194 w 3886139"/>
              <a:gd name="connsiteY2" fmla="*/ 366985 h 391511"/>
              <a:gd name="connsiteX3" fmla="*/ 1373697 w 3886139"/>
              <a:gd name="connsiteY3" fmla="*/ 978 h 391511"/>
              <a:gd name="connsiteX4" fmla="*/ 3886139 w 3886139"/>
              <a:gd name="connsiteY4" fmla="*/ 268511 h 391511"/>
              <a:gd name="connsiteX0" fmla="*/ 0 w 3886139"/>
              <a:gd name="connsiteY0" fmla="*/ 285549 h 337337"/>
              <a:gd name="connsiteX1" fmla="*/ 1084940 w 3886139"/>
              <a:gd name="connsiteY1" fmla="*/ 246 h 337337"/>
              <a:gd name="connsiteX2" fmla="*/ 988194 w 3886139"/>
              <a:gd name="connsiteY2" fmla="*/ 304059 h 337337"/>
              <a:gd name="connsiteX3" fmla="*/ 1469950 w 3886139"/>
              <a:gd name="connsiteY3" fmla="*/ 2220 h 337337"/>
              <a:gd name="connsiteX4" fmla="*/ 3886139 w 3886139"/>
              <a:gd name="connsiteY4" fmla="*/ 205585 h 337337"/>
              <a:gd name="connsiteX0" fmla="*/ 0 w 3886139"/>
              <a:gd name="connsiteY0" fmla="*/ 285549 h 337337"/>
              <a:gd name="connsiteX1" fmla="*/ 924519 w 3886139"/>
              <a:gd name="connsiteY1" fmla="*/ 246 h 337337"/>
              <a:gd name="connsiteX2" fmla="*/ 988194 w 3886139"/>
              <a:gd name="connsiteY2" fmla="*/ 304059 h 337337"/>
              <a:gd name="connsiteX3" fmla="*/ 1469950 w 3886139"/>
              <a:gd name="connsiteY3" fmla="*/ 2220 h 337337"/>
              <a:gd name="connsiteX4" fmla="*/ 3886139 w 3886139"/>
              <a:gd name="connsiteY4" fmla="*/ 205585 h 337337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284404 h 336192"/>
              <a:gd name="connsiteX1" fmla="*/ 934340 w 3886139"/>
              <a:gd name="connsiteY1" fmla="*/ 126129 h 336192"/>
              <a:gd name="connsiteX2" fmla="*/ 988194 w 3886139"/>
              <a:gd name="connsiteY2" fmla="*/ 302914 h 336192"/>
              <a:gd name="connsiteX3" fmla="*/ 1469950 w 3886139"/>
              <a:gd name="connsiteY3" fmla="*/ 1075 h 336192"/>
              <a:gd name="connsiteX4" fmla="*/ 3886139 w 3886139"/>
              <a:gd name="connsiteY4" fmla="*/ 204440 h 336192"/>
              <a:gd name="connsiteX0" fmla="*/ 0 w 3886139"/>
              <a:gd name="connsiteY0" fmla="*/ 284404 h 336192"/>
              <a:gd name="connsiteX1" fmla="*/ 934340 w 3886139"/>
              <a:gd name="connsiteY1" fmla="*/ 126129 h 336192"/>
              <a:gd name="connsiteX2" fmla="*/ 988194 w 3886139"/>
              <a:gd name="connsiteY2" fmla="*/ 302914 h 336192"/>
              <a:gd name="connsiteX3" fmla="*/ 1469950 w 3886139"/>
              <a:gd name="connsiteY3" fmla="*/ 1075 h 336192"/>
              <a:gd name="connsiteX4" fmla="*/ 3886139 w 3886139"/>
              <a:gd name="connsiteY4" fmla="*/ 204440 h 336192"/>
              <a:gd name="connsiteX0" fmla="*/ 0 w 3886139"/>
              <a:gd name="connsiteY0" fmla="*/ 259566 h 315090"/>
              <a:gd name="connsiteX1" fmla="*/ 934340 w 3886139"/>
              <a:gd name="connsiteY1" fmla="*/ 101291 h 315090"/>
              <a:gd name="connsiteX2" fmla="*/ 988194 w 3886139"/>
              <a:gd name="connsiteY2" fmla="*/ 278076 h 315090"/>
              <a:gd name="connsiteX3" fmla="*/ 1519713 w 3886139"/>
              <a:gd name="connsiteY3" fmla="*/ 1118 h 315090"/>
              <a:gd name="connsiteX4" fmla="*/ 3886139 w 3886139"/>
              <a:gd name="connsiteY4" fmla="*/ 179602 h 315090"/>
              <a:gd name="connsiteX0" fmla="*/ 0 w 3886139"/>
              <a:gd name="connsiteY0" fmla="*/ 259566 h 315090"/>
              <a:gd name="connsiteX1" fmla="*/ 934340 w 3886139"/>
              <a:gd name="connsiteY1" fmla="*/ 101291 h 315090"/>
              <a:gd name="connsiteX2" fmla="*/ 988194 w 3886139"/>
              <a:gd name="connsiteY2" fmla="*/ 278076 h 315090"/>
              <a:gd name="connsiteX3" fmla="*/ 1519713 w 3886139"/>
              <a:gd name="connsiteY3" fmla="*/ 1118 h 315090"/>
              <a:gd name="connsiteX4" fmla="*/ 3886139 w 3886139"/>
              <a:gd name="connsiteY4" fmla="*/ 179602 h 315090"/>
              <a:gd name="connsiteX0" fmla="*/ 0 w 3886139"/>
              <a:gd name="connsiteY0" fmla="*/ 258525 h 310202"/>
              <a:gd name="connsiteX1" fmla="*/ 934340 w 3886139"/>
              <a:gd name="connsiteY1" fmla="*/ 100250 h 310202"/>
              <a:gd name="connsiteX2" fmla="*/ 988194 w 3886139"/>
              <a:gd name="connsiteY2" fmla="*/ 277035 h 310202"/>
              <a:gd name="connsiteX3" fmla="*/ 1519713 w 3886139"/>
              <a:gd name="connsiteY3" fmla="*/ 77 h 310202"/>
              <a:gd name="connsiteX4" fmla="*/ 2259283 w 3886139"/>
              <a:gd name="connsiteY4" fmla="*/ 310202 h 310202"/>
              <a:gd name="connsiteX5" fmla="*/ 3886139 w 3886139"/>
              <a:gd name="connsiteY5" fmla="*/ 178561 h 310202"/>
              <a:gd name="connsiteX0" fmla="*/ 0 w 3886139"/>
              <a:gd name="connsiteY0" fmla="*/ 258525 h 277542"/>
              <a:gd name="connsiteX1" fmla="*/ 934340 w 3886139"/>
              <a:gd name="connsiteY1" fmla="*/ 100250 h 277542"/>
              <a:gd name="connsiteX2" fmla="*/ 988194 w 3886139"/>
              <a:gd name="connsiteY2" fmla="*/ 277035 h 277542"/>
              <a:gd name="connsiteX3" fmla="*/ 1519713 w 3886139"/>
              <a:gd name="connsiteY3" fmla="*/ 77 h 277542"/>
              <a:gd name="connsiteX4" fmla="*/ 2389911 w 3886139"/>
              <a:gd name="connsiteY4" fmla="*/ 229336 h 277542"/>
              <a:gd name="connsiteX5" fmla="*/ 3886139 w 3886139"/>
              <a:gd name="connsiteY5" fmla="*/ 178561 h 277542"/>
              <a:gd name="connsiteX0" fmla="*/ 0 w 3886139"/>
              <a:gd name="connsiteY0" fmla="*/ 260251 h 279313"/>
              <a:gd name="connsiteX1" fmla="*/ 934340 w 3886139"/>
              <a:gd name="connsiteY1" fmla="*/ 101976 h 279313"/>
              <a:gd name="connsiteX2" fmla="*/ 988194 w 3886139"/>
              <a:gd name="connsiteY2" fmla="*/ 278761 h 279313"/>
              <a:gd name="connsiteX3" fmla="*/ 1519713 w 3886139"/>
              <a:gd name="connsiteY3" fmla="*/ 1803 h 279313"/>
              <a:gd name="connsiteX4" fmla="*/ 2072670 w 3886139"/>
              <a:gd name="connsiteY4" fmla="*/ 162638 h 279313"/>
              <a:gd name="connsiteX5" fmla="*/ 2389911 w 3886139"/>
              <a:gd name="connsiteY5" fmla="*/ 231062 h 279313"/>
              <a:gd name="connsiteX6" fmla="*/ 3886139 w 3886139"/>
              <a:gd name="connsiteY6" fmla="*/ 180287 h 279313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9911 w 3886139"/>
              <a:gd name="connsiteY5" fmla="*/ 230514 h 278765"/>
              <a:gd name="connsiteX6" fmla="*/ 3886139 w 3886139"/>
              <a:gd name="connsiteY6" fmla="*/ 179739 h 278765"/>
              <a:gd name="connsiteX0" fmla="*/ 0 w 3886139"/>
              <a:gd name="connsiteY0" fmla="*/ 259703 h 311380"/>
              <a:gd name="connsiteX1" fmla="*/ 934340 w 3886139"/>
              <a:gd name="connsiteY1" fmla="*/ 101428 h 311380"/>
              <a:gd name="connsiteX2" fmla="*/ 988194 w 3886139"/>
              <a:gd name="connsiteY2" fmla="*/ 278213 h 311380"/>
              <a:gd name="connsiteX3" fmla="*/ 1519713 w 3886139"/>
              <a:gd name="connsiteY3" fmla="*/ 1255 h 311380"/>
              <a:gd name="connsiteX4" fmla="*/ 2551642 w 3886139"/>
              <a:gd name="connsiteY4" fmla="*/ 230514 h 311380"/>
              <a:gd name="connsiteX5" fmla="*/ 2383690 w 3886139"/>
              <a:gd name="connsiteY5" fmla="*/ 311380 h 311380"/>
              <a:gd name="connsiteX6" fmla="*/ 3886139 w 3886139"/>
              <a:gd name="connsiteY6" fmla="*/ 179739 h 311380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10297 h 229089"/>
              <a:gd name="connsiteX1" fmla="*/ 934340 w 3886139"/>
              <a:gd name="connsiteY1" fmla="*/ 52022 h 229089"/>
              <a:gd name="connsiteX2" fmla="*/ 988194 w 3886139"/>
              <a:gd name="connsiteY2" fmla="*/ 228807 h 229089"/>
              <a:gd name="connsiteX3" fmla="*/ 1519713 w 3886139"/>
              <a:gd name="connsiteY3" fmla="*/ 1612 h 229089"/>
              <a:gd name="connsiteX4" fmla="*/ 2551642 w 3886139"/>
              <a:gd name="connsiteY4" fmla="*/ 181108 h 229089"/>
              <a:gd name="connsiteX5" fmla="*/ 2383690 w 3886139"/>
              <a:gd name="connsiteY5" fmla="*/ 56700 h 229089"/>
              <a:gd name="connsiteX6" fmla="*/ 3886139 w 3886139"/>
              <a:gd name="connsiteY6" fmla="*/ 130333 h 229089"/>
              <a:gd name="connsiteX0" fmla="*/ 0 w 3886139"/>
              <a:gd name="connsiteY0" fmla="*/ 210297 h 255562"/>
              <a:gd name="connsiteX1" fmla="*/ 934340 w 3886139"/>
              <a:gd name="connsiteY1" fmla="*/ 52022 h 255562"/>
              <a:gd name="connsiteX2" fmla="*/ 988194 w 3886139"/>
              <a:gd name="connsiteY2" fmla="*/ 228807 h 255562"/>
              <a:gd name="connsiteX3" fmla="*/ 1519713 w 3886139"/>
              <a:gd name="connsiteY3" fmla="*/ 1612 h 255562"/>
              <a:gd name="connsiteX4" fmla="*/ 2551642 w 3886139"/>
              <a:gd name="connsiteY4" fmla="*/ 181108 h 255562"/>
              <a:gd name="connsiteX5" fmla="*/ 2383690 w 3886139"/>
              <a:gd name="connsiteY5" fmla="*/ 56700 h 255562"/>
              <a:gd name="connsiteX6" fmla="*/ 3886139 w 3886139"/>
              <a:gd name="connsiteY6" fmla="*/ 130333 h 255562"/>
              <a:gd name="connsiteX0" fmla="*/ 0 w 3886139"/>
              <a:gd name="connsiteY0" fmla="*/ 210661 h 255926"/>
              <a:gd name="connsiteX1" fmla="*/ 934340 w 3886139"/>
              <a:gd name="connsiteY1" fmla="*/ 52386 h 255926"/>
              <a:gd name="connsiteX2" fmla="*/ 988194 w 3886139"/>
              <a:gd name="connsiteY2" fmla="*/ 229171 h 255926"/>
              <a:gd name="connsiteX3" fmla="*/ 1519713 w 3886139"/>
              <a:gd name="connsiteY3" fmla="*/ 1976 h 255926"/>
              <a:gd name="connsiteX4" fmla="*/ 2238151 w 3886139"/>
              <a:gd name="connsiteY4" fmla="*/ 149085 h 255926"/>
              <a:gd name="connsiteX5" fmla="*/ 2383690 w 3886139"/>
              <a:gd name="connsiteY5" fmla="*/ 57064 h 255926"/>
              <a:gd name="connsiteX6" fmla="*/ 3886139 w 3886139"/>
              <a:gd name="connsiteY6" fmla="*/ 130697 h 25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6139" h="255926">
                <a:moveTo>
                  <a:pt x="0" y="210661"/>
                </a:moveTo>
                <a:cubicBezTo>
                  <a:pt x="271975" y="-55453"/>
                  <a:pt x="769641" y="49301"/>
                  <a:pt x="934340" y="52386"/>
                </a:cubicBezTo>
                <a:cubicBezTo>
                  <a:pt x="1099039" y="55471"/>
                  <a:pt x="1263857" y="343320"/>
                  <a:pt x="988194" y="229171"/>
                </a:cubicBezTo>
                <a:cubicBezTo>
                  <a:pt x="712531" y="115022"/>
                  <a:pt x="1338967" y="21330"/>
                  <a:pt x="1519713" y="1976"/>
                </a:cubicBezTo>
                <a:cubicBezTo>
                  <a:pt x="1700459" y="-17378"/>
                  <a:pt x="2491224" y="110875"/>
                  <a:pt x="2238151" y="149085"/>
                </a:cubicBezTo>
                <a:cubicBezTo>
                  <a:pt x="1916653" y="143752"/>
                  <a:pt x="2081445" y="54123"/>
                  <a:pt x="2383690" y="57064"/>
                </a:cubicBezTo>
                <a:lnTo>
                  <a:pt x="3886139" y="130697"/>
                </a:ln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ED4D725-9E2F-44AE-A6B9-B6E295B3E8AD}"/>
              </a:ext>
            </a:extLst>
          </p:cNvPr>
          <p:cNvSpPr/>
          <p:nvPr/>
        </p:nvSpPr>
        <p:spPr>
          <a:xfrm>
            <a:off x="2149314" y="2763025"/>
            <a:ext cx="40934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Từ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đầu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…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đứng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đầu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thiên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hạ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  <a:p>
            <a:pPr defTabSz="457189">
              <a:lnSpc>
                <a:spcPct val="150000"/>
              </a:lnSpc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Mèn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CCA0A31-C4BA-4E1C-B3B3-C201E8FFC61D}"/>
              </a:ext>
            </a:extLst>
          </p:cNvPr>
          <p:cNvSpPr/>
          <p:nvPr/>
        </p:nvSpPr>
        <p:spPr>
          <a:xfrm>
            <a:off x="3434893" y="1724125"/>
            <a:ext cx="1537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en-US" altLang="zh-CN" sz="2400" b="1" i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Phần</a:t>
            </a:r>
            <a:r>
              <a:rPr lang="en-US" altLang="zh-CN" sz="2400" b="1" i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1</a:t>
            </a:r>
            <a:endParaRPr lang="zh-CN" altLang="en-US" sz="2400" b="1" i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398ED96-6A15-4D9A-80D9-D03B1607CD4D}"/>
              </a:ext>
            </a:extLst>
          </p:cNvPr>
          <p:cNvSpPr/>
          <p:nvPr/>
        </p:nvSpPr>
        <p:spPr>
          <a:xfrm rot="21167508">
            <a:off x="6868073" y="4929081"/>
            <a:ext cx="3794155" cy="1961271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 dirty="0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40E981A-BFBD-EC27-6A03-4F36109020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80" y="1206964"/>
            <a:ext cx="5434131" cy="543413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3234D54-DB54-B5D9-96D2-B64B79A23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BA827D6-E4FC-3988-5153-5BD0F2F5F5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CC06C0A-5220-5ED2-344C-E72F087C40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7" cy="1811267"/>
          </a:xfrm>
          <a:prstGeom prst="rect">
            <a:avLst/>
          </a:prstGeom>
        </p:spPr>
      </p:pic>
      <p:sp>
        <p:nvSpPr>
          <p:cNvPr id="4" name="任意多边形: 形状 5">
            <a:extLst>
              <a:ext uri="{FF2B5EF4-FFF2-40B4-BE49-F238E27FC236}">
                <a16:creationId xmlns:a16="http://schemas.microsoft.com/office/drawing/2014/main" id="{020BFA33-623E-8C17-212D-615B35DFCC4F}"/>
              </a:ext>
            </a:extLst>
          </p:cNvPr>
          <p:cNvSpPr/>
          <p:nvPr/>
        </p:nvSpPr>
        <p:spPr>
          <a:xfrm>
            <a:off x="2312405" y="4698793"/>
            <a:ext cx="3909193" cy="291683"/>
          </a:xfrm>
          <a:custGeom>
            <a:avLst/>
            <a:gdLst>
              <a:gd name="connsiteX0" fmla="*/ 0 w 1505243"/>
              <a:gd name="connsiteY0" fmla="*/ 478302 h 633211"/>
              <a:gd name="connsiteX1" fmla="*/ 956603 w 1505243"/>
              <a:gd name="connsiteY1" fmla="*/ 225083 h 633211"/>
              <a:gd name="connsiteX2" fmla="*/ 787791 w 1505243"/>
              <a:gd name="connsiteY2" fmla="*/ 633046 h 633211"/>
              <a:gd name="connsiteX3" fmla="*/ 407963 w 1505243"/>
              <a:gd name="connsiteY3" fmla="*/ 168812 h 633211"/>
              <a:gd name="connsiteX4" fmla="*/ 1505243 w 1505243"/>
              <a:gd name="connsiteY4" fmla="*/ 0 h 633211"/>
              <a:gd name="connsiteX0" fmla="*/ 0 w 2307101"/>
              <a:gd name="connsiteY0" fmla="*/ 407964 h 562873"/>
              <a:gd name="connsiteX1" fmla="*/ 956603 w 2307101"/>
              <a:gd name="connsiteY1" fmla="*/ 154745 h 562873"/>
              <a:gd name="connsiteX2" fmla="*/ 787791 w 2307101"/>
              <a:gd name="connsiteY2" fmla="*/ 562708 h 562873"/>
              <a:gd name="connsiteX3" fmla="*/ 407963 w 2307101"/>
              <a:gd name="connsiteY3" fmla="*/ 98474 h 562873"/>
              <a:gd name="connsiteX4" fmla="*/ 2307101 w 2307101"/>
              <a:gd name="connsiteY4" fmla="*/ 0 h 562873"/>
              <a:gd name="connsiteX0" fmla="*/ 0 w 2307101"/>
              <a:gd name="connsiteY0" fmla="*/ 503410 h 658319"/>
              <a:gd name="connsiteX1" fmla="*/ 956603 w 2307101"/>
              <a:gd name="connsiteY1" fmla="*/ 250191 h 658319"/>
              <a:gd name="connsiteX2" fmla="*/ 787791 w 2307101"/>
              <a:gd name="connsiteY2" fmla="*/ 658154 h 658319"/>
              <a:gd name="connsiteX3" fmla="*/ 407963 w 2307101"/>
              <a:gd name="connsiteY3" fmla="*/ 193920 h 658319"/>
              <a:gd name="connsiteX4" fmla="*/ 2307101 w 2307101"/>
              <a:gd name="connsiteY4" fmla="*/ 95446 h 658319"/>
              <a:gd name="connsiteX0" fmla="*/ 0 w 2307101"/>
              <a:gd name="connsiteY0" fmla="*/ 503410 h 658854"/>
              <a:gd name="connsiteX1" fmla="*/ 956603 w 2307101"/>
              <a:gd name="connsiteY1" fmla="*/ 250191 h 658854"/>
              <a:gd name="connsiteX2" fmla="*/ 787791 w 2307101"/>
              <a:gd name="connsiteY2" fmla="*/ 658154 h 658854"/>
              <a:gd name="connsiteX3" fmla="*/ 407963 w 2307101"/>
              <a:gd name="connsiteY3" fmla="*/ 193920 h 658854"/>
              <a:gd name="connsiteX4" fmla="*/ 2307101 w 2307101"/>
              <a:gd name="connsiteY4" fmla="*/ 95446 h 658854"/>
              <a:gd name="connsiteX0" fmla="*/ 0 w 2307101"/>
              <a:gd name="connsiteY0" fmla="*/ 407964 h 619127"/>
              <a:gd name="connsiteX1" fmla="*/ 956603 w 2307101"/>
              <a:gd name="connsiteY1" fmla="*/ 154745 h 619127"/>
              <a:gd name="connsiteX2" fmla="*/ 731520 w 2307101"/>
              <a:gd name="connsiteY2" fmla="*/ 618979 h 619127"/>
              <a:gd name="connsiteX3" fmla="*/ 407963 w 2307101"/>
              <a:gd name="connsiteY3" fmla="*/ 98474 h 619127"/>
              <a:gd name="connsiteX4" fmla="*/ 2307101 w 2307101"/>
              <a:gd name="connsiteY4" fmla="*/ 0 h 619127"/>
              <a:gd name="connsiteX0" fmla="*/ 0 w 2307101"/>
              <a:gd name="connsiteY0" fmla="*/ 407964 h 619566"/>
              <a:gd name="connsiteX1" fmla="*/ 956603 w 2307101"/>
              <a:gd name="connsiteY1" fmla="*/ 154745 h 619566"/>
              <a:gd name="connsiteX2" fmla="*/ 731520 w 2307101"/>
              <a:gd name="connsiteY2" fmla="*/ 618979 h 619566"/>
              <a:gd name="connsiteX3" fmla="*/ 407963 w 2307101"/>
              <a:gd name="connsiteY3" fmla="*/ 98474 h 619566"/>
              <a:gd name="connsiteX4" fmla="*/ 2307101 w 2307101"/>
              <a:gd name="connsiteY4" fmla="*/ 0 h 619566"/>
              <a:gd name="connsiteX0" fmla="*/ 0 w 2307101"/>
              <a:gd name="connsiteY0" fmla="*/ 407964 h 619566"/>
              <a:gd name="connsiteX1" fmla="*/ 956603 w 2307101"/>
              <a:gd name="connsiteY1" fmla="*/ 154745 h 619566"/>
              <a:gd name="connsiteX2" fmla="*/ 731520 w 2307101"/>
              <a:gd name="connsiteY2" fmla="*/ 618979 h 619566"/>
              <a:gd name="connsiteX3" fmla="*/ 407963 w 2307101"/>
              <a:gd name="connsiteY3" fmla="*/ 98474 h 619566"/>
              <a:gd name="connsiteX4" fmla="*/ 2307101 w 2307101"/>
              <a:gd name="connsiteY4" fmla="*/ 0 h 619566"/>
              <a:gd name="connsiteX0" fmla="*/ 0 w 2307101"/>
              <a:gd name="connsiteY0" fmla="*/ 407964 h 619421"/>
              <a:gd name="connsiteX1" fmla="*/ 956603 w 2307101"/>
              <a:gd name="connsiteY1" fmla="*/ 154745 h 619421"/>
              <a:gd name="connsiteX2" fmla="*/ 731520 w 2307101"/>
              <a:gd name="connsiteY2" fmla="*/ 618979 h 619421"/>
              <a:gd name="connsiteX3" fmla="*/ 661182 w 2307101"/>
              <a:gd name="connsiteY3" fmla="*/ 56271 h 619421"/>
              <a:gd name="connsiteX4" fmla="*/ 2307101 w 2307101"/>
              <a:gd name="connsiteY4" fmla="*/ 0 h 619421"/>
              <a:gd name="connsiteX0" fmla="*/ 0 w 2307101"/>
              <a:gd name="connsiteY0" fmla="*/ 443588 h 655045"/>
              <a:gd name="connsiteX1" fmla="*/ 956603 w 2307101"/>
              <a:gd name="connsiteY1" fmla="*/ 190369 h 655045"/>
              <a:gd name="connsiteX2" fmla="*/ 731520 w 2307101"/>
              <a:gd name="connsiteY2" fmla="*/ 654603 h 655045"/>
              <a:gd name="connsiteX3" fmla="*/ 661182 w 2307101"/>
              <a:gd name="connsiteY3" fmla="*/ 91895 h 655045"/>
              <a:gd name="connsiteX4" fmla="*/ 2307101 w 2307101"/>
              <a:gd name="connsiteY4" fmla="*/ 35624 h 655045"/>
              <a:gd name="connsiteX0" fmla="*/ 0 w 2307101"/>
              <a:gd name="connsiteY0" fmla="*/ 443588 h 655919"/>
              <a:gd name="connsiteX1" fmla="*/ 956603 w 2307101"/>
              <a:gd name="connsiteY1" fmla="*/ 190369 h 655919"/>
              <a:gd name="connsiteX2" fmla="*/ 731520 w 2307101"/>
              <a:gd name="connsiteY2" fmla="*/ 654603 h 655919"/>
              <a:gd name="connsiteX3" fmla="*/ 661182 w 2307101"/>
              <a:gd name="connsiteY3" fmla="*/ 91895 h 655919"/>
              <a:gd name="connsiteX4" fmla="*/ 2307101 w 2307101"/>
              <a:gd name="connsiteY4" fmla="*/ 35624 h 655919"/>
              <a:gd name="connsiteX0" fmla="*/ 0 w 2405575"/>
              <a:gd name="connsiteY0" fmla="*/ 400866 h 613197"/>
              <a:gd name="connsiteX1" fmla="*/ 956603 w 2405575"/>
              <a:gd name="connsiteY1" fmla="*/ 147647 h 613197"/>
              <a:gd name="connsiteX2" fmla="*/ 731520 w 2405575"/>
              <a:gd name="connsiteY2" fmla="*/ 611881 h 613197"/>
              <a:gd name="connsiteX3" fmla="*/ 661182 w 2405575"/>
              <a:gd name="connsiteY3" fmla="*/ 49173 h 613197"/>
              <a:gd name="connsiteX4" fmla="*/ 2405575 w 2405575"/>
              <a:gd name="connsiteY4" fmla="*/ 555610 h 613197"/>
              <a:gd name="connsiteX0" fmla="*/ 0 w 3629465"/>
              <a:gd name="connsiteY0" fmla="*/ 400866 h 613197"/>
              <a:gd name="connsiteX1" fmla="*/ 956603 w 3629465"/>
              <a:gd name="connsiteY1" fmla="*/ 147647 h 613197"/>
              <a:gd name="connsiteX2" fmla="*/ 731520 w 3629465"/>
              <a:gd name="connsiteY2" fmla="*/ 611881 h 613197"/>
              <a:gd name="connsiteX3" fmla="*/ 661182 w 3629465"/>
              <a:gd name="connsiteY3" fmla="*/ 49173 h 613197"/>
              <a:gd name="connsiteX4" fmla="*/ 3629465 w 3629465"/>
              <a:gd name="connsiteY4" fmla="*/ 513407 h 613197"/>
              <a:gd name="connsiteX0" fmla="*/ 0 w 3629465"/>
              <a:gd name="connsiteY0" fmla="*/ 400866 h 613197"/>
              <a:gd name="connsiteX1" fmla="*/ 956603 w 3629465"/>
              <a:gd name="connsiteY1" fmla="*/ 147647 h 613197"/>
              <a:gd name="connsiteX2" fmla="*/ 731520 w 3629465"/>
              <a:gd name="connsiteY2" fmla="*/ 611881 h 613197"/>
              <a:gd name="connsiteX3" fmla="*/ 661182 w 3629465"/>
              <a:gd name="connsiteY3" fmla="*/ 49173 h 613197"/>
              <a:gd name="connsiteX4" fmla="*/ 3629465 w 3629465"/>
              <a:gd name="connsiteY4" fmla="*/ 513407 h 613197"/>
              <a:gd name="connsiteX0" fmla="*/ 0 w 3629465"/>
              <a:gd name="connsiteY0" fmla="*/ 400866 h 615587"/>
              <a:gd name="connsiteX1" fmla="*/ 956603 w 3629465"/>
              <a:gd name="connsiteY1" fmla="*/ 147647 h 615587"/>
              <a:gd name="connsiteX2" fmla="*/ 731520 w 3629465"/>
              <a:gd name="connsiteY2" fmla="*/ 611881 h 615587"/>
              <a:gd name="connsiteX3" fmla="*/ 661182 w 3629465"/>
              <a:gd name="connsiteY3" fmla="*/ 49173 h 615587"/>
              <a:gd name="connsiteX4" fmla="*/ 3629465 w 3629465"/>
              <a:gd name="connsiteY4" fmla="*/ 513407 h 615587"/>
              <a:gd name="connsiteX0" fmla="*/ 0 w 3629465"/>
              <a:gd name="connsiteY0" fmla="*/ 535210 h 754001"/>
              <a:gd name="connsiteX1" fmla="*/ 956603 w 3629465"/>
              <a:gd name="connsiteY1" fmla="*/ 281991 h 754001"/>
              <a:gd name="connsiteX2" fmla="*/ 731520 w 3629465"/>
              <a:gd name="connsiteY2" fmla="*/ 746225 h 754001"/>
              <a:gd name="connsiteX3" fmla="*/ 717452 w 3629465"/>
              <a:gd name="connsiteY3" fmla="*/ 637 h 754001"/>
              <a:gd name="connsiteX4" fmla="*/ 3629465 w 3629465"/>
              <a:gd name="connsiteY4" fmla="*/ 647751 h 754001"/>
              <a:gd name="connsiteX0" fmla="*/ 0 w 3629465"/>
              <a:gd name="connsiteY0" fmla="*/ 400866 h 638258"/>
              <a:gd name="connsiteX1" fmla="*/ 956603 w 3629465"/>
              <a:gd name="connsiteY1" fmla="*/ 147647 h 638258"/>
              <a:gd name="connsiteX2" fmla="*/ 731520 w 3629465"/>
              <a:gd name="connsiteY2" fmla="*/ 611881 h 638258"/>
              <a:gd name="connsiteX3" fmla="*/ 956602 w 3629465"/>
              <a:gd name="connsiteY3" fmla="*/ 260188 h 638258"/>
              <a:gd name="connsiteX4" fmla="*/ 3629465 w 3629465"/>
              <a:gd name="connsiteY4" fmla="*/ 513407 h 638258"/>
              <a:gd name="connsiteX0" fmla="*/ 0 w 3629465"/>
              <a:gd name="connsiteY0" fmla="*/ 400866 h 623592"/>
              <a:gd name="connsiteX1" fmla="*/ 956603 w 3629465"/>
              <a:gd name="connsiteY1" fmla="*/ 147647 h 623592"/>
              <a:gd name="connsiteX2" fmla="*/ 731520 w 3629465"/>
              <a:gd name="connsiteY2" fmla="*/ 611881 h 623592"/>
              <a:gd name="connsiteX3" fmla="*/ 956602 w 3629465"/>
              <a:gd name="connsiteY3" fmla="*/ 133579 h 623592"/>
              <a:gd name="connsiteX4" fmla="*/ 3629465 w 3629465"/>
              <a:gd name="connsiteY4" fmla="*/ 513407 h 623592"/>
              <a:gd name="connsiteX0" fmla="*/ 0 w 3629465"/>
              <a:gd name="connsiteY0" fmla="*/ 400866 h 636407"/>
              <a:gd name="connsiteX1" fmla="*/ 956603 w 3629465"/>
              <a:gd name="connsiteY1" fmla="*/ 147647 h 636407"/>
              <a:gd name="connsiteX2" fmla="*/ 731520 w 3629465"/>
              <a:gd name="connsiteY2" fmla="*/ 611881 h 636407"/>
              <a:gd name="connsiteX3" fmla="*/ 1117023 w 3629465"/>
              <a:gd name="connsiteY3" fmla="*/ 245874 h 636407"/>
              <a:gd name="connsiteX4" fmla="*/ 3629465 w 3629465"/>
              <a:gd name="connsiteY4" fmla="*/ 513407 h 636407"/>
              <a:gd name="connsiteX0" fmla="*/ 0 w 3886139"/>
              <a:gd name="connsiteY0" fmla="*/ 445763 h 488799"/>
              <a:gd name="connsiteX1" fmla="*/ 1213277 w 3886139"/>
              <a:gd name="connsiteY1" fmla="*/ 39 h 488799"/>
              <a:gd name="connsiteX2" fmla="*/ 988194 w 3886139"/>
              <a:gd name="connsiteY2" fmla="*/ 464273 h 488799"/>
              <a:gd name="connsiteX3" fmla="*/ 1373697 w 3886139"/>
              <a:gd name="connsiteY3" fmla="*/ 98266 h 488799"/>
              <a:gd name="connsiteX4" fmla="*/ 3886139 w 3886139"/>
              <a:gd name="connsiteY4" fmla="*/ 365799 h 488799"/>
              <a:gd name="connsiteX0" fmla="*/ 0 w 3886139"/>
              <a:gd name="connsiteY0" fmla="*/ 348475 h 391511"/>
              <a:gd name="connsiteX1" fmla="*/ 1084940 w 3886139"/>
              <a:gd name="connsiteY1" fmla="*/ 63172 h 391511"/>
              <a:gd name="connsiteX2" fmla="*/ 988194 w 3886139"/>
              <a:gd name="connsiteY2" fmla="*/ 366985 h 391511"/>
              <a:gd name="connsiteX3" fmla="*/ 1373697 w 3886139"/>
              <a:gd name="connsiteY3" fmla="*/ 978 h 391511"/>
              <a:gd name="connsiteX4" fmla="*/ 3886139 w 3886139"/>
              <a:gd name="connsiteY4" fmla="*/ 268511 h 391511"/>
              <a:gd name="connsiteX0" fmla="*/ 0 w 3886139"/>
              <a:gd name="connsiteY0" fmla="*/ 285549 h 337337"/>
              <a:gd name="connsiteX1" fmla="*/ 1084940 w 3886139"/>
              <a:gd name="connsiteY1" fmla="*/ 246 h 337337"/>
              <a:gd name="connsiteX2" fmla="*/ 988194 w 3886139"/>
              <a:gd name="connsiteY2" fmla="*/ 304059 h 337337"/>
              <a:gd name="connsiteX3" fmla="*/ 1469950 w 3886139"/>
              <a:gd name="connsiteY3" fmla="*/ 2220 h 337337"/>
              <a:gd name="connsiteX4" fmla="*/ 3886139 w 3886139"/>
              <a:gd name="connsiteY4" fmla="*/ 205585 h 337337"/>
              <a:gd name="connsiteX0" fmla="*/ 0 w 3886139"/>
              <a:gd name="connsiteY0" fmla="*/ 285549 h 337337"/>
              <a:gd name="connsiteX1" fmla="*/ 924519 w 3886139"/>
              <a:gd name="connsiteY1" fmla="*/ 246 h 337337"/>
              <a:gd name="connsiteX2" fmla="*/ 988194 w 3886139"/>
              <a:gd name="connsiteY2" fmla="*/ 304059 h 337337"/>
              <a:gd name="connsiteX3" fmla="*/ 1469950 w 3886139"/>
              <a:gd name="connsiteY3" fmla="*/ 2220 h 337337"/>
              <a:gd name="connsiteX4" fmla="*/ 3886139 w 3886139"/>
              <a:gd name="connsiteY4" fmla="*/ 205585 h 337337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284404 h 336192"/>
              <a:gd name="connsiteX1" fmla="*/ 934340 w 3886139"/>
              <a:gd name="connsiteY1" fmla="*/ 126129 h 336192"/>
              <a:gd name="connsiteX2" fmla="*/ 988194 w 3886139"/>
              <a:gd name="connsiteY2" fmla="*/ 302914 h 336192"/>
              <a:gd name="connsiteX3" fmla="*/ 1469950 w 3886139"/>
              <a:gd name="connsiteY3" fmla="*/ 1075 h 336192"/>
              <a:gd name="connsiteX4" fmla="*/ 3886139 w 3886139"/>
              <a:gd name="connsiteY4" fmla="*/ 204440 h 336192"/>
              <a:gd name="connsiteX0" fmla="*/ 0 w 3886139"/>
              <a:gd name="connsiteY0" fmla="*/ 284404 h 336192"/>
              <a:gd name="connsiteX1" fmla="*/ 934340 w 3886139"/>
              <a:gd name="connsiteY1" fmla="*/ 126129 h 336192"/>
              <a:gd name="connsiteX2" fmla="*/ 988194 w 3886139"/>
              <a:gd name="connsiteY2" fmla="*/ 302914 h 336192"/>
              <a:gd name="connsiteX3" fmla="*/ 1469950 w 3886139"/>
              <a:gd name="connsiteY3" fmla="*/ 1075 h 336192"/>
              <a:gd name="connsiteX4" fmla="*/ 3886139 w 3886139"/>
              <a:gd name="connsiteY4" fmla="*/ 204440 h 336192"/>
              <a:gd name="connsiteX0" fmla="*/ 0 w 3886139"/>
              <a:gd name="connsiteY0" fmla="*/ 259566 h 315090"/>
              <a:gd name="connsiteX1" fmla="*/ 934340 w 3886139"/>
              <a:gd name="connsiteY1" fmla="*/ 101291 h 315090"/>
              <a:gd name="connsiteX2" fmla="*/ 988194 w 3886139"/>
              <a:gd name="connsiteY2" fmla="*/ 278076 h 315090"/>
              <a:gd name="connsiteX3" fmla="*/ 1519713 w 3886139"/>
              <a:gd name="connsiteY3" fmla="*/ 1118 h 315090"/>
              <a:gd name="connsiteX4" fmla="*/ 3886139 w 3886139"/>
              <a:gd name="connsiteY4" fmla="*/ 179602 h 315090"/>
              <a:gd name="connsiteX0" fmla="*/ 0 w 3886139"/>
              <a:gd name="connsiteY0" fmla="*/ 259566 h 315090"/>
              <a:gd name="connsiteX1" fmla="*/ 934340 w 3886139"/>
              <a:gd name="connsiteY1" fmla="*/ 101291 h 315090"/>
              <a:gd name="connsiteX2" fmla="*/ 988194 w 3886139"/>
              <a:gd name="connsiteY2" fmla="*/ 278076 h 315090"/>
              <a:gd name="connsiteX3" fmla="*/ 1519713 w 3886139"/>
              <a:gd name="connsiteY3" fmla="*/ 1118 h 315090"/>
              <a:gd name="connsiteX4" fmla="*/ 3886139 w 3886139"/>
              <a:gd name="connsiteY4" fmla="*/ 179602 h 315090"/>
              <a:gd name="connsiteX0" fmla="*/ 0 w 3886139"/>
              <a:gd name="connsiteY0" fmla="*/ 258525 h 310202"/>
              <a:gd name="connsiteX1" fmla="*/ 934340 w 3886139"/>
              <a:gd name="connsiteY1" fmla="*/ 100250 h 310202"/>
              <a:gd name="connsiteX2" fmla="*/ 988194 w 3886139"/>
              <a:gd name="connsiteY2" fmla="*/ 277035 h 310202"/>
              <a:gd name="connsiteX3" fmla="*/ 1519713 w 3886139"/>
              <a:gd name="connsiteY3" fmla="*/ 77 h 310202"/>
              <a:gd name="connsiteX4" fmla="*/ 2259283 w 3886139"/>
              <a:gd name="connsiteY4" fmla="*/ 310202 h 310202"/>
              <a:gd name="connsiteX5" fmla="*/ 3886139 w 3886139"/>
              <a:gd name="connsiteY5" fmla="*/ 178561 h 310202"/>
              <a:gd name="connsiteX0" fmla="*/ 0 w 3886139"/>
              <a:gd name="connsiteY0" fmla="*/ 258525 h 277542"/>
              <a:gd name="connsiteX1" fmla="*/ 934340 w 3886139"/>
              <a:gd name="connsiteY1" fmla="*/ 100250 h 277542"/>
              <a:gd name="connsiteX2" fmla="*/ 988194 w 3886139"/>
              <a:gd name="connsiteY2" fmla="*/ 277035 h 277542"/>
              <a:gd name="connsiteX3" fmla="*/ 1519713 w 3886139"/>
              <a:gd name="connsiteY3" fmla="*/ 77 h 277542"/>
              <a:gd name="connsiteX4" fmla="*/ 2389911 w 3886139"/>
              <a:gd name="connsiteY4" fmla="*/ 229336 h 277542"/>
              <a:gd name="connsiteX5" fmla="*/ 3886139 w 3886139"/>
              <a:gd name="connsiteY5" fmla="*/ 178561 h 277542"/>
              <a:gd name="connsiteX0" fmla="*/ 0 w 3886139"/>
              <a:gd name="connsiteY0" fmla="*/ 260251 h 279313"/>
              <a:gd name="connsiteX1" fmla="*/ 934340 w 3886139"/>
              <a:gd name="connsiteY1" fmla="*/ 101976 h 279313"/>
              <a:gd name="connsiteX2" fmla="*/ 988194 w 3886139"/>
              <a:gd name="connsiteY2" fmla="*/ 278761 h 279313"/>
              <a:gd name="connsiteX3" fmla="*/ 1519713 w 3886139"/>
              <a:gd name="connsiteY3" fmla="*/ 1803 h 279313"/>
              <a:gd name="connsiteX4" fmla="*/ 2072670 w 3886139"/>
              <a:gd name="connsiteY4" fmla="*/ 162638 h 279313"/>
              <a:gd name="connsiteX5" fmla="*/ 2389911 w 3886139"/>
              <a:gd name="connsiteY5" fmla="*/ 231062 h 279313"/>
              <a:gd name="connsiteX6" fmla="*/ 3886139 w 3886139"/>
              <a:gd name="connsiteY6" fmla="*/ 180287 h 279313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9911 w 3886139"/>
              <a:gd name="connsiteY5" fmla="*/ 230514 h 278765"/>
              <a:gd name="connsiteX6" fmla="*/ 3886139 w 3886139"/>
              <a:gd name="connsiteY6" fmla="*/ 179739 h 278765"/>
              <a:gd name="connsiteX0" fmla="*/ 0 w 3886139"/>
              <a:gd name="connsiteY0" fmla="*/ 259703 h 311380"/>
              <a:gd name="connsiteX1" fmla="*/ 934340 w 3886139"/>
              <a:gd name="connsiteY1" fmla="*/ 101428 h 311380"/>
              <a:gd name="connsiteX2" fmla="*/ 988194 w 3886139"/>
              <a:gd name="connsiteY2" fmla="*/ 278213 h 311380"/>
              <a:gd name="connsiteX3" fmla="*/ 1519713 w 3886139"/>
              <a:gd name="connsiteY3" fmla="*/ 1255 h 311380"/>
              <a:gd name="connsiteX4" fmla="*/ 2551642 w 3886139"/>
              <a:gd name="connsiteY4" fmla="*/ 230514 h 311380"/>
              <a:gd name="connsiteX5" fmla="*/ 2383690 w 3886139"/>
              <a:gd name="connsiteY5" fmla="*/ 311380 h 311380"/>
              <a:gd name="connsiteX6" fmla="*/ 3886139 w 3886139"/>
              <a:gd name="connsiteY6" fmla="*/ 179739 h 311380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10297 h 229089"/>
              <a:gd name="connsiteX1" fmla="*/ 934340 w 3886139"/>
              <a:gd name="connsiteY1" fmla="*/ 52022 h 229089"/>
              <a:gd name="connsiteX2" fmla="*/ 988194 w 3886139"/>
              <a:gd name="connsiteY2" fmla="*/ 228807 h 229089"/>
              <a:gd name="connsiteX3" fmla="*/ 1519713 w 3886139"/>
              <a:gd name="connsiteY3" fmla="*/ 1612 h 229089"/>
              <a:gd name="connsiteX4" fmla="*/ 2551642 w 3886139"/>
              <a:gd name="connsiteY4" fmla="*/ 181108 h 229089"/>
              <a:gd name="connsiteX5" fmla="*/ 2383690 w 3886139"/>
              <a:gd name="connsiteY5" fmla="*/ 56700 h 229089"/>
              <a:gd name="connsiteX6" fmla="*/ 3886139 w 3886139"/>
              <a:gd name="connsiteY6" fmla="*/ 130333 h 229089"/>
              <a:gd name="connsiteX0" fmla="*/ 0 w 3886139"/>
              <a:gd name="connsiteY0" fmla="*/ 210297 h 255562"/>
              <a:gd name="connsiteX1" fmla="*/ 934340 w 3886139"/>
              <a:gd name="connsiteY1" fmla="*/ 52022 h 255562"/>
              <a:gd name="connsiteX2" fmla="*/ 988194 w 3886139"/>
              <a:gd name="connsiteY2" fmla="*/ 228807 h 255562"/>
              <a:gd name="connsiteX3" fmla="*/ 1519713 w 3886139"/>
              <a:gd name="connsiteY3" fmla="*/ 1612 h 255562"/>
              <a:gd name="connsiteX4" fmla="*/ 2551642 w 3886139"/>
              <a:gd name="connsiteY4" fmla="*/ 181108 h 255562"/>
              <a:gd name="connsiteX5" fmla="*/ 2383690 w 3886139"/>
              <a:gd name="connsiteY5" fmla="*/ 56700 h 255562"/>
              <a:gd name="connsiteX6" fmla="*/ 3886139 w 3886139"/>
              <a:gd name="connsiteY6" fmla="*/ 130333 h 255562"/>
              <a:gd name="connsiteX0" fmla="*/ 0 w 3886139"/>
              <a:gd name="connsiteY0" fmla="*/ 210661 h 255926"/>
              <a:gd name="connsiteX1" fmla="*/ 934340 w 3886139"/>
              <a:gd name="connsiteY1" fmla="*/ 52386 h 255926"/>
              <a:gd name="connsiteX2" fmla="*/ 988194 w 3886139"/>
              <a:gd name="connsiteY2" fmla="*/ 229171 h 255926"/>
              <a:gd name="connsiteX3" fmla="*/ 1519713 w 3886139"/>
              <a:gd name="connsiteY3" fmla="*/ 1976 h 255926"/>
              <a:gd name="connsiteX4" fmla="*/ 2238151 w 3886139"/>
              <a:gd name="connsiteY4" fmla="*/ 149085 h 255926"/>
              <a:gd name="connsiteX5" fmla="*/ 2383690 w 3886139"/>
              <a:gd name="connsiteY5" fmla="*/ 57064 h 255926"/>
              <a:gd name="connsiteX6" fmla="*/ 3886139 w 3886139"/>
              <a:gd name="connsiteY6" fmla="*/ 130697 h 25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6139" h="255926">
                <a:moveTo>
                  <a:pt x="0" y="210661"/>
                </a:moveTo>
                <a:cubicBezTo>
                  <a:pt x="271975" y="-55453"/>
                  <a:pt x="769641" y="49301"/>
                  <a:pt x="934340" y="52386"/>
                </a:cubicBezTo>
                <a:cubicBezTo>
                  <a:pt x="1099039" y="55471"/>
                  <a:pt x="1263857" y="343320"/>
                  <a:pt x="988194" y="229171"/>
                </a:cubicBezTo>
                <a:cubicBezTo>
                  <a:pt x="712531" y="115022"/>
                  <a:pt x="1338967" y="21330"/>
                  <a:pt x="1519713" y="1976"/>
                </a:cubicBezTo>
                <a:cubicBezTo>
                  <a:pt x="1700459" y="-17378"/>
                  <a:pt x="2491224" y="110875"/>
                  <a:pt x="2238151" y="149085"/>
                </a:cubicBezTo>
                <a:cubicBezTo>
                  <a:pt x="1916653" y="143752"/>
                  <a:pt x="2081445" y="54123"/>
                  <a:pt x="2383690" y="57064"/>
                </a:cubicBezTo>
                <a:lnTo>
                  <a:pt x="3886139" y="130697"/>
                </a:ln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282FC624-F241-BDC5-D94A-D60FFF696EAB}"/>
              </a:ext>
            </a:extLst>
          </p:cNvPr>
          <p:cNvSpPr/>
          <p:nvPr/>
        </p:nvSpPr>
        <p:spPr>
          <a:xfrm>
            <a:off x="2058865" y="4965245"/>
            <a:ext cx="4655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Đoạn còn lại</a:t>
            </a:r>
          </a:p>
          <a:p>
            <a:pPr defTabSz="457189">
              <a:lnSpc>
                <a:spcPct val="150000"/>
              </a:lnSpc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Bài học đường đời đầu tiên của Dế Mèn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05D077D-C3B0-0850-CA90-7BB49BFA1F05}"/>
              </a:ext>
            </a:extLst>
          </p:cNvPr>
          <p:cNvSpPr/>
          <p:nvPr/>
        </p:nvSpPr>
        <p:spPr>
          <a:xfrm>
            <a:off x="3549385" y="3930554"/>
            <a:ext cx="1537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en-US" altLang="zh-CN" sz="2400" b="1" i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Phần</a:t>
            </a:r>
            <a:r>
              <a:rPr lang="en-US" altLang="zh-CN" sz="2400" b="1" i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2</a:t>
            </a:r>
            <a:endParaRPr lang="zh-CN" altLang="en-US" sz="2400" b="1" i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91137" y="-612158"/>
            <a:ext cx="5229719" cy="2753755"/>
            <a:chOff x="3391136" y="-612157"/>
            <a:chExt cx="5229718" cy="275375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125B60B-6791-4F5E-674A-A928037FF1FF}"/>
                </a:ext>
              </a:extLst>
            </p:cNvPr>
            <p:cNvGrpSpPr/>
            <p:nvPr/>
          </p:nvGrpSpPr>
          <p:grpSpPr>
            <a:xfrm>
              <a:off x="3952722" y="-612157"/>
              <a:ext cx="4093834" cy="2753754"/>
              <a:chOff x="3900153" y="-822949"/>
              <a:chExt cx="4093834" cy="2753754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A80DF576-F45E-3CAE-6202-5AF591EA0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23650">
                <a:off x="5294432" y="-787295"/>
                <a:ext cx="2735210" cy="266390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A9AFE7E1-2578-78A2-F6BB-2A50C136C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876350" flipH="1">
                <a:off x="3864499" y="-768751"/>
                <a:ext cx="2735210" cy="2663901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91136" y="-191954"/>
              <a:ext cx="5229718" cy="1635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7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4" grpId="0" animBg="1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1" y="70470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95C6EB4-AAB9-406F-A4A3-28D78756A03A}"/>
              </a:ext>
            </a:extLst>
          </p:cNvPr>
          <p:cNvSpPr txBox="1"/>
          <p:nvPr/>
        </p:nvSpPr>
        <p:spPr>
          <a:xfrm>
            <a:off x="5180930" y="1401052"/>
            <a:ext cx="1830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02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F01B3E-E0B9-4FC8-9FB0-87042D77893F}"/>
              </a:ext>
            </a:extLst>
          </p:cNvPr>
          <p:cNvSpPr txBox="1"/>
          <p:nvPr/>
        </p:nvSpPr>
        <p:spPr>
          <a:xfrm>
            <a:off x="3277297" y="2586583"/>
            <a:ext cx="5637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CN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Tìm</a:t>
            </a:r>
            <a:r>
              <a:rPr lang="en-US" altLang="zh-CN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hiểu</a:t>
            </a:r>
            <a:r>
              <a:rPr lang="en-US" altLang="zh-CN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chi </a:t>
            </a:r>
            <a:r>
              <a:rPr lang="en-US" altLang="zh-CN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tiết</a:t>
            </a:r>
            <a:endParaRPr lang="zh-CN" alt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4" y="2935061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7" y="5919089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5" y="4556261"/>
            <a:ext cx="1670217" cy="23109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1" y="351975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41" y="849249"/>
            <a:ext cx="1670217" cy="231097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30" y="358517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5" y="1855668"/>
            <a:ext cx="2142227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1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2" y="2026868"/>
            <a:ext cx="719185" cy="57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" grpId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B529F3B-4E1C-B1BC-94C4-74D852F6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BEF5008-2654-A2E8-32DA-9C2DA7DB6919}"/>
              </a:ext>
            </a:extLst>
          </p:cNvPr>
          <p:cNvSpPr txBox="1"/>
          <p:nvPr/>
        </p:nvSpPr>
        <p:spPr>
          <a:xfrm>
            <a:off x="2256818" y="345707"/>
            <a:ext cx="7678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vi-VN" sz="2800" b="1" dirty="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AA5939-1EFB-D861-4387-E935EABD39FA}"/>
              </a:ext>
            </a:extLst>
          </p:cNvPr>
          <p:cNvSpPr txBox="1"/>
          <p:nvPr/>
        </p:nvSpPr>
        <p:spPr>
          <a:xfrm>
            <a:off x="4379069" y="1125859"/>
            <a:ext cx="343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côn trùng&#10;&#10;Mô tả được tạo tự động">
            <a:extLst>
              <a:ext uri="{FF2B5EF4-FFF2-40B4-BE49-F238E27FC236}">
                <a16:creationId xmlns:a16="http://schemas.microsoft.com/office/drawing/2014/main" id="{69F1AB8E-C34D-9254-5CA7-3E4FB8E3F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4925" r="8274" b="22031"/>
          <a:stretch/>
        </p:blipFill>
        <p:spPr>
          <a:xfrm>
            <a:off x="4773957" y="2544844"/>
            <a:ext cx="2889816" cy="2584109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6256D5-242C-9D4E-C7DB-9A0110908AA4}"/>
              </a:ext>
            </a:extLst>
          </p:cNvPr>
          <p:cNvSpPr/>
          <p:nvPr/>
        </p:nvSpPr>
        <p:spPr>
          <a:xfrm>
            <a:off x="1801237" y="2315183"/>
            <a:ext cx="3065024" cy="1837531"/>
          </a:xfrm>
          <a:prstGeom prst="roundRect">
            <a:avLst>
              <a:gd name="adj" fmla="val 755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4579A8F-B66C-A8C4-17DD-3C43AFACF1DB}"/>
              </a:ext>
            </a:extLst>
          </p:cNvPr>
          <p:cNvSpPr txBox="1"/>
          <p:nvPr/>
        </p:nvSpPr>
        <p:spPr>
          <a:xfrm>
            <a:off x="2403948" y="1751299"/>
            <a:ext cx="1859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</a:t>
            </a:r>
            <a:endParaRPr lang="vi-VN" sz="2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E92A413-44CC-B43C-0119-F0F4C9EB2256}"/>
              </a:ext>
            </a:extLst>
          </p:cNvPr>
          <p:cNvSpPr txBox="1"/>
          <p:nvPr/>
        </p:nvSpPr>
        <p:spPr>
          <a:xfrm>
            <a:off x="2283771" y="4334825"/>
            <a:ext cx="2099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</a:t>
            </a:r>
            <a:endParaRPr lang="vi-VN" sz="2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E9DBD0D-2AA7-F738-31F1-4065EC548409}"/>
              </a:ext>
            </a:extLst>
          </p:cNvPr>
          <p:cNvSpPr/>
          <p:nvPr/>
        </p:nvSpPr>
        <p:spPr>
          <a:xfrm>
            <a:off x="1801237" y="4813377"/>
            <a:ext cx="3065024" cy="1837531"/>
          </a:xfrm>
          <a:prstGeom prst="roundRect">
            <a:avLst>
              <a:gd name="adj" fmla="val 755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gớm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60E6B5F-E540-B75B-59B0-A335C5B82035}"/>
              </a:ext>
            </a:extLst>
          </p:cNvPr>
          <p:cNvSpPr txBox="1"/>
          <p:nvPr/>
        </p:nvSpPr>
        <p:spPr>
          <a:xfrm>
            <a:off x="8266484" y="1751299"/>
            <a:ext cx="1859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  <a:endParaRPr lang="vi-VN" sz="2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8F6A637B-BBC3-0186-CEA4-1C100E4FD7F4}"/>
              </a:ext>
            </a:extLst>
          </p:cNvPr>
          <p:cNvSpPr/>
          <p:nvPr/>
        </p:nvSpPr>
        <p:spPr>
          <a:xfrm>
            <a:off x="7663773" y="2315183"/>
            <a:ext cx="3065024" cy="1837531"/>
          </a:xfrm>
          <a:prstGeom prst="roundRect">
            <a:avLst>
              <a:gd name="adj" fmla="val 7551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Vũ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F3CC280D-3ADD-C9A0-7AA8-C674B079EA4C}"/>
              </a:ext>
            </a:extLst>
          </p:cNvPr>
          <p:cNvSpPr/>
          <p:nvPr/>
        </p:nvSpPr>
        <p:spPr>
          <a:xfrm>
            <a:off x="7663773" y="4813378"/>
            <a:ext cx="3065024" cy="1456337"/>
          </a:xfrm>
          <a:prstGeom prst="roundRect">
            <a:avLst>
              <a:gd name="adj" fmla="val 7551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ghẹo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7BD8E12-B459-FF51-B505-58BA12AA6401}"/>
              </a:ext>
            </a:extLst>
          </p:cNvPr>
          <p:cNvSpPr txBox="1"/>
          <p:nvPr/>
        </p:nvSpPr>
        <p:spPr>
          <a:xfrm>
            <a:off x="7405382" y="4343236"/>
            <a:ext cx="3581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VỚI MỌI NGƯỜI</a:t>
            </a:r>
            <a:endParaRPr lang="vi-VN" sz="2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DFC239-28E5-F1E5-B0F6-19ED70F0BBE6}"/>
              </a:ext>
            </a:extLst>
          </p:cNvPr>
          <p:cNvSpPr txBox="1"/>
          <p:nvPr/>
        </p:nvSpPr>
        <p:spPr>
          <a:xfrm>
            <a:off x="2256818" y="345707"/>
            <a:ext cx="7678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vi-VN" sz="2800" b="1" dirty="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A6DBE7-1EAE-8730-8733-73AC7B0CB4BA}"/>
              </a:ext>
            </a:extLst>
          </p:cNvPr>
          <p:cNvSpPr txBox="1"/>
          <p:nvPr/>
        </p:nvSpPr>
        <p:spPr>
          <a:xfrm>
            <a:off x="4379069" y="1125859"/>
            <a:ext cx="343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3AD6D497-2689-8657-8BE9-D026DB8AC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23" y="4422766"/>
            <a:ext cx="2272684" cy="2221639"/>
          </a:xfrm>
          <a:prstGeom prst="rect">
            <a:avLst/>
          </a:prstGeom>
        </p:spPr>
      </p:pic>
      <p:pic>
        <p:nvPicPr>
          <p:cNvPr id="9" name="Hình ảnh 8" descr="Ảnh có chứa gương, kính lúp cầm tay, bảng pha màu, kính&#10;&#10;Mô tả được tạo tự động">
            <a:extLst>
              <a:ext uri="{FF2B5EF4-FFF2-40B4-BE49-F238E27FC236}">
                <a16:creationId xmlns:a16="http://schemas.microsoft.com/office/drawing/2014/main" id="{E48C0707-C8D0-C746-E8A9-3AC93BB55D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5" r="53073"/>
          <a:stretch/>
        </p:blipFill>
        <p:spPr>
          <a:xfrm>
            <a:off x="3683717" y="1831709"/>
            <a:ext cx="4233923" cy="2932351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D85554-D061-8E39-306F-32F0255AD9F7}"/>
              </a:ext>
            </a:extLst>
          </p:cNvPr>
          <p:cNvSpPr txBox="1"/>
          <p:nvPr/>
        </p:nvSpPr>
        <p:spPr>
          <a:xfrm>
            <a:off x="4470439" y="2053905"/>
            <a:ext cx="29520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6" name="Hình ảnh 5" descr="Ảnh có chứa văn bản, hư cấu, cuốn truyện tranh, Phim hoạt hình&#10;&#10;Mô tả được tạo tự động">
            <a:extLst>
              <a:ext uri="{FF2B5EF4-FFF2-40B4-BE49-F238E27FC236}">
                <a16:creationId xmlns:a16="http://schemas.microsoft.com/office/drawing/2014/main" id="{A43E264A-E80A-1308-3423-872C763098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5"/>
          <a:stretch/>
        </p:blipFill>
        <p:spPr>
          <a:xfrm rot="21204938">
            <a:off x="7247440" y="777925"/>
            <a:ext cx="2252009" cy="3236315"/>
          </a:xfrm>
          <a:prstGeom prst="rect">
            <a:avLst/>
          </a:prstGeom>
        </p:spPr>
      </p:pic>
      <p:pic>
        <p:nvPicPr>
          <p:cNvPr id="7" name="Hình ảnh 6" descr="Ảnh có chứa văn bản, hư cấu, cuốn truyện tranh, Phim hoạt hình&#10;&#10;Mô tả được tạo tự động">
            <a:extLst>
              <a:ext uri="{FF2B5EF4-FFF2-40B4-BE49-F238E27FC236}">
                <a16:creationId xmlns:a16="http://schemas.microsoft.com/office/drawing/2014/main" id="{BDF12C34-5161-44F2-B85B-4DF255E85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7"/>
          <a:stretch/>
        </p:blipFill>
        <p:spPr>
          <a:xfrm rot="567245">
            <a:off x="2458124" y="707355"/>
            <a:ext cx="2169949" cy="3118387"/>
          </a:xfrm>
          <a:prstGeom prst="rect">
            <a:avLst/>
          </a:prstGeom>
        </p:spPr>
      </p:pic>
      <p:pic>
        <p:nvPicPr>
          <p:cNvPr id="13" name="Hình ảnh 12" descr="Ảnh có chứa chữ viết tay, Đồ họa, thiết kế, văn bản&#10;&#10;Mô tả được tạo tự động">
            <a:extLst>
              <a:ext uri="{FF2B5EF4-FFF2-40B4-BE49-F238E27FC236}">
                <a16:creationId xmlns:a16="http://schemas.microsoft.com/office/drawing/2014/main" id="{63033753-2D7E-B390-C4BF-76E3D74D6E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5" t="57302" r="20254" b="25596"/>
          <a:stretch/>
        </p:blipFill>
        <p:spPr>
          <a:xfrm>
            <a:off x="1686386" y="5061569"/>
            <a:ext cx="1507005" cy="94403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DA5370-33E4-6FDB-B69C-77498C1916E4}"/>
              </a:ext>
            </a:extLst>
          </p:cNvPr>
          <p:cNvSpPr txBox="1"/>
          <p:nvPr/>
        </p:nvSpPr>
        <p:spPr>
          <a:xfrm>
            <a:off x="3139210" y="4739883"/>
            <a:ext cx="65996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tin, biết chăm sóc bản thân, sống điều độ. Nhưng Dế Mèn cũng rất kiêu ngạo, hung hăng, hiếu thắng, hay bắt nạt kẻ yếu</a:t>
            </a:r>
          </a:p>
        </p:txBody>
      </p:sp>
    </p:spTree>
    <p:extLst>
      <p:ext uri="{BB962C8B-B14F-4D97-AF65-F5344CB8AC3E}">
        <p14:creationId xmlns:p14="http://schemas.microsoft.com/office/powerpoint/2010/main" val="26167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7" cy="181126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4446BA9-487C-44F8-3986-F5FACFC84C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333" l="10000" r="90000">
                        <a14:foregroundMark x1="39722" y1="84889" x2="37778" y2="78667"/>
                        <a14:foregroundMark x1="64444" y1="85778" x2="64444" y2="78667"/>
                        <a14:foregroundMark x1="59167" y1="91333" x2="59167" y2="9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3" t="14463" r="9251" b="1891"/>
          <a:stretch/>
        </p:blipFill>
        <p:spPr>
          <a:xfrm>
            <a:off x="6357475" y="772259"/>
            <a:ext cx="4118363" cy="491749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3D2D24-1689-4915-A91A-B4DFD5C27B8B}"/>
              </a:ext>
            </a:extLst>
          </p:cNvPr>
          <p:cNvSpPr txBox="1"/>
          <p:nvPr/>
        </p:nvSpPr>
        <p:spPr>
          <a:xfrm>
            <a:off x="1579977" y="1351508"/>
            <a:ext cx="49764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q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7EB007-12BD-B6A0-F027-81BE26D7456B}"/>
              </a:ext>
            </a:extLst>
          </p:cNvPr>
          <p:cNvSpPr txBox="1"/>
          <p:nvPr/>
        </p:nvSpPr>
        <p:spPr>
          <a:xfrm>
            <a:off x="3024341" y="692562"/>
            <a:ext cx="777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Ø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Đánh giá nhân vật Dế Mèn</a:t>
            </a:r>
          </a:p>
        </p:txBody>
      </p:sp>
      <p:pic>
        <p:nvPicPr>
          <p:cNvPr id="9" name="Hình ảnh 8" descr="Ảnh có chứa hoa&#10;&#10;Mô tả được tạo tự động">
            <a:extLst>
              <a:ext uri="{FF2B5EF4-FFF2-40B4-BE49-F238E27FC236}">
                <a16:creationId xmlns:a16="http://schemas.microsoft.com/office/drawing/2014/main" id="{4374074E-4EC7-1AB8-0D6C-A7F659C07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11" y="1715772"/>
            <a:ext cx="4236595" cy="423659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1E8B977-2341-F605-7B26-4CC3641DBB01}"/>
              </a:ext>
            </a:extLst>
          </p:cNvPr>
          <p:cNvSpPr txBox="1"/>
          <p:nvPr/>
        </p:nvSpPr>
        <p:spPr>
          <a:xfrm>
            <a:off x="2690736" y="2021127"/>
            <a:ext cx="139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cực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61510D0-6717-CDE9-3121-316B66223300}"/>
              </a:ext>
            </a:extLst>
          </p:cNvPr>
          <p:cNvSpPr txBox="1"/>
          <p:nvPr/>
        </p:nvSpPr>
        <p:spPr>
          <a:xfrm>
            <a:off x="1975643" y="2788150"/>
            <a:ext cx="2548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Khỏe mạnh, cường tráng, đầy sức sống, yêu đời, tự 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</a:p>
        </p:txBody>
      </p:sp>
      <p:pic>
        <p:nvPicPr>
          <p:cNvPr id="12" name="Hình ảnh 11" descr="Ảnh có chứa hoa&#10;&#10;Mô tả được tạo tự động">
            <a:extLst>
              <a:ext uri="{FF2B5EF4-FFF2-40B4-BE49-F238E27FC236}">
                <a16:creationId xmlns:a16="http://schemas.microsoft.com/office/drawing/2014/main" id="{E56EF9C4-95AC-F253-6DEA-F5138C607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39" y="1715772"/>
            <a:ext cx="4236595" cy="423659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DBD5877-7A55-5D30-AD0F-59B7D1FF6F44}"/>
              </a:ext>
            </a:extLst>
          </p:cNvPr>
          <p:cNvSpPr txBox="1"/>
          <p:nvPr/>
        </p:nvSpPr>
        <p:spPr>
          <a:xfrm>
            <a:off x="7771464" y="2021127"/>
            <a:ext cx="139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cực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3A21498-A0EE-9F3F-E5BF-6AF442941442}"/>
              </a:ext>
            </a:extLst>
          </p:cNvPr>
          <p:cNvSpPr txBox="1"/>
          <p:nvPr/>
        </p:nvSpPr>
        <p:spPr>
          <a:xfrm>
            <a:off x="7056371" y="3106299"/>
            <a:ext cx="2548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Kiêu căng, tự phụ, hỡm hĩnh, thích ra oai</a:t>
            </a:r>
          </a:p>
        </p:txBody>
      </p:sp>
    </p:spTree>
    <p:extLst>
      <p:ext uri="{BB962C8B-B14F-4D97-AF65-F5344CB8AC3E}">
        <p14:creationId xmlns:p14="http://schemas.microsoft.com/office/powerpoint/2010/main" val="19827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FC087FD-8A28-EB20-7E09-7E10C017398D}"/>
              </a:ext>
            </a:extLst>
          </p:cNvPr>
          <p:cNvSpPr txBox="1"/>
          <p:nvPr/>
        </p:nvSpPr>
        <p:spPr>
          <a:xfrm>
            <a:off x="3024340" y="348420"/>
            <a:ext cx="6835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chân dung tự họa của Dế Mèn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E474EF-1623-A1E8-4AD5-7948231FD955}"/>
              </a:ext>
            </a:extLst>
          </p:cNvPr>
          <p:cNvSpPr txBox="1"/>
          <p:nvPr/>
        </p:nvSpPr>
        <p:spPr>
          <a:xfrm>
            <a:off x="1280660" y="1743155"/>
            <a:ext cx="2878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ct val="150000"/>
              </a:lnSpc>
              <a:buAutoNum type="alphaLcPeriod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</a:t>
            </a:r>
          </a:p>
          <a:p>
            <a:pPr marL="342891" indent="-342891">
              <a:lnSpc>
                <a:spcPct val="150000"/>
              </a:lnSpc>
              <a:buAutoNum type="alphaLcPeriod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</a:p>
          <a:p>
            <a:pPr marL="342891" indent="-342891">
              <a:lnSpc>
                <a:spcPct val="150000"/>
              </a:lnSpc>
              <a:buAutoNum type="alphaLcPeriod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 nghĩ</a:t>
            </a:r>
          </a:p>
        </p:txBody>
      </p:sp>
      <p:pic>
        <p:nvPicPr>
          <p:cNvPr id="8" name="Hình ảnh 7" descr="Ảnh có chứa chữ viết tay, Đồ họa, thiết kế, văn bản&#10;&#10;Mô tả được tạo tự động">
            <a:extLst>
              <a:ext uri="{FF2B5EF4-FFF2-40B4-BE49-F238E27FC236}">
                <a16:creationId xmlns:a16="http://schemas.microsoft.com/office/drawing/2014/main" id="{CB7CADF9-E2F9-435A-2FF5-DCAF40A18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4" t="1144" r="-300" b="87177"/>
          <a:stretch/>
        </p:blipFill>
        <p:spPr>
          <a:xfrm>
            <a:off x="3931920" y="2548241"/>
            <a:ext cx="1371600" cy="638519"/>
          </a:xfrm>
          <a:prstGeom prst="rect">
            <a:avLst/>
          </a:prstGeom>
        </p:spPr>
      </p:pic>
      <p:sp>
        <p:nvSpPr>
          <p:cNvPr id="9" name="Ngoặc móc Phải 8">
            <a:extLst>
              <a:ext uri="{FF2B5EF4-FFF2-40B4-BE49-F238E27FC236}">
                <a16:creationId xmlns:a16="http://schemas.microsoft.com/office/drawing/2014/main" id="{4953A553-F9B2-A70C-7913-2E27315860EF}"/>
              </a:ext>
            </a:extLst>
          </p:cNvPr>
          <p:cNvSpPr/>
          <p:nvPr/>
        </p:nvSpPr>
        <p:spPr>
          <a:xfrm>
            <a:off x="3383280" y="1707759"/>
            <a:ext cx="548640" cy="2055643"/>
          </a:xfrm>
          <a:prstGeom prst="rightBrace">
            <a:avLst>
              <a:gd name="adj1" fmla="val 38889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4C26815-50AE-C167-70C1-C2F5746EBF57}"/>
              </a:ext>
            </a:extLst>
          </p:cNvPr>
          <p:cNvSpPr txBox="1"/>
          <p:nvPr/>
        </p:nvSpPr>
        <p:spPr>
          <a:xfrm>
            <a:off x="5303521" y="2228671"/>
            <a:ext cx="455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nhân hóa, so sánh. Loài vật được miêu tả bằng đặc điểm, tính cách , … của con người </a:t>
            </a:r>
          </a:p>
        </p:txBody>
      </p:sp>
      <p:pic>
        <p:nvPicPr>
          <p:cNvPr id="12" name="Hình ảnh 11" descr="Ảnh có chứa bức vẽ, hình vẽ, bản phác thảo, minh họa&#10;&#10;Mô tả được tạo tự động">
            <a:extLst>
              <a:ext uri="{FF2B5EF4-FFF2-40B4-BE49-F238E27FC236}">
                <a16:creationId xmlns:a16="http://schemas.microsoft.com/office/drawing/2014/main" id="{C4B4344E-9CFB-F3E0-42EF-51225F256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8" b="98889" l="1094" r="99766">
                        <a14:foregroundMark x1="11797" y1="64028" x2="11797" y2="64028"/>
                        <a14:foregroundMark x1="11719" y1="63889" x2="20859" y2="86111"/>
                        <a14:foregroundMark x1="34531" y1="39306" x2="34531" y2="39306"/>
                        <a14:foregroundMark x1="31953" y1="37500" x2="38359" y2="53472"/>
                        <a14:foregroundMark x1="66094" y1="57500" x2="66797" y2="40556"/>
                        <a14:foregroundMark x1="66797" y1="40556" x2="67109" y2="39306"/>
                        <a14:foregroundMark x1="67656" y1="95833" x2="67031" y2="67500"/>
                        <a14:foregroundMark x1="60703" y1="98889" x2="41641" y2="91667"/>
                        <a14:foregroundMark x1="37500" y1="85833" x2="49609" y2="84444"/>
                        <a14:foregroundMark x1="49609" y1="84444" x2="50821" y2="84463"/>
                        <a14:foregroundMark x1="19922" y1="83750" x2="18281" y2="40000"/>
                        <a14:foregroundMark x1="7969" y1="85278" x2="6797" y2="51250"/>
                        <a14:foregroundMark x1="11484" y1="96944" x2="3906" y2="80139"/>
                        <a14:foregroundMark x1="7578" y1="91944" x2="1094" y2="75417"/>
                        <a14:foregroundMark x1="15156" y1="45556" x2="15703" y2="4028"/>
                        <a14:foregroundMark x1="16875" y1="62639" x2="15391" y2="37917"/>
                        <a14:foregroundMark x1="79766" y1="91250" x2="94609" y2="68889"/>
                        <a14:foregroundMark x1="94609" y1="68889" x2="94609" y2="68889"/>
                        <a14:foregroundMark x1="83125" y1="91528" x2="82422" y2="54167"/>
                        <a14:foregroundMark x1="82422" y1="54167" x2="82266" y2="53750"/>
                        <a14:foregroundMark x1="80703" y1="91944" x2="98203" y2="65556"/>
                        <a14:foregroundMark x1="94654" y1="60136" x2="98984" y2="53611"/>
                        <a14:foregroundMark x1="90781" y1="65972" x2="92009" y2="64121"/>
                        <a14:foregroundMark x1="92891" y1="73333" x2="97578" y2="63472"/>
                        <a14:foregroundMark x1="83203" y1="62500" x2="83516" y2="37361"/>
                        <a14:foregroundMark x1="81797" y1="56667" x2="84453" y2="34583"/>
                        <a14:foregroundMark x1="82031" y1="46806" x2="84864" y2="32788"/>
                        <a14:foregroundMark x1="81172" y1="48611" x2="85057" y2="32856"/>
                        <a14:foregroundMark x1="85234" y1="50694" x2="87753" y2="46827"/>
                        <a14:foregroundMark x1="89766" y1="57639" x2="89856" y2="55371"/>
                        <a14:foregroundMark x1="92121" y1="41237" x2="92344" y2="40694"/>
                        <a14:foregroundMark x1="87344" y1="49444" x2="87316" y2="45048"/>
                        <a14:foregroundMark x1="85469" y1="26111" x2="85528" y2="26399"/>
                        <a14:foregroundMark x1="44453" y1="28750" x2="44453" y2="28750"/>
                        <a14:foregroundMark x1="80625" y1="55833" x2="81641" y2="41944"/>
                        <a14:foregroundMark x1="81719" y1="42778" x2="83281" y2="33472"/>
                        <a14:foregroundMark x1="75547" y1="64583" x2="77891" y2="57917"/>
                        <a14:foregroundMark x1="77266" y1="68194" x2="78828" y2="59583"/>
                        <a14:foregroundMark x1="78828" y1="59583" x2="78828" y2="59583"/>
                        <a14:foregroundMark x1="76875" y1="60000" x2="81406" y2="56806"/>
                        <a14:foregroundMark x1="78281" y1="57361" x2="80234" y2="55278"/>
                        <a14:foregroundMark x1="78672" y1="55000" x2="80547" y2="53750"/>
                        <a14:foregroundMark x1="79375" y1="53472" x2="80234" y2="52778"/>
                        <a14:foregroundMark x1="77969" y1="61389" x2="77578" y2="65833"/>
                        <a14:foregroundMark x1="77344" y1="67361" x2="77891" y2="64167"/>
                        <a14:foregroundMark x1="76797" y1="66944" x2="77969" y2="63472"/>
                        <a14:foregroundMark x1="83906" y1="31389" x2="83906" y2="31389"/>
                        <a14:foregroundMark x1="84375" y1="30694" x2="84609" y2="30694"/>
                        <a14:foregroundMark x1="83672" y1="33889" x2="85391" y2="27500"/>
                        <a14:foregroundMark x1="85391" y1="27500" x2="85391" y2="27222"/>
                        <a14:foregroundMark x1="84219" y1="33333" x2="85391" y2="25694"/>
                        <a14:foregroundMark x1="85391" y1="25694" x2="82969" y2="34167"/>
                        <a14:foregroundMark x1="85391" y1="28611" x2="84922" y2="24583"/>
                        <a14:foregroundMark x1="85391" y1="26250" x2="85625" y2="24444"/>
                        <a14:foregroundMark x1="87500" y1="44167" x2="87500" y2="44167"/>
                        <a14:foregroundMark x1="87969" y1="44861" x2="90938" y2="43333"/>
                        <a14:foregroundMark x1="87266" y1="42500" x2="87266" y2="39028"/>
                        <a14:foregroundMark x1="91484" y1="68333" x2="98281" y2="54583"/>
                        <a14:foregroundMark x1="91797" y1="64167" x2="99766" y2="50972"/>
                        <a14:foregroundMark x1="91797" y1="61528" x2="96875" y2="53472"/>
                        <a14:foregroundMark x1="96875" y1="53472" x2="99375" y2="51389"/>
                        <a14:foregroundMark x1="92109" y1="61528" x2="96328" y2="52222"/>
                        <a14:foregroundMark x1="96328" y1="52222" x2="99766" y2="50139"/>
                        <a14:foregroundMark x1="92344" y1="59861" x2="99219" y2="50972"/>
                        <a14:foregroundMark x1="93058" y1="51667" x2="93516" y2="48194"/>
                        <a14:foregroundMark x1="92031" y1="59444" x2="93058" y2="51667"/>
                        <a14:foregroundMark x1="93516" y1="48194" x2="93750" y2="47361"/>
                        <a14:foregroundMark x1="93516" y1="57917" x2="96172" y2="47500"/>
                        <a14:foregroundMark x1="95625" y1="54028" x2="96953" y2="46250"/>
                        <a14:foregroundMark x1="96953" y1="46250" x2="97266" y2="45833"/>
                        <a14:foregroundMark x1="94531" y1="55833" x2="95391" y2="46389"/>
                        <a14:foregroundMark x1="95391" y1="46389" x2="95625" y2="46250"/>
                        <a14:foregroundMark x1="93438" y1="53611" x2="95657" y2="43749"/>
                        <a14:foregroundMark x1="90629" y1="51667" x2="86953" y2="38056"/>
                        <a14:foregroundMark x1="94531" y1="66111" x2="90629" y2="51667"/>
                        <a14:backgroundMark x1="20625" y1="40694" x2="20625" y2="40694"/>
                        <a14:backgroundMark x1="21484" y1="40000" x2="20469" y2="36111"/>
                        <a14:backgroundMark x1="23125" y1="52083" x2="23750" y2="56250"/>
                        <a14:backgroundMark x1="22969" y1="40139" x2="22500" y2="45694"/>
                        <a14:backgroundMark x1="21406" y1="49722" x2="25078" y2="51806"/>
                        <a14:backgroundMark x1="23047" y1="46944" x2="22891" y2="15139"/>
                        <a14:backgroundMark x1="47891" y1="50139" x2="52500" y2="16528"/>
                        <a14:backgroundMark x1="52500" y1="16528" x2="52734" y2="15694"/>
                        <a14:backgroundMark x1="30859" y1="17639" x2="30859" y2="17639"/>
                        <a14:backgroundMark x1="51953" y1="84167" x2="51953" y2="84167"/>
                        <a14:backgroundMark x1="52031" y1="84306" x2="52031" y2="82778"/>
                        <a14:backgroundMark x1="51719" y1="85278" x2="55156" y2="91528"/>
                        <a14:backgroundMark x1="55156" y1="91528" x2="55156" y2="91528"/>
                        <a14:backgroundMark x1="53828" y1="84167" x2="53828" y2="84167"/>
                        <a14:backgroundMark x1="53828" y1="84583" x2="53828" y2="84583"/>
                        <a14:backgroundMark x1="51484" y1="84583" x2="51484" y2="84583"/>
                        <a14:backgroundMark x1="51797" y1="84444" x2="52109" y2="84722"/>
                        <a14:backgroundMark x1="51641" y1="86111" x2="51797" y2="85278"/>
                        <a14:backgroundMark x1="51797" y1="85417" x2="51094" y2="84444"/>
                        <a14:backgroundMark x1="52578" y1="85417" x2="51406" y2="85278"/>
                        <a14:backgroundMark x1="52031" y1="85000" x2="50859" y2="84583"/>
                        <a14:backgroundMark x1="55781" y1="77778" x2="55781" y2="77778"/>
                        <a14:backgroundMark x1="86275" y1="29116" x2="86484" y2="30556"/>
                        <a14:backgroundMark x1="85859" y1="31944" x2="85859" y2="30571"/>
                        <a14:backgroundMark x1="85040" y1="25267" x2="85469" y2="23333"/>
                        <a14:backgroundMark x1="85853" y1="31025" x2="85625" y2="33056"/>
                        <a14:backgroundMark x1="85859" y1="30972" x2="85867" y2="30900"/>
                        <a14:backgroundMark x1="93125" y1="42639" x2="91250" y2="45972"/>
                        <a14:backgroundMark x1="89436" y1="46299" x2="90328" y2="49924"/>
                        <a14:backgroundMark x1="87031" y1="36528" x2="88584" y2="42837"/>
                        <a14:backgroundMark x1="91484" y1="51667" x2="91484" y2="51667"/>
                        <a14:backgroundMark x1="98281" y1="42500" x2="95391" y2="43056"/>
                        <a14:backgroundMark x1="17578" y1="18750" x2="17578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782"/>
          <a:stretch/>
        </p:blipFill>
        <p:spPr>
          <a:xfrm>
            <a:off x="0" y="3506325"/>
            <a:ext cx="4800600" cy="3351675"/>
          </a:xfrm>
          <a:prstGeom prst="rect">
            <a:avLst/>
          </a:prstGeom>
        </p:spPr>
      </p:pic>
      <p:pic>
        <p:nvPicPr>
          <p:cNvPr id="14" name="Hình ảnh 13" descr="Ảnh có chứa chữ viết tay, Đồ họa, thiết kế, văn bản&#10;&#10;Mô tả được tạo tự động">
            <a:extLst>
              <a:ext uri="{FF2B5EF4-FFF2-40B4-BE49-F238E27FC236}">
                <a16:creationId xmlns:a16="http://schemas.microsoft.com/office/drawing/2014/main" id="{9E5BC57A-76C7-0681-0F80-3B85463D5D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6" t="19220" r="74875" b="49602"/>
          <a:stretch/>
        </p:blipFill>
        <p:spPr>
          <a:xfrm>
            <a:off x="4800600" y="4935045"/>
            <a:ext cx="1154027" cy="1373375"/>
          </a:xfrm>
          <a:prstGeom prst="rect">
            <a:avLst/>
          </a:prstGeom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A4FA73A5-7FB7-75FA-9448-CE33D71D5B4F}"/>
              </a:ext>
            </a:extLst>
          </p:cNvPr>
          <p:cNvSpPr/>
          <p:nvPr/>
        </p:nvSpPr>
        <p:spPr>
          <a:xfrm>
            <a:off x="5954627" y="4801804"/>
            <a:ext cx="5072743" cy="1220417"/>
          </a:xfrm>
          <a:prstGeom prst="roundRect">
            <a:avLst/>
          </a:prstGeom>
          <a:solidFill>
            <a:srgbClr val="FF7C60"/>
          </a:solidFill>
          <a:ln>
            <a:solidFill>
              <a:srgbClr val="FF7C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Vẻ đẹp cường tráng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nết kiêu căng, tự phụ coi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thuờng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tất cả mọi người</a:t>
            </a:r>
          </a:p>
        </p:txBody>
      </p:sp>
    </p:spTree>
    <p:extLst>
      <p:ext uri="{BB962C8B-B14F-4D97-AF65-F5344CB8AC3E}">
        <p14:creationId xmlns:p14="http://schemas.microsoft.com/office/powerpoint/2010/main" val="10376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  <p:bldP spid="9" grpId="0" animBg="1"/>
      <p:bldP spid="10" grpId="0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666B2E0-143A-29CA-283E-F368B618F7D1}"/>
              </a:ext>
            </a:extLst>
          </p:cNvPr>
          <p:cNvSpPr txBox="1"/>
          <p:nvPr/>
        </p:nvSpPr>
        <p:spPr>
          <a:xfrm>
            <a:off x="1931583" y="559097"/>
            <a:ext cx="8647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rút ra cho bản thân thông qua bức chân dung tự họa của Dế Mèn</a:t>
            </a:r>
          </a:p>
        </p:txBody>
      </p:sp>
      <p:pic>
        <p:nvPicPr>
          <p:cNvPr id="7" name="Hình ảnh 6" descr="Ảnh có chứa hoa&#10;&#10;Mô tả được tạo tự động">
            <a:extLst>
              <a:ext uri="{FF2B5EF4-FFF2-40B4-BE49-F238E27FC236}">
                <a16:creationId xmlns:a16="http://schemas.microsoft.com/office/drawing/2014/main" id="{12FADCBB-D67B-304E-2B80-ECFD46B95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47" y="2062309"/>
            <a:ext cx="4236595" cy="423659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D36B2DD-5882-5237-2EC3-B28BFC01998C}"/>
              </a:ext>
            </a:extLst>
          </p:cNvPr>
          <p:cNvSpPr txBox="1"/>
          <p:nvPr/>
        </p:nvSpPr>
        <p:spPr>
          <a:xfrm>
            <a:off x="3406082" y="2383323"/>
            <a:ext cx="139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D77F8AC-8891-B684-4D1F-E0920C9856F8}"/>
              </a:ext>
            </a:extLst>
          </p:cNvPr>
          <p:cNvSpPr txBox="1"/>
          <p:nvPr/>
        </p:nvSpPr>
        <p:spPr>
          <a:xfrm>
            <a:off x="2652079" y="3106537"/>
            <a:ext cx="2548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 uống đầy đủ, tự chăm sóc bản thân để trở nên nhanh nhẹn, khỏe mạnh</a:t>
            </a:r>
          </a:p>
        </p:txBody>
      </p:sp>
      <p:pic>
        <p:nvPicPr>
          <p:cNvPr id="6" name="Hình ảnh 5" descr="Ảnh có chứa hoa&#10;&#10;Mô tả được tạo tự động">
            <a:extLst>
              <a:ext uri="{FF2B5EF4-FFF2-40B4-BE49-F238E27FC236}">
                <a16:creationId xmlns:a16="http://schemas.microsoft.com/office/drawing/2014/main" id="{D06E481F-504A-FA92-7C3E-D37671ADB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96" y="1996284"/>
            <a:ext cx="4236595" cy="423659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DA1E4F8-D1CC-C5BE-F990-139631171360}"/>
              </a:ext>
            </a:extLst>
          </p:cNvPr>
          <p:cNvSpPr txBox="1"/>
          <p:nvPr/>
        </p:nvSpPr>
        <p:spPr>
          <a:xfrm>
            <a:off x="7799631" y="2338325"/>
            <a:ext cx="144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làm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39A95AC-4BCA-5B20-30C0-32AB1C68BE01}"/>
              </a:ext>
            </a:extLst>
          </p:cNvPr>
          <p:cNvSpPr txBox="1"/>
          <p:nvPr/>
        </p:nvSpPr>
        <p:spPr>
          <a:xfrm>
            <a:off x="7238514" y="3082954"/>
            <a:ext cx="2389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Quá tự tin vào bản thân, coi mình là trung tâm, kiêu căng, trêu trọc người yếu kém</a:t>
            </a:r>
          </a:p>
        </p:txBody>
      </p:sp>
    </p:spTree>
    <p:extLst>
      <p:ext uri="{BB962C8B-B14F-4D97-AF65-F5344CB8AC3E}">
        <p14:creationId xmlns:p14="http://schemas.microsoft.com/office/powerpoint/2010/main" val="53366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1F3A943-C3BD-3135-2C4A-B4CCFAD1B062}"/>
              </a:ext>
            </a:extLst>
          </p:cNvPr>
          <p:cNvSpPr txBox="1"/>
          <p:nvPr/>
        </p:nvSpPr>
        <p:spPr>
          <a:xfrm>
            <a:off x="3539417" y="282102"/>
            <a:ext cx="613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Nhân vật Dế Choắt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9C36E7-7DFC-4916-04CC-099DB210F7F0}"/>
              </a:ext>
            </a:extLst>
          </p:cNvPr>
          <p:cNvSpPr txBox="1"/>
          <p:nvPr/>
        </p:nvSpPr>
        <p:spPr>
          <a:xfrm>
            <a:off x="3024341" y="1153608"/>
            <a:ext cx="7841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Ngoại hình, tính cách, hành động</a:t>
            </a:r>
          </a:p>
        </p:txBody>
      </p:sp>
      <p:pic>
        <p:nvPicPr>
          <p:cNvPr id="16" name="Hình ảnh 15" descr="Ảnh có chứa chữ viết tay, Đồ họa, thiết kế, văn bản&#10;&#10;Mô tả được tạo tự động">
            <a:extLst>
              <a:ext uri="{FF2B5EF4-FFF2-40B4-BE49-F238E27FC236}">
                <a16:creationId xmlns:a16="http://schemas.microsoft.com/office/drawing/2014/main" id="{09F000A4-4CD6-5029-1CC1-CFD6743399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0" t="43559" r="-3789" b="37229"/>
          <a:stretch/>
        </p:blipFill>
        <p:spPr>
          <a:xfrm>
            <a:off x="1585026" y="4746350"/>
            <a:ext cx="1377485" cy="1246209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60A057F-5EA8-F638-42A0-3050466FC63B}"/>
              </a:ext>
            </a:extLst>
          </p:cNvPr>
          <p:cNvSpPr txBox="1"/>
          <p:nvPr/>
        </p:nvSpPr>
        <p:spPr>
          <a:xfrm>
            <a:off x="2430225" y="5450503"/>
            <a:ext cx="3785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 yếu sống tạm bợ.</a:t>
            </a:r>
            <a:b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ngược với Dế Mèn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E09A1F4-A8B0-7148-CD8C-3E2C5E162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1397" y="2565379"/>
            <a:ext cx="3947663" cy="4840483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3362E60-3E1C-7B11-68FA-48F50341F32D}"/>
              </a:ext>
            </a:extLst>
          </p:cNvPr>
          <p:cNvSpPr txBox="1"/>
          <p:nvPr/>
        </p:nvSpPr>
        <p:spPr>
          <a:xfrm>
            <a:off x="1263145" y="2103716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Trạc tuổi Dế Mèn. Bẩm sinh yếu đuối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8FEFE-8ACB-975D-2B02-452A212A4561}"/>
              </a:ext>
            </a:extLst>
          </p:cNvPr>
          <p:cNvSpPr txBox="1"/>
          <p:nvPr/>
        </p:nvSpPr>
        <p:spPr>
          <a:xfrm>
            <a:off x="1263145" y="2597539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Người gầy gò, dài lêu nghêu như gã thuốc phiện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E4101CD-A519-22D5-DA6E-65D8D6FB1585}"/>
              </a:ext>
            </a:extLst>
          </p:cNvPr>
          <p:cNvSpPr txBox="1"/>
          <p:nvPr/>
        </p:nvSpPr>
        <p:spPr>
          <a:xfrm>
            <a:off x="1263145" y="3176480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Cảnh ngắn ngủn, đôi cánh bè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146D6BD-CB3D-A7A3-CA2D-8B69C0DA3343}"/>
              </a:ext>
            </a:extLst>
          </p:cNvPr>
          <p:cNvSpPr txBox="1"/>
          <p:nvPr/>
        </p:nvSpPr>
        <p:spPr>
          <a:xfrm>
            <a:off x="1263144" y="3755421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Râu ria cụt 1 mẩu. Mặt mũi ngẩn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ngơ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ED0F3A1-654D-FE1A-AEE8-B99E8DD6D867}"/>
              </a:ext>
            </a:extLst>
          </p:cNvPr>
          <p:cNvSpPr txBox="1"/>
          <p:nvPr/>
        </p:nvSpPr>
        <p:spPr>
          <a:xfrm>
            <a:off x="1263142" y="4316192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Ăn xổi ở thì. Đào hang nông sát đất</a:t>
            </a:r>
          </a:p>
        </p:txBody>
      </p:sp>
    </p:spTree>
    <p:extLst>
      <p:ext uri="{BB962C8B-B14F-4D97-AF65-F5344CB8AC3E}">
        <p14:creationId xmlns:p14="http://schemas.microsoft.com/office/powerpoint/2010/main" val="384641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1" grpId="0"/>
      <p:bldP spid="22" grpId="0"/>
      <p:bldP spid="23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D4B2E6B-1E78-5B3A-4EB1-E4581C2F94E2}"/>
              </a:ext>
            </a:extLst>
          </p:cNvPr>
          <p:cNvSpPr txBox="1"/>
          <p:nvPr/>
        </p:nvSpPr>
        <p:spPr>
          <a:xfrm>
            <a:off x="3539417" y="282102"/>
            <a:ext cx="613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Nhân vật Dế Choắt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B81E3B-0EE4-10E8-D1CF-C9934E9427A6}"/>
              </a:ext>
            </a:extLst>
          </p:cNvPr>
          <p:cNvSpPr txBox="1"/>
          <p:nvPr/>
        </p:nvSpPr>
        <p:spPr>
          <a:xfrm>
            <a:off x="2979113" y="1156897"/>
            <a:ext cx="7841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Thái độ của Dế Mèn với Dế Choắt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B6D4E1F8-E2E0-FD1C-EE80-CF246E621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41" y="3022600"/>
            <a:ext cx="7460819" cy="391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8067" y="1908583"/>
            <a:ext cx="5147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Tx/>
              <a:buChar char="-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Tx/>
              <a:buChar char="-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15" descr="Ảnh có chứa chữ viết tay, Đồ họa, thiết kế, văn bản&#10;&#10;Mô tả được tạo tự động">
            <a:extLst>
              <a:ext uri="{FF2B5EF4-FFF2-40B4-BE49-F238E27FC236}">
                <a16:creationId xmlns:a16="http://schemas.microsoft.com/office/drawing/2014/main" id="{09F000A4-4CD6-5029-1CC1-CFD674339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77290" r="68303" b="-234"/>
          <a:stretch/>
        </p:blipFill>
        <p:spPr>
          <a:xfrm rot="10454346">
            <a:off x="4607410" y="2924633"/>
            <a:ext cx="1649935" cy="13437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844989" y="4305300"/>
            <a:ext cx="4860611" cy="13462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27" y="-309452"/>
            <a:ext cx="3496507" cy="4062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3852" y="770467"/>
            <a:ext cx="5127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379825" y="2401414"/>
            <a:ext cx="3231017" cy="20235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62383" y="2401412"/>
            <a:ext cx="3117091" cy="20235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15" descr="Ảnh có chứa chữ viết tay, Đồ họa, thiết kế, văn bản&#10;&#10;Mô tả được tạo tự động">
            <a:extLst>
              <a:ext uri="{FF2B5EF4-FFF2-40B4-BE49-F238E27FC236}">
                <a16:creationId xmlns:a16="http://schemas.microsoft.com/office/drawing/2014/main" id="{09F000A4-4CD6-5029-1CC1-CFD6743399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49830" r="68293" b="27226"/>
          <a:stretch/>
        </p:blipFill>
        <p:spPr>
          <a:xfrm>
            <a:off x="2038427" y="4790404"/>
            <a:ext cx="1426699" cy="1161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3409" y="4933421"/>
            <a:ext cx="6729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8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641942ED-9011-2E4C-67CB-0A9E4783A3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42" y="1869719"/>
            <a:ext cx="5435359" cy="543535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7E9A23F-EBC8-5AAA-4DA9-231FE6746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110411" y="4668369"/>
            <a:ext cx="2584174" cy="212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98" y="151997"/>
            <a:ext cx="4652783" cy="156842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82317" y="1050482"/>
            <a:ext cx="3486207" cy="1638473"/>
            <a:chOff x="1176398" y="1076465"/>
            <a:chExt cx="3341869" cy="15385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6398" y="1076465"/>
              <a:ext cx="3341869" cy="96360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549505" y="1834716"/>
              <a:ext cx="2616200" cy="780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61564" y="2159187"/>
            <a:ext cx="2621507" cy="1535804"/>
            <a:chOff x="4898209" y="2622593"/>
            <a:chExt cx="2621507" cy="1535804"/>
          </a:xfrm>
        </p:grpSpPr>
        <p:sp>
          <p:nvSpPr>
            <p:cNvPr id="30" name="TextBox 29"/>
            <p:cNvSpPr txBox="1"/>
            <p:nvPr/>
          </p:nvSpPr>
          <p:spPr>
            <a:xfrm>
              <a:off x="4898209" y="3327400"/>
              <a:ext cx="2616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8209" y="2622593"/>
              <a:ext cx="2621507" cy="96934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2501987" y="3972476"/>
            <a:ext cx="3323868" cy="1609505"/>
            <a:chOff x="2630689" y="4171591"/>
            <a:chExt cx="3323868" cy="160950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1478" y="4171591"/>
              <a:ext cx="2499577" cy="969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630689" y="4950099"/>
              <a:ext cx="3323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6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507003F6-D09D-4EA3-2DD5-0959BF582D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14204" r="18058" b="12412"/>
          <a:stretch/>
        </p:blipFill>
        <p:spPr>
          <a:xfrm flipH="1">
            <a:off x="-1" y="1954083"/>
            <a:ext cx="3852333" cy="4903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537" y="549692"/>
            <a:ext cx="8618937" cy="98882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890758"/>
              </p:ext>
            </p:extLst>
          </p:nvPr>
        </p:nvGraphicFramePr>
        <p:xfrm>
          <a:off x="3605765" y="2164062"/>
          <a:ext cx="7917372" cy="274660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63703">
                  <a:extLst>
                    <a:ext uri="{9D8B030D-6E8A-4147-A177-3AD203B41FA5}">
                      <a16:colId xmlns:a16="http://schemas.microsoft.com/office/drawing/2014/main" val="1874383103"/>
                    </a:ext>
                  </a:extLst>
                </a:gridCol>
                <a:gridCol w="2094983">
                  <a:extLst>
                    <a:ext uri="{9D8B030D-6E8A-4147-A177-3AD203B41FA5}">
                      <a16:colId xmlns:a16="http://schemas.microsoft.com/office/drawing/2014/main" val="291220422"/>
                    </a:ext>
                  </a:extLst>
                </a:gridCol>
                <a:gridCol w="2223017">
                  <a:extLst>
                    <a:ext uri="{9D8B030D-6E8A-4147-A177-3AD203B41FA5}">
                      <a16:colId xmlns:a16="http://schemas.microsoft.com/office/drawing/2014/main" val="1460222536"/>
                    </a:ext>
                  </a:extLst>
                </a:gridCol>
                <a:gridCol w="1735669">
                  <a:extLst>
                    <a:ext uri="{9D8B030D-6E8A-4147-A177-3AD203B41FA5}">
                      <a16:colId xmlns:a16="http://schemas.microsoft.com/office/drawing/2014/main" val="4217472054"/>
                    </a:ext>
                  </a:extLst>
                </a:gridCol>
              </a:tblGrid>
              <a:tr h="11166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lToB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042404"/>
                  </a:ext>
                </a:extLst>
              </a:tr>
              <a:tr h="85105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7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334951"/>
                  </a:ext>
                </a:extLst>
              </a:tr>
              <a:tr h="77893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35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8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5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507003F6-D09D-4EA3-2DD5-0959BF582D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14204" r="18058" b="12412"/>
          <a:stretch/>
        </p:blipFill>
        <p:spPr>
          <a:xfrm flipH="1">
            <a:off x="-2" y="3186087"/>
            <a:ext cx="2884517" cy="3671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537" y="549692"/>
            <a:ext cx="8618937" cy="98882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943203"/>
              </p:ext>
            </p:extLst>
          </p:nvPr>
        </p:nvGraphicFramePr>
        <p:xfrm>
          <a:off x="2072595" y="1701540"/>
          <a:ext cx="9032831" cy="367224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17136">
                  <a:extLst>
                    <a:ext uri="{9D8B030D-6E8A-4147-A177-3AD203B41FA5}">
                      <a16:colId xmlns:a16="http://schemas.microsoft.com/office/drawing/2014/main" val="1874383103"/>
                    </a:ext>
                  </a:extLst>
                </a:gridCol>
                <a:gridCol w="2527069">
                  <a:extLst>
                    <a:ext uri="{9D8B030D-6E8A-4147-A177-3AD203B41FA5}">
                      <a16:colId xmlns:a16="http://schemas.microsoft.com/office/drawing/2014/main" val="291220422"/>
                    </a:ext>
                  </a:extLst>
                </a:gridCol>
                <a:gridCol w="2277687">
                  <a:extLst>
                    <a:ext uri="{9D8B030D-6E8A-4147-A177-3AD203B41FA5}">
                      <a16:colId xmlns:a16="http://schemas.microsoft.com/office/drawing/2014/main" val="1460222536"/>
                    </a:ext>
                  </a:extLst>
                </a:gridCol>
                <a:gridCol w="2310939">
                  <a:extLst>
                    <a:ext uri="{9D8B030D-6E8A-4147-A177-3AD203B41FA5}">
                      <a16:colId xmlns:a16="http://schemas.microsoft.com/office/drawing/2014/main" val="4217472054"/>
                    </a:ext>
                  </a:extLst>
                </a:gridCol>
              </a:tblGrid>
              <a:tr h="111879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lToB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042404"/>
                  </a:ext>
                </a:extLst>
              </a:tr>
              <a:tr h="144641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7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334951"/>
                  </a:ext>
                </a:extLst>
              </a:tr>
              <a:tr h="1107043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35161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964561" y="4396173"/>
                <a:ext cx="252054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Hung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hăng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ngạo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xấc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xược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61" y="4396173"/>
                <a:ext cx="2520540" cy="769441"/>
              </a:xfrm>
              <a:prstGeom prst="rect">
                <a:avLst/>
              </a:prstGeom>
              <a:blipFill>
                <a:blip r:embed="rId6"/>
                <a:stretch>
                  <a:fillRect t="-5556" r="-242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129264" y="2828115"/>
            <a:ext cx="25205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85100" y="2807799"/>
            <a:ext cx="23857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Mon men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528311" y="4395535"/>
                <a:ext cx="1954383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Hoảng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sợ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hèn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nhát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311" y="4395535"/>
                <a:ext cx="1954383" cy="769441"/>
              </a:xfrm>
              <a:prstGeom prst="rect">
                <a:avLst/>
              </a:prstGeom>
              <a:blipFill>
                <a:blip r:embed="rId7"/>
                <a:stretch>
                  <a:fillRect t="-5556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8706245" y="4444229"/>
                <a:ext cx="252054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Dế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Mèn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hối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hận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chôn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cất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Dế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Choắt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245" y="4444229"/>
                <a:ext cx="2520540" cy="769441"/>
              </a:xfrm>
              <a:prstGeom prst="rect">
                <a:avLst/>
              </a:prstGeom>
              <a:blipFill>
                <a:blip r:embed="rId8"/>
                <a:stretch>
                  <a:fillRect t="-5556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8935303" y="3322221"/>
            <a:ext cx="2385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177046" y="4401083"/>
            <a:ext cx="2755781" cy="2313506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067" y="73211"/>
            <a:ext cx="8900931" cy="1286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t="908" r="3691"/>
          <a:stretch/>
        </p:blipFill>
        <p:spPr>
          <a:xfrm>
            <a:off x="5460005" y="2397962"/>
            <a:ext cx="6790267" cy="4715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7706" y="1231943"/>
            <a:ext cx="2446868" cy="52322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08" y="1759670"/>
            <a:ext cx="3691467" cy="83099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hang,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917874">
            <a:off x="4564587" y="1764608"/>
            <a:ext cx="584200" cy="624481"/>
          </a:xfrm>
          <a:prstGeom prst="rightArrow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60041" y="1588811"/>
            <a:ext cx="2446868" cy="52322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0416" y="2112646"/>
            <a:ext cx="3691467" cy="83099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Cốc.Chui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</a:p>
        </p:txBody>
      </p:sp>
      <p:sp>
        <p:nvSpPr>
          <p:cNvPr id="13" name="Right Arrow 12"/>
          <p:cNvSpPr/>
          <p:nvPr/>
        </p:nvSpPr>
        <p:spPr>
          <a:xfrm rot="8122938">
            <a:off x="5667940" y="3195774"/>
            <a:ext cx="584200" cy="624481"/>
          </a:xfrm>
          <a:prstGeom prst="rightArrow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56842" y="3127723"/>
            <a:ext cx="3205861" cy="52322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4907" y="3632854"/>
            <a:ext cx="3691467" cy="83099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16200000" flipH="1">
            <a:off x="3603790" y="4562872"/>
            <a:ext cx="593701" cy="619149"/>
          </a:xfrm>
          <a:prstGeom prst="rightArrow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57944" y="5235662"/>
            <a:ext cx="1485392" cy="52322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3721" y="5635753"/>
            <a:ext cx="3058259" cy="83099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 animBg="1"/>
      <p:bldP spid="10" grpId="0"/>
      <p:bldP spid="11" grpId="0"/>
      <p:bldP spid="13" grpId="0" animBg="1"/>
      <p:bldP spid="14" grpId="0"/>
      <p:bldP spid="15" grpId="0"/>
      <p:bldP spid="16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E5C41CC-6D27-FFCB-E097-EFC7F5343742}"/>
              </a:ext>
            </a:extLst>
          </p:cNvPr>
          <p:cNvSpPr txBox="1"/>
          <p:nvPr/>
        </p:nvSpPr>
        <p:spPr>
          <a:xfrm>
            <a:off x="1634247" y="391726"/>
            <a:ext cx="8945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ctr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C865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0E41C3C-F821-1E3B-47C8-1656ACAFD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61" y="1372209"/>
            <a:ext cx="2876899" cy="270368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1DC9198-B6C7-E9C5-7A7E-858A609E3F58}"/>
              </a:ext>
            </a:extLst>
          </p:cNvPr>
          <p:cNvSpPr txBox="1"/>
          <p:nvPr/>
        </p:nvSpPr>
        <p:spPr>
          <a:xfrm>
            <a:off x="2101176" y="4280246"/>
            <a:ext cx="1825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 descr="Ảnh có chứa văn bản, thềm đại dương&#10;&#10;Mô tả được tạo tự động">
            <a:extLst>
              <a:ext uri="{FF2B5EF4-FFF2-40B4-BE49-F238E27FC236}">
                <a16:creationId xmlns:a16="http://schemas.microsoft.com/office/drawing/2014/main" id="{6E03A421-193B-5374-0D2D-A0A3E980D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03" y="2829904"/>
            <a:ext cx="2838395" cy="270368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20A0A46-410F-398B-9B00-5EA2DA10BC9B}"/>
              </a:ext>
            </a:extLst>
          </p:cNvPr>
          <p:cNvSpPr txBox="1"/>
          <p:nvPr/>
        </p:nvSpPr>
        <p:spPr>
          <a:xfrm>
            <a:off x="5064265" y="5670608"/>
            <a:ext cx="2063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Võ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18" descr="Ảnh có chứa văn bản, bức thư&#10;&#10;Mô tả được tạo tự động">
            <a:extLst>
              <a:ext uri="{FF2B5EF4-FFF2-40B4-BE49-F238E27FC236}">
                <a16:creationId xmlns:a16="http://schemas.microsoft.com/office/drawing/2014/main" id="{1805677A-CC2E-EB44-6EE8-DAB8F9D326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12345" r="19622" b="13160"/>
          <a:stretch/>
        </p:blipFill>
        <p:spPr>
          <a:xfrm>
            <a:off x="7812206" y="1245142"/>
            <a:ext cx="2754349" cy="3796657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B75FF4C-C853-1825-8045-417D9F4ACD84}"/>
              </a:ext>
            </a:extLst>
          </p:cNvPr>
          <p:cNvSpPr txBox="1"/>
          <p:nvPr/>
        </p:nvSpPr>
        <p:spPr>
          <a:xfrm>
            <a:off x="7702307" y="5355437"/>
            <a:ext cx="3048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Xe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Võ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FB274F7-65ED-D524-2D6B-122D42A074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5464"/>
          <a:stretch/>
        </p:blipFill>
        <p:spPr>
          <a:xfrm>
            <a:off x="-206574" y="3583088"/>
            <a:ext cx="5721394" cy="3274912"/>
          </a:xfrm>
          <a:prstGeom prst="rect">
            <a:avLst/>
          </a:prstGeom>
        </p:spPr>
      </p:pic>
      <p:pic>
        <p:nvPicPr>
          <p:cNvPr id="71" name="图片 32">
            <a:extLst>
              <a:ext uri="{FF2B5EF4-FFF2-40B4-BE49-F238E27FC236}">
                <a16:creationId xmlns:a16="http://schemas.microsoft.com/office/drawing/2014/main" id="{F719B729-3739-FA07-A0A1-28BBD041FC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7" cy="1811267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2360240" y="-339735"/>
            <a:ext cx="7162337" cy="2244131"/>
            <a:chOff x="1725237" y="-255949"/>
            <a:chExt cx="8805694" cy="2738965"/>
          </a:xfrm>
        </p:grpSpPr>
        <p:pic>
          <p:nvPicPr>
            <p:cNvPr id="73" name="图片 28">
              <a:extLst>
                <a:ext uri="{FF2B5EF4-FFF2-40B4-BE49-F238E27FC236}">
                  <a16:creationId xmlns:a16="http://schemas.microsoft.com/office/drawing/2014/main" id="{F67983D8-4167-C00A-E6E3-C1BFF0DE3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7831376" y="-220295"/>
              <a:ext cx="2735210" cy="2663901"/>
            </a:xfrm>
            <a:prstGeom prst="rect">
              <a:avLst/>
            </a:prstGeom>
          </p:spPr>
        </p:pic>
        <p:pic>
          <p:nvPicPr>
            <p:cNvPr id="74" name="图片 29">
              <a:extLst>
                <a:ext uri="{FF2B5EF4-FFF2-40B4-BE49-F238E27FC236}">
                  <a16:creationId xmlns:a16="http://schemas.microsoft.com/office/drawing/2014/main" id="{5AB9599E-18C9-8CF1-6974-EB0F08F41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1689583" y="-216540"/>
              <a:ext cx="2735210" cy="2663901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4985" y="564623"/>
              <a:ext cx="7791363" cy="963251"/>
            </a:xfrm>
            <a:prstGeom prst="rect">
              <a:avLst/>
            </a:prstGeom>
          </p:spPr>
        </p:pic>
      </p:grpSp>
      <p:pic>
        <p:nvPicPr>
          <p:cNvPr id="76" name="Hình ảnh 15" descr="Ảnh có chứa chữ viết tay, Đồ họa, thiết kế, văn bản&#10;&#10;Mô tả được tạo tự động">
            <a:extLst>
              <a:ext uri="{FF2B5EF4-FFF2-40B4-BE49-F238E27FC236}">
                <a16:creationId xmlns:a16="http://schemas.microsoft.com/office/drawing/2014/main" id="{09F000A4-4CD6-5029-1CC1-CFD6743399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0" t="56608" r="20695" b="28086"/>
          <a:stretch/>
        </p:blipFill>
        <p:spPr>
          <a:xfrm>
            <a:off x="5051808" y="5133190"/>
            <a:ext cx="1206233" cy="823287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6111259" y="5102773"/>
            <a:ext cx="4411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id="{995412FB-6300-4AB8-A2CC-918D3FFF1B78}"/>
              </a:ext>
            </a:extLst>
          </p:cNvPr>
          <p:cNvGrpSpPr/>
          <p:nvPr/>
        </p:nvGrpSpPr>
        <p:grpSpPr>
          <a:xfrm>
            <a:off x="2810707" y="2854455"/>
            <a:ext cx="501099" cy="768068"/>
            <a:chOff x="2446339" y="4289690"/>
            <a:chExt cx="501099" cy="768068"/>
          </a:xfrm>
        </p:grpSpPr>
        <p:sp>
          <p:nvSpPr>
            <p:cNvPr id="79" name="椭圆 20">
              <a:extLst>
                <a:ext uri="{FF2B5EF4-FFF2-40B4-BE49-F238E27FC236}">
                  <a16:creationId xmlns:a16="http://schemas.microsoft.com/office/drawing/2014/main" id="{932A209C-0016-4890-856C-663F29B489EB}"/>
                </a:ext>
              </a:extLst>
            </p:cNvPr>
            <p:cNvSpPr/>
            <p:nvPr/>
          </p:nvSpPr>
          <p:spPr>
            <a:xfrm>
              <a:off x="2446339" y="4556659"/>
              <a:ext cx="501099" cy="501099"/>
            </a:xfrm>
            <a:prstGeom prst="ellipse">
              <a:avLst/>
            </a:prstGeom>
            <a:solidFill>
              <a:srgbClr val="F1E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zh-CN" altLang="en-US">
                <a:solidFill>
                  <a:prstClr val="white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  <p:sp>
          <p:nvSpPr>
            <p:cNvPr id="80" name="矩形 21">
              <a:extLst>
                <a:ext uri="{FF2B5EF4-FFF2-40B4-BE49-F238E27FC236}">
                  <a16:creationId xmlns:a16="http://schemas.microsoft.com/office/drawing/2014/main" id="{CF9F691C-CCC7-4761-A6CB-35FAC2ABD2DC}"/>
                </a:ext>
              </a:extLst>
            </p:cNvPr>
            <p:cNvSpPr/>
            <p:nvPr/>
          </p:nvSpPr>
          <p:spPr>
            <a:xfrm>
              <a:off x="2446339" y="4289690"/>
              <a:ext cx="4796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89">
                <a:defRPr/>
              </a:pPr>
              <a:r>
                <a:rPr lang="en-US" altLang="zh-CN" sz="4000" b="1" dirty="0">
                  <a:solidFill>
                    <a:srgbClr val="C0504D"/>
                  </a:solidFill>
                  <a:latin typeface="Montserrat" pitchFamily="2" charset="0"/>
                  <a:cs typeface="Helvetica"/>
                  <a:sym typeface="Montserrat" pitchFamily="2" charset="0"/>
                </a:rPr>
                <a:t>2</a:t>
              </a:r>
              <a:endParaRPr lang="zh-CN" altLang="en-US" sz="4000" dirty="0">
                <a:solidFill>
                  <a:prstClr val="black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</p:grpSp>
      <p:grpSp>
        <p:nvGrpSpPr>
          <p:cNvPr id="81" name="组合 22">
            <a:extLst>
              <a:ext uri="{FF2B5EF4-FFF2-40B4-BE49-F238E27FC236}">
                <a16:creationId xmlns:a16="http://schemas.microsoft.com/office/drawing/2014/main" id="{48D8FE46-0ADE-4CBD-A1E2-95A0BC2153CC}"/>
              </a:ext>
            </a:extLst>
          </p:cNvPr>
          <p:cNvGrpSpPr/>
          <p:nvPr/>
        </p:nvGrpSpPr>
        <p:grpSpPr>
          <a:xfrm>
            <a:off x="7085685" y="3983928"/>
            <a:ext cx="525115" cy="718004"/>
            <a:chOff x="2446339" y="4339754"/>
            <a:chExt cx="525115" cy="718004"/>
          </a:xfrm>
        </p:grpSpPr>
        <p:sp>
          <p:nvSpPr>
            <p:cNvPr id="82" name="椭圆 23">
              <a:extLst>
                <a:ext uri="{FF2B5EF4-FFF2-40B4-BE49-F238E27FC236}">
                  <a16:creationId xmlns:a16="http://schemas.microsoft.com/office/drawing/2014/main" id="{F7E65611-C5FD-4126-827D-BE96A09AB0A5}"/>
                </a:ext>
              </a:extLst>
            </p:cNvPr>
            <p:cNvSpPr/>
            <p:nvPr/>
          </p:nvSpPr>
          <p:spPr>
            <a:xfrm>
              <a:off x="2446339" y="4556659"/>
              <a:ext cx="501099" cy="501099"/>
            </a:xfrm>
            <a:prstGeom prst="ellipse">
              <a:avLst/>
            </a:prstGeom>
            <a:solidFill>
              <a:srgbClr val="F1E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zh-CN" altLang="en-US">
                <a:solidFill>
                  <a:prstClr val="white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  <p:sp>
          <p:nvSpPr>
            <p:cNvPr id="83" name="矩形 24">
              <a:extLst>
                <a:ext uri="{FF2B5EF4-FFF2-40B4-BE49-F238E27FC236}">
                  <a16:creationId xmlns:a16="http://schemas.microsoft.com/office/drawing/2014/main" id="{0FECBE25-C0E7-4C33-A4BB-B26780218FF8}"/>
                </a:ext>
              </a:extLst>
            </p:cNvPr>
            <p:cNvSpPr/>
            <p:nvPr/>
          </p:nvSpPr>
          <p:spPr>
            <a:xfrm>
              <a:off x="2491836" y="4339754"/>
              <a:ext cx="4796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89">
                <a:defRPr/>
              </a:pPr>
              <a:r>
                <a:rPr lang="en-US" altLang="zh-CN" sz="4000" b="1" dirty="0">
                  <a:solidFill>
                    <a:srgbClr val="C0504D"/>
                  </a:solidFill>
                  <a:latin typeface="Montserrat" pitchFamily="2" charset="0"/>
                  <a:cs typeface="Helvetica"/>
                  <a:sym typeface="Montserrat" pitchFamily="2" charset="0"/>
                </a:rPr>
                <a:t>3</a:t>
              </a:r>
              <a:endParaRPr lang="zh-CN" altLang="en-US" sz="4000" dirty="0">
                <a:solidFill>
                  <a:prstClr val="black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</p:grpSp>
      <p:grpSp>
        <p:nvGrpSpPr>
          <p:cNvPr id="84" name="组合 37">
            <a:extLst>
              <a:ext uri="{FF2B5EF4-FFF2-40B4-BE49-F238E27FC236}">
                <a16:creationId xmlns:a16="http://schemas.microsoft.com/office/drawing/2014/main" id="{EB1B7AEF-D98D-F9BD-5625-EF165F00B1FF}"/>
              </a:ext>
            </a:extLst>
          </p:cNvPr>
          <p:cNvGrpSpPr/>
          <p:nvPr/>
        </p:nvGrpSpPr>
        <p:grpSpPr>
          <a:xfrm rot="5201485" flipV="1">
            <a:off x="1404423" y="2480983"/>
            <a:ext cx="1491664" cy="746940"/>
            <a:chOff x="1727199" y="2489199"/>
            <a:chExt cx="2167467" cy="1034306"/>
          </a:xfrm>
        </p:grpSpPr>
        <p:sp>
          <p:nvSpPr>
            <p:cNvPr id="85" name="箭头: 上弧形 38">
              <a:extLst>
                <a:ext uri="{FF2B5EF4-FFF2-40B4-BE49-F238E27FC236}">
                  <a16:creationId xmlns:a16="http://schemas.microsoft.com/office/drawing/2014/main" id="{80BC7D59-FFBE-D79F-FD5A-DE7BF1A15C46}"/>
                </a:ext>
              </a:extLst>
            </p:cNvPr>
            <p:cNvSpPr/>
            <p:nvPr/>
          </p:nvSpPr>
          <p:spPr>
            <a:xfrm>
              <a:off x="1795083" y="2489199"/>
              <a:ext cx="2099583" cy="1034306"/>
            </a:xfrm>
            <a:prstGeom prst="curvedDownArrow">
              <a:avLst>
                <a:gd name="adj1" fmla="val 28389"/>
                <a:gd name="adj2" fmla="val 69091"/>
                <a:gd name="adj3" fmla="val 28778"/>
              </a:avLst>
            </a:prstGeom>
            <a:pattFill prst="wdDnDiag">
              <a:fgClr>
                <a:schemeClr val="tx1"/>
              </a:fgClr>
              <a:bgClr>
                <a:srgbClr val="72C2D1"/>
              </a:bgClr>
            </a:patt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箭头: 上弧形 39">
              <a:extLst>
                <a:ext uri="{FF2B5EF4-FFF2-40B4-BE49-F238E27FC236}">
                  <a16:creationId xmlns:a16="http://schemas.microsoft.com/office/drawing/2014/main" id="{198562FB-9FBE-A106-2CF4-0E77E50BC63F}"/>
                </a:ext>
              </a:extLst>
            </p:cNvPr>
            <p:cNvSpPr/>
            <p:nvPr/>
          </p:nvSpPr>
          <p:spPr>
            <a:xfrm>
              <a:off x="1727199" y="2489200"/>
              <a:ext cx="2167467" cy="983506"/>
            </a:xfrm>
            <a:prstGeom prst="curvedDownArrow">
              <a:avLst>
                <a:gd name="adj1" fmla="val 28389"/>
                <a:gd name="adj2" fmla="val 69091"/>
                <a:gd name="adj3" fmla="val 25000"/>
              </a:avLst>
            </a:prstGeom>
            <a:solidFill>
              <a:srgbClr val="72C2D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7" name="组合 42">
            <a:extLst>
              <a:ext uri="{FF2B5EF4-FFF2-40B4-BE49-F238E27FC236}">
                <a16:creationId xmlns:a16="http://schemas.microsoft.com/office/drawing/2014/main" id="{64E012D4-3107-97C0-1FEB-0F7651387748}"/>
              </a:ext>
            </a:extLst>
          </p:cNvPr>
          <p:cNvGrpSpPr/>
          <p:nvPr/>
        </p:nvGrpSpPr>
        <p:grpSpPr>
          <a:xfrm>
            <a:off x="8439202" y="1724879"/>
            <a:ext cx="525115" cy="718004"/>
            <a:chOff x="2446339" y="4339754"/>
            <a:chExt cx="525115" cy="718004"/>
          </a:xfrm>
        </p:grpSpPr>
        <p:sp>
          <p:nvSpPr>
            <p:cNvPr id="88" name="椭圆 43">
              <a:extLst>
                <a:ext uri="{FF2B5EF4-FFF2-40B4-BE49-F238E27FC236}">
                  <a16:creationId xmlns:a16="http://schemas.microsoft.com/office/drawing/2014/main" id="{E5F23FBC-CACF-0068-8578-50D40E59A47C}"/>
                </a:ext>
              </a:extLst>
            </p:cNvPr>
            <p:cNvSpPr/>
            <p:nvPr/>
          </p:nvSpPr>
          <p:spPr>
            <a:xfrm>
              <a:off x="2446339" y="4556659"/>
              <a:ext cx="501099" cy="501099"/>
            </a:xfrm>
            <a:prstGeom prst="ellipse">
              <a:avLst/>
            </a:prstGeom>
            <a:solidFill>
              <a:srgbClr val="F1E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zh-CN" altLang="en-US">
                <a:solidFill>
                  <a:prstClr val="white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  <p:sp>
          <p:nvSpPr>
            <p:cNvPr id="89" name="矩形 44">
              <a:extLst>
                <a:ext uri="{FF2B5EF4-FFF2-40B4-BE49-F238E27FC236}">
                  <a16:creationId xmlns:a16="http://schemas.microsoft.com/office/drawing/2014/main" id="{C6C631FF-A92F-1D7A-885D-17467EB3FD11}"/>
                </a:ext>
              </a:extLst>
            </p:cNvPr>
            <p:cNvSpPr/>
            <p:nvPr/>
          </p:nvSpPr>
          <p:spPr>
            <a:xfrm>
              <a:off x="2491836" y="4339754"/>
              <a:ext cx="4796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89">
                <a:defRPr/>
              </a:pPr>
              <a:r>
                <a:rPr lang="en-US" altLang="zh-CN" sz="4000" b="1" dirty="0">
                  <a:solidFill>
                    <a:srgbClr val="C0504D"/>
                  </a:solidFill>
                  <a:latin typeface="Montserrat" pitchFamily="2" charset="0"/>
                  <a:cs typeface="Helvetica"/>
                  <a:sym typeface="Montserrat" pitchFamily="2" charset="0"/>
                </a:rPr>
                <a:t>1</a:t>
              </a:r>
              <a:endParaRPr lang="zh-CN" altLang="en-US" sz="4000" dirty="0">
                <a:solidFill>
                  <a:prstClr val="black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2958705" y="1949319"/>
            <a:ext cx="513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556366" y="3121423"/>
            <a:ext cx="419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组合 37">
            <a:extLst>
              <a:ext uri="{FF2B5EF4-FFF2-40B4-BE49-F238E27FC236}">
                <a16:creationId xmlns:a16="http://schemas.microsoft.com/office/drawing/2014/main" id="{EB1B7AEF-D98D-F9BD-5625-EF165F00B1FF}"/>
              </a:ext>
            </a:extLst>
          </p:cNvPr>
          <p:cNvGrpSpPr/>
          <p:nvPr/>
        </p:nvGrpSpPr>
        <p:grpSpPr>
          <a:xfrm rot="5201485">
            <a:off x="7488285" y="3555486"/>
            <a:ext cx="1491664" cy="723215"/>
            <a:chOff x="1727199" y="2489199"/>
            <a:chExt cx="2167467" cy="1034306"/>
          </a:xfrm>
        </p:grpSpPr>
        <p:sp>
          <p:nvSpPr>
            <p:cNvPr id="93" name="箭头: 上弧形 38">
              <a:extLst>
                <a:ext uri="{FF2B5EF4-FFF2-40B4-BE49-F238E27FC236}">
                  <a16:creationId xmlns:a16="http://schemas.microsoft.com/office/drawing/2014/main" id="{80BC7D59-FFBE-D79F-FD5A-DE7BF1A15C46}"/>
                </a:ext>
              </a:extLst>
            </p:cNvPr>
            <p:cNvSpPr/>
            <p:nvPr/>
          </p:nvSpPr>
          <p:spPr>
            <a:xfrm>
              <a:off x="1795083" y="2489199"/>
              <a:ext cx="2099583" cy="1034306"/>
            </a:xfrm>
            <a:prstGeom prst="curvedDownArrow">
              <a:avLst>
                <a:gd name="adj1" fmla="val 28389"/>
                <a:gd name="adj2" fmla="val 69091"/>
                <a:gd name="adj3" fmla="val 28778"/>
              </a:avLst>
            </a:prstGeom>
            <a:pattFill prst="wdDnDiag">
              <a:fgClr>
                <a:schemeClr val="tx1"/>
              </a:fgClr>
              <a:bgClr>
                <a:srgbClr val="72C2D1"/>
              </a:bgClr>
            </a:patt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箭头: 上弧形 39">
              <a:extLst>
                <a:ext uri="{FF2B5EF4-FFF2-40B4-BE49-F238E27FC236}">
                  <a16:creationId xmlns:a16="http://schemas.microsoft.com/office/drawing/2014/main" id="{198562FB-9FBE-A106-2CF4-0E77E50BC63F}"/>
                </a:ext>
              </a:extLst>
            </p:cNvPr>
            <p:cNvSpPr/>
            <p:nvPr/>
          </p:nvSpPr>
          <p:spPr>
            <a:xfrm>
              <a:off x="1727199" y="2489200"/>
              <a:ext cx="2167467" cy="983506"/>
            </a:xfrm>
            <a:prstGeom prst="curvedDownArrow">
              <a:avLst>
                <a:gd name="adj1" fmla="val 28389"/>
                <a:gd name="adj2" fmla="val 69091"/>
                <a:gd name="adj3" fmla="val 25000"/>
              </a:avLst>
            </a:prstGeom>
            <a:solidFill>
              <a:srgbClr val="72C2D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782949" y="4218836"/>
            <a:ext cx="462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90" grpId="0"/>
      <p:bldP spid="91" grpId="0"/>
      <p:bldP spid="9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0848" y="1439335"/>
            <a:ext cx="4409952" cy="3764597"/>
            <a:chOff x="797048" y="1888067"/>
            <a:chExt cx="4409952" cy="3764596"/>
          </a:xfrm>
        </p:grpSpPr>
        <p:graphicFrame>
          <p:nvGraphicFramePr>
            <p:cNvPr id="19" name="图表 18">
              <a:extLst>
                <a:ext uri="{FF2B5EF4-FFF2-40B4-BE49-F238E27FC236}">
                  <a16:creationId xmlns:a16="http://schemas.microsoft.com/office/drawing/2014/main" id="{F3DEE2F3-89E3-813B-DE5B-59057F41683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82684436"/>
                </p:ext>
              </p:extLst>
            </p:nvPr>
          </p:nvGraphicFramePr>
          <p:xfrm>
            <a:off x="797048" y="1888067"/>
            <a:ext cx="4409952" cy="3170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流程图: 接点 1">
              <a:extLst>
                <a:ext uri="{FF2B5EF4-FFF2-40B4-BE49-F238E27FC236}">
                  <a16:creationId xmlns:a16="http://schemas.microsoft.com/office/drawing/2014/main" id="{BA0E27AD-657F-B091-C83B-FE04D92C6034}"/>
                </a:ext>
              </a:extLst>
            </p:cNvPr>
            <p:cNvSpPr/>
            <p:nvPr/>
          </p:nvSpPr>
          <p:spPr>
            <a:xfrm>
              <a:off x="1623011" y="4707818"/>
              <a:ext cx="359023" cy="335989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616 w 457816"/>
                <a:gd name="connsiteY0" fmla="*/ 228600 h 428445"/>
                <a:gd name="connsiteX1" fmla="*/ 229216 w 457816"/>
                <a:gd name="connsiteY1" fmla="*/ 0 h 428445"/>
                <a:gd name="connsiteX2" fmla="*/ 457816 w 457816"/>
                <a:gd name="connsiteY2" fmla="*/ 228600 h 428445"/>
                <a:gd name="connsiteX3" fmla="*/ 183208 w 457816"/>
                <a:gd name="connsiteY3" fmla="*/ 428445 h 428445"/>
                <a:gd name="connsiteX4" fmla="*/ 616 w 457816"/>
                <a:gd name="connsiteY4" fmla="*/ 228600 h 4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24C0E4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620CA09-5C89-E223-DC34-5A384B0B3925}"/>
                </a:ext>
              </a:extLst>
            </p:cNvPr>
            <p:cNvSpPr/>
            <p:nvPr/>
          </p:nvSpPr>
          <p:spPr>
            <a:xfrm>
              <a:off x="1981051" y="4597391"/>
              <a:ext cx="95066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>
                <a:lnSpc>
                  <a:spcPct val="150000"/>
                </a:lnSpc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ontserrat" pitchFamily="2" charset="0"/>
                </a:rPr>
                <a:t>TITLE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endParaRPr>
            </a:p>
          </p:txBody>
        </p:sp>
        <p:sp>
          <p:nvSpPr>
            <p:cNvPr id="29" name="流程图: 接点 1">
              <a:extLst>
                <a:ext uri="{FF2B5EF4-FFF2-40B4-BE49-F238E27FC236}">
                  <a16:creationId xmlns:a16="http://schemas.microsoft.com/office/drawing/2014/main" id="{D0E530E4-AF5F-EF6A-4011-9306EB7E9586}"/>
                </a:ext>
              </a:extLst>
            </p:cNvPr>
            <p:cNvSpPr/>
            <p:nvPr/>
          </p:nvSpPr>
          <p:spPr>
            <a:xfrm>
              <a:off x="3203642" y="4707818"/>
              <a:ext cx="359023" cy="335989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616 w 457816"/>
                <a:gd name="connsiteY0" fmla="*/ 228600 h 428445"/>
                <a:gd name="connsiteX1" fmla="*/ 229216 w 457816"/>
                <a:gd name="connsiteY1" fmla="*/ 0 h 428445"/>
                <a:gd name="connsiteX2" fmla="*/ 457816 w 457816"/>
                <a:gd name="connsiteY2" fmla="*/ 228600 h 428445"/>
                <a:gd name="connsiteX3" fmla="*/ 183208 w 457816"/>
                <a:gd name="connsiteY3" fmla="*/ 428445 h 428445"/>
                <a:gd name="connsiteX4" fmla="*/ 616 w 457816"/>
                <a:gd name="connsiteY4" fmla="*/ 228600 h 4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FF7C60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78BF082-FAB7-117A-CF4D-E9A2CD7F1E24}"/>
                </a:ext>
              </a:extLst>
            </p:cNvPr>
            <p:cNvSpPr/>
            <p:nvPr/>
          </p:nvSpPr>
          <p:spPr>
            <a:xfrm>
              <a:off x="3561681" y="4597391"/>
              <a:ext cx="95066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>
                <a:lnSpc>
                  <a:spcPct val="150000"/>
                </a:lnSpc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ontserrat" pitchFamily="2" charset="0"/>
                </a:rPr>
                <a:t>TITLE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endParaRPr>
            </a:p>
          </p:txBody>
        </p:sp>
        <p:sp>
          <p:nvSpPr>
            <p:cNvPr id="31" name="流程图: 接点 1">
              <a:extLst>
                <a:ext uri="{FF2B5EF4-FFF2-40B4-BE49-F238E27FC236}">
                  <a16:creationId xmlns:a16="http://schemas.microsoft.com/office/drawing/2014/main" id="{4A08E4EC-4976-BC2E-260D-4B0C6A0F2BFC}"/>
                </a:ext>
              </a:extLst>
            </p:cNvPr>
            <p:cNvSpPr/>
            <p:nvPr/>
          </p:nvSpPr>
          <p:spPr>
            <a:xfrm>
              <a:off x="1623011" y="5255259"/>
              <a:ext cx="359023" cy="335989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616 w 457816"/>
                <a:gd name="connsiteY0" fmla="*/ 228600 h 428445"/>
                <a:gd name="connsiteX1" fmla="*/ 229216 w 457816"/>
                <a:gd name="connsiteY1" fmla="*/ 0 h 428445"/>
                <a:gd name="connsiteX2" fmla="*/ 457816 w 457816"/>
                <a:gd name="connsiteY2" fmla="*/ 228600 h 428445"/>
                <a:gd name="connsiteX3" fmla="*/ 183208 w 457816"/>
                <a:gd name="connsiteY3" fmla="*/ 428445 h 428445"/>
                <a:gd name="connsiteX4" fmla="*/ 616 w 457816"/>
                <a:gd name="connsiteY4" fmla="*/ 228600 h 4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C8659D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4D693E7-8459-E756-105D-CDA1593E2048}"/>
                </a:ext>
              </a:extLst>
            </p:cNvPr>
            <p:cNvSpPr/>
            <p:nvPr/>
          </p:nvSpPr>
          <p:spPr>
            <a:xfrm>
              <a:off x="1981051" y="5144832"/>
              <a:ext cx="95066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>
                <a:lnSpc>
                  <a:spcPct val="150000"/>
                </a:lnSpc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ontserrat" pitchFamily="2" charset="0"/>
                </a:rPr>
                <a:t>TITLE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endParaRPr>
            </a:p>
          </p:txBody>
        </p:sp>
        <p:sp>
          <p:nvSpPr>
            <p:cNvPr id="33" name="流程图: 接点 1">
              <a:extLst>
                <a:ext uri="{FF2B5EF4-FFF2-40B4-BE49-F238E27FC236}">
                  <a16:creationId xmlns:a16="http://schemas.microsoft.com/office/drawing/2014/main" id="{CA098C60-DC12-1A35-1A72-3FE3CC3B354B}"/>
                </a:ext>
              </a:extLst>
            </p:cNvPr>
            <p:cNvSpPr/>
            <p:nvPr/>
          </p:nvSpPr>
          <p:spPr>
            <a:xfrm>
              <a:off x="3203642" y="5255259"/>
              <a:ext cx="359023" cy="335989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616 w 457816"/>
                <a:gd name="connsiteY0" fmla="*/ 228600 h 428445"/>
                <a:gd name="connsiteX1" fmla="*/ 229216 w 457816"/>
                <a:gd name="connsiteY1" fmla="*/ 0 h 428445"/>
                <a:gd name="connsiteX2" fmla="*/ 457816 w 457816"/>
                <a:gd name="connsiteY2" fmla="*/ 228600 h 428445"/>
                <a:gd name="connsiteX3" fmla="*/ 183208 w 457816"/>
                <a:gd name="connsiteY3" fmla="*/ 428445 h 428445"/>
                <a:gd name="connsiteX4" fmla="*/ 616 w 457816"/>
                <a:gd name="connsiteY4" fmla="*/ 228600 h 4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FCC062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1FDBD89-135B-657E-B1B0-E963FD13F71E}"/>
                </a:ext>
              </a:extLst>
            </p:cNvPr>
            <p:cNvSpPr/>
            <p:nvPr/>
          </p:nvSpPr>
          <p:spPr>
            <a:xfrm>
              <a:off x="3561681" y="5144832"/>
              <a:ext cx="95066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>
                <a:lnSpc>
                  <a:spcPct val="150000"/>
                </a:lnSpc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ontserrat" pitchFamily="2" charset="0"/>
                </a:rPr>
                <a:t>TITLE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endParaRP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6B537F9F-6F9F-400F-6C22-B9986FCDA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1FE7EE8-B6A3-9417-FD47-77CF7F096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0894784" y="5210912"/>
            <a:ext cx="1479091" cy="198040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E12B68-0D95-DD1B-33DC-CE83ECA110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10146324" y="5591248"/>
            <a:ext cx="1443133" cy="12667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2452" y="1216883"/>
            <a:ext cx="4677136" cy="3925632"/>
            <a:chOff x="6042452" y="1216883"/>
            <a:chExt cx="4677136" cy="3925632"/>
          </a:xfrm>
        </p:grpSpPr>
        <p:pic>
          <p:nvPicPr>
            <p:cNvPr id="38" name="Hình ảnh 8" descr="Ảnh có chứa gương, kính lúp cầm tay, bảng pha màu, kính&#10;&#10;Mô tả được tạo tự động">
              <a:extLst>
                <a:ext uri="{FF2B5EF4-FFF2-40B4-BE49-F238E27FC236}">
                  <a16:creationId xmlns:a16="http://schemas.microsoft.com/office/drawing/2014/main" id="{E48C0707-C8D0-C746-E8A9-3AC93BB55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1116" r="39292" b="51265"/>
            <a:stretch/>
          </p:blipFill>
          <p:spPr>
            <a:xfrm>
              <a:off x="6042452" y="1216883"/>
              <a:ext cx="4677136" cy="39256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5402" y="1922269"/>
              <a:ext cx="3395766" cy="2456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97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6334D2F-066A-4D88-87CE-86CEFAC7B05B}"/>
              </a:ext>
            </a:extLst>
          </p:cNvPr>
          <p:cNvSpPr/>
          <p:nvPr/>
        </p:nvSpPr>
        <p:spPr>
          <a:xfrm>
            <a:off x="1150519" y="1549317"/>
            <a:ext cx="10452296" cy="4827436"/>
          </a:xfrm>
          <a:custGeom>
            <a:avLst/>
            <a:gdLst>
              <a:gd name="connsiteX0" fmla="*/ 0 w 12168554"/>
              <a:gd name="connsiteY0" fmla="*/ 144271 h 2296863"/>
              <a:gd name="connsiteX1" fmla="*/ 1842868 w 12168554"/>
              <a:gd name="connsiteY1" fmla="*/ 228677 h 2296863"/>
              <a:gd name="connsiteX2" fmla="*/ 5739618 w 12168554"/>
              <a:gd name="connsiteY2" fmla="*/ 2296628 h 2296863"/>
              <a:gd name="connsiteX3" fmla="*/ 9481625 w 12168554"/>
              <a:gd name="connsiteY3" fmla="*/ 369354 h 2296863"/>
              <a:gd name="connsiteX4" fmla="*/ 12168554 w 12168554"/>
              <a:gd name="connsiteY4" fmla="*/ 1002401 h 2296863"/>
              <a:gd name="connsiteX0" fmla="*/ 0 w 12210757"/>
              <a:gd name="connsiteY0" fmla="*/ 48556 h 2552840"/>
              <a:gd name="connsiteX1" fmla="*/ 1885071 w 12210757"/>
              <a:gd name="connsiteY1" fmla="*/ 484654 h 2552840"/>
              <a:gd name="connsiteX2" fmla="*/ 5781821 w 12210757"/>
              <a:gd name="connsiteY2" fmla="*/ 2552605 h 2552840"/>
              <a:gd name="connsiteX3" fmla="*/ 9523828 w 12210757"/>
              <a:gd name="connsiteY3" fmla="*/ 625331 h 2552840"/>
              <a:gd name="connsiteX4" fmla="*/ 12210757 w 12210757"/>
              <a:gd name="connsiteY4" fmla="*/ 1258378 h 2552840"/>
              <a:gd name="connsiteX0" fmla="*/ 0 w 12210757"/>
              <a:gd name="connsiteY0" fmla="*/ 0 h 2504284"/>
              <a:gd name="connsiteX1" fmla="*/ 1885071 w 12210757"/>
              <a:gd name="connsiteY1" fmla="*/ 436098 h 2504284"/>
              <a:gd name="connsiteX2" fmla="*/ 5781821 w 12210757"/>
              <a:gd name="connsiteY2" fmla="*/ 2504049 h 2504284"/>
              <a:gd name="connsiteX3" fmla="*/ 9523828 w 12210757"/>
              <a:gd name="connsiteY3" fmla="*/ 576775 h 2504284"/>
              <a:gd name="connsiteX4" fmla="*/ 12210757 w 12210757"/>
              <a:gd name="connsiteY4" fmla="*/ 1209822 h 2504284"/>
              <a:gd name="connsiteX0" fmla="*/ 0 w 12210757"/>
              <a:gd name="connsiteY0" fmla="*/ 0 h 2504284"/>
              <a:gd name="connsiteX1" fmla="*/ 1885071 w 12210757"/>
              <a:gd name="connsiteY1" fmla="*/ 436098 h 2504284"/>
              <a:gd name="connsiteX2" fmla="*/ 6147581 w 12210757"/>
              <a:gd name="connsiteY2" fmla="*/ 2504049 h 2504284"/>
              <a:gd name="connsiteX3" fmla="*/ 9523828 w 12210757"/>
              <a:gd name="connsiteY3" fmla="*/ 576775 h 2504284"/>
              <a:gd name="connsiteX4" fmla="*/ 12210757 w 12210757"/>
              <a:gd name="connsiteY4" fmla="*/ 1209822 h 2504284"/>
              <a:gd name="connsiteX0" fmla="*/ 0 w 12210757"/>
              <a:gd name="connsiteY0" fmla="*/ 0 h 2505001"/>
              <a:gd name="connsiteX1" fmla="*/ 1885071 w 12210757"/>
              <a:gd name="connsiteY1" fmla="*/ 436098 h 2505001"/>
              <a:gd name="connsiteX2" fmla="*/ 6147581 w 12210757"/>
              <a:gd name="connsiteY2" fmla="*/ 2504049 h 2505001"/>
              <a:gd name="connsiteX3" fmla="*/ 9523828 w 12210757"/>
              <a:gd name="connsiteY3" fmla="*/ 576775 h 2505001"/>
              <a:gd name="connsiteX4" fmla="*/ 12210757 w 12210757"/>
              <a:gd name="connsiteY4" fmla="*/ 1209822 h 2505001"/>
              <a:gd name="connsiteX0" fmla="*/ 0 w 12210757"/>
              <a:gd name="connsiteY0" fmla="*/ 0 h 2504119"/>
              <a:gd name="connsiteX1" fmla="*/ 2757268 w 12210757"/>
              <a:gd name="connsiteY1" fmla="*/ 647113 h 2504119"/>
              <a:gd name="connsiteX2" fmla="*/ 6147581 w 12210757"/>
              <a:gd name="connsiteY2" fmla="*/ 2504049 h 2504119"/>
              <a:gd name="connsiteX3" fmla="*/ 9523828 w 12210757"/>
              <a:gd name="connsiteY3" fmla="*/ 576775 h 2504119"/>
              <a:gd name="connsiteX4" fmla="*/ 12210757 w 12210757"/>
              <a:gd name="connsiteY4" fmla="*/ 1209822 h 2504119"/>
              <a:gd name="connsiteX0" fmla="*/ 0 w 12210757"/>
              <a:gd name="connsiteY0" fmla="*/ 0 h 2541116"/>
              <a:gd name="connsiteX1" fmla="*/ 2757268 w 12210757"/>
              <a:gd name="connsiteY1" fmla="*/ 647113 h 2541116"/>
              <a:gd name="connsiteX2" fmla="*/ 4460049 w 12210757"/>
              <a:gd name="connsiteY2" fmla="*/ 1756410 h 2541116"/>
              <a:gd name="connsiteX3" fmla="*/ 6147581 w 12210757"/>
              <a:gd name="connsiteY3" fmla="*/ 2504049 h 2541116"/>
              <a:gd name="connsiteX4" fmla="*/ 9523828 w 12210757"/>
              <a:gd name="connsiteY4" fmla="*/ 576775 h 2541116"/>
              <a:gd name="connsiteX5" fmla="*/ 12210757 w 12210757"/>
              <a:gd name="connsiteY5" fmla="*/ 1209822 h 2541116"/>
              <a:gd name="connsiteX0" fmla="*/ 0 w 12210757"/>
              <a:gd name="connsiteY0" fmla="*/ 0 h 2519787"/>
              <a:gd name="connsiteX1" fmla="*/ 2757268 w 12210757"/>
              <a:gd name="connsiteY1" fmla="*/ 647113 h 2519787"/>
              <a:gd name="connsiteX2" fmla="*/ 4460049 w 12210757"/>
              <a:gd name="connsiteY2" fmla="*/ 1756410 h 2519787"/>
              <a:gd name="connsiteX3" fmla="*/ 6147581 w 12210757"/>
              <a:gd name="connsiteY3" fmla="*/ 2504049 h 2519787"/>
              <a:gd name="connsiteX4" fmla="*/ 9523828 w 12210757"/>
              <a:gd name="connsiteY4" fmla="*/ 576775 h 2519787"/>
              <a:gd name="connsiteX5" fmla="*/ 12210757 w 12210757"/>
              <a:gd name="connsiteY5" fmla="*/ 1209822 h 2519787"/>
              <a:gd name="connsiteX0" fmla="*/ 0 w 12210757"/>
              <a:gd name="connsiteY0" fmla="*/ 0 h 2519787"/>
              <a:gd name="connsiteX1" fmla="*/ 2757268 w 12210757"/>
              <a:gd name="connsiteY1" fmla="*/ 647113 h 2519787"/>
              <a:gd name="connsiteX2" fmla="*/ 4460049 w 12210757"/>
              <a:gd name="connsiteY2" fmla="*/ 1756410 h 2519787"/>
              <a:gd name="connsiteX3" fmla="*/ 6147581 w 12210757"/>
              <a:gd name="connsiteY3" fmla="*/ 2504049 h 2519787"/>
              <a:gd name="connsiteX4" fmla="*/ 9523828 w 12210757"/>
              <a:gd name="connsiteY4" fmla="*/ 576775 h 2519787"/>
              <a:gd name="connsiteX5" fmla="*/ 12210757 w 12210757"/>
              <a:gd name="connsiteY5" fmla="*/ 1209822 h 2519787"/>
              <a:gd name="connsiteX0" fmla="*/ 0 w 12210757"/>
              <a:gd name="connsiteY0" fmla="*/ 0 h 2511883"/>
              <a:gd name="connsiteX1" fmla="*/ 2757268 w 12210757"/>
              <a:gd name="connsiteY1" fmla="*/ 647113 h 2511883"/>
              <a:gd name="connsiteX2" fmla="*/ 3441544 w 12210757"/>
              <a:gd name="connsiteY2" fmla="*/ 1457472 h 2511883"/>
              <a:gd name="connsiteX3" fmla="*/ 6147581 w 12210757"/>
              <a:gd name="connsiteY3" fmla="*/ 2504049 h 2511883"/>
              <a:gd name="connsiteX4" fmla="*/ 9523828 w 12210757"/>
              <a:gd name="connsiteY4" fmla="*/ 576775 h 2511883"/>
              <a:gd name="connsiteX5" fmla="*/ 12210757 w 12210757"/>
              <a:gd name="connsiteY5" fmla="*/ 1209822 h 2511883"/>
              <a:gd name="connsiteX0" fmla="*/ 0 w 12210757"/>
              <a:gd name="connsiteY0" fmla="*/ 0 h 2511883"/>
              <a:gd name="connsiteX1" fmla="*/ 2757268 w 12210757"/>
              <a:gd name="connsiteY1" fmla="*/ 647113 h 2511883"/>
              <a:gd name="connsiteX2" fmla="*/ 3441544 w 12210757"/>
              <a:gd name="connsiteY2" fmla="*/ 1457472 h 2511883"/>
              <a:gd name="connsiteX3" fmla="*/ 6147581 w 12210757"/>
              <a:gd name="connsiteY3" fmla="*/ 2504049 h 2511883"/>
              <a:gd name="connsiteX4" fmla="*/ 8345462 w 12210757"/>
              <a:gd name="connsiteY4" fmla="*/ 1193702 h 2511883"/>
              <a:gd name="connsiteX5" fmla="*/ 9523828 w 12210757"/>
              <a:gd name="connsiteY5" fmla="*/ 576775 h 2511883"/>
              <a:gd name="connsiteX6" fmla="*/ 12210757 w 12210757"/>
              <a:gd name="connsiteY6" fmla="*/ 1209822 h 2511883"/>
              <a:gd name="connsiteX0" fmla="*/ 0 w 12210757"/>
              <a:gd name="connsiteY0" fmla="*/ 0 h 2511883"/>
              <a:gd name="connsiteX1" fmla="*/ 2757268 w 12210757"/>
              <a:gd name="connsiteY1" fmla="*/ 647113 h 2511883"/>
              <a:gd name="connsiteX2" fmla="*/ 3441544 w 12210757"/>
              <a:gd name="connsiteY2" fmla="*/ 1457472 h 2511883"/>
              <a:gd name="connsiteX3" fmla="*/ 6147581 w 12210757"/>
              <a:gd name="connsiteY3" fmla="*/ 2504049 h 2511883"/>
              <a:gd name="connsiteX4" fmla="*/ 8345462 w 12210757"/>
              <a:gd name="connsiteY4" fmla="*/ 1193702 h 2511883"/>
              <a:gd name="connsiteX5" fmla="*/ 9523828 w 12210757"/>
              <a:gd name="connsiteY5" fmla="*/ 576775 h 2511883"/>
              <a:gd name="connsiteX6" fmla="*/ 12210757 w 12210757"/>
              <a:gd name="connsiteY6" fmla="*/ 1209822 h 2511883"/>
              <a:gd name="connsiteX0" fmla="*/ 0 w 12210757"/>
              <a:gd name="connsiteY0" fmla="*/ 0 h 2511883"/>
              <a:gd name="connsiteX1" fmla="*/ 2757268 w 12210757"/>
              <a:gd name="connsiteY1" fmla="*/ 647113 h 2511883"/>
              <a:gd name="connsiteX2" fmla="*/ 3441544 w 12210757"/>
              <a:gd name="connsiteY2" fmla="*/ 1457472 h 2511883"/>
              <a:gd name="connsiteX3" fmla="*/ 6147581 w 12210757"/>
              <a:gd name="connsiteY3" fmla="*/ 2504049 h 2511883"/>
              <a:gd name="connsiteX4" fmla="*/ 8345462 w 12210757"/>
              <a:gd name="connsiteY4" fmla="*/ 1193702 h 2511883"/>
              <a:gd name="connsiteX5" fmla="*/ 9523828 w 12210757"/>
              <a:gd name="connsiteY5" fmla="*/ 576775 h 2511883"/>
              <a:gd name="connsiteX6" fmla="*/ 12210757 w 12210757"/>
              <a:gd name="connsiteY6" fmla="*/ 1209822 h 2511883"/>
              <a:gd name="connsiteX0" fmla="*/ 0 w 11399725"/>
              <a:gd name="connsiteY0" fmla="*/ 3086122 h 3086707"/>
              <a:gd name="connsiteX1" fmla="*/ 1946236 w 11399725"/>
              <a:gd name="connsiteY1" fmla="*/ 128388 h 3086707"/>
              <a:gd name="connsiteX2" fmla="*/ 2630512 w 11399725"/>
              <a:gd name="connsiteY2" fmla="*/ 938747 h 3086707"/>
              <a:gd name="connsiteX3" fmla="*/ 5336549 w 11399725"/>
              <a:gd name="connsiteY3" fmla="*/ 1985324 h 3086707"/>
              <a:gd name="connsiteX4" fmla="*/ 7534430 w 11399725"/>
              <a:gd name="connsiteY4" fmla="*/ 674977 h 3086707"/>
              <a:gd name="connsiteX5" fmla="*/ 8712796 w 11399725"/>
              <a:gd name="connsiteY5" fmla="*/ 58050 h 3086707"/>
              <a:gd name="connsiteX6" fmla="*/ 11399725 w 11399725"/>
              <a:gd name="connsiteY6" fmla="*/ 691097 h 3086707"/>
              <a:gd name="connsiteX0" fmla="*/ 0 w 11399725"/>
              <a:gd name="connsiteY0" fmla="*/ 3086122 h 3088637"/>
              <a:gd name="connsiteX1" fmla="*/ 3323105 w 11399725"/>
              <a:gd name="connsiteY1" fmla="*/ 2185788 h 3088637"/>
              <a:gd name="connsiteX2" fmla="*/ 2630512 w 11399725"/>
              <a:gd name="connsiteY2" fmla="*/ 938747 h 3088637"/>
              <a:gd name="connsiteX3" fmla="*/ 5336549 w 11399725"/>
              <a:gd name="connsiteY3" fmla="*/ 1985324 h 3088637"/>
              <a:gd name="connsiteX4" fmla="*/ 7534430 w 11399725"/>
              <a:gd name="connsiteY4" fmla="*/ 674977 h 3088637"/>
              <a:gd name="connsiteX5" fmla="*/ 8712796 w 11399725"/>
              <a:gd name="connsiteY5" fmla="*/ 58050 h 3088637"/>
              <a:gd name="connsiteX6" fmla="*/ 11399725 w 11399725"/>
              <a:gd name="connsiteY6" fmla="*/ 691097 h 3088637"/>
              <a:gd name="connsiteX0" fmla="*/ 0 w 11399725"/>
              <a:gd name="connsiteY0" fmla="*/ 3086122 h 3088637"/>
              <a:gd name="connsiteX1" fmla="*/ 3323105 w 11399725"/>
              <a:gd name="connsiteY1" fmla="*/ 2185788 h 3088637"/>
              <a:gd name="connsiteX2" fmla="*/ 2630512 w 11399725"/>
              <a:gd name="connsiteY2" fmla="*/ 938747 h 3088637"/>
              <a:gd name="connsiteX3" fmla="*/ 5336549 w 11399725"/>
              <a:gd name="connsiteY3" fmla="*/ 1985324 h 3088637"/>
              <a:gd name="connsiteX4" fmla="*/ 7534430 w 11399725"/>
              <a:gd name="connsiteY4" fmla="*/ 674977 h 3088637"/>
              <a:gd name="connsiteX5" fmla="*/ 8712796 w 11399725"/>
              <a:gd name="connsiteY5" fmla="*/ 58050 h 3088637"/>
              <a:gd name="connsiteX6" fmla="*/ 11399725 w 11399725"/>
              <a:gd name="connsiteY6" fmla="*/ 691097 h 3088637"/>
              <a:gd name="connsiteX0" fmla="*/ 0 w 11399725"/>
              <a:gd name="connsiteY0" fmla="*/ 3086122 h 3088637"/>
              <a:gd name="connsiteX1" fmla="*/ 3323105 w 11399725"/>
              <a:gd name="connsiteY1" fmla="*/ 2185788 h 3088637"/>
              <a:gd name="connsiteX2" fmla="*/ 2630512 w 11399725"/>
              <a:gd name="connsiteY2" fmla="*/ 938747 h 3088637"/>
              <a:gd name="connsiteX3" fmla="*/ 5336549 w 11399725"/>
              <a:gd name="connsiteY3" fmla="*/ 1985324 h 3088637"/>
              <a:gd name="connsiteX4" fmla="*/ 7534430 w 11399725"/>
              <a:gd name="connsiteY4" fmla="*/ 674977 h 3088637"/>
              <a:gd name="connsiteX5" fmla="*/ 8712796 w 11399725"/>
              <a:gd name="connsiteY5" fmla="*/ 58050 h 3088637"/>
              <a:gd name="connsiteX6" fmla="*/ 11399725 w 11399725"/>
              <a:gd name="connsiteY6" fmla="*/ 691097 h 3088637"/>
              <a:gd name="connsiteX0" fmla="*/ 0 w 11399725"/>
              <a:gd name="connsiteY0" fmla="*/ 3086122 h 3088637"/>
              <a:gd name="connsiteX1" fmla="*/ 3323105 w 11399725"/>
              <a:gd name="connsiteY1" fmla="*/ 2185788 h 3088637"/>
              <a:gd name="connsiteX2" fmla="*/ 2630512 w 11399725"/>
              <a:gd name="connsiteY2" fmla="*/ 938747 h 3088637"/>
              <a:gd name="connsiteX3" fmla="*/ 5336549 w 11399725"/>
              <a:gd name="connsiteY3" fmla="*/ 1985324 h 3088637"/>
              <a:gd name="connsiteX4" fmla="*/ 7534430 w 11399725"/>
              <a:gd name="connsiteY4" fmla="*/ 674977 h 3088637"/>
              <a:gd name="connsiteX5" fmla="*/ 8712796 w 11399725"/>
              <a:gd name="connsiteY5" fmla="*/ 58050 h 3088637"/>
              <a:gd name="connsiteX6" fmla="*/ 11399725 w 11399725"/>
              <a:gd name="connsiteY6" fmla="*/ 691097 h 3088637"/>
              <a:gd name="connsiteX0" fmla="*/ 0 w 11399725"/>
              <a:gd name="connsiteY0" fmla="*/ 3086122 h 3088810"/>
              <a:gd name="connsiteX1" fmla="*/ 3323105 w 11399725"/>
              <a:gd name="connsiteY1" fmla="*/ 2185788 h 3088810"/>
              <a:gd name="connsiteX2" fmla="*/ 3139766 w 11399725"/>
              <a:gd name="connsiteY2" fmla="*/ 692562 h 3088810"/>
              <a:gd name="connsiteX3" fmla="*/ 5336549 w 11399725"/>
              <a:gd name="connsiteY3" fmla="*/ 1985324 h 3088810"/>
              <a:gd name="connsiteX4" fmla="*/ 7534430 w 11399725"/>
              <a:gd name="connsiteY4" fmla="*/ 674977 h 3088810"/>
              <a:gd name="connsiteX5" fmla="*/ 8712796 w 11399725"/>
              <a:gd name="connsiteY5" fmla="*/ 58050 h 3088810"/>
              <a:gd name="connsiteX6" fmla="*/ 11399725 w 11399725"/>
              <a:gd name="connsiteY6" fmla="*/ 691097 h 3088810"/>
              <a:gd name="connsiteX0" fmla="*/ 0 w 11399725"/>
              <a:gd name="connsiteY0" fmla="*/ 3086122 h 3088810"/>
              <a:gd name="connsiteX1" fmla="*/ 3323105 w 11399725"/>
              <a:gd name="connsiteY1" fmla="*/ 2185788 h 3088810"/>
              <a:gd name="connsiteX2" fmla="*/ 3139766 w 11399725"/>
              <a:gd name="connsiteY2" fmla="*/ 692562 h 3088810"/>
              <a:gd name="connsiteX3" fmla="*/ 5336549 w 11399725"/>
              <a:gd name="connsiteY3" fmla="*/ 1985324 h 3088810"/>
              <a:gd name="connsiteX4" fmla="*/ 7534430 w 11399725"/>
              <a:gd name="connsiteY4" fmla="*/ 674977 h 3088810"/>
              <a:gd name="connsiteX5" fmla="*/ 8712796 w 11399725"/>
              <a:gd name="connsiteY5" fmla="*/ 58050 h 3088810"/>
              <a:gd name="connsiteX6" fmla="*/ 11399725 w 11399725"/>
              <a:gd name="connsiteY6" fmla="*/ 691097 h 3088810"/>
              <a:gd name="connsiteX0" fmla="*/ 0 w 11399725"/>
              <a:gd name="connsiteY0" fmla="*/ 3086122 h 3088810"/>
              <a:gd name="connsiteX1" fmla="*/ 3323105 w 11399725"/>
              <a:gd name="connsiteY1" fmla="*/ 2185788 h 3088810"/>
              <a:gd name="connsiteX2" fmla="*/ 3139766 w 11399725"/>
              <a:gd name="connsiteY2" fmla="*/ 692562 h 3088810"/>
              <a:gd name="connsiteX3" fmla="*/ 5336549 w 11399725"/>
              <a:gd name="connsiteY3" fmla="*/ 1985324 h 3088810"/>
              <a:gd name="connsiteX4" fmla="*/ 7534430 w 11399725"/>
              <a:gd name="connsiteY4" fmla="*/ 674977 h 3088810"/>
              <a:gd name="connsiteX5" fmla="*/ 8712796 w 11399725"/>
              <a:gd name="connsiteY5" fmla="*/ 58050 h 3088810"/>
              <a:gd name="connsiteX6" fmla="*/ 11399725 w 11399725"/>
              <a:gd name="connsiteY6" fmla="*/ 691097 h 3088810"/>
              <a:gd name="connsiteX0" fmla="*/ 0 w 11399725"/>
              <a:gd name="connsiteY0" fmla="*/ 3086122 h 3088810"/>
              <a:gd name="connsiteX1" fmla="*/ 3323105 w 11399725"/>
              <a:gd name="connsiteY1" fmla="*/ 2185788 h 3088810"/>
              <a:gd name="connsiteX2" fmla="*/ 3139766 w 11399725"/>
              <a:gd name="connsiteY2" fmla="*/ 692562 h 3088810"/>
              <a:gd name="connsiteX3" fmla="*/ 5336549 w 11399725"/>
              <a:gd name="connsiteY3" fmla="*/ 1985324 h 3088810"/>
              <a:gd name="connsiteX4" fmla="*/ 7534430 w 11399725"/>
              <a:gd name="connsiteY4" fmla="*/ 674977 h 3088810"/>
              <a:gd name="connsiteX5" fmla="*/ 8712796 w 11399725"/>
              <a:gd name="connsiteY5" fmla="*/ 58050 h 3088810"/>
              <a:gd name="connsiteX6" fmla="*/ 11399725 w 11399725"/>
              <a:gd name="connsiteY6" fmla="*/ 691097 h 3088810"/>
              <a:gd name="connsiteX0" fmla="*/ 0 w 11399725"/>
              <a:gd name="connsiteY0" fmla="*/ 3086122 h 3088810"/>
              <a:gd name="connsiteX1" fmla="*/ 3323105 w 11399725"/>
              <a:gd name="connsiteY1" fmla="*/ 2185788 h 3088810"/>
              <a:gd name="connsiteX2" fmla="*/ 3139766 w 11399725"/>
              <a:gd name="connsiteY2" fmla="*/ 692562 h 3088810"/>
              <a:gd name="connsiteX3" fmla="*/ 5336549 w 11399725"/>
              <a:gd name="connsiteY3" fmla="*/ 1985324 h 3088810"/>
              <a:gd name="connsiteX4" fmla="*/ 7534430 w 11399725"/>
              <a:gd name="connsiteY4" fmla="*/ 674977 h 3088810"/>
              <a:gd name="connsiteX5" fmla="*/ 8712796 w 11399725"/>
              <a:gd name="connsiteY5" fmla="*/ 58050 h 3088810"/>
              <a:gd name="connsiteX6" fmla="*/ 11399725 w 11399725"/>
              <a:gd name="connsiteY6" fmla="*/ 691097 h 3088810"/>
              <a:gd name="connsiteX0" fmla="*/ 0 w 11399725"/>
              <a:gd name="connsiteY0" fmla="*/ 3086122 h 3088810"/>
              <a:gd name="connsiteX1" fmla="*/ 3323105 w 11399725"/>
              <a:gd name="connsiteY1" fmla="*/ 2185788 h 3088810"/>
              <a:gd name="connsiteX2" fmla="*/ 3139766 w 11399725"/>
              <a:gd name="connsiteY2" fmla="*/ 692562 h 3088810"/>
              <a:gd name="connsiteX3" fmla="*/ 5336549 w 11399725"/>
              <a:gd name="connsiteY3" fmla="*/ 1985324 h 3088810"/>
              <a:gd name="connsiteX4" fmla="*/ 7534430 w 11399725"/>
              <a:gd name="connsiteY4" fmla="*/ 674977 h 3088810"/>
              <a:gd name="connsiteX5" fmla="*/ 8712796 w 11399725"/>
              <a:gd name="connsiteY5" fmla="*/ 58050 h 3088810"/>
              <a:gd name="connsiteX6" fmla="*/ 11399725 w 11399725"/>
              <a:gd name="connsiteY6" fmla="*/ 691097 h 3088810"/>
              <a:gd name="connsiteX0" fmla="*/ 0 w 11399725"/>
              <a:gd name="connsiteY0" fmla="*/ 3086122 h 3088810"/>
              <a:gd name="connsiteX1" fmla="*/ 3323105 w 11399725"/>
              <a:gd name="connsiteY1" fmla="*/ 2185788 h 3088810"/>
              <a:gd name="connsiteX2" fmla="*/ 3139766 w 11399725"/>
              <a:gd name="connsiteY2" fmla="*/ 692562 h 3088810"/>
              <a:gd name="connsiteX3" fmla="*/ 5242243 w 11399725"/>
              <a:gd name="connsiteY3" fmla="*/ 1176431 h 3088810"/>
              <a:gd name="connsiteX4" fmla="*/ 7534430 w 11399725"/>
              <a:gd name="connsiteY4" fmla="*/ 674977 h 3088810"/>
              <a:gd name="connsiteX5" fmla="*/ 8712796 w 11399725"/>
              <a:gd name="connsiteY5" fmla="*/ 58050 h 3088810"/>
              <a:gd name="connsiteX6" fmla="*/ 11399725 w 11399725"/>
              <a:gd name="connsiteY6" fmla="*/ 691097 h 3088810"/>
              <a:gd name="connsiteX0" fmla="*/ 0 w 11399725"/>
              <a:gd name="connsiteY0" fmla="*/ 3086122 h 3088810"/>
              <a:gd name="connsiteX1" fmla="*/ 3323105 w 11399725"/>
              <a:gd name="connsiteY1" fmla="*/ 2185788 h 3088810"/>
              <a:gd name="connsiteX2" fmla="*/ 3139766 w 11399725"/>
              <a:gd name="connsiteY2" fmla="*/ 692562 h 3088810"/>
              <a:gd name="connsiteX3" fmla="*/ 5242243 w 11399725"/>
              <a:gd name="connsiteY3" fmla="*/ 1176431 h 3088810"/>
              <a:gd name="connsiteX4" fmla="*/ 7534430 w 11399725"/>
              <a:gd name="connsiteY4" fmla="*/ 674977 h 3088810"/>
              <a:gd name="connsiteX5" fmla="*/ 8712796 w 11399725"/>
              <a:gd name="connsiteY5" fmla="*/ 58050 h 3088810"/>
              <a:gd name="connsiteX6" fmla="*/ 11399725 w 11399725"/>
              <a:gd name="connsiteY6" fmla="*/ 691097 h 3088810"/>
              <a:gd name="connsiteX0" fmla="*/ 0 w 11399725"/>
              <a:gd name="connsiteY0" fmla="*/ 3086122 h 3088810"/>
              <a:gd name="connsiteX1" fmla="*/ 3323105 w 11399725"/>
              <a:gd name="connsiteY1" fmla="*/ 2185788 h 3088810"/>
              <a:gd name="connsiteX2" fmla="*/ 3139766 w 11399725"/>
              <a:gd name="connsiteY2" fmla="*/ 692562 h 3088810"/>
              <a:gd name="connsiteX3" fmla="*/ 5242243 w 11399725"/>
              <a:gd name="connsiteY3" fmla="*/ 1176431 h 3088810"/>
              <a:gd name="connsiteX4" fmla="*/ 7421262 w 11399725"/>
              <a:gd name="connsiteY4" fmla="*/ 129854 h 3088810"/>
              <a:gd name="connsiteX5" fmla="*/ 8712796 w 11399725"/>
              <a:gd name="connsiteY5" fmla="*/ 58050 h 3088810"/>
              <a:gd name="connsiteX6" fmla="*/ 11399725 w 11399725"/>
              <a:gd name="connsiteY6" fmla="*/ 691097 h 3088810"/>
              <a:gd name="connsiteX0" fmla="*/ 0 w 11211113"/>
              <a:gd name="connsiteY0" fmla="*/ 4777874 h 4780562"/>
              <a:gd name="connsiteX1" fmla="*/ 3323105 w 11211113"/>
              <a:gd name="connsiteY1" fmla="*/ 3877540 h 4780562"/>
              <a:gd name="connsiteX2" fmla="*/ 3139766 w 11211113"/>
              <a:gd name="connsiteY2" fmla="*/ 2384314 h 4780562"/>
              <a:gd name="connsiteX3" fmla="*/ 5242243 w 11211113"/>
              <a:gd name="connsiteY3" fmla="*/ 2868183 h 4780562"/>
              <a:gd name="connsiteX4" fmla="*/ 7421262 w 11211113"/>
              <a:gd name="connsiteY4" fmla="*/ 1821606 h 4780562"/>
              <a:gd name="connsiteX5" fmla="*/ 8712796 w 11211113"/>
              <a:gd name="connsiteY5" fmla="*/ 1749802 h 4780562"/>
              <a:gd name="connsiteX6" fmla="*/ 11211113 w 11211113"/>
              <a:gd name="connsiteY6" fmla="*/ 61679 h 4780562"/>
              <a:gd name="connsiteX0" fmla="*/ 0 w 11211113"/>
              <a:gd name="connsiteY0" fmla="*/ 4777874 h 4780562"/>
              <a:gd name="connsiteX1" fmla="*/ 3323105 w 11211113"/>
              <a:gd name="connsiteY1" fmla="*/ 3877540 h 4780562"/>
              <a:gd name="connsiteX2" fmla="*/ 3139766 w 11211113"/>
              <a:gd name="connsiteY2" fmla="*/ 2384314 h 4780562"/>
              <a:gd name="connsiteX3" fmla="*/ 5242243 w 11211113"/>
              <a:gd name="connsiteY3" fmla="*/ 2868183 h 4780562"/>
              <a:gd name="connsiteX4" fmla="*/ 6761120 w 11211113"/>
              <a:gd name="connsiteY4" fmla="*/ 520344 h 4780562"/>
              <a:gd name="connsiteX5" fmla="*/ 8712796 w 11211113"/>
              <a:gd name="connsiteY5" fmla="*/ 1749802 h 4780562"/>
              <a:gd name="connsiteX6" fmla="*/ 11211113 w 11211113"/>
              <a:gd name="connsiteY6" fmla="*/ 61679 h 4780562"/>
              <a:gd name="connsiteX0" fmla="*/ 0 w 11211113"/>
              <a:gd name="connsiteY0" fmla="*/ 4824304 h 4826992"/>
              <a:gd name="connsiteX1" fmla="*/ 3323105 w 11211113"/>
              <a:gd name="connsiteY1" fmla="*/ 3923970 h 4826992"/>
              <a:gd name="connsiteX2" fmla="*/ 3139766 w 11211113"/>
              <a:gd name="connsiteY2" fmla="*/ 2430744 h 4826992"/>
              <a:gd name="connsiteX3" fmla="*/ 5242243 w 11211113"/>
              <a:gd name="connsiteY3" fmla="*/ 2914613 h 4826992"/>
              <a:gd name="connsiteX4" fmla="*/ 6761120 w 11211113"/>
              <a:gd name="connsiteY4" fmla="*/ 566774 h 4826992"/>
              <a:gd name="connsiteX5" fmla="*/ 8863686 w 11211113"/>
              <a:gd name="connsiteY5" fmla="*/ 846663 h 4826992"/>
              <a:gd name="connsiteX6" fmla="*/ 11211113 w 11211113"/>
              <a:gd name="connsiteY6" fmla="*/ 108109 h 4826992"/>
              <a:gd name="connsiteX0" fmla="*/ 0 w 11211113"/>
              <a:gd name="connsiteY0" fmla="*/ 4824304 h 4826992"/>
              <a:gd name="connsiteX1" fmla="*/ 3323105 w 11211113"/>
              <a:gd name="connsiteY1" fmla="*/ 3923970 h 4826992"/>
              <a:gd name="connsiteX2" fmla="*/ 3139766 w 11211113"/>
              <a:gd name="connsiteY2" fmla="*/ 2430744 h 4826992"/>
              <a:gd name="connsiteX3" fmla="*/ 5015909 w 11211113"/>
              <a:gd name="connsiteY3" fmla="*/ 2070552 h 4826992"/>
              <a:gd name="connsiteX4" fmla="*/ 6761120 w 11211113"/>
              <a:gd name="connsiteY4" fmla="*/ 566774 h 4826992"/>
              <a:gd name="connsiteX5" fmla="*/ 8863686 w 11211113"/>
              <a:gd name="connsiteY5" fmla="*/ 846663 h 4826992"/>
              <a:gd name="connsiteX6" fmla="*/ 11211113 w 11211113"/>
              <a:gd name="connsiteY6" fmla="*/ 108109 h 4826992"/>
              <a:gd name="connsiteX0" fmla="*/ 0 w 11211113"/>
              <a:gd name="connsiteY0" fmla="*/ 4824304 h 4827436"/>
              <a:gd name="connsiteX1" fmla="*/ 3323105 w 11211113"/>
              <a:gd name="connsiteY1" fmla="*/ 3923970 h 4827436"/>
              <a:gd name="connsiteX2" fmla="*/ 2875708 w 11211113"/>
              <a:gd name="connsiteY2" fmla="*/ 1920791 h 4827436"/>
              <a:gd name="connsiteX3" fmla="*/ 5015909 w 11211113"/>
              <a:gd name="connsiteY3" fmla="*/ 2070552 h 4827436"/>
              <a:gd name="connsiteX4" fmla="*/ 6761120 w 11211113"/>
              <a:gd name="connsiteY4" fmla="*/ 566774 h 4827436"/>
              <a:gd name="connsiteX5" fmla="*/ 8863686 w 11211113"/>
              <a:gd name="connsiteY5" fmla="*/ 846663 h 4827436"/>
              <a:gd name="connsiteX6" fmla="*/ 11211113 w 11211113"/>
              <a:gd name="connsiteY6" fmla="*/ 108109 h 4827436"/>
              <a:gd name="connsiteX0" fmla="*/ 0 w 11211113"/>
              <a:gd name="connsiteY0" fmla="*/ 4824304 h 4827436"/>
              <a:gd name="connsiteX1" fmla="*/ 3323105 w 11211113"/>
              <a:gd name="connsiteY1" fmla="*/ 3923970 h 4827436"/>
              <a:gd name="connsiteX2" fmla="*/ 2875708 w 11211113"/>
              <a:gd name="connsiteY2" fmla="*/ 1920791 h 4827436"/>
              <a:gd name="connsiteX3" fmla="*/ 5015909 w 11211113"/>
              <a:gd name="connsiteY3" fmla="*/ 2070552 h 4827436"/>
              <a:gd name="connsiteX4" fmla="*/ 6761120 w 11211113"/>
              <a:gd name="connsiteY4" fmla="*/ 566774 h 4827436"/>
              <a:gd name="connsiteX5" fmla="*/ 8863686 w 11211113"/>
              <a:gd name="connsiteY5" fmla="*/ 846663 h 4827436"/>
              <a:gd name="connsiteX6" fmla="*/ 11211113 w 11211113"/>
              <a:gd name="connsiteY6" fmla="*/ 108109 h 482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11113" h="4827436">
                <a:moveTo>
                  <a:pt x="0" y="4824304"/>
                </a:moveTo>
                <a:cubicBezTo>
                  <a:pt x="471268" y="4870024"/>
                  <a:pt x="2843820" y="4407889"/>
                  <a:pt x="3323105" y="3923970"/>
                </a:cubicBezTo>
                <a:cubicBezTo>
                  <a:pt x="3802390" y="3440051"/>
                  <a:pt x="2951937" y="1174617"/>
                  <a:pt x="2875708" y="1920791"/>
                </a:cubicBezTo>
                <a:cubicBezTo>
                  <a:pt x="2799479" y="2666965"/>
                  <a:pt x="4368340" y="2296221"/>
                  <a:pt x="5015909" y="2070552"/>
                </a:cubicBezTo>
                <a:cubicBezTo>
                  <a:pt x="5663478" y="1844883"/>
                  <a:pt x="8348593" y="483539"/>
                  <a:pt x="6761120" y="566774"/>
                </a:cubicBezTo>
                <a:cubicBezTo>
                  <a:pt x="6814576" y="1265470"/>
                  <a:pt x="8219470" y="843976"/>
                  <a:pt x="8863686" y="846663"/>
                </a:cubicBezTo>
                <a:cubicBezTo>
                  <a:pt x="9874215" y="630959"/>
                  <a:pt x="10403393" y="-316267"/>
                  <a:pt x="11211113" y="108109"/>
                </a:cubicBezTo>
              </a:path>
            </a:pathLst>
          </a:cu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0AE6115-CCB2-4D9A-B734-5E0DFB311699}"/>
              </a:ext>
            </a:extLst>
          </p:cNvPr>
          <p:cNvSpPr/>
          <p:nvPr/>
        </p:nvSpPr>
        <p:spPr>
          <a:xfrm>
            <a:off x="8511879" y="3048617"/>
            <a:ext cx="3090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Nếu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không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suy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nghĩ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trước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hành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lỡ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xảy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ra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những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việc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dại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dột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dù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về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sau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hối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cũng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không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thể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làm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lại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được</a:t>
            </a:r>
            <a:endParaRPr lang="zh-CN" alt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1C5658-03DA-4425-B7C8-4BF0453D9E24}"/>
              </a:ext>
            </a:extLst>
          </p:cNvPr>
          <p:cNvSpPr/>
          <p:nvPr/>
        </p:nvSpPr>
        <p:spPr>
          <a:xfrm>
            <a:off x="5022941" y="4366201"/>
            <a:ext cx="2707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Ở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đời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mà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thói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hung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hăng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bậy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bạ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sớm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muộn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cũng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mang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vạ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vào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mình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đấy</a:t>
            </a:r>
            <a:endParaRPr lang="zh-CN" alt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26E5A2D-946D-4733-8239-6FC4AEC697DC}"/>
              </a:ext>
            </a:extLst>
          </p:cNvPr>
          <p:cNvSpPr/>
          <p:nvPr/>
        </p:nvSpPr>
        <p:spPr>
          <a:xfrm>
            <a:off x="790169" y="2783824"/>
            <a:ext cx="2970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Hung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hăng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hốc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hách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láo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chỉ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tổ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đem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thân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trả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nợ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chi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những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hành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động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ngu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dại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của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mình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thôi</a:t>
            </a:r>
            <a:endParaRPr lang="zh-CN" alt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7241C3B-6639-97F1-A058-F20FBD5B4A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11" y="4153051"/>
            <a:ext cx="2950972" cy="29509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3B22DBF-9E93-F3E1-2C25-D5E40EB4DD8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40" y="2141648"/>
            <a:ext cx="2370963" cy="237096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F05013E-FAE2-0069-36BB-B2C732D767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21" y="822045"/>
            <a:ext cx="2370963" cy="2370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985" y="-521792"/>
            <a:ext cx="6370872" cy="32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5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9FC7DCFB-0BCB-5E9E-64A0-1A0A2C0E49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0908659" y="5063893"/>
            <a:ext cx="1479091" cy="19804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4EFCDE-FA7F-8D02-3663-68403F857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10143471" y="5627018"/>
            <a:ext cx="1402384" cy="1230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107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303" y="-431684"/>
            <a:ext cx="6299880" cy="3116645"/>
          </a:xfrm>
          <a:prstGeom prst="rect">
            <a:avLst/>
          </a:prstGeom>
        </p:spPr>
      </p:pic>
      <p:sp>
        <p:nvSpPr>
          <p:cNvPr id="20" name="矩形 209">
            <a:extLst>
              <a:ext uri="{FF2B5EF4-FFF2-40B4-BE49-F238E27FC236}">
                <a16:creationId xmlns:a16="http://schemas.microsoft.com/office/drawing/2014/main" id="{D2E823EE-BF40-438D-B3A7-256DCC02B4C1}"/>
              </a:ext>
            </a:extLst>
          </p:cNvPr>
          <p:cNvSpPr/>
          <p:nvPr/>
        </p:nvSpPr>
        <p:spPr>
          <a:xfrm>
            <a:off x="866598" y="2517558"/>
            <a:ext cx="107816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Ở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đời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mà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thói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hung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hăng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bậy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bạ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óc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mà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không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biết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nghĩ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sớm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muộn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rồi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cũng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mang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vạ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vào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mình</a:t>
            </a:r>
            <a:endParaRPr lang="zh-CN" alt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23" name="任意多边形: 形状 15">
            <a:extLst>
              <a:ext uri="{FF2B5EF4-FFF2-40B4-BE49-F238E27FC236}">
                <a16:creationId xmlns:a16="http://schemas.microsoft.com/office/drawing/2014/main" id="{625B497F-6440-D328-5692-CB68AC1C1CB6}"/>
              </a:ext>
            </a:extLst>
          </p:cNvPr>
          <p:cNvSpPr/>
          <p:nvPr/>
        </p:nvSpPr>
        <p:spPr>
          <a:xfrm flipV="1">
            <a:off x="2568633" y="4062232"/>
            <a:ext cx="6671240" cy="1141075"/>
          </a:xfrm>
          <a:custGeom>
            <a:avLst/>
            <a:gdLst>
              <a:gd name="connsiteX0" fmla="*/ 0 w 1505243"/>
              <a:gd name="connsiteY0" fmla="*/ 478302 h 633211"/>
              <a:gd name="connsiteX1" fmla="*/ 956603 w 1505243"/>
              <a:gd name="connsiteY1" fmla="*/ 225083 h 633211"/>
              <a:gd name="connsiteX2" fmla="*/ 787791 w 1505243"/>
              <a:gd name="connsiteY2" fmla="*/ 633046 h 633211"/>
              <a:gd name="connsiteX3" fmla="*/ 407963 w 1505243"/>
              <a:gd name="connsiteY3" fmla="*/ 168812 h 633211"/>
              <a:gd name="connsiteX4" fmla="*/ 1505243 w 1505243"/>
              <a:gd name="connsiteY4" fmla="*/ 0 h 633211"/>
              <a:gd name="connsiteX0" fmla="*/ 0 w 2307101"/>
              <a:gd name="connsiteY0" fmla="*/ 407964 h 562873"/>
              <a:gd name="connsiteX1" fmla="*/ 956603 w 2307101"/>
              <a:gd name="connsiteY1" fmla="*/ 154745 h 562873"/>
              <a:gd name="connsiteX2" fmla="*/ 787791 w 2307101"/>
              <a:gd name="connsiteY2" fmla="*/ 562708 h 562873"/>
              <a:gd name="connsiteX3" fmla="*/ 407963 w 2307101"/>
              <a:gd name="connsiteY3" fmla="*/ 98474 h 562873"/>
              <a:gd name="connsiteX4" fmla="*/ 2307101 w 2307101"/>
              <a:gd name="connsiteY4" fmla="*/ 0 h 562873"/>
              <a:gd name="connsiteX0" fmla="*/ 0 w 2307101"/>
              <a:gd name="connsiteY0" fmla="*/ 503410 h 658319"/>
              <a:gd name="connsiteX1" fmla="*/ 956603 w 2307101"/>
              <a:gd name="connsiteY1" fmla="*/ 250191 h 658319"/>
              <a:gd name="connsiteX2" fmla="*/ 787791 w 2307101"/>
              <a:gd name="connsiteY2" fmla="*/ 658154 h 658319"/>
              <a:gd name="connsiteX3" fmla="*/ 407963 w 2307101"/>
              <a:gd name="connsiteY3" fmla="*/ 193920 h 658319"/>
              <a:gd name="connsiteX4" fmla="*/ 2307101 w 2307101"/>
              <a:gd name="connsiteY4" fmla="*/ 95446 h 658319"/>
              <a:gd name="connsiteX0" fmla="*/ 0 w 2307101"/>
              <a:gd name="connsiteY0" fmla="*/ 503410 h 658854"/>
              <a:gd name="connsiteX1" fmla="*/ 956603 w 2307101"/>
              <a:gd name="connsiteY1" fmla="*/ 250191 h 658854"/>
              <a:gd name="connsiteX2" fmla="*/ 787791 w 2307101"/>
              <a:gd name="connsiteY2" fmla="*/ 658154 h 658854"/>
              <a:gd name="connsiteX3" fmla="*/ 407963 w 2307101"/>
              <a:gd name="connsiteY3" fmla="*/ 193920 h 658854"/>
              <a:gd name="connsiteX4" fmla="*/ 2307101 w 2307101"/>
              <a:gd name="connsiteY4" fmla="*/ 95446 h 658854"/>
              <a:gd name="connsiteX0" fmla="*/ 0 w 2307101"/>
              <a:gd name="connsiteY0" fmla="*/ 407964 h 619127"/>
              <a:gd name="connsiteX1" fmla="*/ 956603 w 2307101"/>
              <a:gd name="connsiteY1" fmla="*/ 154745 h 619127"/>
              <a:gd name="connsiteX2" fmla="*/ 731520 w 2307101"/>
              <a:gd name="connsiteY2" fmla="*/ 618979 h 619127"/>
              <a:gd name="connsiteX3" fmla="*/ 407963 w 2307101"/>
              <a:gd name="connsiteY3" fmla="*/ 98474 h 619127"/>
              <a:gd name="connsiteX4" fmla="*/ 2307101 w 2307101"/>
              <a:gd name="connsiteY4" fmla="*/ 0 h 619127"/>
              <a:gd name="connsiteX0" fmla="*/ 0 w 2307101"/>
              <a:gd name="connsiteY0" fmla="*/ 407964 h 619566"/>
              <a:gd name="connsiteX1" fmla="*/ 956603 w 2307101"/>
              <a:gd name="connsiteY1" fmla="*/ 154745 h 619566"/>
              <a:gd name="connsiteX2" fmla="*/ 731520 w 2307101"/>
              <a:gd name="connsiteY2" fmla="*/ 618979 h 619566"/>
              <a:gd name="connsiteX3" fmla="*/ 407963 w 2307101"/>
              <a:gd name="connsiteY3" fmla="*/ 98474 h 619566"/>
              <a:gd name="connsiteX4" fmla="*/ 2307101 w 2307101"/>
              <a:gd name="connsiteY4" fmla="*/ 0 h 619566"/>
              <a:gd name="connsiteX0" fmla="*/ 0 w 2307101"/>
              <a:gd name="connsiteY0" fmla="*/ 407964 h 619566"/>
              <a:gd name="connsiteX1" fmla="*/ 956603 w 2307101"/>
              <a:gd name="connsiteY1" fmla="*/ 154745 h 619566"/>
              <a:gd name="connsiteX2" fmla="*/ 731520 w 2307101"/>
              <a:gd name="connsiteY2" fmla="*/ 618979 h 619566"/>
              <a:gd name="connsiteX3" fmla="*/ 407963 w 2307101"/>
              <a:gd name="connsiteY3" fmla="*/ 98474 h 619566"/>
              <a:gd name="connsiteX4" fmla="*/ 2307101 w 2307101"/>
              <a:gd name="connsiteY4" fmla="*/ 0 h 619566"/>
              <a:gd name="connsiteX0" fmla="*/ 0 w 2307101"/>
              <a:gd name="connsiteY0" fmla="*/ 407964 h 619421"/>
              <a:gd name="connsiteX1" fmla="*/ 956603 w 2307101"/>
              <a:gd name="connsiteY1" fmla="*/ 154745 h 619421"/>
              <a:gd name="connsiteX2" fmla="*/ 731520 w 2307101"/>
              <a:gd name="connsiteY2" fmla="*/ 618979 h 619421"/>
              <a:gd name="connsiteX3" fmla="*/ 661182 w 2307101"/>
              <a:gd name="connsiteY3" fmla="*/ 56271 h 619421"/>
              <a:gd name="connsiteX4" fmla="*/ 2307101 w 2307101"/>
              <a:gd name="connsiteY4" fmla="*/ 0 h 619421"/>
              <a:gd name="connsiteX0" fmla="*/ 0 w 2307101"/>
              <a:gd name="connsiteY0" fmla="*/ 443588 h 655045"/>
              <a:gd name="connsiteX1" fmla="*/ 956603 w 2307101"/>
              <a:gd name="connsiteY1" fmla="*/ 190369 h 655045"/>
              <a:gd name="connsiteX2" fmla="*/ 731520 w 2307101"/>
              <a:gd name="connsiteY2" fmla="*/ 654603 h 655045"/>
              <a:gd name="connsiteX3" fmla="*/ 661182 w 2307101"/>
              <a:gd name="connsiteY3" fmla="*/ 91895 h 655045"/>
              <a:gd name="connsiteX4" fmla="*/ 2307101 w 2307101"/>
              <a:gd name="connsiteY4" fmla="*/ 35624 h 655045"/>
              <a:gd name="connsiteX0" fmla="*/ 0 w 2307101"/>
              <a:gd name="connsiteY0" fmla="*/ 443588 h 655919"/>
              <a:gd name="connsiteX1" fmla="*/ 956603 w 2307101"/>
              <a:gd name="connsiteY1" fmla="*/ 190369 h 655919"/>
              <a:gd name="connsiteX2" fmla="*/ 731520 w 2307101"/>
              <a:gd name="connsiteY2" fmla="*/ 654603 h 655919"/>
              <a:gd name="connsiteX3" fmla="*/ 661182 w 2307101"/>
              <a:gd name="connsiteY3" fmla="*/ 91895 h 655919"/>
              <a:gd name="connsiteX4" fmla="*/ 2307101 w 2307101"/>
              <a:gd name="connsiteY4" fmla="*/ 35624 h 655919"/>
              <a:gd name="connsiteX0" fmla="*/ 0 w 2405575"/>
              <a:gd name="connsiteY0" fmla="*/ 400866 h 613197"/>
              <a:gd name="connsiteX1" fmla="*/ 956603 w 2405575"/>
              <a:gd name="connsiteY1" fmla="*/ 147647 h 613197"/>
              <a:gd name="connsiteX2" fmla="*/ 731520 w 2405575"/>
              <a:gd name="connsiteY2" fmla="*/ 611881 h 613197"/>
              <a:gd name="connsiteX3" fmla="*/ 661182 w 2405575"/>
              <a:gd name="connsiteY3" fmla="*/ 49173 h 613197"/>
              <a:gd name="connsiteX4" fmla="*/ 2405575 w 2405575"/>
              <a:gd name="connsiteY4" fmla="*/ 555610 h 613197"/>
              <a:gd name="connsiteX0" fmla="*/ 0 w 3629465"/>
              <a:gd name="connsiteY0" fmla="*/ 400866 h 613197"/>
              <a:gd name="connsiteX1" fmla="*/ 956603 w 3629465"/>
              <a:gd name="connsiteY1" fmla="*/ 147647 h 613197"/>
              <a:gd name="connsiteX2" fmla="*/ 731520 w 3629465"/>
              <a:gd name="connsiteY2" fmla="*/ 611881 h 613197"/>
              <a:gd name="connsiteX3" fmla="*/ 661182 w 3629465"/>
              <a:gd name="connsiteY3" fmla="*/ 49173 h 613197"/>
              <a:gd name="connsiteX4" fmla="*/ 3629465 w 3629465"/>
              <a:gd name="connsiteY4" fmla="*/ 513407 h 613197"/>
              <a:gd name="connsiteX0" fmla="*/ 0 w 3629465"/>
              <a:gd name="connsiteY0" fmla="*/ 400866 h 613197"/>
              <a:gd name="connsiteX1" fmla="*/ 956603 w 3629465"/>
              <a:gd name="connsiteY1" fmla="*/ 147647 h 613197"/>
              <a:gd name="connsiteX2" fmla="*/ 731520 w 3629465"/>
              <a:gd name="connsiteY2" fmla="*/ 611881 h 613197"/>
              <a:gd name="connsiteX3" fmla="*/ 661182 w 3629465"/>
              <a:gd name="connsiteY3" fmla="*/ 49173 h 613197"/>
              <a:gd name="connsiteX4" fmla="*/ 3629465 w 3629465"/>
              <a:gd name="connsiteY4" fmla="*/ 513407 h 613197"/>
              <a:gd name="connsiteX0" fmla="*/ 0 w 3629465"/>
              <a:gd name="connsiteY0" fmla="*/ 400866 h 615587"/>
              <a:gd name="connsiteX1" fmla="*/ 956603 w 3629465"/>
              <a:gd name="connsiteY1" fmla="*/ 147647 h 615587"/>
              <a:gd name="connsiteX2" fmla="*/ 731520 w 3629465"/>
              <a:gd name="connsiteY2" fmla="*/ 611881 h 615587"/>
              <a:gd name="connsiteX3" fmla="*/ 661182 w 3629465"/>
              <a:gd name="connsiteY3" fmla="*/ 49173 h 615587"/>
              <a:gd name="connsiteX4" fmla="*/ 3629465 w 3629465"/>
              <a:gd name="connsiteY4" fmla="*/ 513407 h 615587"/>
              <a:gd name="connsiteX0" fmla="*/ 0 w 3629465"/>
              <a:gd name="connsiteY0" fmla="*/ 535210 h 754001"/>
              <a:gd name="connsiteX1" fmla="*/ 956603 w 3629465"/>
              <a:gd name="connsiteY1" fmla="*/ 281991 h 754001"/>
              <a:gd name="connsiteX2" fmla="*/ 731520 w 3629465"/>
              <a:gd name="connsiteY2" fmla="*/ 746225 h 754001"/>
              <a:gd name="connsiteX3" fmla="*/ 717452 w 3629465"/>
              <a:gd name="connsiteY3" fmla="*/ 637 h 754001"/>
              <a:gd name="connsiteX4" fmla="*/ 3629465 w 3629465"/>
              <a:gd name="connsiteY4" fmla="*/ 647751 h 754001"/>
              <a:gd name="connsiteX0" fmla="*/ 0 w 3629465"/>
              <a:gd name="connsiteY0" fmla="*/ 400866 h 638258"/>
              <a:gd name="connsiteX1" fmla="*/ 956603 w 3629465"/>
              <a:gd name="connsiteY1" fmla="*/ 147647 h 638258"/>
              <a:gd name="connsiteX2" fmla="*/ 731520 w 3629465"/>
              <a:gd name="connsiteY2" fmla="*/ 611881 h 638258"/>
              <a:gd name="connsiteX3" fmla="*/ 956602 w 3629465"/>
              <a:gd name="connsiteY3" fmla="*/ 260188 h 638258"/>
              <a:gd name="connsiteX4" fmla="*/ 3629465 w 3629465"/>
              <a:gd name="connsiteY4" fmla="*/ 513407 h 638258"/>
              <a:gd name="connsiteX0" fmla="*/ 0 w 3629465"/>
              <a:gd name="connsiteY0" fmla="*/ 400866 h 623592"/>
              <a:gd name="connsiteX1" fmla="*/ 956603 w 3629465"/>
              <a:gd name="connsiteY1" fmla="*/ 147647 h 623592"/>
              <a:gd name="connsiteX2" fmla="*/ 731520 w 3629465"/>
              <a:gd name="connsiteY2" fmla="*/ 611881 h 623592"/>
              <a:gd name="connsiteX3" fmla="*/ 956602 w 3629465"/>
              <a:gd name="connsiteY3" fmla="*/ 133579 h 623592"/>
              <a:gd name="connsiteX4" fmla="*/ 3629465 w 3629465"/>
              <a:gd name="connsiteY4" fmla="*/ 513407 h 623592"/>
              <a:gd name="connsiteX0" fmla="*/ 0 w 3629465"/>
              <a:gd name="connsiteY0" fmla="*/ 400866 h 636407"/>
              <a:gd name="connsiteX1" fmla="*/ 956603 w 3629465"/>
              <a:gd name="connsiteY1" fmla="*/ 147647 h 636407"/>
              <a:gd name="connsiteX2" fmla="*/ 731520 w 3629465"/>
              <a:gd name="connsiteY2" fmla="*/ 611881 h 636407"/>
              <a:gd name="connsiteX3" fmla="*/ 1117023 w 3629465"/>
              <a:gd name="connsiteY3" fmla="*/ 245874 h 636407"/>
              <a:gd name="connsiteX4" fmla="*/ 3629465 w 3629465"/>
              <a:gd name="connsiteY4" fmla="*/ 513407 h 636407"/>
              <a:gd name="connsiteX0" fmla="*/ 0 w 3886139"/>
              <a:gd name="connsiteY0" fmla="*/ 445763 h 488799"/>
              <a:gd name="connsiteX1" fmla="*/ 1213277 w 3886139"/>
              <a:gd name="connsiteY1" fmla="*/ 39 h 488799"/>
              <a:gd name="connsiteX2" fmla="*/ 988194 w 3886139"/>
              <a:gd name="connsiteY2" fmla="*/ 464273 h 488799"/>
              <a:gd name="connsiteX3" fmla="*/ 1373697 w 3886139"/>
              <a:gd name="connsiteY3" fmla="*/ 98266 h 488799"/>
              <a:gd name="connsiteX4" fmla="*/ 3886139 w 3886139"/>
              <a:gd name="connsiteY4" fmla="*/ 365799 h 488799"/>
              <a:gd name="connsiteX0" fmla="*/ 0 w 3886139"/>
              <a:gd name="connsiteY0" fmla="*/ 348475 h 391511"/>
              <a:gd name="connsiteX1" fmla="*/ 1084940 w 3886139"/>
              <a:gd name="connsiteY1" fmla="*/ 63172 h 391511"/>
              <a:gd name="connsiteX2" fmla="*/ 988194 w 3886139"/>
              <a:gd name="connsiteY2" fmla="*/ 366985 h 391511"/>
              <a:gd name="connsiteX3" fmla="*/ 1373697 w 3886139"/>
              <a:gd name="connsiteY3" fmla="*/ 978 h 391511"/>
              <a:gd name="connsiteX4" fmla="*/ 3886139 w 3886139"/>
              <a:gd name="connsiteY4" fmla="*/ 268511 h 391511"/>
              <a:gd name="connsiteX0" fmla="*/ 0 w 3886139"/>
              <a:gd name="connsiteY0" fmla="*/ 285549 h 337337"/>
              <a:gd name="connsiteX1" fmla="*/ 1084940 w 3886139"/>
              <a:gd name="connsiteY1" fmla="*/ 246 h 337337"/>
              <a:gd name="connsiteX2" fmla="*/ 988194 w 3886139"/>
              <a:gd name="connsiteY2" fmla="*/ 304059 h 337337"/>
              <a:gd name="connsiteX3" fmla="*/ 1469950 w 3886139"/>
              <a:gd name="connsiteY3" fmla="*/ 2220 h 337337"/>
              <a:gd name="connsiteX4" fmla="*/ 3886139 w 3886139"/>
              <a:gd name="connsiteY4" fmla="*/ 205585 h 337337"/>
              <a:gd name="connsiteX0" fmla="*/ 0 w 3886139"/>
              <a:gd name="connsiteY0" fmla="*/ 285549 h 337337"/>
              <a:gd name="connsiteX1" fmla="*/ 924519 w 3886139"/>
              <a:gd name="connsiteY1" fmla="*/ 246 h 337337"/>
              <a:gd name="connsiteX2" fmla="*/ 988194 w 3886139"/>
              <a:gd name="connsiteY2" fmla="*/ 304059 h 337337"/>
              <a:gd name="connsiteX3" fmla="*/ 1469950 w 3886139"/>
              <a:gd name="connsiteY3" fmla="*/ 2220 h 337337"/>
              <a:gd name="connsiteX4" fmla="*/ 3886139 w 3886139"/>
              <a:gd name="connsiteY4" fmla="*/ 205585 h 337337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284404 h 336192"/>
              <a:gd name="connsiteX1" fmla="*/ 934340 w 3886139"/>
              <a:gd name="connsiteY1" fmla="*/ 126129 h 336192"/>
              <a:gd name="connsiteX2" fmla="*/ 988194 w 3886139"/>
              <a:gd name="connsiteY2" fmla="*/ 302914 h 336192"/>
              <a:gd name="connsiteX3" fmla="*/ 1469950 w 3886139"/>
              <a:gd name="connsiteY3" fmla="*/ 1075 h 336192"/>
              <a:gd name="connsiteX4" fmla="*/ 3886139 w 3886139"/>
              <a:gd name="connsiteY4" fmla="*/ 204440 h 336192"/>
              <a:gd name="connsiteX0" fmla="*/ 0 w 3886139"/>
              <a:gd name="connsiteY0" fmla="*/ 284404 h 336192"/>
              <a:gd name="connsiteX1" fmla="*/ 934340 w 3886139"/>
              <a:gd name="connsiteY1" fmla="*/ 126129 h 336192"/>
              <a:gd name="connsiteX2" fmla="*/ 988194 w 3886139"/>
              <a:gd name="connsiteY2" fmla="*/ 302914 h 336192"/>
              <a:gd name="connsiteX3" fmla="*/ 1469950 w 3886139"/>
              <a:gd name="connsiteY3" fmla="*/ 1075 h 336192"/>
              <a:gd name="connsiteX4" fmla="*/ 3886139 w 3886139"/>
              <a:gd name="connsiteY4" fmla="*/ 204440 h 336192"/>
              <a:gd name="connsiteX0" fmla="*/ 0 w 3886139"/>
              <a:gd name="connsiteY0" fmla="*/ 259566 h 315090"/>
              <a:gd name="connsiteX1" fmla="*/ 934340 w 3886139"/>
              <a:gd name="connsiteY1" fmla="*/ 101291 h 315090"/>
              <a:gd name="connsiteX2" fmla="*/ 988194 w 3886139"/>
              <a:gd name="connsiteY2" fmla="*/ 278076 h 315090"/>
              <a:gd name="connsiteX3" fmla="*/ 1519713 w 3886139"/>
              <a:gd name="connsiteY3" fmla="*/ 1118 h 315090"/>
              <a:gd name="connsiteX4" fmla="*/ 3886139 w 3886139"/>
              <a:gd name="connsiteY4" fmla="*/ 179602 h 315090"/>
              <a:gd name="connsiteX0" fmla="*/ 0 w 3886139"/>
              <a:gd name="connsiteY0" fmla="*/ 259566 h 315090"/>
              <a:gd name="connsiteX1" fmla="*/ 934340 w 3886139"/>
              <a:gd name="connsiteY1" fmla="*/ 101291 h 315090"/>
              <a:gd name="connsiteX2" fmla="*/ 988194 w 3886139"/>
              <a:gd name="connsiteY2" fmla="*/ 278076 h 315090"/>
              <a:gd name="connsiteX3" fmla="*/ 1519713 w 3886139"/>
              <a:gd name="connsiteY3" fmla="*/ 1118 h 315090"/>
              <a:gd name="connsiteX4" fmla="*/ 3886139 w 3886139"/>
              <a:gd name="connsiteY4" fmla="*/ 179602 h 315090"/>
              <a:gd name="connsiteX0" fmla="*/ 0 w 3886139"/>
              <a:gd name="connsiteY0" fmla="*/ 258525 h 310202"/>
              <a:gd name="connsiteX1" fmla="*/ 934340 w 3886139"/>
              <a:gd name="connsiteY1" fmla="*/ 100250 h 310202"/>
              <a:gd name="connsiteX2" fmla="*/ 988194 w 3886139"/>
              <a:gd name="connsiteY2" fmla="*/ 277035 h 310202"/>
              <a:gd name="connsiteX3" fmla="*/ 1519713 w 3886139"/>
              <a:gd name="connsiteY3" fmla="*/ 77 h 310202"/>
              <a:gd name="connsiteX4" fmla="*/ 2259283 w 3886139"/>
              <a:gd name="connsiteY4" fmla="*/ 310202 h 310202"/>
              <a:gd name="connsiteX5" fmla="*/ 3886139 w 3886139"/>
              <a:gd name="connsiteY5" fmla="*/ 178561 h 310202"/>
              <a:gd name="connsiteX0" fmla="*/ 0 w 3886139"/>
              <a:gd name="connsiteY0" fmla="*/ 258525 h 277542"/>
              <a:gd name="connsiteX1" fmla="*/ 934340 w 3886139"/>
              <a:gd name="connsiteY1" fmla="*/ 100250 h 277542"/>
              <a:gd name="connsiteX2" fmla="*/ 988194 w 3886139"/>
              <a:gd name="connsiteY2" fmla="*/ 277035 h 277542"/>
              <a:gd name="connsiteX3" fmla="*/ 1519713 w 3886139"/>
              <a:gd name="connsiteY3" fmla="*/ 77 h 277542"/>
              <a:gd name="connsiteX4" fmla="*/ 2389911 w 3886139"/>
              <a:gd name="connsiteY4" fmla="*/ 229336 h 277542"/>
              <a:gd name="connsiteX5" fmla="*/ 3886139 w 3886139"/>
              <a:gd name="connsiteY5" fmla="*/ 178561 h 277542"/>
              <a:gd name="connsiteX0" fmla="*/ 0 w 3886139"/>
              <a:gd name="connsiteY0" fmla="*/ 260251 h 279313"/>
              <a:gd name="connsiteX1" fmla="*/ 934340 w 3886139"/>
              <a:gd name="connsiteY1" fmla="*/ 101976 h 279313"/>
              <a:gd name="connsiteX2" fmla="*/ 988194 w 3886139"/>
              <a:gd name="connsiteY2" fmla="*/ 278761 h 279313"/>
              <a:gd name="connsiteX3" fmla="*/ 1519713 w 3886139"/>
              <a:gd name="connsiteY3" fmla="*/ 1803 h 279313"/>
              <a:gd name="connsiteX4" fmla="*/ 2072670 w 3886139"/>
              <a:gd name="connsiteY4" fmla="*/ 162638 h 279313"/>
              <a:gd name="connsiteX5" fmla="*/ 2389911 w 3886139"/>
              <a:gd name="connsiteY5" fmla="*/ 231062 h 279313"/>
              <a:gd name="connsiteX6" fmla="*/ 3886139 w 3886139"/>
              <a:gd name="connsiteY6" fmla="*/ 180287 h 279313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9911 w 3886139"/>
              <a:gd name="connsiteY5" fmla="*/ 230514 h 278765"/>
              <a:gd name="connsiteX6" fmla="*/ 3886139 w 3886139"/>
              <a:gd name="connsiteY6" fmla="*/ 179739 h 278765"/>
              <a:gd name="connsiteX0" fmla="*/ 0 w 3886139"/>
              <a:gd name="connsiteY0" fmla="*/ 259703 h 311380"/>
              <a:gd name="connsiteX1" fmla="*/ 934340 w 3886139"/>
              <a:gd name="connsiteY1" fmla="*/ 101428 h 311380"/>
              <a:gd name="connsiteX2" fmla="*/ 988194 w 3886139"/>
              <a:gd name="connsiteY2" fmla="*/ 278213 h 311380"/>
              <a:gd name="connsiteX3" fmla="*/ 1519713 w 3886139"/>
              <a:gd name="connsiteY3" fmla="*/ 1255 h 311380"/>
              <a:gd name="connsiteX4" fmla="*/ 2551642 w 3886139"/>
              <a:gd name="connsiteY4" fmla="*/ 230514 h 311380"/>
              <a:gd name="connsiteX5" fmla="*/ 2383690 w 3886139"/>
              <a:gd name="connsiteY5" fmla="*/ 311380 h 311380"/>
              <a:gd name="connsiteX6" fmla="*/ 3886139 w 3886139"/>
              <a:gd name="connsiteY6" fmla="*/ 179739 h 311380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10297 h 229089"/>
              <a:gd name="connsiteX1" fmla="*/ 934340 w 3886139"/>
              <a:gd name="connsiteY1" fmla="*/ 52022 h 229089"/>
              <a:gd name="connsiteX2" fmla="*/ 988194 w 3886139"/>
              <a:gd name="connsiteY2" fmla="*/ 228807 h 229089"/>
              <a:gd name="connsiteX3" fmla="*/ 1519713 w 3886139"/>
              <a:gd name="connsiteY3" fmla="*/ 1612 h 229089"/>
              <a:gd name="connsiteX4" fmla="*/ 2551642 w 3886139"/>
              <a:gd name="connsiteY4" fmla="*/ 181108 h 229089"/>
              <a:gd name="connsiteX5" fmla="*/ 2383690 w 3886139"/>
              <a:gd name="connsiteY5" fmla="*/ 56700 h 229089"/>
              <a:gd name="connsiteX6" fmla="*/ 3886139 w 3886139"/>
              <a:gd name="connsiteY6" fmla="*/ 130333 h 229089"/>
              <a:gd name="connsiteX0" fmla="*/ 0 w 3886139"/>
              <a:gd name="connsiteY0" fmla="*/ 210297 h 255562"/>
              <a:gd name="connsiteX1" fmla="*/ 934340 w 3886139"/>
              <a:gd name="connsiteY1" fmla="*/ 52022 h 255562"/>
              <a:gd name="connsiteX2" fmla="*/ 988194 w 3886139"/>
              <a:gd name="connsiteY2" fmla="*/ 228807 h 255562"/>
              <a:gd name="connsiteX3" fmla="*/ 1519713 w 3886139"/>
              <a:gd name="connsiteY3" fmla="*/ 1612 h 255562"/>
              <a:gd name="connsiteX4" fmla="*/ 2551642 w 3886139"/>
              <a:gd name="connsiteY4" fmla="*/ 181108 h 255562"/>
              <a:gd name="connsiteX5" fmla="*/ 2383690 w 3886139"/>
              <a:gd name="connsiteY5" fmla="*/ 56700 h 255562"/>
              <a:gd name="connsiteX6" fmla="*/ 3886139 w 3886139"/>
              <a:gd name="connsiteY6" fmla="*/ 130333 h 255562"/>
              <a:gd name="connsiteX0" fmla="*/ 0 w 3886139"/>
              <a:gd name="connsiteY0" fmla="*/ 210661 h 255926"/>
              <a:gd name="connsiteX1" fmla="*/ 934340 w 3886139"/>
              <a:gd name="connsiteY1" fmla="*/ 52386 h 255926"/>
              <a:gd name="connsiteX2" fmla="*/ 988194 w 3886139"/>
              <a:gd name="connsiteY2" fmla="*/ 229171 h 255926"/>
              <a:gd name="connsiteX3" fmla="*/ 1519713 w 3886139"/>
              <a:gd name="connsiteY3" fmla="*/ 1976 h 255926"/>
              <a:gd name="connsiteX4" fmla="*/ 2238151 w 3886139"/>
              <a:gd name="connsiteY4" fmla="*/ 149085 h 255926"/>
              <a:gd name="connsiteX5" fmla="*/ 2383690 w 3886139"/>
              <a:gd name="connsiteY5" fmla="*/ 57064 h 255926"/>
              <a:gd name="connsiteX6" fmla="*/ 3886139 w 3886139"/>
              <a:gd name="connsiteY6" fmla="*/ 130697 h 255926"/>
              <a:gd name="connsiteX0" fmla="*/ 0 w 3920666"/>
              <a:gd name="connsiteY0" fmla="*/ 210661 h 255926"/>
              <a:gd name="connsiteX1" fmla="*/ 934340 w 3920666"/>
              <a:gd name="connsiteY1" fmla="*/ 52386 h 255926"/>
              <a:gd name="connsiteX2" fmla="*/ 988194 w 3920666"/>
              <a:gd name="connsiteY2" fmla="*/ 229171 h 255926"/>
              <a:gd name="connsiteX3" fmla="*/ 1519713 w 3920666"/>
              <a:gd name="connsiteY3" fmla="*/ 1976 h 255926"/>
              <a:gd name="connsiteX4" fmla="*/ 2238151 w 3920666"/>
              <a:gd name="connsiteY4" fmla="*/ 149085 h 255926"/>
              <a:gd name="connsiteX5" fmla="*/ 2383690 w 3920666"/>
              <a:gd name="connsiteY5" fmla="*/ 57064 h 255926"/>
              <a:gd name="connsiteX6" fmla="*/ 3920666 w 3920666"/>
              <a:gd name="connsiteY6" fmla="*/ 215568 h 255926"/>
              <a:gd name="connsiteX0" fmla="*/ 0 w 3920666"/>
              <a:gd name="connsiteY0" fmla="*/ 218923 h 264188"/>
              <a:gd name="connsiteX1" fmla="*/ 934340 w 3920666"/>
              <a:gd name="connsiteY1" fmla="*/ 60648 h 264188"/>
              <a:gd name="connsiteX2" fmla="*/ 988194 w 3920666"/>
              <a:gd name="connsiteY2" fmla="*/ 237433 h 264188"/>
              <a:gd name="connsiteX3" fmla="*/ 1519713 w 3920666"/>
              <a:gd name="connsiteY3" fmla="*/ 10238 h 264188"/>
              <a:gd name="connsiteX4" fmla="*/ 2238151 w 3920666"/>
              <a:gd name="connsiteY4" fmla="*/ 157347 h 264188"/>
              <a:gd name="connsiteX5" fmla="*/ 2832543 w 3920666"/>
              <a:gd name="connsiteY5" fmla="*/ 41 h 264188"/>
              <a:gd name="connsiteX6" fmla="*/ 3920666 w 3920666"/>
              <a:gd name="connsiteY6" fmla="*/ 223830 h 264188"/>
              <a:gd name="connsiteX0" fmla="*/ 0 w 3920666"/>
              <a:gd name="connsiteY0" fmla="*/ 218923 h 237715"/>
              <a:gd name="connsiteX1" fmla="*/ 934340 w 3920666"/>
              <a:gd name="connsiteY1" fmla="*/ 60648 h 237715"/>
              <a:gd name="connsiteX2" fmla="*/ 988194 w 3920666"/>
              <a:gd name="connsiteY2" fmla="*/ 237433 h 237715"/>
              <a:gd name="connsiteX3" fmla="*/ 1519713 w 3920666"/>
              <a:gd name="connsiteY3" fmla="*/ 10238 h 237715"/>
              <a:gd name="connsiteX4" fmla="*/ 2238151 w 3920666"/>
              <a:gd name="connsiteY4" fmla="*/ 157347 h 237715"/>
              <a:gd name="connsiteX5" fmla="*/ 2832543 w 3920666"/>
              <a:gd name="connsiteY5" fmla="*/ 41 h 237715"/>
              <a:gd name="connsiteX6" fmla="*/ 3920666 w 3920666"/>
              <a:gd name="connsiteY6" fmla="*/ 223830 h 237715"/>
              <a:gd name="connsiteX0" fmla="*/ 0 w 3920666"/>
              <a:gd name="connsiteY0" fmla="*/ 218923 h 223830"/>
              <a:gd name="connsiteX1" fmla="*/ 934340 w 3920666"/>
              <a:gd name="connsiteY1" fmla="*/ 60648 h 223830"/>
              <a:gd name="connsiteX2" fmla="*/ 988194 w 3920666"/>
              <a:gd name="connsiteY2" fmla="*/ 188469 h 223830"/>
              <a:gd name="connsiteX3" fmla="*/ 1519713 w 3920666"/>
              <a:gd name="connsiteY3" fmla="*/ 10238 h 223830"/>
              <a:gd name="connsiteX4" fmla="*/ 2238151 w 3920666"/>
              <a:gd name="connsiteY4" fmla="*/ 157347 h 223830"/>
              <a:gd name="connsiteX5" fmla="*/ 2832543 w 3920666"/>
              <a:gd name="connsiteY5" fmla="*/ 41 h 223830"/>
              <a:gd name="connsiteX6" fmla="*/ 3920666 w 3920666"/>
              <a:gd name="connsiteY6" fmla="*/ 223830 h 223830"/>
              <a:gd name="connsiteX0" fmla="*/ 0 w 3920666"/>
              <a:gd name="connsiteY0" fmla="*/ 218923 h 223830"/>
              <a:gd name="connsiteX1" fmla="*/ 934340 w 3920666"/>
              <a:gd name="connsiteY1" fmla="*/ 60648 h 223830"/>
              <a:gd name="connsiteX2" fmla="*/ 988194 w 3920666"/>
              <a:gd name="connsiteY2" fmla="*/ 188469 h 223830"/>
              <a:gd name="connsiteX3" fmla="*/ 1519713 w 3920666"/>
              <a:gd name="connsiteY3" fmla="*/ 10238 h 223830"/>
              <a:gd name="connsiteX4" fmla="*/ 2238151 w 3920666"/>
              <a:gd name="connsiteY4" fmla="*/ 157347 h 223830"/>
              <a:gd name="connsiteX5" fmla="*/ 2832543 w 3920666"/>
              <a:gd name="connsiteY5" fmla="*/ 41 h 223830"/>
              <a:gd name="connsiteX6" fmla="*/ 3920666 w 3920666"/>
              <a:gd name="connsiteY6" fmla="*/ 223830 h 2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0666" h="223830">
                <a:moveTo>
                  <a:pt x="0" y="218923"/>
                </a:moveTo>
                <a:cubicBezTo>
                  <a:pt x="271975" y="-47191"/>
                  <a:pt x="769641" y="65724"/>
                  <a:pt x="934340" y="60648"/>
                </a:cubicBezTo>
                <a:cubicBezTo>
                  <a:pt x="1099039" y="55572"/>
                  <a:pt x="1350994" y="239307"/>
                  <a:pt x="988194" y="188469"/>
                </a:cubicBezTo>
                <a:cubicBezTo>
                  <a:pt x="625394" y="137631"/>
                  <a:pt x="1338967" y="29592"/>
                  <a:pt x="1519713" y="10238"/>
                </a:cubicBezTo>
                <a:cubicBezTo>
                  <a:pt x="1700459" y="-9116"/>
                  <a:pt x="2491224" y="119137"/>
                  <a:pt x="2238151" y="157347"/>
                </a:cubicBezTo>
                <a:cubicBezTo>
                  <a:pt x="1916653" y="152014"/>
                  <a:pt x="2530298" y="-2900"/>
                  <a:pt x="2832543" y="41"/>
                </a:cubicBezTo>
                <a:lnTo>
                  <a:pt x="3920666" y="223830"/>
                </a:ln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27" name="流程图: 接点 1">
            <a:extLst>
              <a:ext uri="{FF2B5EF4-FFF2-40B4-BE49-F238E27FC236}">
                <a16:creationId xmlns:a16="http://schemas.microsoft.com/office/drawing/2014/main" id="{4CC3C41A-1359-D61A-D566-B2A784FC4C1A}"/>
              </a:ext>
            </a:extLst>
          </p:cNvPr>
          <p:cNvSpPr/>
          <p:nvPr/>
        </p:nvSpPr>
        <p:spPr>
          <a:xfrm>
            <a:off x="4553998" y="4655874"/>
            <a:ext cx="937964" cy="853468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24C0E4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流程图: 接点 1">
            <a:extLst>
              <a:ext uri="{FF2B5EF4-FFF2-40B4-BE49-F238E27FC236}">
                <a16:creationId xmlns:a16="http://schemas.microsoft.com/office/drawing/2014/main" id="{F5C929A8-FBFA-0719-468F-A70ADFCD2AA1}"/>
              </a:ext>
            </a:extLst>
          </p:cNvPr>
          <p:cNvSpPr/>
          <p:nvPr/>
        </p:nvSpPr>
        <p:spPr>
          <a:xfrm>
            <a:off x="2156079" y="3779302"/>
            <a:ext cx="937964" cy="853468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FCC062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流程图: 接点 1">
            <a:extLst>
              <a:ext uri="{FF2B5EF4-FFF2-40B4-BE49-F238E27FC236}">
                <a16:creationId xmlns:a16="http://schemas.microsoft.com/office/drawing/2014/main" id="{5C081581-6595-5A95-F887-50D52F9F4DC4}"/>
              </a:ext>
            </a:extLst>
          </p:cNvPr>
          <p:cNvSpPr/>
          <p:nvPr/>
        </p:nvSpPr>
        <p:spPr>
          <a:xfrm>
            <a:off x="6748055" y="4732978"/>
            <a:ext cx="937964" cy="853468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C8659D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流程图: 接点 1">
            <a:extLst>
              <a:ext uri="{FF2B5EF4-FFF2-40B4-BE49-F238E27FC236}">
                <a16:creationId xmlns:a16="http://schemas.microsoft.com/office/drawing/2014/main" id="{E5B55C5E-E35A-17B6-0E12-3D8BE5DAB849}"/>
              </a:ext>
            </a:extLst>
          </p:cNvPr>
          <p:cNvSpPr/>
          <p:nvPr/>
        </p:nvSpPr>
        <p:spPr>
          <a:xfrm>
            <a:off x="8714463" y="3731079"/>
            <a:ext cx="937964" cy="853468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FF7C60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201">
            <a:extLst>
              <a:ext uri="{FF2B5EF4-FFF2-40B4-BE49-F238E27FC236}">
                <a16:creationId xmlns:a16="http://schemas.microsoft.com/office/drawing/2014/main" id="{A3E333CA-274A-4162-A20A-F7BCB5AC3243}"/>
              </a:ext>
            </a:extLst>
          </p:cNvPr>
          <p:cNvSpPr/>
          <p:nvPr/>
        </p:nvSpPr>
        <p:spPr>
          <a:xfrm>
            <a:off x="824979" y="5047676"/>
            <a:ext cx="3281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học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về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việc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phải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biết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suy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nghĩ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trước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hành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động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33" name="矩形 203">
            <a:extLst>
              <a:ext uri="{FF2B5EF4-FFF2-40B4-BE49-F238E27FC236}">
                <a16:creationId xmlns:a16="http://schemas.microsoft.com/office/drawing/2014/main" id="{0E009AA5-5B27-43E7-A877-368625E30EA2}"/>
              </a:ext>
            </a:extLst>
          </p:cNvPr>
          <p:cNvSpPr/>
          <p:nvPr/>
        </p:nvSpPr>
        <p:spPr>
          <a:xfrm>
            <a:off x="4209465" y="3354488"/>
            <a:ext cx="3738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học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về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thái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sống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cách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ứng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xử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với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mọi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người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xung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quanh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34" name="矩形 205">
            <a:extLst>
              <a:ext uri="{FF2B5EF4-FFF2-40B4-BE49-F238E27FC236}">
                <a16:creationId xmlns:a16="http://schemas.microsoft.com/office/drawing/2014/main" id="{F0AC278C-BF7C-45E0-AEF0-FA6762BC435D}"/>
              </a:ext>
            </a:extLst>
          </p:cNvPr>
          <p:cNvSpPr/>
          <p:nvPr/>
        </p:nvSpPr>
        <p:spPr>
          <a:xfrm>
            <a:off x="8066417" y="5213388"/>
            <a:ext cx="275946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học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về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sự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khiêm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tốn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7" grpId="0" animBg="1"/>
      <p:bldP spid="28" grpId="0" animBg="1"/>
      <p:bldP spid="29" grpId="0" animBg="1"/>
      <p:bldP spid="30" grpId="0" animBg="1"/>
      <p:bldP spid="32" grpId="0"/>
      <p:bldP spid="33" grpId="0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CFDC4CC-55F2-5C49-1DEB-4EF00EBFF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A37F7E-5E56-5463-8B72-61B1278DCA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id="{60A3A830-A61B-8B8F-B253-520418D777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7" cy="1811267"/>
          </a:xfrm>
          <a:prstGeom prst="rect">
            <a:avLst/>
          </a:prstGeom>
        </p:spPr>
      </p:pic>
      <p:sp>
        <p:nvSpPr>
          <p:cNvPr id="45" name="思想气泡: 云 19">
            <a:extLst>
              <a:ext uri="{FF2B5EF4-FFF2-40B4-BE49-F238E27FC236}">
                <a16:creationId xmlns:a16="http://schemas.microsoft.com/office/drawing/2014/main" id="{0892DB75-8BAD-506F-5C65-1C77283E28A1}"/>
              </a:ext>
            </a:extLst>
          </p:cNvPr>
          <p:cNvSpPr/>
          <p:nvPr/>
        </p:nvSpPr>
        <p:spPr>
          <a:xfrm>
            <a:off x="973426" y="584201"/>
            <a:ext cx="3313327" cy="2169915"/>
          </a:xfrm>
          <a:prstGeom prst="cloudCallout">
            <a:avLst>
              <a:gd name="adj1" fmla="val 39263"/>
              <a:gd name="adj2" fmla="val 552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Hung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hăng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xốc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nổi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không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nghĩ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đến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hậu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quả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gây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ra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cho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người</a:t>
            </a:r>
            <a:r>
              <a:rPr lang="en-US" altLang="zh-CN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khác</a:t>
            </a:r>
            <a:endParaRPr lang="zh-CN" altLang="en-US" b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46" name="思想气泡: 云 26">
            <a:extLst>
              <a:ext uri="{FF2B5EF4-FFF2-40B4-BE49-F238E27FC236}">
                <a16:creationId xmlns:a16="http://schemas.microsoft.com/office/drawing/2014/main" id="{FB4A5689-564B-175C-88D2-F1DFC55A7044}"/>
              </a:ext>
            </a:extLst>
          </p:cNvPr>
          <p:cNvSpPr/>
          <p:nvPr/>
        </p:nvSpPr>
        <p:spPr>
          <a:xfrm>
            <a:off x="7975805" y="618311"/>
            <a:ext cx="3147177" cy="2047819"/>
          </a:xfrm>
          <a:prstGeom prst="cloudCallout">
            <a:avLst>
              <a:gd name="adj1" fmla="val -43897"/>
              <a:gd name="adj2" fmla="val 514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b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Không suy nghĩ, nóng nảy, không phân biệt đúng sai</a:t>
            </a:r>
            <a:endParaRPr lang="zh-CN" altLang="en-US" b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47" name="思想气泡: 云 27">
            <a:extLst>
              <a:ext uri="{FF2B5EF4-FFF2-40B4-BE49-F238E27FC236}">
                <a16:creationId xmlns:a16="http://schemas.microsoft.com/office/drawing/2014/main" id="{96F8E663-CFC1-07C5-E441-5D325C752579}"/>
              </a:ext>
            </a:extLst>
          </p:cNvPr>
          <p:cNvSpPr/>
          <p:nvPr/>
        </p:nvSpPr>
        <p:spPr>
          <a:xfrm>
            <a:off x="4494322" y="448733"/>
            <a:ext cx="3220975" cy="2102155"/>
          </a:xfrm>
          <a:prstGeom prst="cloudCallout">
            <a:avLst>
              <a:gd name="adj1" fmla="val 8409"/>
              <a:gd name="adj2" fmla="val 678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b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Gầy gò, ốm yếu , không biết cách chăm lo cuộc sống bản thân</a:t>
            </a:r>
            <a:endParaRPr lang="zh-CN" altLang="en-US" b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51" name="图片 21">
            <a:extLst>
              <a:ext uri="{FF2B5EF4-FFF2-40B4-BE49-F238E27FC236}">
                <a16:creationId xmlns:a16="http://schemas.microsoft.com/office/drawing/2014/main" id="{F1E283A2-48E2-0A80-16B3-6056387B98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89" y="2890861"/>
            <a:ext cx="1687719" cy="2541123"/>
          </a:xfrm>
          <a:prstGeom prst="rect">
            <a:avLst/>
          </a:prstGeom>
        </p:spPr>
      </p:pic>
      <p:pic>
        <p:nvPicPr>
          <p:cNvPr id="52" name="图片 23">
            <a:extLst>
              <a:ext uri="{FF2B5EF4-FFF2-40B4-BE49-F238E27FC236}">
                <a16:creationId xmlns:a16="http://schemas.microsoft.com/office/drawing/2014/main" id="{22B3F91F-0BA6-16A3-A30D-C550A00280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29" y="2713147"/>
            <a:ext cx="1645243" cy="2864992"/>
          </a:xfrm>
          <a:prstGeom prst="rect">
            <a:avLst/>
          </a:prstGeom>
        </p:spPr>
      </p:pic>
      <p:pic>
        <p:nvPicPr>
          <p:cNvPr id="53" name="图片 25">
            <a:extLst>
              <a:ext uri="{FF2B5EF4-FFF2-40B4-BE49-F238E27FC236}">
                <a16:creationId xmlns:a16="http://schemas.microsoft.com/office/drawing/2014/main" id="{4EDADC7B-9F2F-AE6C-6D24-B7A4E9D43DB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86" y="2935496"/>
            <a:ext cx="1563167" cy="2677869"/>
          </a:xfrm>
          <a:prstGeom prst="rect">
            <a:avLst/>
          </a:prstGeom>
        </p:spPr>
      </p:pic>
      <p:pic>
        <p:nvPicPr>
          <p:cNvPr id="54" name="图片 29">
            <a:extLst>
              <a:ext uri="{FF2B5EF4-FFF2-40B4-BE49-F238E27FC236}">
                <a16:creationId xmlns:a16="http://schemas.microsoft.com/office/drawing/2014/main" id="{678BFE1F-1BE5-1770-97E3-2247749F63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7" t="7833" r="9533" b="72270"/>
          <a:stretch/>
        </p:blipFill>
        <p:spPr>
          <a:xfrm rot="504174">
            <a:off x="9119148" y="2969928"/>
            <a:ext cx="1182355" cy="1364587"/>
          </a:xfrm>
          <a:prstGeom prst="rect">
            <a:avLst/>
          </a:prstGeom>
        </p:spPr>
      </p:pic>
      <p:pic>
        <p:nvPicPr>
          <p:cNvPr id="55" name="图片 31">
            <a:extLst>
              <a:ext uri="{FF2B5EF4-FFF2-40B4-BE49-F238E27FC236}">
                <a16:creationId xmlns:a16="http://schemas.microsoft.com/office/drawing/2014/main" id="{FDFD6E8E-2218-86D0-35B3-4B773322A8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9935">
            <a:off x="1217225" y="678686"/>
            <a:ext cx="4868735" cy="4868735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3516270" y="5871632"/>
            <a:ext cx="1503399" cy="4910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287088" y="5740399"/>
            <a:ext cx="1818397" cy="753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522391" y="5740399"/>
            <a:ext cx="1503399" cy="4910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9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6" grpId="0" animBg="1"/>
      <p:bldP spid="57" grpId="0" animBg="1"/>
      <p:bldP spid="5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1" y="70470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DF01B3E-E0B9-4FC8-9FB0-87042D77893F}"/>
              </a:ext>
            </a:extLst>
          </p:cNvPr>
          <p:cNvSpPr txBox="1"/>
          <p:nvPr/>
        </p:nvSpPr>
        <p:spPr>
          <a:xfrm>
            <a:off x="3277294" y="2727376"/>
            <a:ext cx="5637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CN" sz="6000" b="1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Tổng</a:t>
            </a:r>
            <a:r>
              <a:rPr lang="en-US" altLang="zh-CN" sz="6000" b="1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6000" b="1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</a:t>
            </a:r>
            <a:r>
              <a:rPr lang="en-US" altLang="zh-CN" sz="6000" b="1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ết</a:t>
            </a:r>
            <a:endParaRPr lang="zh-CN" altLang="en-US" sz="6000" b="1" dirty="0">
              <a:solidFill>
                <a:srgbClr val="FF7C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4" y="2935061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7" y="5919089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5" y="4556261"/>
            <a:ext cx="1670217" cy="23109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1" y="351975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41" y="849249"/>
            <a:ext cx="1670217" cy="231097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30" y="358517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5" y="1855668"/>
            <a:ext cx="2142227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75" y="251688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031304" y="3739687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2" y="2026868"/>
            <a:ext cx="719185" cy="575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0628" y="1281276"/>
            <a:ext cx="208501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8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21DFE512-077E-D8B9-1DDF-5734D8BA0C87}"/>
              </a:ext>
            </a:extLst>
          </p:cNvPr>
          <p:cNvGrpSpPr/>
          <p:nvPr/>
        </p:nvGrpSpPr>
        <p:grpSpPr>
          <a:xfrm>
            <a:off x="3620115" y="-99194"/>
            <a:ext cx="4655640" cy="2735211"/>
            <a:chOff x="3336268" y="-800156"/>
            <a:chExt cx="4655640" cy="2735210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0D19D3B-5E71-111B-A439-826A010A2797}"/>
                </a:ext>
              </a:extLst>
            </p:cNvPr>
            <p:cNvSpPr txBox="1"/>
            <p:nvPr/>
          </p:nvSpPr>
          <p:spPr>
            <a:xfrm>
              <a:off x="3336268" y="-176557"/>
              <a:ext cx="46556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altLang="zh-CN" sz="6600" dirty="0" err="1">
                  <a:solidFill>
                    <a:schemeClr val="accent2"/>
                  </a:solidFill>
                  <a:latin typeface="UTM Avenida" panose="02040603050506020204" pitchFamily="18" charset="0"/>
                  <a:cs typeface="Times New Roman" panose="02020603050405020304" pitchFamily="18" charset="0"/>
                  <a:sym typeface="Montserrat" pitchFamily="2" charset="0"/>
                </a:rPr>
                <a:t>Nghệ</a:t>
              </a:r>
              <a:r>
                <a:rPr lang="en-US" altLang="zh-CN" sz="6600" dirty="0">
                  <a:solidFill>
                    <a:schemeClr val="accent2"/>
                  </a:solidFill>
                  <a:latin typeface="UTM Avenida" panose="02040603050506020204" pitchFamily="18" charset="0"/>
                  <a:cs typeface="Times New Roman" panose="02020603050405020304" pitchFamily="18" charset="0"/>
                  <a:sym typeface="Montserrat" pitchFamily="2" charset="0"/>
                </a:rPr>
                <a:t> </a:t>
              </a:r>
              <a:r>
                <a:rPr lang="en-US" altLang="zh-CN" sz="6600" dirty="0" err="1">
                  <a:solidFill>
                    <a:schemeClr val="accent2"/>
                  </a:solidFill>
                  <a:latin typeface="UTM Avenida" panose="02040603050506020204" pitchFamily="18" charset="0"/>
                  <a:cs typeface="Times New Roman" panose="02020603050405020304" pitchFamily="18" charset="0"/>
                  <a:sym typeface="Montserrat" pitchFamily="2" charset="0"/>
                </a:rPr>
                <a:t>Thuật</a:t>
              </a:r>
              <a:endParaRPr lang="zh-CN" altLang="en-US" sz="6600" dirty="0">
                <a:solidFill>
                  <a:schemeClr val="accent2"/>
                </a:solidFill>
                <a:latin typeface="UTM Avenida" panose="02040603050506020204" pitchFamily="18" charset="0"/>
                <a:cs typeface="Times New Roman" panose="02020603050405020304" pitchFamily="18" charset="0"/>
                <a:sym typeface="Montserrat" pitchFamily="2" charset="0"/>
              </a:endParaRP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31B7675-0817-2323-7561-AA1EAB91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4867367" y="-764502"/>
              <a:ext cx="2735210" cy="2663901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FF9C46E7-49F3-2552-61E7-01A4964B1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542252" y="-764502"/>
              <a:ext cx="2735210" cy="266390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79F972F7-7222-EBBD-1499-5436C110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EF283E97-6E41-0F02-00A8-7373301495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7522B716-2F5F-4350-3312-B16906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7" cy="1811267"/>
          </a:xfrm>
          <a:prstGeom prst="rect">
            <a:avLst/>
          </a:prstGeom>
        </p:spPr>
      </p:pic>
      <p:sp>
        <p:nvSpPr>
          <p:cNvPr id="32" name="流程图: 接点 1">
            <a:extLst>
              <a:ext uri="{FF2B5EF4-FFF2-40B4-BE49-F238E27FC236}">
                <a16:creationId xmlns:a16="http://schemas.microsoft.com/office/drawing/2014/main" id="{FC22EBAC-57E3-34CE-8EDD-77C476C1A6D0}"/>
              </a:ext>
            </a:extLst>
          </p:cNvPr>
          <p:cNvSpPr/>
          <p:nvPr/>
        </p:nvSpPr>
        <p:spPr>
          <a:xfrm>
            <a:off x="7857719" y="2636110"/>
            <a:ext cx="1308643" cy="1224684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FCC062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lgerian" panose="04020705040A02060702" pitchFamily="82" charset="0"/>
            </a:endParaRPr>
          </a:p>
        </p:txBody>
      </p:sp>
      <p:sp>
        <p:nvSpPr>
          <p:cNvPr id="33" name="流程图: 接点 1">
            <a:extLst>
              <a:ext uri="{FF2B5EF4-FFF2-40B4-BE49-F238E27FC236}">
                <a16:creationId xmlns:a16="http://schemas.microsoft.com/office/drawing/2014/main" id="{9D6D1428-E398-EB23-1BDA-DCA70E526FA6}"/>
              </a:ext>
            </a:extLst>
          </p:cNvPr>
          <p:cNvSpPr/>
          <p:nvPr/>
        </p:nvSpPr>
        <p:spPr>
          <a:xfrm>
            <a:off x="3068628" y="2631467"/>
            <a:ext cx="1308643" cy="1224684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FCC062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lgerian" panose="04020705040A02060702" pitchFamily="82" charset="0"/>
            </a:endParaRPr>
          </a:p>
        </p:txBody>
      </p:sp>
      <p:sp>
        <p:nvSpPr>
          <p:cNvPr id="34" name="文本框 7">
            <a:extLst>
              <a:ext uri="{FF2B5EF4-FFF2-40B4-BE49-F238E27FC236}">
                <a16:creationId xmlns:a16="http://schemas.microsoft.com/office/drawing/2014/main" id="{A0FBA709-7ADA-4829-B5FC-963396AEC836}"/>
              </a:ext>
            </a:extLst>
          </p:cNvPr>
          <p:cNvSpPr txBox="1"/>
          <p:nvPr/>
        </p:nvSpPr>
        <p:spPr>
          <a:xfrm>
            <a:off x="3051061" y="2934957"/>
            <a:ext cx="137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 pitchFamily="2" charset="0"/>
              </a:rPr>
              <a:t>1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Montserrat" pitchFamily="2" charset="0"/>
            </a:endParaRP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3064C321-468F-40C8-B2D8-AA8971E470C4}"/>
              </a:ext>
            </a:extLst>
          </p:cNvPr>
          <p:cNvSpPr txBox="1"/>
          <p:nvPr/>
        </p:nvSpPr>
        <p:spPr>
          <a:xfrm>
            <a:off x="7871209" y="2925286"/>
            <a:ext cx="137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 pitchFamily="2" charset="0"/>
              </a:rPr>
              <a:t>2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Montserrat" pitchFamily="2" charset="0"/>
            </a:endParaRPr>
          </a:p>
        </p:txBody>
      </p:sp>
      <p:sp>
        <p:nvSpPr>
          <p:cNvPr id="36" name="矩形 10">
            <a:extLst>
              <a:ext uri="{FF2B5EF4-FFF2-40B4-BE49-F238E27FC236}">
                <a16:creationId xmlns:a16="http://schemas.microsoft.com/office/drawing/2014/main" id="{C28398A4-C31A-4EBC-A7F3-C67C4BD3AFA8}"/>
              </a:ext>
            </a:extLst>
          </p:cNvPr>
          <p:cNvSpPr/>
          <p:nvPr/>
        </p:nvSpPr>
        <p:spPr>
          <a:xfrm>
            <a:off x="2220417" y="4077932"/>
            <a:ext cx="32754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Miêu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tả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loài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vật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sinh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động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nghệ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thuật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nhân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hóa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ngôn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ngữ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miêu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tả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chính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xác</a:t>
            </a:r>
            <a:endParaRPr lang="zh-CN" alt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cxnSp>
        <p:nvCxnSpPr>
          <p:cNvPr id="37" name="直接连接符 22">
            <a:extLst>
              <a:ext uri="{FF2B5EF4-FFF2-40B4-BE49-F238E27FC236}">
                <a16:creationId xmlns:a16="http://schemas.microsoft.com/office/drawing/2014/main" id="{D1DE4BCC-C223-4933-82CC-688BC787D552}"/>
              </a:ext>
            </a:extLst>
          </p:cNvPr>
          <p:cNvCxnSpPr/>
          <p:nvPr/>
        </p:nvCxnSpPr>
        <p:spPr>
          <a:xfrm>
            <a:off x="6155724" y="2631467"/>
            <a:ext cx="0" cy="301228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45">
            <a:extLst>
              <a:ext uri="{FF2B5EF4-FFF2-40B4-BE49-F238E27FC236}">
                <a16:creationId xmlns:a16="http://schemas.microsoft.com/office/drawing/2014/main" id="{27024A0A-25B7-624C-AD26-E7F8F97D4C2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7576" y="3456459"/>
            <a:ext cx="554496" cy="662213"/>
          </a:xfrm>
          <a:prstGeom prst="rect">
            <a:avLst/>
          </a:prstGeom>
        </p:spPr>
      </p:pic>
      <p:pic>
        <p:nvPicPr>
          <p:cNvPr id="40" name="图片 51">
            <a:extLst>
              <a:ext uri="{FF2B5EF4-FFF2-40B4-BE49-F238E27FC236}">
                <a16:creationId xmlns:a16="http://schemas.microsoft.com/office/drawing/2014/main" id="{091D7D0E-350F-1A62-9233-8FDD58F5A65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955" y="3586772"/>
            <a:ext cx="443548" cy="563197"/>
          </a:xfrm>
          <a:prstGeom prst="rect">
            <a:avLst/>
          </a:prstGeom>
        </p:spPr>
      </p:pic>
      <p:sp>
        <p:nvSpPr>
          <p:cNvPr id="43" name="矩形 10">
            <a:extLst>
              <a:ext uri="{FF2B5EF4-FFF2-40B4-BE49-F238E27FC236}">
                <a16:creationId xmlns:a16="http://schemas.microsoft.com/office/drawing/2014/main" id="{C28398A4-C31A-4EBC-A7F3-C67C4BD3AFA8}"/>
              </a:ext>
            </a:extLst>
          </p:cNvPr>
          <p:cNvSpPr/>
          <p:nvPr/>
        </p:nvSpPr>
        <p:spPr>
          <a:xfrm>
            <a:off x="6922791" y="4165124"/>
            <a:ext cx="3275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Xây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dựng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hình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tượng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nhân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vật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gần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gũi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với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trẻ</a:t>
            </a:r>
            <a:r>
              <a: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thơ</a:t>
            </a:r>
            <a:endParaRPr lang="zh-CN" alt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/>
      <p:bldP spid="36" grpId="0"/>
      <p:bldP spid="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E8C29B7-3582-CCB4-3616-6792D5479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grpSp>
        <p:nvGrpSpPr>
          <p:cNvPr id="23" name="组合 27">
            <a:extLst>
              <a:ext uri="{FF2B5EF4-FFF2-40B4-BE49-F238E27FC236}">
                <a16:creationId xmlns:a16="http://schemas.microsoft.com/office/drawing/2014/main" id="{21DFE512-077E-D8B9-1DDF-5734D8BA0C87}"/>
              </a:ext>
            </a:extLst>
          </p:cNvPr>
          <p:cNvGrpSpPr/>
          <p:nvPr/>
        </p:nvGrpSpPr>
        <p:grpSpPr>
          <a:xfrm>
            <a:off x="3651915" y="-60602"/>
            <a:ext cx="4655640" cy="2766951"/>
            <a:chOff x="3253769" y="-831896"/>
            <a:chExt cx="4655640" cy="2766950"/>
          </a:xfrm>
        </p:grpSpPr>
        <p:sp>
          <p:nvSpPr>
            <p:cNvPr id="24" name="文本框 28">
              <a:extLst>
                <a:ext uri="{FF2B5EF4-FFF2-40B4-BE49-F238E27FC236}">
                  <a16:creationId xmlns:a16="http://schemas.microsoft.com/office/drawing/2014/main" id="{C0D19D3B-5E71-111B-A439-826A010A2797}"/>
                </a:ext>
              </a:extLst>
            </p:cNvPr>
            <p:cNvSpPr txBox="1"/>
            <p:nvPr/>
          </p:nvSpPr>
          <p:spPr>
            <a:xfrm>
              <a:off x="3253769" y="-171905"/>
              <a:ext cx="46556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altLang="zh-CN" sz="6600" dirty="0" err="1">
                  <a:solidFill>
                    <a:schemeClr val="accent2"/>
                  </a:solidFill>
                  <a:latin typeface="UTM Avenida" panose="02040603050506020204" pitchFamily="18" charset="0"/>
                  <a:cs typeface="Times New Roman" panose="02020603050405020304" pitchFamily="18" charset="0"/>
                  <a:sym typeface="Montserrat" pitchFamily="2" charset="0"/>
                </a:rPr>
                <a:t>Nội</a:t>
              </a:r>
              <a:r>
                <a:rPr lang="en-US" altLang="zh-CN" sz="6600" dirty="0">
                  <a:solidFill>
                    <a:schemeClr val="accent2"/>
                  </a:solidFill>
                  <a:latin typeface="UTM Avenida" panose="02040603050506020204" pitchFamily="18" charset="0"/>
                  <a:cs typeface="Times New Roman" panose="02020603050405020304" pitchFamily="18" charset="0"/>
                  <a:sym typeface="Montserrat" pitchFamily="2" charset="0"/>
                </a:rPr>
                <a:t> Dung</a:t>
              </a:r>
              <a:endParaRPr lang="zh-CN" altLang="en-US" sz="6600" dirty="0">
                <a:solidFill>
                  <a:schemeClr val="accent2"/>
                </a:solidFill>
                <a:latin typeface="UTM Avenida" panose="02040603050506020204" pitchFamily="18" charset="0"/>
                <a:cs typeface="Times New Roman" panose="02020603050405020304" pitchFamily="18" charset="0"/>
                <a:sym typeface="Montserrat" pitchFamily="2" charset="0"/>
              </a:endParaRPr>
            </a:p>
          </p:txBody>
        </p:sp>
        <p:pic>
          <p:nvPicPr>
            <p:cNvPr id="25" name="图片 29">
              <a:extLst>
                <a:ext uri="{FF2B5EF4-FFF2-40B4-BE49-F238E27FC236}">
                  <a16:creationId xmlns:a16="http://schemas.microsoft.com/office/drawing/2014/main" id="{731B7675-0817-2323-7561-AA1EAB91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4780066" y="-796242"/>
              <a:ext cx="2735210" cy="2663901"/>
            </a:xfrm>
            <a:prstGeom prst="rect">
              <a:avLst/>
            </a:prstGeom>
          </p:spPr>
        </p:pic>
        <p:pic>
          <p:nvPicPr>
            <p:cNvPr id="29" name="图片 30">
              <a:extLst>
                <a:ext uri="{FF2B5EF4-FFF2-40B4-BE49-F238E27FC236}">
                  <a16:creationId xmlns:a16="http://schemas.microsoft.com/office/drawing/2014/main" id="{FF9C46E7-49F3-2552-61E7-01A4964B1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542252" y="-764502"/>
              <a:ext cx="2735210" cy="2663901"/>
            </a:xfrm>
            <a:prstGeom prst="rect">
              <a:avLst/>
            </a:prstGeom>
          </p:spPr>
        </p:pic>
      </p:grpSp>
      <p:sp>
        <p:nvSpPr>
          <p:cNvPr id="30" name="矩形 4">
            <a:extLst>
              <a:ext uri="{FF2B5EF4-FFF2-40B4-BE49-F238E27FC236}">
                <a16:creationId xmlns:a16="http://schemas.microsoft.com/office/drawing/2014/main" id="{8E8C28D2-B9CC-4455-B494-B3B38526555E}"/>
              </a:ext>
            </a:extLst>
          </p:cNvPr>
          <p:cNvSpPr/>
          <p:nvPr/>
        </p:nvSpPr>
        <p:spPr>
          <a:xfrm>
            <a:off x="1288098" y="3641342"/>
            <a:ext cx="264975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Miêu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tả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Dế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Mèn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vẻ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đẹp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cường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tráng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nhưng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tính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nết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kiêu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căng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xốc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nổi</a:t>
            </a:r>
            <a:endParaRPr lang="zh-CN" altLang="en-US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31" name="矩形 6">
            <a:extLst>
              <a:ext uri="{FF2B5EF4-FFF2-40B4-BE49-F238E27FC236}">
                <a16:creationId xmlns:a16="http://schemas.microsoft.com/office/drawing/2014/main" id="{038A08B7-71E2-4DFF-A6CD-EA70709962F8}"/>
              </a:ext>
            </a:extLst>
          </p:cNvPr>
          <p:cNvSpPr/>
          <p:nvPr/>
        </p:nvSpPr>
        <p:spPr>
          <a:xfrm>
            <a:off x="4506686" y="3641342"/>
            <a:ext cx="275577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Sau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khi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bày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trò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trêu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chị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Cốc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gây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ra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cái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chết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cho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Dế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Choắt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Dế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Mèn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hối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hận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và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rút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ra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bài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học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đường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đời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đầu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tiên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cho</a:t>
            </a:r>
            <a:r>
              <a:rPr lang="en-US" altLang="zh-CN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dirty="0" err="1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mình</a:t>
            </a:r>
            <a:endParaRPr lang="zh-CN" altLang="en-US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32" name="文本框 12">
            <a:extLst>
              <a:ext uri="{FF2B5EF4-FFF2-40B4-BE49-F238E27FC236}">
                <a16:creationId xmlns:a16="http://schemas.microsoft.com/office/drawing/2014/main" id="{F06B359B-9FDA-4947-A047-145771D4E0B1}"/>
              </a:ext>
            </a:extLst>
          </p:cNvPr>
          <p:cNvSpPr txBox="1"/>
          <p:nvPr/>
        </p:nvSpPr>
        <p:spPr>
          <a:xfrm>
            <a:off x="2155773" y="2711769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 pitchFamily="2" charset="0"/>
              </a:rPr>
              <a:t>01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Montserrat" pitchFamily="2" charset="0"/>
            </a:endParaRPr>
          </a:p>
        </p:txBody>
      </p:sp>
      <p:sp>
        <p:nvSpPr>
          <p:cNvPr id="33" name="文本框 13">
            <a:extLst>
              <a:ext uri="{FF2B5EF4-FFF2-40B4-BE49-F238E27FC236}">
                <a16:creationId xmlns:a16="http://schemas.microsoft.com/office/drawing/2014/main" id="{88659B57-C30E-4757-873D-046B4A4F328C}"/>
              </a:ext>
            </a:extLst>
          </p:cNvPr>
          <p:cNvSpPr txBox="1"/>
          <p:nvPr/>
        </p:nvSpPr>
        <p:spPr>
          <a:xfrm>
            <a:off x="5480385" y="2711769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 pitchFamily="2" charset="0"/>
              </a:rPr>
              <a:t>02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Montserrat" pitchFamily="2" charset="0"/>
            </a:endParaRPr>
          </a:p>
        </p:txBody>
      </p:sp>
      <p:sp>
        <p:nvSpPr>
          <p:cNvPr id="34" name="椭圆 17">
            <a:extLst>
              <a:ext uri="{FF2B5EF4-FFF2-40B4-BE49-F238E27FC236}">
                <a16:creationId xmlns:a16="http://schemas.microsoft.com/office/drawing/2014/main" id="{F997D53C-CF75-4DC7-A1F0-2BFF2201544B}"/>
              </a:ext>
            </a:extLst>
          </p:cNvPr>
          <p:cNvSpPr/>
          <p:nvPr/>
        </p:nvSpPr>
        <p:spPr>
          <a:xfrm rot="21167508">
            <a:off x="7498853" y="5194217"/>
            <a:ext cx="3794155" cy="1961271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 dirty="0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35" name="图片 21">
            <a:extLst>
              <a:ext uri="{FF2B5EF4-FFF2-40B4-BE49-F238E27FC236}">
                <a16:creationId xmlns:a16="http://schemas.microsoft.com/office/drawing/2014/main" id="{1E4B4BC0-F384-58E8-0038-A4FB5446FC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0155" y="1530458"/>
            <a:ext cx="5434131" cy="5434131"/>
          </a:xfrm>
          <a:prstGeom prst="rect">
            <a:avLst/>
          </a:prstGeom>
        </p:spPr>
      </p:pic>
      <p:pic>
        <p:nvPicPr>
          <p:cNvPr id="36" name="图片 26">
            <a:extLst>
              <a:ext uri="{FF2B5EF4-FFF2-40B4-BE49-F238E27FC236}">
                <a16:creationId xmlns:a16="http://schemas.microsoft.com/office/drawing/2014/main" id="{600A6748-F1F3-0C70-802C-4066EC5DA1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126103" y="5005561"/>
            <a:ext cx="1479091" cy="1980403"/>
          </a:xfrm>
          <a:prstGeom prst="rect">
            <a:avLst/>
          </a:prstGeom>
        </p:spPr>
      </p:pic>
      <p:pic>
        <p:nvPicPr>
          <p:cNvPr id="37" name="图片 27">
            <a:extLst>
              <a:ext uri="{FF2B5EF4-FFF2-40B4-BE49-F238E27FC236}">
                <a16:creationId xmlns:a16="http://schemas.microsoft.com/office/drawing/2014/main" id="{53B268C0-07E6-937B-0C16-E51F89CBB6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10123714" y="5378581"/>
            <a:ext cx="1685413" cy="147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7" cy="181126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0808" y="1287403"/>
            <a:ext cx="10534577" cy="5254603"/>
            <a:chOff x="610219" y="1076325"/>
            <a:chExt cx="9822500" cy="45496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96260CB-180B-5C3C-E420-F74B733D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273" y="1092730"/>
              <a:ext cx="1508446" cy="152037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A807EEA-73B7-CE30-7721-7D4B3B9D9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54" y="3406453"/>
              <a:ext cx="2701380" cy="180092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87D7094-FE94-D56E-A923-EF2B146D6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218" y="2230273"/>
              <a:ext cx="2745981" cy="339574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224122A-98AF-8050-B847-2413FB7FE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198" y="2069303"/>
              <a:ext cx="1893660" cy="342899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32AAE85-2EFA-C101-DB5E-05FFDD170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348" y="2190989"/>
              <a:ext cx="1723718" cy="34290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ADDC858D-F729-F26C-0385-5A06AAB87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19" y="1076325"/>
              <a:ext cx="2118522" cy="23526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7535" y="1223329"/>
            <a:ext cx="7523116" cy="17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2" action="ppaction://hlinksldjump"/>
          </p:cNvPr>
          <p:cNvSpPr/>
          <p:nvPr/>
        </p:nvSpPr>
        <p:spPr>
          <a:xfrm>
            <a:off x="2013993" y="787276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hlinkClick r:id="rId3" action="ppaction://hlinksldjump"/>
          </p:cNvPr>
          <p:cNvSpPr/>
          <p:nvPr/>
        </p:nvSpPr>
        <p:spPr>
          <a:xfrm>
            <a:off x="2013993" y="1528761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Oval 3">
            <a:hlinkClick r:id="rId4" action="ppaction://hlinksldjump"/>
          </p:cNvPr>
          <p:cNvSpPr/>
          <p:nvPr/>
        </p:nvSpPr>
        <p:spPr>
          <a:xfrm>
            <a:off x="2013993" y="3753216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2013993" y="3011731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2013993" y="2270245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2013993" y="4494701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086907" y="787277"/>
            <a:ext cx="3893880" cy="563439"/>
            <a:chOff x="3316533" y="772256"/>
            <a:chExt cx="3893880" cy="563439"/>
          </a:xfrm>
        </p:grpSpPr>
        <p:sp>
          <p:nvSpPr>
            <p:cNvPr id="31" name="Oval 30"/>
            <p:cNvSpPr/>
            <p:nvPr/>
          </p:nvSpPr>
          <p:spPr>
            <a:xfrm>
              <a:off x="3316533" y="77225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3863484" y="772257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4414102" y="781780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967652" y="772257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090136" y="778112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Ắ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5527428" y="78177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6647705" y="77225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086907" y="771498"/>
            <a:ext cx="3893880" cy="563439"/>
            <a:chOff x="3586351" y="1459885"/>
            <a:chExt cx="3893880" cy="563439"/>
          </a:xfrm>
        </p:grpSpPr>
        <p:sp>
          <p:nvSpPr>
            <p:cNvPr id="51" name="Oval 50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4511190" y="1500055"/>
            <a:ext cx="3336311" cy="563439"/>
            <a:chOff x="3586351" y="1459885"/>
            <a:chExt cx="3336311" cy="563439"/>
          </a:xfrm>
        </p:grpSpPr>
        <p:sp>
          <p:nvSpPr>
            <p:cNvPr id="289" name="Oval 288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Ị</a:t>
              </a:r>
            </a:p>
          </p:txBody>
        </p:sp>
        <p:sp>
          <p:nvSpPr>
            <p:cNvPr id="292" name="Oval 291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93" name="Oval 292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Ố</a:t>
              </a:r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4511190" y="1503213"/>
            <a:ext cx="3336311" cy="563439"/>
            <a:chOff x="3586351" y="1459885"/>
            <a:chExt cx="3336311" cy="563439"/>
          </a:xfrm>
        </p:grpSpPr>
        <p:sp>
          <p:nvSpPr>
            <p:cNvPr id="296" name="Oval 295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5596853" y="2238147"/>
            <a:ext cx="3336311" cy="563439"/>
            <a:chOff x="3586351" y="1459885"/>
            <a:chExt cx="3336311" cy="563439"/>
          </a:xfrm>
        </p:grpSpPr>
        <p:sp>
          <p:nvSpPr>
            <p:cNvPr id="303" name="Oval 302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Oval 303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5" name="Oval 304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Oval 305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Oval 306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Oval 307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Ố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5601901" y="2240782"/>
            <a:ext cx="3336311" cy="563439"/>
            <a:chOff x="3586351" y="1459885"/>
            <a:chExt cx="3336311" cy="563439"/>
          </a:xfrm>
        </p:grpSpPr>
        <p:sp>
          <p:nvSpPr>
            <p:cNvPr id="310" name="Oval 309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" name="Oval 310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" name="Oval 311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" name="Oval 312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" name="Oval 313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" name="Oval 314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5580842" y="3004042"/>
            <a:ext cx="3336311" cy="563439"/>
            <a:chOff x="3586351" y="1459885"/>
            <a:chExt cx="3336311" cy="563439"/>
          </a:xfrm>
        </p:grpSpPr>
        <p:sp>
          <p:nvSpPr>
            <p:cNvPr id="317" name="Oval 316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8" name="Oval 317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319" name="Oval 318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0" name="Oval 319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1" name="Oval 320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2" name="Oval 321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5580842" y="3008610"/>
            <a:ext cx="3336311" cy="563439"/>
            <a:chOff x="3586351" y="1459885"/>
            <a:chExt cx="3336311" cy="563439"/>
          </a:xfrm>
        </p:grpSpPr>
        <p:sp>
          <p:nvSpPr>
            <p:cNvPr id="324" name="Oval 323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Oval 324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Oval 325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" name="Oval 326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8" name="Oval 327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9" name="Oval 328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6167439" y="3729273"/>
            <a:ext cx="1660277" cy="563439"/>
            <a:chOff x="3586351" y="1459885"/>
            <a:chExt cx="1660277" cy="563439"/>
          </a:xfrm>
        </p:grpSpPr>
        <p:sp>
          <p:nvSpPr>
            <p:cNvPr id="331" name="Oval 330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32" name="Oval 331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Ấ</a:t>
              </a:r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6165604" y="3727986"/>
            <a:ext cx="1660277" cy="563439"/>
            <a:chOff x="3586351" y="1459885"/>
            <a:chExt cx="1660277" cy="563439"/>
          </a:xfrm>
        </p:grpSpPr>
        <p:sp>
          <p:nvSpPr>
            <p:cNvPr id="335" name="Oval 33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6" name="Oval 33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" name="Group 337"/>
          <p:cNvGrpSpPr/>
          <p:nvPr/>
        </p:nvGrpSpPr>
        <p:grpSpPr>
          <a:xfrm>
            <a:off x="3910515" y="4480418"/>
            <a:ext cx="5000255" cy="563439"/>
            <a:chOff x="3288324" y="4489940"/>
            <a:chExt cx="5000255" cy="563439"/>
          </a:xfrm>
        </p:grpSpPr>
        <p:grpSp>
          <p:nvGrpSpPr>
            <p:cNvPr id="339" name="Group 338"/>
            <p:cNvGrpSpPr/>
            <p:nvPr/>
          </p:nvGrpSpPr>
          <p:grpSpPr>
            <a:xfrm>
              <a:off x="3288324" y="4489940"/>
              <a:ext cx="3886929" cy="563439"/>
              <a:chOff x="3624907" y="4522786"/>
              <a:chExt cx="3886929" cy="563439"/>
            </a:xfrm>
          </p:grpSpPr>
          <p:grpSp>
            <p:nvGrpSpPr>
              <p:cNvPr id="342" name="Group 341"/>
              <p:cNvGrpSpPr/>
              <p:nvPr/>
            </p:nvGrpSpPr>
            <p:grpSpPr>
              <a:xfrm>
                <a:off x="3624907" y="4522786"/>
                <a:ext cx="3336311" cy="563439"/>
                <a:chOff x="3586351" y="1459885"/>
                <a:chExt cx="3336311" cy="563439"/>
              </a:xfrm>
            </p:grpSpPr>
            <p:sp>
              <p:nvSpPr>
                <p:cNvPr id="344" name="Oval 343"/>
                <p:cNvSpPr/>
                <p:nvPr/>
              </p:nvSpPr>
              <p:spPr>
                <a:xfrm>
                  <a:off x="3586351" y="1459885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5" name="Oval 344"/>
                <p:cNvSpPr/>
                <p:nvPr/>
              </p:nvSpPr>
              <p:spPr>
                <a:xfrm>
                  <a:off x="4133302" y="1459886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</a:t>
                  </a:r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6" name="Oval 345"/>
                <p:cNvSpPr/>
                <p:nvPr/>
              </p:nvSpPr>
              <p:spPr>
                <a:xfrm>
                  <a:off x="4683920" y="1469409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</a:t>
                  </a:r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7" name="Oval 346"/>
                <p:cNvSpPr/>
                <p:nvPr/>
              </p:nvSpPr>
              <p:spPr>
                <a:xfrm>
                  <a:off x="5237470" y="1459886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348" name="Oval 347"/>
                <p:cNvSpPr/>
                <p:nvPr/>
              </p:nvSpPr>
              <p:spPr>
                <a:xfrm>
                  <a:off x="6359954" y="1465741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u="sng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b="1" u="sng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9" name="Oval 348"/>
                <p:cNvSpPr/>
                <p:nvPr/>
              </p:nvSpPr>
              <p:spPr>
                <a:xfrm>
                  <a:off x="5797246" y="1469408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Ễ</a:t>
                  </a:r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3" name="Oval 342"/>
              <p:cNvSpPr/>
              <p:nvPr/>
            </p:nvSpPr>
            <p:spPr>
              <a:xfrm>
                <a:off x="6949128" y="4532309"/>
                <a:ext cx="562708" cy="553915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0" name="Oval 339"/>
            <p:cNvSpPr/>
            <p:nvPr/>
          </p:nvSpPr>
          <p:spPr>
            <a:xfrm>
              <a:off x="7163529" y="4499463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1" name="Oval 340"/>
            <p:cNvSpPr/>
            <p:nvPr/>
          </p:nvSpPr>
          <p:spPr>
            <a:xfrm>
              <a:off x="7725871" y="4499463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3910515" y="4485178"/>
            <a:ext cx="5000255" cy="563439"/>
            <a:chOff x="3288324" y="4489940"/>
            <a:chExt cx="5000255" cy="563439"/>
          </a:xfrm>
        </p:grpSpPr>
        <p:grpSp>
          <p:nvGrpSpPr>
            <p:cNvPr id="351" name="Group 350"/>
            <p:cNvGrpSpPr/>
            <p:nvPr/>
          </p:nvGrpSpPr>
          <p:grpSpPr>
            <a:xfrm>
              <a:off x="3288324" y="4489940"/>
              <a:ext cx="3886929" cy="563439"/>
              <a:chOff x="3624907" y="4522786"/>
              <a:chExt cx="3886929" cy="563439"/>
            </a:xfrm>
          </p:grpSpPr>
          <p:grpSp>
            <p:nvGrpSpPr>
              <p:cNvPr id="354" name="Group 353"/>
              <p:cNvGrpSpPr/>
              <p:nvPr/>
            </p:nvGrpSpPr>
            <p:grpSpPr>
              <a:xfrm>
                <a:off x="3624907" y="4522786"/>
                <a:ext cx="3336311" cy="563439"/>
                <a:chOff x="3586351" y="1459885"/>
                <a:chExt cx="3336311" cy="563439"/>
              </a:xfrm>
            </p:grpSpPr>
            <p:sp>
              <p:nvSpPr>
                <p:cNvPr id="356" name="Oval 355"/>
                <p:cNvSpPr/>
                <p:nvPr/>
              </p:nvSpPr>
              <p:spPr>
                <a:xfrm>
                  <a:off x="3586351" y="1459885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7" name="Oval 356"/>
                <p:cNvSpPr/>
                <p:nvPr/>
              </p:nvSpPr>
              <p:spPr>
                <a:xfrm>
                  <a:off x="4133302" y="1459886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8" name="Oval 357"/>
                <p:cNvSpPr/>
                <p:nvPr/>
              </p:nvSpPr>
              <p:spPr>
                <a:xfrm>
                  <a:off x="4683920" y="1469409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9" name="Oval 358"/>
                <p:cNvSpPr/>
                <p:nvPr/>
              </p:nvSpPr>
              <p:spPr>
                <a:xfrm>
                  <a:off x="5237470" y="1459886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0" name="Oval 359"/>
                <p:cNvSpPr/>
                <p:nvPr/>
              </p:nvSpPr>
              <p:spPr>
                <a:xfrm>
                  <a:off x="6359954" y="1465741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1" name="Oval 360"/>
                <p:cNvSpPr/>
                <p:nvPr/>
              </p:nvSpPr>
              <p:spPr>
                <a:xfrm>
                  <a:off x="5797246" y="1469408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55" name="Oval 354"/>
              <p:cNvSpPr/>
              <p:nvPr/>
            </p:nvSpPr>
            <p:spPr>
              <a:xfrm>
                <a:off x="6949128" y="4532309"/>
                <a:ext cx="562708" cy="553915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2" name="Oval 351"/>
            <p:cNvSpPr/>
            <p:nvPr/>
          </p:nvSpPr>
          <p:spPr>
            <a:xfrm>
              <a:off x="7163529" y="4499463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3" name="Oval 352"/>
            <p:cNvSpPr/>
            <p:nvPr/>
          </p:nvSpPr>
          <p:spPr>
            <a:xfrm>
              <a:off x="7725871" y="4499463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5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42DDB93A-C001-F57C-D920-B52D446C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F831BBAE-B9F3-E379-F935-136DBA3A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3D457828-F79C-8123-7464-8F0C0547F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8" name="Hình ảnh 7" descr="Ảnh có chứa biểu đồ&#10;&#10;Mô tả được tạo tự động">
            <a:extLst>
              <a:ext uri="{FF2B5EF4-FFF2-40B4-BE49-F238E27FC236}">
                <a16:creationId xmlns:a16="http://schemas.microsoft.com/office/drawing/2014/main" id="{26FA9328-4C6A-EA47-A303-D55F37756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14" y="553515"/>
            <a:ext cx="3663007" cy="5398852"/>
          </a:xfrm>
          <a:prstGeom prst="rect">
            <a:avLst/>
          </a:prstGeom>
        </p:spPr>
      </p:pic>
      <p:pic>
        <p:nvPicPr>
          <p:cNvPr id="10" name="Hình ảnh 9" descr="Ảnh có chứa văn bản, bức thư&#10;&#10;Mô tả được tạo tự động">
            <a:extLst>
              <a:ext uri="{FF2B5EF4-FFF2-40B4-BE49-F238E27FC236}">
                <a16:creationId xmlns:a16="http://schemas.microsoft.com/office/drawing/2014/main" id="{1A1E36C3-0ACC-F9BF-36E9-9204D59B5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97" y="1132551"/>
            <a:ext cx="5123465" cy="42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87564" y="705677"/>
            <a:ext cx="4958861" cy="720217"/>
            <a:chOff x="3586351" y="1459885"/>
            <a:chExt cx="3893880" cy="563439"/>
          </a:xfrm>
        </p:grpSpPr>
        <p:sp>
          <p:nvSpPr>
            <p:cNvPr id="25" name="Oval 2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7730" y="2229152"/>
            <a:ext cx="8321761" cy="14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65692" y="1060774"/>
            <a:ext cx="4958861" cy="720217"/>
            <a:chOff x="3586351" y="1459885"/>
            <a:chExt cx="3893880" cy="563439"/>
          </a:xfrm>
        </p:grpSpPr>
        <p:sp>
          <p:nvSpPr>
            <p:cNvPr id="25" name="Oval 2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615788" y="2267205"/>
            <a:ext cx="7258673" cy="281238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44" indent="-285744">
              <a:buFontTx/>
              <a:buChar char="-"/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44" indent="-285744">
              <a:buFontTx/>
              <a:buChar char="-"/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lủi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Tx/>
              <a:buChar char="-"/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65692" y="1060774"/>
            <a:ext cx="4958861" cy="720217"/>
            <a:chOff x="3586351" y="1459885"/>
            <a:chExt cx="3893880" cy="563439"/>
          </a:xfrm>
        </p:grpSpPr>
        <p:sp>
          <p:nvSpPr>
            <p:cNvPr id="25" name="Oval 2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615788" y="2267205"/>
            <a:ext cx="7258673" cy="281238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672039" y="1162717"/>
            <a:ext cx="4958861" cy="720217"/>
            <a:chOff x="3586351" y="1459885"/>
            <a:chExt cx="3893880" cy="563439"/>
          </a:xfrm>
        </p:grpSpPr>
        <p:sp>
          <p:nvSpPr>
            <p:cNvPr id="25" name="Oval 2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258154" y="2246768"/>
            <a:ext cx="7749783" cy="153389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Dế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Mèn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phiêu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451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52683" y="1050116"/>
            <a:ext cx="2859892" cy="730779"/>
            <a:chOff x="5234539" y="1451622"/>
            <a:chExt cx="2245692" cy="571701"/>
          </a:xfrm>
        </p:grpSpPr>
        <p:sp>
          <p:nvSpPr>
            <p:cNvPr id="25" name="Oval 24"/>
            <p:cNvSpPr/>
            <p:nvPr/>
          </p:nvSpPr>
          <p:spPr>
            <a:xfrm>
              <a:off x="5234539" y="1451622"/>
              <a:ext cx="562708" cy="5539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615788" y="2267205"/>
            <a:ext cx="7258673" cy="281238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 ………. 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55503" y="1369743"/>
            <a:ext cx="6423264" cy="711016"/>
            <a:chOff x="3288324" y="4489940"/>
            <a:chExt cx="5000255" cy="563439"/>
          </a:xfrm>
          <a:solidFill>
            <a:srgbClr val="EFC515"/>
          </a:solidFill>
        </p:grpSpPr>
        <p:grpSp>
          <p:nvGrpSpPr>
            <p:cNvPr id="21" name="Group 20"/>
            <p:cNvGrpSpPr/>
            <p:nvPr/>
          </p:nvGrpSpPr>
          <p:grpSpPr>
            <a:xfrm>
              <a:off x="3288324" y="4489940"/>
              <a:ext cx="3886929" cy="563439"/>
              <a:chOff x="3624907" y="4522786"/>
              <a:chExt cx="3886929" cy="563439"/>
            </a:xfrm>
            <a:grpFill/>
          </p:grpSpPr>
          <p:grpSp>
            <p:nvGrpSpPr>
              <p:cNvPr id="33" name="Group 32"/>
              <p:cNvGrpSpPr/>
              <p:nvPr/>
            </p:nvGrpSpPr>
            <p:grpSpPr>
              <a:xfrm>
                <a:off x="3624907" y="4522786"/>
                <a:ext cx="3336311" cy="563439"/>
                <a:chOff x="3586351" y="1459885"/>
                <a:chExt cx="3336311" cy="563439"/>
              </a:xfrm>
              <a:grpFill/>
            </p:grpSpPr>
            <p:sp>
              <p:nvSpPr>
                <p:cNvPr id="35" name="Oval 34"/>
                <p:cNvSpPr/>
                <p:nvPr/>
              </p:nvSpPr>
              <p:spPr>
                <a:xfrm>
                  <a:off x="3586351" y="1459885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4133302" y="1459886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Ó</a:t>
                  </a: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4683920" y="1469409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  <a:endPara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237470" y="1459886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359954" y="1465741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Ữ</a:t>
                  </a:r>
                  <a:endPara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5797246" y="1469408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endPara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Oval 33"/>
              <p:cNvSpPr/>
              <p:nvPr/>
            </p:nvSpPr>
            <p:spPr>
              <a:xfrm>
                <a:off x="6949128" y="4532309"/>
                <a:ext cx="562708" cy="553915"/>
              </a:xfrm>
              <a:prstGeom prst="ellipse">
                <a:avLst/>
              </a:prstGeom>
              <a:grpFill/>
              <a:ln>
                <a:solidFill>
                  <a:srgbClr val="EFC515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7163529" y="4499463"/>
              <a:ext cx="562708" cy="553915"/>
            </a:xfrm>
            <a:prstGeom prst="ellipse">
              <a:avLst/>
            </a:prstGeom>
            <a:grpFill/>
            <a:ln>
              <a:solidFill>
                <a:srgbClr val="EFC515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725871" y="4499463"/>
              <a:ext cx="562708" cy="553915"/>
            </a:xfrm>
            <a:prstGeom prst="ellipse">
              <a:avLst/>
            </a:prstGeom>
            <a:grpFill/>
            <a:ln>
              <a:solidFill>
                <a:srgbClr val="EFC515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7434" y="2602221"/>
            <a:ext cx="727315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70" y="-1412632"/>
            <a:ext cx="9683263" cy="9683263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9" y="5455228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 dirty="0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2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5" y="5814010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-2928" y="4249923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5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81" y="5439833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1" y="5199762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5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3" y="31687"/>
            <a:ext cx="1957604" cy="1718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6981" y="1688737"/>
            <a:ext cx="515766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80022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2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5" y="5814010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5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81" y="5439833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1" y="5199762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5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3" y="31687"/>
            <a:ext cx="1957604" cy="1718344"/>
          </a:xfrm>
          <a:prstGeom prst="rect">
            <a:avLst/>
          </a:prstGeom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A2295A38-12E3-760E-F76C-C1E64A7DC41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8195429" y="5129932"/>
            <a:ext cx="1651876" cy="172806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742BC37-C969-5A5F-825B-6332CCF2E4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3850" y="1840045"/>
            <a:ext cx="7724301" cy="278001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AAC72C0-C492-5B29-A16F-404DAD98DC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7318" y="4369703"/>
            <a:ext cx="718780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>
            <a:extLst>
              <a:ext uri="{FF2B5EF4-FFF2-40B4-BE49-F238E27FC236}">
                <a16:creationId xmlns:a16="http://schemas.microsoft.com/office/drawing/2014/main" id="{AFDB4B6C-89D8-4787-909D-0F4663F818FB}"/>
              </a:ext>
            </a:extLst>
          </p:cNvPr>
          <p:cNvSpPr/>
          <p:nvPr/>
        </p:nvSpPr>
        <p:spPr>
          <a:xfrm>
            <a:off x="1242321" y="-1412632"/>
            <a:ext cx="9683263" cy="9683263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A268D4-04A1-40E2-ACC1-7ADAB5406E9B}"/>
              </a:ext>
            </a:extLst>
          </p:cNvPr>
          <p:cNvSpPr txBox="1"/>
          <p:nvPr/>
        </p:nvSpPr>
        <p:spPr>
          <a:xfrm>
            <a:off x="5726614" y="3704443"/>
            <a:ext cx="4378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vi-VN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Phân tích được đặc điểm và ý nghĩa của các nhân vật trong văn bản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1C595860-08CF-EB50-A476-168AF3E3B0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4481" y="1977102"/>
            <a:ext cx="5861488" cy="586148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95C2270-B3E8-F1C6-E011-FCE406BB8B99}"/>
              </a:ext>
            </a:extLst>
          </p:cNvPr>
          <p:cNvGrpSpPr/>
          <p:nvPr/>
        </p:nvGrpSpPr>
        <p:grpSpPr>
          <a:xfrm>
            <a:off x="5189434" y="2292605"/>
            <a:ext cx="856615" cy="551401"/>
            <a:chOff x="4999899" y="1701403"/>
            <a:chExt cx="856614" cy="551401"/>
          </a:xfrm>
        </p:grpSpPr>
        <p:sp>
          <p:nvSpPr>
            <p:cNvPr id="2" name="流程图: 接点 1">
              <a:extLst>
                <a:ext uri="{FF2B5EF4-FFF2-40B4-BE49-F238E27FC236}">
                  <a16:creationId xmlns:a16="http://schemas.microsoft.com/office/drawing/2014/main" id="{E1053327-D439-ABAD-2A44-054FA290997F}"/>
                </a:ext>
              </a:extLst>
            </p:cNvPr>
            <p:cNvSpPr/>
            <p:nvPr/>
          </p:nvSpPr>
          <p:spPr>
            <a:xfrm>
              <a:off x="5133605" y="1701403"/>
              <a:ext cx="589202" cy="551401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616 w 457816"/>
                <a:gd name="connsiteY0" fmla="*/ 228600 h 428445"/>
                <a:gd name="connsiteX1" fmla="*/ 229216 w 457816"/>
                <a:gd name="connsiteY1" fmla="*/ 0 h 428445"/>
                <a:gd name="connsiteX2" fmla="*/ 457816 w 457816"/>
                <a:gd name="connsiteY2" fmla="*/ 228600 h 428445"/>
                <a:gd name="connsiteX3" fmla="*/ 183208 w 457816"/>
                <a:gd name="connsiteY3" fmla="*/ 428445 h 428445"/>
                <a:gd name="connsiteX4" fmla="*/ 616 w 457816"/>
                <a:gd name="connsiteY4" fmla="*/ 228600 h 4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FCC062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lgerian" panose="04020705040A02060702" pitchFamily="82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8EF5161-9BC7-47C2-AD1B-A244EEE8E14E}"/>
                </a:ext>
              </a:extLst>
            </p:cNvPr>
            <p:cNvSpPr txBox="1"/>
            <p:nvPr/>
          </p:nvSpPr>
          <p:spPr>
            <a:xfrm>
              <a:off x="4999899" y="1746270"/>
              <a:ext cx="856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01</a:t>
              </a:r>
              <a:endParaRPr lang="zh-CN" altLang="en-US" sz="2400" dirty="0">
                <a:solidFill>
                  <a:prstClr val="white"/>
                </a:solidFill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A202DE8-3666-3906-86A6-23D3CF3159AC}"/>
              </a:ext>
            </a:extLst>
          </p:cNvPr>
          <p:cNvGrpSpPr/>
          <p:nvPr/>
        </p:nvGrpSpPr>
        <p:grpSpPr>
          <a:xfrm>
            <a:off x="5126822" y="4051825"/>
            <a:ext cx="856615" cy="551401"/>
            <a:chOff x="4999899" y="1701403"/>
            <a:chExt cx="856614" cy="551401"/>
          </a:xfrm>
        </p:grpSpPr>
        <p:sp>
          <p:nvSpPr>
            <p:cNvPr id="29" name="流程图: 接点 1">
              <a:extLst>
                <a:ext uri="{FF2B5EF4-FFF2-40B4-BE49-F238E27FC236}">
                  <a16:creationId xmlns:a16="http://schemas.microsoft.com/office/drawing/2014/main" id="{08DE9515-1021-4B38-0221-54382B48AC45}"/>
                </a:ext>
              </a:extLst>
            </p:cNvPr>
            <p:cNvSpPr/>
            <p:nvPr/>
          </p:nvSpPr>
          <p:spPr>
            <a:xfrm>
              <a:off x="5133605" y="1701403"/>
              <a:ext cx="589202" cy="551401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616 w 457816"/>
                <a:gd name="connsiteY0" fmla="*/ 228600 h 428445"/>
                <a:gd name="connsiteX1" fmla="*/ 229216 w 457816"/>
                <a:gd name="connsiteY1" fmla="*/ 0 h 428445"/>
                <a:gd name="connsiteX2" fmla="*/ 457816 w 457816"/>
                <a:gd name="connsiteY2" fmla="*/ 228600 h 428445"/>
                <a:gd name="connsiteX3" fmla="*/ 183208 w 457816"/>
                <a:gd name="connsiteY3" fmla="*/ 428445 h 428445"/>
                <a:gd name="connsiteX4" fmla="*/ 616 w 457816"/>
                <a:gd name="connsiteY4" fmla="*/ 228600 h 4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FCC062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lgerian" panose="04020705040A02060702" pitchFamily="82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7F8249A-5BBD-E35E-459C-09B628D725DC}"/>
                </a:ext>
              </a:extLst>
            </p:cNvPr>
            <p:cNvSpPr txBox="1"/>
            <p:nvPr/>
          </p:nvSpPr>
          <p:spPr>
            <a:xfrm>
              <a:off x="4999899" y="1746270"/>
              <a:ext cx="856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02</a:t>
              </a:r>
              <a:endParaRPr lang="zh-CN" altLang="en-US" sz="2400" dirty="0">
                <a:solidFill>
                  <a:prstClr val="white"/>
                </a:solidFill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53A6970-D312-4D52-FCA6-BF4B9B957311}"/>
              </a:ext>
            </a:extLst>
          </p:cNvPr>
          <p:cNvGrpSpPr/>
          <p:nvPr/>
        </p:nvGrpSpPr>
        <p:grpSpPr>
          <a:xfrm>
            <a:off x="5128854" y="5654714"/>
            <a:ext cx="856615" cy="551401"/>
            <a:chOff x="4999899" y="1701403"/>
            <a:chExt cx="856614" cy="551401"/>
          </a:xfrm>
        </p:grpSpPr>
        <p:sp>
          <p:nvSpPr>
            <p:cNvPr id="34" name="流程图: 接点 1">
              <a:extLst>
                <a:ext uri="{FF2B5EF4-FFF2-40B4-BE49-F238E27FC236}">
                  <a16:creationId xmlns:a16="http://schemas.microsoft.com/office/drawing/2014/main" id="{9E40334C-CE2F-CCAE-1B9F-B22A28B6F1CD}"/>
                </a:ext>
              </a:extLst>
            </p:cNvPr>
            <p:cNvSpPr/>
            <p:nvPr/>
          </p:nvSpPr>
          <p:spPr>
            <a:xfrm>
              <a:off x="5133605" y="1701403"/>
              <a:ext cx="589202" cy="551401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616 w 457816"/>
                <a:gd name="connsiteY0" fmla="*/ 228600 h 428445"/>
                <a:gd name="connsiteX1" fmla="*/ 229216 w 457816"/>
                <a:gd name="connsiteY1" fmla="*/ 0 h 428445"/>
                <a:gd name="connsiteX2" fmla="*/ 457816 w 457816"/>
                <a:gd name="connsiteY2" fmla="*/ 228600 h 428445"/>
                <a:gd name="connsiteX3" fmla="*/ 183208 w 457816"/>
                <a:gd name="connsiteY3" fmla="*/ 428445 h 428445"/>
                <a:gd name="connsiteX4" fmla="*/ 616 w 457816"/>
                <a:gd name="connsiteY4" fmla="*/ 228600 h 4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FCC062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lgerian" panose="04020705040A02060702" pitchFamily="82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34CBE94-1B6C-5220-A4D0-C47C1D6086BB}"/>
                </a:ext>
              </a:extLst>
            </p:cNvPr>
            <p:cNvSpPr txBox="1"/>
            <p:nvPr/>
          </p:nvSpPr>
          <p:spPr>
            <a:xfrm>
              <a:off x="4999899" y="1746270"/>
              <a:ext cx="856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03</a:t>
              </a:r>
              <a:endParaRPr lang="zh-CN" altLang="en-US" sz="2400" dirty="0">
                <a:solidFill>
                  <a:prstClr val="white"/>
                </a:solidFill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</p:grpSp>
      <p:pic>
        <p:nvPicPr>
          <p:cNvPr id="46" name="图片 45">
            <a:extLst>
              <a:ext uri="{FF2B5EF4-FFF2-40B4-BE49-F238E27FC236}">
                <a16:creationId xmlns:a16="http://schemas.microsoft.com/office/drawing/2014/main" id="{D484BFD7-A6B1-F4D9-ED1A-1B110F04E7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6D8E71F-F5B8-FE6F-4CB1-DCAAD0F89F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706" y="1"/>
            <a:ext cx="2446941" cy="70212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9BC26D3-44B0-4075-CDCA-DB97AE4E2B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6649" y="2975614"/>
            <a:ext cx="2091791" cy="280076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E9E8BC45-F4EA-12DB-79EA-088651E644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6200000">
            <a:off x="36967" y="710446"/>
            <a:ext cx="1651876" cy="172806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AEB3A62-20FD-CFD6-F3CE-2EC99B05B3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4944451" y="6060984"/>
            <a:ext cx="907991" cy="79701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E672C3C-2FE2-69AE-0523-B6EE387179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10983123" y="-197155"/>
            <a:ext cx="1163388" cy="1557699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E75ECA6-2EEF-E008-3F5F-F4F31CFBFF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8956731" y="1"/>
            <a:ext cx="1852188" cy="1625812"/>
          </a:xfrm>
          <a:prstGeom prst="rect">
            <a:avLst/>
          </a:prstGeom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id="{6DCD4FCA-BBB6-E917-5338-985968CE855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9078488" y="5077828"/>
            <a:ext cx="3127187" cy="1771792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C9828595-6179-403E-5DCC-63650850A6C7}"/>
              </a:ext>
            </a:extLst>
          </p:cNvPr>
          <p:cNvSpPr txBox="1"/>
          <p:nvPr/>
        </p:nvSpPr>
        <p:spPr>
          <a:xfrm>
            <a:off x="5726615" y="5368487"/>
            <a:ext cx="3866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vi-VN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 được bài học ý nghĩa và liên hệ tình bạn cho bản thân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379974F9-5271-0A14-CC32-B3ACA3A0D34B}"/>
              </a:ext>
            </a:extLst>
          </p:cNvPr>
          <p:cNvSpPr txBox="1"/>
          <p:nvPr/>
        </p:nvSpPr>
        <p:spPr>
          <a:xfrm>
            <a:off x="5806014" y="1976094"/>
            <a:ext cx="4378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diện được những đặc trưng của các yếu tố truyện đồng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thọai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văn bản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2485" y="-354894"/>
            <a:ext cx="582828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1" y="70470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95C6EB4-AAB9-406F-A4A3-28D78756A03A}"/>
              </a:ext>
            </a:extLst>
          </p:cNvPr>
          <p:cNvSpPr txBox="1"/>
          <p:nvPr/>
        </p:nvSpPr>
        <p:spPr>
          <a:xfrm>
            <a:off x="5226734" y="1475392"/>
            <a:ext cx="1830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CN" sz="6000" b="1" dirty="0">
                <a:solidFill>
                  <a:srgbClr val="C86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01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F01B3E-E0B9-4FC8-9FB0-87042D77893F}"/>
              </a:ext>
            </a:extLst>
          </p:cNvPr>
          <p:cNvSpPr txBox="1"/>
          <p:nvPr/>
        </p:nvSpPr>
        <p:spPr>
          <a:xfrm>
            <a:off x="3323101" y="2586581"/>
            <a:ext cx="5637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vi-VN" altLang="zh-CN" sz="6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Đọc – Tìm hiểu chung</a:t>
            </a:r>
            <a:endParaRPr lang="zh-CN" altLang="en-US" sz="6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4" y="2935061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7" y="5919089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5" y="4556261"/>
            <a:ext cx="1670217" cy="23109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1" y="351975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41" y="849249"/>
            <a:ext cx="1670217" cy="231097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30" y="358517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5" y="1855668"/>
            <a:ext cx="2142227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15" y="2422735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307817" y="4142511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2" y="2026868"/>
            <a:ext cx="719185" cy="57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Hình ảnh 8" descr="Ảnh có chứa biểu đồ&#10;&#10;Mô tả được tạo tự động">
            <a:extLst>
              <a:ext uri="{FF2B5EF4-FFF2-40B4-BE49-F238E27FC236}">
                <a16:creationId xmlns:a16="http://schemas.microsoft.com/office/drawing/2014/main" id="{9D1A856B-ED70-B491-B0B4-3B511F810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288"/>
          <a:stretch/>
        </p:blipFill>
        <p:spPr>
          <a:xfrm>
            <a:off x="0" y="0"/>
            <a:ext cx="6093374" cy="6857990"/>
          </a:xfrm>
          <a:prstGeom prst="rect">
            <a:avLst/>
          </a:prstGeom>
        </p:spPr>
      </p:pic>
      <p:pic>
        <p:nvPicPr>
          <p:cNvPr id="7" name="Hình ảnh 6" descr="Ảnh có chứa văn bản, biển hiệu, bán hàng&#10;&#10;Mô tả được tạo tự động">
            <a:extLst>
              <a:ext uri="{FF2B5EF4-FFF2-40B4-BE49-F238E27FC236}">
                <a16:creationId xmlns:a16="http://schemas.microsoft.com/office/drawing/2014/main" id="{1C7EC96A-B072-4102-7A5E-CBD556D2E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3" r="2" b="5838"/>
          <a:stretch/>
        </p:blipFill>
        <p:spPr>
          <a:xfrm>
            <a:off x="6099049" y="-30"/>
            <a:ext cx="6087275" cy="685799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C898FEE-47E5-BC9E-FA78-B1BFE9F147BE}"/>
              </a:ext>
            </a:extLst>
          </p:cNvPr>
          <p:cNvSpPr txBox="1"/>
          <p:nvPr/>
        </p:nvSpPr>
        <p:spPr>
          <a:xfrm>
            <a:off x="1091178" y="2714019"/>
            <a:ext cx="9795637" cy="916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lang="en-US" sz="5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lang="en-US" sz="52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52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endParaRPr lang="en-US" sz="5200" b="1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FBBDC248FB0740A337C3E5EA8AC6A8" ma:contentTypeVersion="2" ma:contentTypeDescription="Create a new document." ma:contentTypeScope="" ma:versionID="dae8947f67160ea6839d517489f37f96">
  <xsd:schema xmlns:xsd="http://www.w3.org/2001/XMLSchema" xmlns:xs="http://www.w3.org/2001/XMLSchema" xmlns:p="http://schemas.microsoft.com/office/2006/metadata/properties" xmlns:ns3="5f9f8b41-9672-4cd5-b92b-37193d4467f7" targetNamespace="http://schemas.microsoft.com/office/2006/metadata/properties" ma:root="true" ma:fieldsID="84dc02196d8680e5cb2447335d3e3340" ns3:_="">
    <xsd:import namespace="5f9f8b41-9672-4cd5-b92b-37193d4467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f8b41-9672-4cd5-b92b-37193d4467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8F8CFD-6DFC-4AAC-89FC-9FB339929F0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f9f8b41-9672-4cd5-b92b-37193d4467f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F36EE8A-97FB-4E62-AB9B-8DFD3CF364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3D67ED-64A1-46DB-8B5A-1F1250E2D5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9f8b41-9672-4cd5-b92b-37193d4467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</TotalTime>
  <Words>1797</Words>
  <Application>Microsoft Office PowerPoint</Application>
  <PresentationFormat>Widescreen</PresentationFormat>
  <Paragraphs>316</Paragraphs>
  <Slides>56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3" baseType="lpstr">
      <vt:lpstr>Avenir Next LT Pro</vt:lpstr>
      <vt:lpstr>等线</vt:lpstr>
      <vt:lpstr>Montserrat</vt:lpstr>
      <vt:lpstr>Algerian</vt:lpstr>
      <vt:lpstr>Arial</vt:lpstr>
      <vt:lpstr>Auther Typeface</vt:lpstr>
      <vt:lpstr>Calibri</vt:lpstr>
      <vt:lpstr>Calibri Light</vt:lpstr>
      <vt:lpstr>Cambria Math</vt:lpstr>
      <vt:lpstr>Helvetica</vt:lpstr>
      <vt:lpstr>Symbol</vt:lpstr>
      <vt:lpstr>Tahoma</vt:lpstr>
      <vt:lpstr>Times New Roman</vt:lpstr>
      <vt:lpstr>UTM Avenida</vt:lpstr>
      <vt:lpstr>Wingdings</vt:lpstr>
      <vt:lpstr>pikbest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 无</dc:creator>
  <cp:lastModifiedBy>a45426 Vương Hoàng Giang</cp:lastModifiedBy>
  <cp:revision>91</cp:revision>
  <dcterms:created xsi:type="dcterms:W3CDTF">2022-12-25T03:35:09Z</dcterms:created>
  <dcterms:modified xsi:type="dcterms:W3CDTF">2024-08-04T08:32:37Z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0x010100AEFBBDC248FB0740A337C3E5EA8AC6A8</vt:lpwstr>
  </property>
</Properties>
</file>