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3" r:id="rId3"/>
    <p:sldId id="259" r:id="rId4"/>
    <p:sldId id="260" r:id="rId5"/>
    <p:sldId id="261" r:id="rId6"/>
    <p:sldId id="264" r:id="rId7"/>
    <p:sldId id="262" r:id="rId8"/>
    <p:sldId id="265" r:id="rId9"/>
    <p:sldId id="266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71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25F7A-6727-42B9-910B-9C1D67D26A39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BE2AF-123A-4878-9752-180C55AD2B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71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8884;g5403dfd5a5_0_93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Google Shape;8885;g5403dfd5a5_0_933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8884;g5403dfd5a5_0_93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Google Shape;8885;g5403dfd5a5_0_933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8884;g5403dfd5a5_0_93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Google Shape;8885;g5403dfd5a5_0_933:notes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28AE-0911-4F7A-949C-DEDBD05797ED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E2F-3CF5-4357-8582-10CCD80BC0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9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28AE-0911-4F7A-949C-DEDBD05797ED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E2F-3CF5-4357-8582-10CCD80BC0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465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28AE-0911-4F7A-949C-DEDBD05797ED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E2F-3CF5-4357-8582-10CCD80BC0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233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>
            <a:spLocks/>
          </p:cNvSpPr>
          <p:nvPr/>
        </p:nvSpPr>
        <p:spPr bwMode="auto">
          <a:xfrm flipH="1">
            <a:off x="730250" y="6248400"/>
            <a:ext cx="236538" cy="318136"/>
          </a:xfrm>
          <a:custGeom>
            <a:avLst/>
            <a:gdLst>
              <a:gd name="T0" fmla="*/ 1126 w 3695"/>
              <a:gd name="T1" fmla="*/ 0 h 3735"/>
              <a:gd name="T2" fmla="*/ 1099 w 3695"/>
              <a:gd name="T3" fmla="*/ 1313 h 3735"/>
              <a:gd name="T4" fmla="*/ 1 w 3695"/>
              <a:gd name="T5" fmla="*/ 2034 h 3735"/>
              <a:gd name="T6" fmla="*/ 1240 w 3695"/>
              <a:gd name="T7" fmla="*/ 2469 h 3735"/>
              <a:gd name="T8" fmla="*/ 1587 w 3695"/>
              <a:gd name="T9" fmla="*/ 3734 h 3735"/>
              <a:gd name="T10" fmla="*/ 2382 w 3695"/>
              <a:gd name="T11" fmla="*/ 2689 h 3735"/>
              <a:gd name="T12" fmla="*/ 3695 w 3695"/>
              <a:gd name="T13" fmla="*/ 2749 h 3735"/>
              <a:gd name="T14" fmla="*/ 2943 w 3695"/>
              <a:gd name="T15" fmla="*/ 1670 h 3735"/>
              <a:gd name="T16" fmla="*/ 3408 w 3695"/>
              <a:gd name="T17" fmla="*/ 445 h 3735"/>
              <a:gd name="T18" fmla="*/ 2152 w 3695"/>
              <a:gd name="T19" fmla="*/ 822 h 3735"/>
              <a:gd name="T20" fmla="*/ 1126 w 3695"/>
              <a:gd name="T21" fmla="*/ 0 h 3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22239" y="782956"/>
            <a:ext cx="161925" cy="194310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1357"/>
              <a:ext cx="68257" cy="5150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4" y="1046941"/>
              <a:ext cx="68258" cy="5150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0996" y="1141357"/>
              <a:ext cx="68258" cy="5150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8" name="Google Shape;3606;p14"/>
          <p:cNvSpPr>
            <a:spLocks/>
          </p:cNvSpPr>
          <p:nvPr/>
        </p:nvSpPr>
        <p:spPr bwMode="auto">
          <a:xfrm flipH="1">
            <a:off x="-254000" y="6246496"/>
            <a:ext cx="4225925" cy="634364"/>
          </a:xfrm>
          <a:custGeom>
            <a:avLst/>
            <a:gdLst>
              <a:gd name="T0" fmla="*/ 44865 w 97905"/>
              <a:gd name="T1" fmla="*/ 0 h 30032"/>
              <a:gd name="T2" fmla="*/ 24118 w 97905"/>
              <a:gd name="T3" fmla="*/ 14321 h 30032"/>
              <a:gd name="T4" fmla="*/ 21336 w 97905"/>
              <a:gd name="T5" fmla="*/ 15064 h 30032"/>
              <a:gd name="T6" fmla="*/ 10038 w 97905"/>
              <a:gd name="T7" fmla="*/ 9288 h 30032"/>
              <a:gd name="T8" fmla="*/ 4904 w 97905"/>
              <a:gd name="T9" fmla="*/ 12219 h 30032"/>
              <a:gd name="T10" fmla="*/ 1 w 97905"/>
              <a:gd name="T11" fmla="*/ 30032 h 30032"/>
              <a:gd name="T12" fmla="*/ 97904 w 97905"/>
              <a:gd name="T13" fmla="*/ 29365 h 30032"/>
              <a:gd name="T14" fmla="*/ 89164 w 97905"/>
              <a:gd name="T15" fmla="*/ 12219 h 30032"/>
              <a:gd name="T16" fmla="*/ 83045 w 97905"/>
              <a:gd name="T17" fmla="*/ 9662 h 30032"/>
              <a:gd name="T18" fmla="*/ 67849 w 97905"/>
              <a:gd name="T19" fmla="*/ 16389 h 30032"/>
              <a:gd name="T20" fmla="*/ 67215 w 97905"/>
              <a:gd name="T21" fmla="*/ 16412 h 30032"/>
              <a:gd name="T22" fmla="*/ 47568 w 97905"/>
              <a:gd name="T23" fmla="*/ 311 h 30032"/>
              <a:gd name="T24" fmla="*/ 44865 w 97905"/>
              <a:gd name="T25" fmla="*/ 0 h 30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" name="Google Shape;3607;p14"/>
          <p:cNvSpPr>
            <a:spLocks/>
          </p:cNvSpPr>
          <p:nvPr/>
        </p:nvSpPr>
        <p:spPr bwMode="auto">
          <a:xfrm>
            <a:off x="6870700" y="-41910"/>
            <a:ext cx="2533650" cy="527686"/>
          </a:xfrm>
          <a:custGeom>
            <a:avLst/>
            <a:gdLst>
              <a:gd name="T0" fmla="*/ 97937 w 97938"/>
              <a:gd name="T1" fmla="*/ 0 h 30032"/>
              <a:gd name="T2" fmla="*/ 1 w 97938"/>
              <a:gd name="T3" fmla="*/ 701 h 30032"/>
              <a:gd name="T4" fmla="*/ 8740 w 97938"/>
              <a:gd name="T5" fmla="*/ 17846 h 30032"/>
              <a:gd name="T6" fmla="*/ 14847 w 97938"/>
              <a:gd name="T7" fmla="*/ 20384 h 30032"/>
              <a:gd name="T8" fmla="*/ 30089 w 97938"/>
              <a:gd name="T9" fmla="*/ 13643 h 30032"/>
              <a:gd name="T10" fmla="*/ 30722 w 97938"/>
              <a:gd name="T11" fmla="*/ 13620 h 30032"/>
              <a:gd name="T12" fmla="*/ 50370 w 97938"/>
              <a:gd name="T13" fmla="*/ 29722 h 30032"/>
              <a:gd name="T14" fmla="*/ 53074 w 97938"/>
              <a:gd name="T15" fmla="*/ 30032 h 30032"/>
              <a:gd name="T16" fmla="*/ 73787 w 97938"/>
              <a:gd name="T17" fmla="*/ 15745 h 30032"/>
              <a:gd name="T18" fmla="*/ 76584 w 97938"/>
              <a:gd name="T19" fmla="*/ 15001 h 30032"/>
              <a:gd name="T20" fmla="*/ 87891 w 97938"/>
              <a:gd name="T21" fmla="*/ 20764 h 30032"/>
              <a:gd name="T22" fmla="*/ 93034 w 97938"/>
              <a:gd name="T23" fmla="*/ 17846 h 30032"/>
              <a:gd name="T24" fmla="*/ 97937 w 97938"/>
              <a:gd name="T25" fmla="*/ 0 h 30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109855" y="-522923"/>
            <a:ext cx="577216" cy="1123951"/>
            <a:chOff x="1823086" y="-208516"/>
            <a:chExt cx="433159" cy="1122944"/>
          </a:xfrm>
        </p:grpSpPr>
        <p:sp>
          <p:nvSpPr>
            <p:cNvPr id="11" name="Google Shape;3609;p14"/>
            <p:cNvSpPr>
              <a:spLocks/>
            </p:cNvSpPr>
            <p:nvPr/>
          </p:nvSpPr>
          <p:spPr bwMode="auto">
            <a:xfrm>
              <a:off x="1823086" y="-208516"/>
              <a:ext cx="386212" cy="1066577"/>
            </a:xfrm>
            <a:custGeom>
              <a:avLst/>
              <a:gdLst>
                <a:gd name="T0" fmla="*/ 423 w 12892"/>
                <a:gd name="T1" fmla="*/ 1 h 35603"/>
                <a:gd name="T2" fmla="*/ 116 w 12892"/>
                <a:gd name="T3" fmla="*/ 494 h 35603"/>
                <a:gd name="T4" fmla="*/ 3051 w 12892"/>
                <a:gd name="T5" fmla="*/ 17506 h 35603"/>
                <a:gd name="T6" fmla="*/ 4285 w 12892"/>
                <a:gd name="T7" fmla="*/ 24644 h 35603"/>
                <a:gd name="T8" fmla="*/ 7054 w 12892"/>
                <a:gd name="T9" fmla="*/ 30048 h 35603"/>
                <a:gd name="T10" fmla="*/ 12224 w 12892"/>
                <a:gd name="T11" fmla="*/ 35519 h 35603"/>
                <a:gd name="T12" fmla="*/ 12433 w 12892"/>
                <a:gd name="T13" fmla="*/ 35602 h 35603"/>
                <a:gd name="T14" fmla="*/ 12658 w 12892"/>
                <a:gd name="T15" fmla="*/ 35085 h 35603"/>
                <a:gd name="T16" fmla="*/ 4986 w 12892"/>
                <a:gd name="T17" fmla="*/ 24744 h 35603"/>
                <a:gd name="T18" fmla="*/ 3685 w 12892"/>
                <a:gd name="T19" fmla="*/ 17506 h 35603"/>
                <a:gd name="T20" fmla="*/ 3018 w 12892"/>
                <a:gd name="T21" fmla="*/ 9267 h 35603"/>
                <a:gd name="T22" fmla="*/ 649 w 12892"/>
                <a:gd name="T23" fmla="*/ 160 h 35603"/>
                <a:gd name="T24" fmla="*/ 423 w 12892"/>
                <a:gd name="T25" fmla="*/ 1 h 35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" name="Google Shape;3610;p14"/>
            <p:cNvSpPr>
              <a:spLocks/>
            </p:cNvSpPr>
            <p:nvPr/>
          </p:nvSpPr>
          <p:spPr bwMode="auto">
            <a:xfrm>
              <a:off x="1901479" y="522606"/>
              <a:ext cx="65247" cy="106080"/>
            </a:xfrm>
            <a:custGeom>
              <a:avLst/>
              <a:gdLst>
                <a:gd name="T0" fmla="*/ 1846 w 2178"/>
                <a:gd name="T1" fmla="*/ 0 h 3541"/>
                <a:gd name="T2" fmla="*/ 1668 w 2178"/>
                <a:gd name="T3" fmla="*/ 71 h 3541"/>
                <a:gd name="T4" fmla="*/ 101 w 2178"/>
                <a:gd name="T5" fmla="*/ 2139 h 3541"/>
                <a:gd name="T6" fmla="*/ 834 w 2178"/>
                <a:gd name="T7" fmla="*/ 3540 h 3541"/>
                <a:gd name="T8" fmla="*/ 864 w 2178"/>
                <a:gd name="T9" fmla="*/ 3540 h 3541"/>
                <a:gd name="T10" fmla="*/ 2102 w 2178"/>
                <a:gd name="T11" fmla="*/ 471 h 3541"/>
                <a:gd name="T12" fmla="*/ 2102 w 2178"/>
                <a:gd name="T13" fmla="*/ 371 h 3541"/>
                <a:gd name="T14" fmla="*/ 1846 w 2178"/>
                <a:gd name="T15" fmla="*/ 0 h 3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" name="Google Shape;3611;p14"/>
            <p:cNvSpPr>
              <a:spLocks/>
            </p:cNvSpPr>
            <p:nvPr/>
          </p:nvSpPr>
          <p:spPr bwMode="auto">
            <a:xfrm>
              <a:off x="1989398" y="567180"/>
              <a:ext cx="101975" cy="56080"/>
            </a:xfrm>
            <a:custGeom>
              <a:avLst/>
              <a:gdLst>
                <a:gd name="T0" fmla="*/ 1758 w 3404"/>
                <a:gd name="T1" fmla="*/ 1 h 1872"/>
                <a:gd name="T2" fmla="*/ 134 w 3404"/>
                <a:gd name="T3" fmla="*/ 517 h 1872"/>
                <a:gd name="T4" fmla="*/ 68 w 3404"/>
                <a:gd name="T5" fmla="*/ 851 h 1872"/>
                <a:gd name="T6" fmla="*/ 134 w 3404"/>
                <a:gd name="T7" fmla="*/ 1218 h 1872"/>
                <a:gd name="T8" fmla="*/ 2004 w 3404"/>
                <a:gd name="T9" fmla="*/ 1872 h 1872"/>
                <a:gd name="T10" fmla="*/ 3136 w 3404"/>
                <a:gd name="T11" fmla="*/ 1285 h 1872"/>
                <a:gd name="T12" fmla="*/ 2403 w 3404"/>
                <a:gd name="T13" fmla="*/ 117 h 1872"/>
                <a:gd name="T14" fmla="*/ 1758 w 3404"/>
                <a:gd name="T15" fmla="*/ 1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" name="Google Shape;3612;p14"/>
            <p:cNvSpPr>
              <a:spLocks/>
            </p:cNvSpPr>
            <p:nvPr/>
          </p:nvSpPr>
          <p:spPr bwMode="auto">
            <a:xfrm>
              <a:off x="1983407" y="656626"/>
              <a:ext cx="63001" cy="103084"/>
            </a:xfrm>
            <a:custGeom>
              <a:avLst/>
              <a:gdLst>
                <a:gd name="T0" fmla="*/ 1197 w 2103"/>
                <a:gd name="T1" fmla="*/ 1 h 3441"/>
                <a:gd name="T2" fmla="*/ 1035 w 2103"/>
                <a:gd name="T3" fmla="*/ 100 h 3441"/>
                <a:gd name="T4" fmla="*/ 67 w 2103"/>
                <a:gd name="T5" fmla="*/ 2168 h 3441"/>
                <a:gd name="T6" fmla="*/ 935 w 2103"/>
                <a:gd name="T7" fmla="*/ 3436 h 3441"/>
                <a:gd name="T8" fmla="*/ 1021 w 2103"/>
                <a:gd name="T9" fmla="*/ 3440 h 3441"/>
                <a:gd name="T10" fmla="*/ 1935 w 2103"/>
                <a:gd name="T11" fmla="*/ 2335 h 3441"/>
                <a:gd name="T12" fmla="*/ 1602 w 2103"/>
                <a:gd name="T13" fmla="*/ 267 h 3441"/>
                <a:gd name="T14" fmla="*/ 1402 w 2103"/>
                <a:gd name="T15" fmla="*/ 133 h 3441"/>
                <a:gd name="T16" fmla="*/ 1197 w 2103"/>
                <a:gd name="T17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" name="Google Shape;3613;p14"/>
            <p:cNvSpPr>
              <a:spLocks/>
            </p:cNvSpPr>
            <p:nvPr/>
          </p:nvSpPr>
          <p:spPr bwMode="auto">
            <a:xfrm>
              <a:off x="2070337" y="678254"/>
              <a:ext cx="94965" cy="57249"/>
            </a:xfrm>
            <a:custGeom>
              <a:avLst/>
              <a:gdLst>
                <a:gd name="T0" fmla="*/ 1804 w 3170"/>
                <a:gd name="T1" fmla="*/ 0 h 1911"/>
                <a:gd name="T2" fmla="*/ 101 w 3170"/>
                <a:gd name="T3" fmla="*/ 979 h 1911"/>
                <a:gd name="T4" fmla="*/ 101 w 3170"/>
                <a:gd name="T5" fmla="*/ 1313 h 1911"/>
                <a:gd name="T6" fmla="*/ 168 w 3170"/>
                <a:gd name="T7" fmla="*/ 1679 h 1911"/>
                <a:gd name="T8" fmla="*/ 1128 w 3170"/>
                <a:gd name="T9" fmla="*/ 1910 h 1911"/>
                <a:gd name="T10" fmla="*/ 1735 w 3170"/>
                <a:gd name="T11" fmla="*/ 1880 h 1911"/>
                <a:gd name="T12" fmla="*/ 3003 w 3170"/>
                <a:gd name="T13" fmla="*/ 1046 h 1911"/>
                <a:gd name="T14" fmla="*/ 1969 w 3170"/>
                <a:gd name="T15" fmla="*/ 12 h 1911"/>
                <a:gd name="T16" fmla="*/ 1804 w 3170"/>
                <a:gd name="T17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" name="Google Shape;3614;p14"/>
            <p:cNvSpPr>
              <a:spLocks/>
            </p:cNvSpPr>
            <p:nvPr/>
          </p:nvSpPr>
          <p:spPr bwMode="auto">
            <a:xfrm>
              <a:off x="2099334" y="780941"/>
              <a:ext cx="43888" cy="88704"/>
            </a:xfrm>
            <a:custGeom>
              <a:avLst/>
              <a:gdLst>
                <a:gd name="T0" fmla="*/ 695 w 1465"/>
                <a:gd name="T1" fmla="*/ 1 h 2961"/>
                <a:gd name="T2" fmla="*/ 534 w 1465"/>
                <a:gd name="T3" fmla="*/ 53 h 2961"/>
                <a:gd name="T4" fmla="*/ 34 w 1465"/>
                <a:gd name="T5" fmla="*/ 1621 h 2961"/>
                <a:gd name="T6" fmla="*/ 634 w 1465"/>
                <a:gd name="T7" fmla="*/ 2921 h 2961"/>
                <a:gd name="T8" fmla="*/ 827 w 1465"/>
                <a:gd name="T9" fmla="*/ 2961 h 2961"/>
                <a:gd name="T10" fmla="*/ 1435 w 1465"/>
                <a:gd name="T11" fmla="*/ 1854 h 2961"/>
                <a:gd name="T12" fmla="*/ 1001 w 1465"/>
                <a:gd name="T13" fmla="*/ 520 h 2961"/>
                <a:gd name="T14" fmla="*/ 968 w 1465"/>
                <a:gd name="T15" fmla="*/ 386 h 2961"/>
                <a:gd name="T16" fmla="*/ 695 w 1465"/>
                <a:gd name="T17" fmla="*/ 1 h 2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" name="Google Shape;3615;p14"/>
            <p:cNvSpPr>
              <a:spLocks/>
            </p:cNvSpPr>
            <p:nvPr/>
          </p:nvSpPr>
          <p:spPr bwMode="auto">
            <a:xfrm>
              <a:off x="2147293" y="762369"/>
              <a:ext cx="82952" cy="56680"/>
            </a:xfrm>
            <a:custGeom>
              <a:avLst/>
              <a:gdLst>
                <a:gd name="T0" fmla="*/ 1861 w 2769"/>
                <a:gd name="T1" fmla="*/ 1 h 1892"/>
                <a:gd name="T2" fmla="*/ 1735 w 2769"/>
                <a:gd name="T3" fmla="*/ 6 h 1892"/>
                <a:gd name="T4" fmla="*/ 200 w 2769"/>
                <a:gd name="T5" fmla="*/ 1307 h 1892"/>
                <a:gd name="T6" fmla="*/ 200 w 2769"/>
                <a:gd name="T7" fmla="*/ 1740 h 1892"/>
                <a:gd name="T8" fmla="*/ 962 w 2769"/>
                <a:gd name="T9" fmla="*/ 1892 h 1892"/>
                <a:gd name="T10" fmla="*/ 2769 w 2769"/>
                <a:gd name="T11" fmla="*/ 639 h 1892"/>
                <a:gd name="T12" fmla="*/ 1861 w 2769"/>
                <a:gd name="T13" fmla="*/ 1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" name="Google Shape;3616;p14"/>
            <p:cNvSpPr>
              <a:spLocks/>
            </p:cNvSpPr>
            <p:nvPr/>
          </p:nvSpPr>
          <p:spPr bwMode="auto">
            <a:xfrm>
              <a:off x="2182251" y="841122"/>
              <a:ext cx="73995" cy="73306"/>
            </a:xfrm>
            <a:custGeom>
              <a:avLst/>
              <a:gdLst>
                <a:gd name="T0" fmla="*/ 267 w 2470"/>
                <a:gd name="T1" fmla="*/ 0 h 2447"/>
                <a:gd name="T2" fmla="*/ 1 w 2470"/>
                <a:gd name="T3" fmla="*/ 245 h 2447"/>
                <a:gd name="T4" fmla="*/ 668 w 2470"/>
                <a:gd name="T5" fmla="*/ 1713 h 2447"/>
                <a:gd name="T6" fmla="*/ 1657 w 2470"/>
                <a:gd name="T7" fmla="*/ 2447 h 2447"/>
                <a:gd name="T8" fmla="*/ 1902 w 2470"/>
                <a:gd name="T9" fmla="*/ 2380 h 2447"/>
                <a:gd name="T10" fmla="*/ 1936 w 2470"/>
                <a:gd name="T11" fmla="*/ 946 h 2447"/>
                <a:gd name="T12" fmla="*/ 434 w 2470"/>
                <a:gd name="T13" fmla="*/ 45 h 2447"/>
                <a:gd name="T14" fmla="*/ 267 w 2470"/>
                <a:gd name="T15" fmla="*/ 0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113190" y="-214789"/>
            <a:ext cx="584834" cy="1185863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2562" y="362410"/>
              <a:ext cx="134255" cy="198583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1948" y="145163"/>
              <a:ext cx="221378" cy="13980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6186" y="43789"/>
              <a:ext cx="118545" cy="243066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3825" y="299614"/>
              <a:ext cx="171390" cy="209704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2692" y="552530"/>
              <a:ext cx="141397" cy="312966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08716" y="684635"/>
              <a:ext cx="152822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6" name="Google Shape;3624;p14"/>
            <p:cNvSpPr>
              <a:spLocks/>
            </p:cNvSpPr>
            <p:nvPr/>
          </p:nvSpPr>
          <p:spPr bwMode="auto">
            <a:xfrm>
              <a:off x="1073125" y="-243594"/>
              <a:ext cx="112161" cy="1077032"/>
            </a:xfrm>
            <a:custGeom>
              <a:avLst/>
              <a:gdLst>
                <a:gd name="T0" fmla="*/ 1294 w 3744"/>
                <a:gd name="T1" fmla="*/ 1 h 35952"/>
                <a:gd name="T2" fmla="*/ 1034 w 3744"/>
                <a:gd name="T3" fmla="*/ 230 h 35952"/>
                <a:gd name="T4" fmla="*/ 234 w 3744"/>
                <a:gd name="T5" fmla="*/ 7102 h 35952"/>
                <a:gd name="T6" fmla="*/ 0 w 3744"/>
                <a:gd name="T7" fmla="*/ 14207 h 35952"/>
                <a:gd name="T8" fmla="*/ 301 w 3744"/>
                <a:gd name="T9" fmla="*/ 21279 h 35952"/>
                <a:gd name="T10" fmla="*/ 1301 w 3744"/>
                <a:gd name="T11" fmla="*/ 28117 h 35952"/>
                <a:gd name="T12" fmla="*/ 3103 w 3744"/>
                <a:gd name="T13" fmla="*/ 35722 h 35952"/>
                <a:gd name="T14" fmla="*/ 3362 w 3744"/>
                <a:gd name="T15" fmla="*/ 35952 h 35952"/>
                <a:gd name="T16" fmla="*/ 3703 w 3744"/>
                <a:gd name="T17" fmla="*/ 35556 h 35952"/>
                <a:gd name="T18" fmla="*/ 2169 w 3744"/>
                <a:gd name="T19" fmla="*/ 29018 h 35952"/>
                <a:gd name="T20" fmla="*/ 968 w 3744"/>
                <a:gd name="T21" fmla="*/ 22179 h 35952"/>
                <a:gd name="T22" fmla="*/ 801 w 3744"/>
                <a:gd name="T23" fmla="*/ 8303 h 35952"/>
                <a:gd name="T24" fmla="*/ 1635 w 3744"/>
                <a:gd name="T25" fmla="*/ 397 h 35952"/>
                <a:gd name="T26" fmla="*/ 1294 w 3744"/>
                <a:gd name="T27" fmla="*/ 1 h 35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7" name="Google Shape;3625;p14"/>
            <p:cNvSpPr>
              <a:spLocks/>
            </p:cNvSpPr>
            <p:nvPr/>
          </p:nvSpPr>
          <p:spPr bwMode="auto">
            <a:xfrm>
              <a:off x="949020" y="-33577"/>
              <a:ext cx="148379" cy="280432"/>
            </a:xfrm>
            <a:custGeom>
              <a:avLst/>
              <a:gdLst>
                <a:gd name="T0" fmla="*/ 4497 w 4953"/>
                <a:gd name="T1" fmla="*/ 1 h 9361"/>
                <a:gd name="T2" fmla="*/ 4243 w 4953"/>
                <a:gd name="T3" fmla="*/ 124 h 9361"/>
                <a:gd name="T4" fmla="*/ 40 w 4953"/>
                <a:gd name="T5" fmla="*/ 8964 h 9361"/>
                <a:gd name="T6" fmla="*/ 381 w 4953"/>
                <a:gd name="T7" fmla="*/ 9360 h 9361"/>
                <a:gd name="T8" fmla="*/ 641 w 4953"/>
                <a:gd name="T9" fmla="*/ 9131 h 9361"/>
                <a:gd name="T10" fmla="*/ 4811 w 4953"/>
                <a:gd name="T11" fmla="*/ 458 h 9361"/>
                <a:gd name="T12" fmla="*/ 4497 w 4953"/>
                <a:gd name="T13" fmla="*/ 1 h 9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8" name="Google Shape;3626;p14"/>
            <p:cNvSpPr>
              <a:spLocks/>
            </p:cNvSpPr>
            <p:nvPr/>
          </p:nvSpPr>
          <p:spPr bwMode="auto">
            <a:xfrm>
              <a:off x="1072016" y="255883"/>
              <a:ext cx="139422" cy="185886"/>
            </a:xfrm>
            <a:custGeom>
              <a:avLst/>
              <a:gdLst>
                <a:gd name="T0" fmla="*/ 431 w 4654"/>
                <a:gd name="T1" fmla="*/ 0 h 6205"/>
                <a:gd name="T2" fmla="*/ 204 w 4654"/>
                <a:gd name="T3" fmla="*/ 535 h 6205"/>
                <a:gd name="T4" fmla="*/ 2339 w 4654"/>
                <a:gd name="T5" fmla="*/ 3137 h 6205"/>
                <a:gd name="T6" fmla="*/ 3974 w 4654"/>
                <a:gd name="T7" fmla="*/ 5972 h 6205"/>
                <a:gd name="T8" fmla="*/ 4287 w 4654"/>
                <a:gd name="T9" fmla="*/ 6204 h 6205"/>
                <a:gd name="T10" fmla="*/ 4574 w 4654"/>
                <a:gd name="T11" fmla="*/ 5839 h 6205"/>
                <a:gd name="T12" fmla="*/ 638 w 4654"/>
                <a:gd name="T13" fmla="*/ 102 h 6205"/>
                <a:gd name="T14" fmla="*/ 431 w 4654"/>
                <a:gd name="T15" fmla="*/ 0 h 6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9" name="Google Shape;3627;p14"/>
            <p:cNvSpPr>
              <a:spLocks/>
            </p:cNvSpPr>
            <p:nvPr/>
          </p:nvSpPr>
          <p:spPr bwMode="auto">
            <a:xfrm>
              <a:off x="1005186" y="527189"/>
              <a:ext cx="112730" cy="285225"/>
            </a:xfrm>
            <a:custGeom>
              <a:avLst/>
              <a:gdLst>
                <a:gd name="T0" fmla="*/ 3282 w 3763"/>
                <a:gd name="T1" fmla="*/ 1 h 9521"/>
                <a:gd name="T2" fmla="*/ 3069 w 3763"/>
                <a:gd name="T3" fmla="*/ 84 h 9521"/>
                <a:gd name="T4" fmla="*/ 534 w 3763"/>
                <a:gd name="T5" fmla="*/ 9291 h 9521"/>
                <a:gd name="T6" fmla="*/ 793 w 3763"/>
                <a:gd name="T7" fmla="*/ 9520 h 9521"/>
                <a:gd name="T8" fmla="*/ 1134 w 3763"/>
                <a:gd name="T9" fmla="*/ 9124 h 9521"/>
                <a:gd name="T10" fmla="*/ 3503 w 3763"/>
                <a:gd name="T11" fmla="*/ 518 h 9521"/>
                <a:gd name="T12" fmla="*/ 3282 w 3763"/>
                <a:gd name="T13" fmla="*/ 1 h 9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30" name="Google Shape;3628;p14"/>
            <p:cNvSpPr>
              <a:spLocks/>
            </p:cNvSpPr>
            <p:nvPr/>
          </p:nvSpPr>
          <p:spPr bwMode="auto">
            <a:xfrm>
              <a:off x="931735" y="330292"/>
              <a:ext cx="160333" cy="197450"/>
            </a:xfrm>
            <a:custGeom>
              <a:avLst/>
              <a:gdLst>
                <a:gd name="T0" fmla="*/ 4956 w 5352"/>
                <a:gd name="T1" fmla="*/ 0 h 6591"/>
                <a:gd name="T2" fmla="*/ 4854 w 5352"/>
                <a:gd name="T3" fmla="*/ 19 h 6591"/>
                <a:gd name="T4" fmla="*/ 17 w 5352"/>
                <a:gd name="T5" fmla="*/ 6290 h 6591"/>
                <a:gd name="T6" fmla="*/ 309 w 5352"/>
                <a:gd name="T7" fmla="*/ 6591 h 6591"/>
                <a:gd name="T8" fmla="*/ 651 w 5352"/>
                <a:gd name="T9" fmla="*/ 6290 h 6591"/>
                <a:gd name="T10" fmla="*/ 5021 w 5352"/>
                <a:gd name="T11" fmla="*/ 620 h 6591"/>
                <a:gd name="T12" fmla="*/ 4956 w 5352"/>
                <a:gd name="T13" fmla="*/ 0 h 6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31" name="Google Shape;3629;p14"/>
            <p:cNvSpPr>
              <a:spLocks/>
            </p:cNvSpPr>
            <p:nvPr/>
          </p:nvSpPr>
          <p:spPr bwMode="auto">
            <a:xfrm>
              <a:off x="1075821" y="128692"/>
              <a:ext cx="182142" cy="123395"/>
            </a:xfrm>
            <a:custGeom>
              <a:avLst/>
              <a:gdLst>
                <a:gd name="T0" fmla="*/ 480 w 6080"/>
                <a:gd name="T1" fmla="*/ 0 h 4119"/>
                <a:gd name="T2" fmla="*/ 311 w 6080"/>
                <a:gd name="T3" fmla="*/ 578 h 4119"/>
                <a:gd name="T4" fmla="*/ 3213 w 6080"/>
                <a:gd name="T5" fmla="*/ 1812 h 4119"/>
                <a:gd name="T6" fmla="*/ 5381 w 6080"/>
                <a:gd name="T7" fmla="*/ 3981 h 4119"/>
                <a:gd name="T8" fmla="*/ 5637 w 6080"/>
                <a:gd name="T9" fmla="*/ 4119 h 4119"/>
                <a:gd name="T10" fmla="*/ 5915 w 6080"/>
                <a:gd name="T11" fmla="*/ 3647 h 4119"/>
                <a:gd name="T12" fmla="*/ 3680 w 6080"/>
                <a:gd name="T13" fmla="*/ 1379 h 4119"/>
                <a:gd name="T14" fmla="*/ 644 w 6080"/>
                <a:gd name="T15" fmla="*/ 44 h 4119"/>
                <a:gd name="T16" fmla="*/ 480 w 6080"/>
                <a:gd name="T17" fmla="*/ 0 h 4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32" name="Google Shape;3630;p14"/>
            <p:cNvSpPr>
              <a:spLocks/>
            </p:cNvSpPr>
            <p:nvPr/>
          </p:nvSpPr>
          <p:spPr bwMode="auto">
            <a:xfrm>
              <a:off x="994192" y="204958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33" name="Google Shape;3631;p14"/>
            <p:cNvSpPr>
              <a:spLocks/>
            </p:cNvSpPr>
            <p:nvPr/>
          </p:nvSpPr>
          <p:spPr bwMode="auto">
            <a:xfrm>
              <a:off x="1001172" y="174973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34" name="Google Shape;3632;p14"/>
            <p:cNvSpPr>
              <a:spLocks/>
            </p:cNvSpPr>
            <p:nvPr/>
          </p:nvSpPr>
          <p:spPr bwMode="auto">
            <a:xfrm>
              <a:off x="1257979" y="207954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35" name="Google Shape;3633;p14"/>
            <p:cNvSpPr>
              <a:spLocks/>
            </p:cNvSpPr>
            <p:nvPr/>
          </p:nvSpPr>
          <p:spPr bwMode="auto">
            <a:xfrm>
              <a:off x="1264959" y="244919"/>
              <a:ext cx="20042" cy="16027"/>
            </a:xfrm>
            <a:custGeom>
              <a:avLst/>
              <a:gdLst>
                <a:gd name="T0" fmla="*/ 335 w 669"/>
                <a:gd name="T1" fmla="*/ 1 h 535"/>
                <a:gd name="T2" fmla="*/ 335 w 669"/>
                <a:gd name="T3" fmla="*/ 534 h 535"/>
                <a:gd name="T4" fmla="*/ 335 w 669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36" name="Google Shape;3634;p14"/>
            <p:cNvSpPr>
              <a:spLocks/>
            </p:cNvSpPr>
            <p:nvPr/>
          </p:nvSpPr>
          <p:spPr bwMode="auto">
            <a:xfrm>
              <a:off x="1283950" y="223950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37" name="Google Shape;3635;p14"/>
            <p:cNvSpPr>
              <a:spLocks/>
            </p:cNvSpPr>
            <p:nvPr/>
          </p:nvSpPr>
          <p:spPr bwMode="auto">
            <a:xfrm>
              <a:off x="973194" y="477733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38" name="Google Shape;3636;p14"/>
            <p:cNvSpPr>
              <a:spLocks/>
            </p:cNvSpPr>
            <p:nvPr/>
          </p:nvSpPr>
          <p:spPr bwMode="auto">
            <a:xfrm>
              <a:off x="980203" y="450773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39" name="Google Shape;3637;p14"/>
            <p:cNvSpPr>
              <a:spLocks/>
            </p:cNvSpPr>
            <p:nvPr/>
          </p:nvSpPr>
          <p:spPr bwMode="auto">
            <a:xfrm>
              <a:off x="1211009" y="461766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40" name="Google Shape;3638;p14"/>
            <p:cNvSpPr>
              <a:spLocks/>
            </p:cNvSpPr>
            <p:nvPr/>
          </p:nvSpPr>
          <p:spPr bwMode="auto">
            <a:xfrm>
              <a:off x="1222991" y="431781"/>
              <a:ext cx="20042" cy="16027"/>
            </a:xfrm>
            <a:custGeom>
              <a:avLst/>
              <a:gdLst>
                <a:gd name="T0" fmla="*/ 335 w 669"/>
                <a:gd name="T1" fmla="*/ 0 h 535"/>
                <a:gd name="T2" fmla="*/ 335 w 669"/>
                <a:gd name="T3" fmla="*/ 534 h 535"/>
                <a:gd name="T4" fmla="*/ 335 w 669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41" name="Google Shape;3639;p14"/>
            <p:cNvSpPr>
              <a:spLocks/>
            </p:cNvSpPr>
            <p:nvPr/>
          </p:nvSpPr>
          <p:spPr bwMode="auto">
            <a:xfrm>
              <a:off x="1240006" y="457752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42" name="Google Shape;3640;p14"/>
            <p:cNvSpPr>
              <a:spLocks/>
            </p:cNvSpPr>
            <p:nvPr/>
          </p:nvSpPr>
          <p:spPr bwMode="auto">
            <a:xfrm>
              <a:off x="1022171" y="830458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43" name="Google Shape;3641;p14"/>
            <p:cNvSpPr>
              <a:spLocks/>
            </p:cNvSpPr>
            <p:nvPr/>
          </p:nvSpPr>
          <p:spPr bwMode="auto">
            <a:xfrm>
              <a:off x="1047153" y="816469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44" name="Google Shape;3642;p14"/>
            <p:cNvSpPr>
              <a:spLocks/>
            </p:cNvSpPr>
            <p:nvPr/>
          </p:nvSpPr>
          <p:spPr bwMode="auto">
            <a:xfrm>
              <a:off x="1174044" y="866434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45" name="Google Shape;3643;p14"/>
            <p:cNvSpPr>
              <a:spLocks/>
            </p:cNvSpPr>
            <p:nvPr/>
          </p:nvSpPr>
          <p:spPr bwMode="auto">
            <a:xfrm>
              <a:off x="1191029" y="837467"/>
              <a:ext cx="21030" cy="15009"/>
            </a:xfrm>
            <a:custGeom>
              <a:avLst/>
              <a:gdLst>
                <a:gd name="T0" fmla="*/ 367 w 702"/>
                <a:gd name="T1" fmla="*/ 0 h 501"/>
                <a:gd name="T2" fmla="*/ 367 w 702"/>
                <a:gd name="T3" fmla="*/ 501 h 501"/>
                <a:gd name="T4" fmla="*/ 367 w 702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46" name="Google Shape;3644;p14"/>
            <p:cNvSpPr>
              <a:spLocks/>
            </p:cNvSpPr>
            <p:nvPr/>
          </p:nvSpPr>
          <p:spPr bwMode="auto">
            <a:xfrm>
              <a:off x="1207025" y="866434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434975" y="5446396"/>
            <a:ext cx="1157288" cy="988694"/>
            <a:chOff x="7750342" y="3926048"/>
            <a:chExt cx="1406709" cy="900099"/>
          </a:xfrm>
        </p:grpSpPr>
        <p:sp>
          <p:nvSpPr>
            <p:cNvPr id="48" name="Google Shape;3646;p14"/>
            <p:cNvSpPr>
              <a:spLocks/>
            </p:cNvSpPr>
            <p:nvPr/>
          </p:nvSpPr>
          <p:spPr bwMode="auto">
            <a:xfrm>
              <a:off x="7827357" y="3979099"/>
              <a:ext cx="1329694" cy="847048"/>
            </a:xfrm>
            <a:custGeom>
              <a:avLst/>
              <a:gdLst>
                <a:gd name="T0" fmla="*/ 395 w 44386"/>
                <a:gd name="T1" fmla="*/ 1 h 28275"/>
                <a:gd name="T2" fmla="*/ 331 w 44386"/>
                <a:gd name="T3" fmla="*/ 620 h 28275"/>
                <a:gd name="T4" fmla="*/ 2800 w 44386"/>
                <a:gd name="T5" fmla="*/ 1221 h 28275"/>
                <a:gd name="T6" fmla="*/ 5101 w 44386"/>
                <a:gd name="T7" fmla="*/ 2021 h 28275"/>
                <a:gd name="T8" fmla="*/ 9304 w 44386"/>
                <a:gd name="T9" fmla="*/ 4356 h 28275"/>
                <a:gd name="T10" fmla="*/ 16643 w 44386"/>
                <a:gd name="T11" fmla="*/ 10761 h 28275"/>
                <a:gd name="T12" fmla="*/ 24148 w 44386"/>
                <a:gd name="T13" fmla="*/ 17566 h 28275"/>
                <a:gd name="T14" fmla="*/ 32721 w 44386"/>
                <a:gd name="T15" fmla="*/ 23904 h 28275"/>
                <a:gd name="T16" fmla="*/ 43829 w 44386"/>
                <a:gd name="T17" fmla="*/ 28273 h 28275"/>
                <a:gd name="T18" fmla="*/ 43861 w 44386"/>
                <a:gd name="T19" fmla="*/ 28275 h 28275"/>
                <a:gd name="T20" fmla="*/ 43996 w 44386"/>
                <a:gd name="T21" fmla="*/ 27640 h 28275"/>
                <a:gd name="T22" fmla="*/ 25116 w 44386"/>
                <a:gd name="T23" fmla="*/ 17532 h 28275"/>
                <a:gd name="T24" fmla="*/ 17543 w 44386"/>
                <a:gd name="T25" fmla="*/ 10728 h 28275"/>
                <a:gd name="T26" fmla="*/ 10305 w 44386"/>
                <a:gd name="T27" fmla="*/ 4323 h 28275"/>
                <a:gd name="T28" fmla="*/ 5735 w 44386"/>
                <a:gd name="T29" fmla="*/ 1588 h 28275"/>
                <a:gd name="T30" fmla="*/ 3267 w 44386"/>
                <a:gd name="T31" fmla="*/ 687 h 28275"/>
                <a:gd name="T32" fmla="*/ 498 w 44386"/>
                <a:gd name="T33" fmla="*/ 20 h 28275"/>
                <a:gd name="T34" fmla="*/ 395 w 44386"/>
                <a:gd name="T35" fmla="*/ 1 h 28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49" name="Google Shape;3647;p14"/>
            <p:cNvSpPr>
              <a:spLocks/>
            </p:cNvSpPr>
            <p:nvPr/>
          </p:nvSpPr>
          <p:spPr bwMode="auto">
            <a:xfrm>
              <a:off x="8282917" y="4136724"/>
              <a:ext cx="69981" cy="159254"/>
            </a:xfrm>
            <a:custGeom>
              <a:avLst/>
              <a:gdLst>
                <a:gd name="T0" fmla="*/ 981 w 2336"/>
                <a:gd name="T1" fmla="*/ 1 h 5316"/>
                <a:gd name="T2" fmla="*/ 601 w 2336"/>
                <a:gd name="T3" fmla="*/ 228 h 5316"/>
                <a:gd name="T4" fmla="*/ 501 w 2336"/>
                <a:gd name="T5" fmla="*/ 362 h 5316"/>
                <a:gd name="T6" fmla="*/ 301 w 2336"/>
                <a:gd name="T7" fmla="*/ 962 h 5316"/>
                <a:gd name="T8" fmla="*/ 1068 w 2336"/>
                <a:gd name="T9" fmla="*/ 4632 h 5316"/>
                <a:gd name="T10" fmla="*/ 1335 w 2336"/>
                <a:gd name="T11" fmla="*/ 4832 h 5316"/>
                <a:gd name="T12" fmla="*/ 1301 w 2336"/>
                <a:gd name="T13" fmla="*/ 5065 h 5316"/>
                <a:gd name="T14" fmla="*/ 1539 w 2336"/>
                <a:gd name="T15" fmla="*/ 5315 h 5316"/>
                <a:gd name="T16" fmla="*/ 1802 w 2336"/>
                <a:gd name="T17" fmla="*/ 5065 h 5316"/>
                <a:gd name="T18" fmla="*/ 2035 w 2336"/>
                <a:gd name="T19" fmla="*/ 1730 h 5316"/>
                <a:gd name="T20" fmla="*/ 1235 w 2336"/>
                <a:gd name="T21" fmla="*/ 62 h 5316"/>
                <a:gd name="T22" fmla="*/ 981 w 2336"/>
                <a:gd name="T23" fmla="*/ 1 h 5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50" name="Google Shape;3648;p14"/>
            <p:cNvSpPr>
              <a:spLocks/>
            </p:cNvSpPr>
            <p:nvPr/>
          </p:nvSpPr>
          <p:spPr bwMode="auto">
            <a:xfrm>
              <a:off x="8109057" y="4195107"/>
              <a:ext cx="139123" cy="70969"/>
            </a:xfrm>
            <a:custGeom>
              <a:avLst/>
              <a:gdLst>
                <a:gd name="T0" fmla="*/ 3495 w 4644"/>
                <a:gd name="T1" fmla="*/ 0 h 2369"/>
                <a:gd name="T2" fmla="*/ 3436 w 4644"/>
                <a:gd name="T3" fmla="*/ 14 h 2369"/>
                <a:gd name="T4" fmla="*/ 3269 w 4644"/>
                <a:gd name="T5" fmla="*/ 47 h 2369"/>
                <a:gd name="T6" fmla="*/ 2802 w 4644"/>
                <a:gd name="T7" fmla="*/ 147 h 2369"/>
                <a:gd name="T8" fmla="*/ 200 w 4644"/>
                <a:gd name="T9" fmla="*/ 1949 h 2369"/>
                <a:gd name="T10" fmla="*/ 935 w 4644"/>
                <a:gd name="T11" fmla="*/ 2368 h 2369"/>
                <a:gd name="T12" fmla="*/ 1668 w 4644"/>
                <a:gd name="T13" fmla="*/ 2282 h 2369"/>
                <a:gd name="T14" fmla="*/ 4437 w 4644"/>
                <a:gd name="T15" fmla="*/ 614 h 2369"/>
                <a:gd name="T16" fmla="*/ 4244 w 4644"/>
                <a:gd name="T17" fmla="*/ 173 h 2369"/>
                <a:gd name="T18" fmla="*/ 4070 w 4644"/>
                <a:gd name="T19" fmla="*/ 248 h 2369"/>
                <a:gd name="T20" fmla="*/ 3836 w 4644"/>
                <a:gd name="T21" fmla="*/ 81 h 2369"/>
                <a:gd name="T22" fmla="*/ 3770 w 4644"/>
                <a:gd name="T23" fmla="*/ 47 h 2369"/>
                <a:gd name="T24" fmla="*/ 3636 w 4644"/>
                <a:gd name="T25" fmla="*/ 47 h 2369"/>
                <a:gd name="T26" fmla="*/ 3495 w 4644"/>
                <a:gd name="T27" fmla="*/ 0 h 2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51" name="Google Shape;3649;p14"/>
            <p:cNvSpPr>
              <a:spLocks/>
            </p:cNvSpPr>
            <p:nvPr/>
          </p:nvSpPr>
          <p:spPr bwMode="auto">
            <a:xfrm>
              <a:off x="8135028" y="4026788"/>
              <a:ext cx="63001" cy="125941"/>
            </a:xfrm>
            <a:custGeom>
              <a:avLst/>
              <a:gdLst>
                <a:gd name="T0" fmla="*/ 941 w 2103"/>
                <a:gd name="T1" fmla="*/ 1 h 4204"/>
                <a:gd name="T2" fmla="*/ 501 w 2103"/>
                <a:gd name="T3" fmla="*/ 263 h 4204"/>
                <a:gd name="T4" fmla="*/ 401 w 2103"/>
                <a:gd name="T5" fmla="*/ 2431 h 4204"/>
                <a:gd name="T6" fmla="*/ 1201 w 2103"/>
                <a:gd name="T7" fmla="*/ 3932 h 4204"/>
                <a:gd name="T8" fmla="*/ 1452 w 2103"/>
                <a:gd name="T9" fmla="*/ 4203 h 4204"/>
                <a:gd name="T10" fmla="*/ 1702 w 2103"/>
                <a:gd name="T11" fmla="*/ 4032 h 4204"/>
                <a:gd name="T12" fmla="*/ 1769 w 2103"/>
                <a:gd name="T13" fmla="*/ 963 h 4204"/>
                <a:gd name="T14" fmla="*/ 941 w 2103"/>
                <a:gd name="T15" fmla="*/ 1 h 4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52" name="Google Shape;3650;p14"/>
            <p:cNvSpPr>
              <a:spLocks/>
            </p:cNvSpPr>
            <p:nvPr/>
          </p:nvSpPr>
          <p:spPr bwMode="auto">
            <a:xfrm>
              <a:off x="7979140" y="4081576"/>
              <a:ext cx="117793" cy="84570"/>
            </a:xfrm>
            <a:custGeom>
              <a:avLst/>
              <a:gdLst>
                <a:gd name="T0" fmla="*/ 3622 w 3932"/>
                <a:gd name="T1" fmla="*/ 1 h 2823"/>
                <a:gd name="T2" fmla="*/ 3370 w 3932"/>
                <a:gd name="T3" fmla="*/ 168 h 2823"/>
                <a:gd name="T4" fmla="*/ 3170 w 3932"/>
                <a:gd name="T5" fmla="*/ 68 h 2823"/>
                <a:gd name="T6" fmla="*/ 801 w 3932"/>
                <a:gd name="T7" fmla="*/ 869 h 2823"/>
                <a:gd name="T8" fmla="*/ 601 w 3932"/>
                <a:gd name="T9" fmla="*/ 2637 h 2823"/>
                <a:gd name="T10" fmla="*/ 1076 w 3932"/>
                <a:gd name="T11" fmla="*/ 2822 h 2823"/>
                <a:gd name="T12" fmla="*/ 2403 w 3932"/>
                <a:gd name="T13" fmla="*/ 2170 h 2823"/>
                <a:gd name="T14" fmla="*/ 3870 w 3932"/>
                <a:gd name="T15" fmla="*/ 335 h 2823"/>
                <a:gd name="T16" fmla="*/ 3622 w 3932"/>
                <a:gd name="T17" fmla="*/ 1 h 2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53" name="Google Shape;3651;p14"/>
            <p:cNvSpPr>
              <a:spLocks/>
            </p:cNvSpPr>
            <p:nvPr/>
          </p:nvSpPr>
          <p:spPr bwMode="auto">
            <a:xfrm>
              <a:off x="7966170" y="3926048"/>
              <a:ext cx="62971" cy="115756"/>
            </a:xfrm>
            <a:custGeom>
              <a:avLst/>
              <a:gdLst>
                <a:gd name="T0" fmla="*/ 811 w 2102"/>
                <a:gd name="T1" fmla="*/ 0 h 3864"/>
                <a:gd name="T2" fmla="*/ 501 w 2102"/>
                <a:gd name="T3" fmla="*/ 156 h 3864"/>
                <a:gd name="T4" fmla="*/ 334 w 2102"/>
                <a:gd name="T5" fmla="*/ 2124 h 3864"/>
                <a:gd name="T6" fmla="*/ 1401 w 2102"/>
                <a:gd name="T7" fmla="*/ 3692 h 3864"/>
                <a:gd name="T8" fmla="*/ 1435 w 2102"/>
                <a:gd name="T9" fmla="*/ 3692 h 3864"/>
                <a:gd name="T10" fmla="*/ 1721 w 2102"/>
                <a:gd name="T11" fmla="*/ 3863 h 3864"/>
                <a:gd name="T12" fmla="*/ 1935 w 2102"/>
                <a:gd name="T13" fmla="*/ 3659 h 3864"/>
                <a:gd name="T14" fmla="*/ 1635 w 2102"/>
                <a:gd name="T15" fmla="*/ 824 h 3864"/>
                <a:gd name="T16" fmla="*/ 811 w 2102"/>
                <a:gd name="T17" fmla="*/ 0 h 3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54" name="Google Shape;3652;p14"/>
            <p:cNvSpPr>
              <a:spLocks/>
            </p:cNvSpPr>
            <p:nvPr/>
          </p:nvSpPr>
          <p:spPr bwMode="auto">
            <a:xfrm>
              <a:off x="7862255" y="4013278"/>
              <a:ext cx="88944" cy="73636"/>
            </a:xfrm>
            <a:custGeom>
              <a:avLst/>
              <a:gdLst>
                <a:gd name="T0" fmla="*/ 2496 w 2969"/>
                <a:gd name="T1" fmla="*/ 1 h 2458"/>
                <a:gd name="T2" fmla="*/ 2402 w 2969"/>
                <a:gd name="T3" fmla="*/ 13 h 2458"/>
                <a:gd name="T4" fmla="*/ 667 w 2969"/>
                <a:gd name="T5" fmla="*/ 814 h 2458"/>
                <a:gd name="T6" fmla="*/ 534 w 2969"/>
                <a:gd name="T7" fmla="*/ 2381 h 2458"/>
                <a:gd name="T8" fmla="*/ 818 w 2969"/>
                <a:gd name="T9" fmla="*/ 2457 h 2458"/>
                <a:gd name="T10" fmla="*/ 1868 w 2969"/>
                <a:gd name="T11" fmla="*/ 1848 h 2458"/>
                <a:gd name="T12" fmla="*/ 2902 w 2969"/>
                <a:gd name="T13" fmla="*/ 413 h 2458"/>
                <a:gd name="T14" fmla="*/ 2702 w 2969"/>
                <a:gd name="T15" fmla="*/ 113 h 2458"/>
                <a:gd name="T16" fmla="*/ 2496 w 2969"/>
                <a:gd name="T17" fmla="*/ 1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55" name="Google Shape;3653;p14"/>
            <p:cNvSpPr>
              <a:spLocks/>
            </p:cNvSpPr>
            <p:nvPr/>
          </p:nvSpPr>
          <p:spPr bwMode="auto">
            <a:xfrm>
              <a:off x="7750342" y="3929223"/>
              <a:ext cx="138374" cy="76422"/>
            </a:xfrm>
            <a:custGeom>
              <a:avLst/>
              <a:gdLst>
                <a:gd name="T0" fmla="*/ 1182 w 4619"/>
                <a:gd name="T1" fmla="*/ 1 h 2551"/>
                <a:gd name="T2" fmla="*/ 567 w 4619"/>
                <a:gd name="T3" fmla="*/ 251 h 2551"/>
                <a:gd name="T4" fmla="*/ 1301 w 4619"/>
                <a:gd name="T5" fmla="*/ 1785 h 2551"/>
                <a:gd name="T6" fmla="*/ 4036 w 4619"/>
                <a:gd name="T7" fmla="*/ 2352 h 2551"/>
                <a:gd name="T8" fmla="*/ 4070 w 4619"/>
                <a:gd name="T9" fmla="*/ 2419 h 2551"/>
                <a:gd name="T10" fmla="*/ 4276 w 4619"/>
                <a:gd name="T11" fmla="*/ 2550 h 2551"/>
                <a:gd name="T12" fmla="*/ 4503 w 4619"/>
                <a:gd name="T13" fmla="*/ 2152 h 2551"/>
                <a:gd name="T14" fmla="*/ 2569 w 4619"/>
                <a:gd name="T15" fmla="*/ 517 h 2551"/>
                <a:gd name="T16" fmla="*/ 1182 w 4619"/>
                <a:gd name="T17" fmla="*/ 1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370364" y="6106954"/>
            <a:ext cx="480060" cy="976312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634" y="4618415"/>
              <a:ext cx="133838" cy="19677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6" y="4892363"/>
              <a:ext cx="220747" cy="1389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4681" y="4890433"/>
              <a:ext cx="118195" cy="243080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4815" y="4670504"/>
              <a:ext cx="170340" cy="21028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3845" y="4313601"/>
              <a:ext cx="142529" cy="314461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149" y="4238362"/>
              <a:ext cx="152958" cy="25658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3" name="Google Shape;3661;p14"/>
            <p:cNvSpPr>
              <a:spLocks/>
            </p:cNvSpPr>
            <p:nvPr/>
          </p:nvSpPr>
          <p:spPr bwMode="auto">
            <a:xfrm>
              <a:off x="7764720" y="4348509"/>
              <a:ext cx="112550" cy="1076313"/>
            </a:xfrm>
            <a:custGeom>
              <a:avLst/>
              <a:gdLst>
                <a:gd name="T0" fmla="*/ 386 w 3757"/>
                <a:gd name="T1" fmla="*/ 1 h 35928"/>
                <a:gd name="T2" fmla="*/ 20 w 3757"/>
                <a:gd name="T3" fmla="*/ 397 h 35928"/>
                <a:gd name="T4" fmla="*/ 1588 w 3757"/>
                <a:gd name="T5" fmla="*/ 6935 h 35928"/>
                <a:gd name="T6" fmla="*/ 2756 w 3757"/>
                <a:gd name="T7" fmla="*/ 13773 h 35928"/>
                <a:gd name="T8" fmla="*/ 2956 w 3757"/>
                <a:gd name="T9" fmla="*/ 27616 h 35928"/>
                <a:gd name="T10" fmla="*/ 2122 w 3757"/>
                <a:gd name="T11" fmla="*/ 35555 h 35928"/>
                <a:gd name="T12" fmla="*/ 2447 w 3757"/>
                <a:gd name="T13" fmla="*/ 35928 h 35928"/>
                <a:gd name="T14" fmla="*/ 2722 w 3757"/>
                <a:gd name="T15" fmla="*/ 35722 h 35928"/>
                <a:gd name="T16" fmla="*/ 3523 w 3757"/>
                <a:gd name="T17" fmla="*/ 28817 h 35928"/>
                <a:gd name="T18" fmla="*/ 3756 w 3757"/>
                <a:gd name="T19" fmla="*/ 21712 h 35928"/>
                <a:gd name="T20" fmla="*/ 3456 w 3757"/>
                <a:gd name="T21" fmla="*/ 14641 h 35928"/>
                <a:gd name="T22" fmla="*/ 2456 w 3757"/>
                <a:gd name="T23" fmla="*/ 7802 h 35928"/>
                <a:gd name="T24" fmla="*/ 621 w 3757"/>
                <a:gd name="T25" fmla="*/ 230 h 35928"/>
                <a:gd name="T26" fmla="*/ 386 w 3757"/>
                <a:gd name="T27" fmla="*/ 1 h 35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64" name="Google Shape;3662;p14"/>
            <p:cNvSpPr>
              <a:spLocks/>
            </p:cNvSpPr>
            <p:nvPr/>
          </p:nvSpPr>
          <p:spPr bwMode="auto">
            <a:xfrm>
              <a:off x="7852399" y="4935066"/>
              <a:ext cx="148979" cy="280073"/>
            </a:xfrm>
            <a:custGeom>
              <a:avLst/>
              <a:gdLst>
                <a:gd name="T0" fmla="*/ 4591 w 4973"/>
                <a:gd name="T1" fmla="*/ 0 h 9349"/>
                <a:gd name="T2" fmla="*/ 4332 w 4973"/>
                <a:gd name="T3" fmla="*/ 230 h 9349"/>
                <a:gd name="T4" fmla="*/ 162 w 4973"/>
                <a:gd name="T5" fmla="*/ 8903 h 9349"/>
                <a:gd name="T6" fmla="*/ 426 w 4973"/>
                <a:gd name="T7" fmla="*/ 9348 h 9349"/>
                <a:gd name="T8" fmla="*/ 696 w 4973"/>
                <a:gd name="T9" fmla="*/ 9203 h 9349"/>
                <a:gd name="T10" fmla="*/ 4932 w 4973"/>
                <a:gd name="T11" fmla="*/ 397 h 9349"/>
                <a:gd name="T12" fmla="*/ 4591 w 4973"/>
                <a:gd name="T13" fmla="*/ 0 h 9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65" name="Google Shape;3663;p14"/>
            <p:cNvSpPr>
              <a:spLocks/>
            </p:cNvSpPr>
            <p:nvPr/>
          </p:nvSpPr>
          <p:spPr bwMode="auto">
            <a:xfrm>
              <a:off x="7738300" y="4739937"/>
              <a:ext cx="140081" cy="186096"/>
            </a:xfrm>
            <a:custGeom>
              <a:avLst/>
              <a:gdLst>
                <a:gd name="T0" fmla="*/ 393 w 4676"/>
                <a:gd name="T1" fmla="*/ 0 h 6212"/>
                <a:gd name="T2" fmla="*/ 102 w 4676"/>
                <a:gd name="T3" fmla="*/ 373 h 6212"/>
                <a:gd name="T4" fmla="*/ 4005 w 4676"/>
                <a:gd name="T5" fmla="*/ 6110 h 6212"/>
                <a:gd name="T6" fmla="*/ 4231 w 4676"/>
                <a:gd name="T7" fmla="*/ 6211 h 6212"/>
                <a:gd name="T8" fmla="*/ 4472 w 4676"/>
                <a:gd name="T9" fmla="*/ 5676 h 6212"/>
                <a:gd name="T10" fmla="*/ 2337 w 4676"/>
                <a:gd name="T11" fmla="*/ 3075 h 6212"/>
                <a:gd name="T12" fmla="*/ 702 w 4676"/>
                <a:gd name="T13" fmla="*/ 206 h 6212"/>
                <a:gd name="T14" fmla="*/ 393 w 4676"/>
                <a:gd name="T15" fmla="*/ 0 h 6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66" name="Google Shape;3664;p14"/>
            <p:cNvSpPr>
              <a:spLocks/>
            </p:cNvSpPr>
            <p:nvPr/>
          </p:nvSpPr>
          <p:spPr bwMode="auto">
            <a:xfrm>
              <a:off x="7832240" y="4369508"/>
              <a:ext cx="111981" cy="285195"/>
            </a:xfrm>
            <a:custGeom>
              <a:avLst/>
              <a:gdLst>
                <a:gd name="T0" fmla="*/ 2944 w 3738"/>
                <a:gd name="T1" fmla="*/ 0 h 9520"/>
                <a:gd name="T2" fmla="*/ 2603 w 3738"/>
                <a:gd name="T3" fmla="*/ 396 h 9520"/>
                <a:gd name="T4" fmla="*/ 235 w 3738"/>
                <a:gd name="T5" fmla="*/ 9003 h 9520"/>
                <a:gd name="T6" fmla="*/ 460 w 3738"/>
                <a:gd name="T7" fmla="*/ 9520 h 9520"/>
                <a:gd name="T8" fmla="*/ 669 w 3738"/>
                <a:gd name="T9" fmla="*/ 9436 h 9520"/>
                <a:gd name="T10" fmla="*/ 3204 w 3738"/>
                <a:gd name="T11" fmla="*/ 230 h 9520"/>
                <a:gd name="T12" fmla="*/ 2944 w 3738"/>
                <a:gd name="T13" fmla="*/ 0 h 9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67" name="Google Shape;3665;p14"/>
            <p:cNvSpPr>
              <a:spLocks/>
            </p:cNvSpPr>
            <p:nvPr/>
          </p:nvSpPr>
          <p:spPr bwMode="auto">
            <a:xfrm>
              <a:off x="7858570" y="4654144"/>
              <a:ext cx="160093" cy="196761"/>
            </a:xfrm>
            <a:custGeom>
              <a:avLst/>
              <a:gdLst>
                <a:gd name="T0" fmla="*/ 5035 w 5344"/>
                <a:gd name="T1" fmla="*/ 1 h 6568"/>
                <a:gd name="T2" fmla="*/ 4693 w 5344"/>
                <a:gd name="T3" fmla="*/ 301 h 6568"/>
                <a:gd name="T4" fmla="*/ 323 w 5344"/>
                <a:gd name="T5" fmla="*/ 5939 h 6568"/>
                <a:gd name="T6" fmla="*/ 367 w 5344"/>
                <a:gd name="T7" fmla="*/ 6568 h 6568"/>
                <a:gd name="T8" fmla="*/ 490 w 5344"/>
                <a:gd name="T9" fmla="*/ 6539 h 6568"/>
                <a:gd name="T10" fmla="*/ 5327 w 5344"/>
                <a:gd name="T11" fmla="*/ 301 h 6568"/>
                <a:gd name="T12" fmla="*/ 5035 w 5344"/>
                <a:gd name="T13" fmla="*/ 1 h 6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68" name="Google Shape;3666;p14"/>
            <p:cNvSpPr>
              <a:spLocks/>
            </p:cNvSpPr>
            <p:nvPr/>
          </p:nvSpPr>
          <p:spPr bwMode="auto">
            <a:xfrm>
              <a:off x="7692198" y="4929614"/>
              <a:ext cx="181752" cy="123245"/>
            </a:xfrm>
            <a:custGeom>
              <a:avLst/>
              <a:gdLst>
                <a:gd name="T0" fmla="*/ 428 w 6067"/>
                <a:gd name="T1" fmla="*/ 1 h 4114"/>
                <a:gd name="T2" fmla="*/ 140 w 6067"/>
                <a:gd name="T3" fmla="*/ 479 h 4114"/>
                <a:gd name="T4" fmla="*/ 2408 w 6067"/>
                <a:gd name="T5" fmla="*/ 2747 h 4114"/>
                <a:gd name="T6" fmla="*/ 5444 w 6067"/>
                <a:gd name="T7" fmla="*/ 4081 h 4114"/>
                <a:gd name="T8" fmla="*/ 5585 w 6067"/>
                <a:gd name="T9" fmla="*/ 4113 h 4114"/>
                <a:gd name="T10" fmla="*/ 5777 w 6067"/>
                <a:gd name="T11" fmla="*/ 3547 h 4114"/>
                <a:gd name="T12" fmla="*/ 2875 w 6067"/>
                <a:gd name="T13" fmla="*/ 2313 h 4114"/>
                <a:gd name="T14" fmla="*/ 674 w 6067"/>
                <a:gd name="T15" fmla="*/ 145 h 4114"/>
                <a:gd name="T16" fmla="*/ 428 w 6067"/>
                <a:gd name="T17" fmla="*/ 1 h 4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69" name="Google Shape;3667;p14"/>
            <p:cNvSpPr>
              <a:spLocks/>
            </p:cNvSpPr>
            <p:nvPr/>
          </p:nvSpPr>
          <p:spPr bwMode="auto">
            <a:xfrm>
              <a:off x="7935196" y="4960918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0" name="Google Shape;3668;p14"/>
            <p:cNvSpPr>
              <a:spLocks/>
            </p:cNvSpPr>
            <p:nvPr/>
          </p:nvSpPr>
          <p:spPr bwMode="auto">
            <a:xfrm>
              <a:off x="7928186" y="4990903"/>
              <a:ext cx="21030" cy="15009"/>
            </a:xfrm>
            <a:custGeom>
              <a:avLst/>
              <a:gdLst>
                <a:gd name="T0" fmla="*/ 334 w 702"/>
                <a:gd name="T1" fmla="*/ 0 h 501"/>
                <a:gd name="T2" fmla="*/ 334 w 702"/>
                <a:gd name="T3" fmla="*/ 501 h 501"/>
                <a:gd name="T4" fmla="*/ 334 w 702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1" name="Google Shape;3669;p14"/>
            <p:cNvSpPr>
              <a:spLocks/>
            </p:cNvSpPr>
            <p:nvPr/>
          </p:nvSpPr>
          <p:spPr bwMode="auto">
            <a:xfrm>
              <a:off x="7956165" y="4688144"/>
              <a:ext cx="21030" cy="15997"/>
            </a:xfrm>
            <a:custGeom>
              <a:avLst/>
              <a:gdLst>
                <a:gd name="T0" fmla="*/ 334 w 702"/>
                <a:gd name="T1" fmla="*/ 0 h 534"/>
                <a:gd name="T2" fmla="*/ 334 w 702"/>
                <a:gd name="T3" fmla="*/ 534 h 534"/>
                <a:gd name="T4" fmla="*/ 334 w 702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2" name="Google Shape;3670;p14"/>
            <p:cNvSpPr>
              <a:spLocks/>
            </p:cNvSpPr>
            <p:nvPr/>
          </p:nvSpPr>
          <p:spPr bwMode="auto">
            <a:xfrm>
              <a:off x="7949185" y="4714115"/>
              <a:ext cx="21000" cy="16027"/>
            </a:xfrm>
            <a:custGeom>
              <a:avLst/>
              <a:gdLst>
                <a:gd name="T0" fmla="*/ 334 w 701"/>
                <a:gd name="T1" fmla="*/ 0 h 535"/>
                <a:gd name="T2" fmla="*/ 334 w 701"/>
                <a:gd name="T3" fmla="*/ 534 h 535"/>
                <a:gd name="T4" fmla="*/ 334 w 701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3" name="Google Shape;3671;p14"/>
            <p:cNvSpPr>
              <a:spLocks/>
            </p:cNvSpPr>
            <p:nvPr/>
          </p:nvSpPr>
          <p:spPr bwMode="auto">
            <a:xfrm>
              <a:off x="7719368" y="4704110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4" name="Google Shape;3672;p14"/>
            <p:cNvSpPr>
              <a:spLocks/>
            </p:cNvSpPr>
            <p:nvPr/>
          </p:nvSpPr>
          <p:spPr bwMode="auto">
            <a:xfrm>
              <a:off x="7706367" y="4734095"/>
              <a:ext cx="21000" cy="15009"/>
            </a:xfrm>
            <a:custGeom>
              <a:avLst/>
              <a:gdLst>
                <a:gd name="T0" fmla="*/ 367 w 701"/>
                <a:gd name="T1" fmla="*/ 1 h 501"/>
                <a:gd name="T2" fmla="*/ 367 w 701"/>
                <a:gd name="T3" fmla="*/ 501 h 501"/>
                <a:gd name="T4" fmla="*/ 367 w 701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3673;p14"/>
            <p:cNvSpPr>
              <a:spLocks/>
            </p:cNvSpPr>
            <p:nvPr/>
          </p:nvSpPr>
          <p:spPr bwMode="auto">
            <a:xfrm>
              <a:off x="7689383" y="470710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3674;p14"/>
            <p:cNvSpPr>
              <a:spLocks/>
            </p:cNvSpPr>
            <p:nvPr/>
          </p:nvSpPr>
          <p:spPr bwMode="auto">
            <a:xfrm>
              <a:off x="7907218" y="4335418"/>
              <a:ext cx="21000" cy="15997"/>
            </a:xfrm>
            <a:custGeom>
              <a:avLst/>
              <a:gdLst>
                <a:gd name="T0" fmla="*/ 367 w 701"/>
                <a:gd name="T1" fmla="*/ 0 h 534"/>
                <a:gd name="T2" fmla="*/ 367 w 701"/>
                <a:gd name="T3" fmla="*/ 534 h 534"/>
                <a:gd name="T4" fmla="*/ 367 w 701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7" name="Google Shape;3675;p14"/>
            <p:cNvSpPr>
              <a:spLocks/>
            </p:cNvSpPr>
            <p:nvPr/>
          </p:nvSpPr>
          <p:spPr bwMode="auto">
            <a:xfrm>
              <a:off x="7883223" y="4349408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3676;p14"/>
            <p:cNvSpPr>
              <a:spLocks/>
            </p:cNvSpPr>
            <p:nvPr/>
          </p:nvSpPr>
          <p:spPr bwMode="auto">
            <a:xfrm>
              <a:off x="7755314" y="4299442"/>
              <a:ext cx="21030" cy="15009"/>
            </a:xfrm>
            <a:custGeom>
              <a:avLst/>
              <a:gdLst>
                <a:gd name="T0" fmla="*/ 368 w 702"/>
                <a:gd name="T1" fmla="*/ 0 h 501"/>
                <a:gd name="T2" fmla="*/ 368 w 702"/>
                <a:gd name="T3" fmla="*/ 501 h 501"/>
                <a:gd name="T4" fmla="*/ 368 w 702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3677;p14"/>
            <p:cNvSpPr>
              <a:spLocks/>
            </p:cNvSpPr>
            <p:nvPr/>
          </p:nvSpPr>
          <p:spPr bwMode="auto">
            <a:xfrm>
              <a:off x="7738330" y="4328409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0" name="Google Shape;3678;p14"/>
            <p:cNvSpPr>
              <a:spLocks/>
            </p:cNvSpPr>
            <p:nvPr/>
          </p:nvSpPr>
          <p:spPr bwMode="auto">
            <a:xfrm>
              <a:off x="7722363" y="4299442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362585" y="6150611"/>
            <a:ext cx="1245870" cy="546100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4436" y="2993836"/>
              <a:ext cx="720801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3" name="Google Shape;3681;p14"/>
            <p:cNvSpPr>
              <a:spLocks/>
            </p:cNvSpPr>
            <p:nvPr/>
          </p:nvSpPr>
          <p:spPr bwMode="auto">
            <a:xfrm>
              <a:off x="8415260" y="3054554"/>
              <a:ext cx="884076" cy="395139"/>
            </a:xfrm>
            <a:custGeom>
              <a:avLst/>
              <a:gdLst>
                <a:gd name="T0" fmla="*/ 26842 w 29511"/>
                <a:gd name="T1" fmla="*/ 0 h 13190"/>
                <a:gd name="T2" fmla="*/ 18165 w 29511"/>
                <a:gd name="T3" fmla="*/ 2564 h 13190"/>
                <a:gd name="T4" fmla="*/ 6357 w 29511"/>
                <a:gd name="T5" fmla="*/ 8468 h 13190"/>
                <a:gd name="T6" fmla="*/ 219 w 29511"/>
                <a:gd name="T7" fmla="*/ 12704 h 13190"/>
                <a:gd name="T8" fmla="*/ 333 w 29511"/>
                <a:gd name="T9" fmla="*/ 13189 h 13190"/>
                <a:gd name="T10" fmla="*/ 486 w 29511"/>
                <a:gd name="T11" fmla="*/ 13138 h 13190"/>
                <a:gd name="T12" fmla="*/ 11227 w 29511"/>
                <a:gd name="T13" fmla="*/ 6300 h 13190"/>
                <a:gd name="T14" fmla="*/ 17098 w 29511"/>
                <a:gd name="T15" fmla="*/ 3598 h 13190"/>
                <a:gd name="T16" fmla="*/ 22669 w 29511"/>
                <a:gd name="T17" fmla="*/ 1329 h 13190"/>
                <a:gd name="T18" fmla="*/ 26931 w 29511"/>
                <a:gd name="T19" fmla="*/ 529 h 13190"/>
                <a:gd name="T20" fmla="*/ 29073 w 29511"/>
                <a:gd name="T21" fmla="*/ 829 h 13190"/>
                <a:gd name="T22" fmla="*/ 29151 w 29511"/>
                <a:gd name="T23" fmla="*/ 842 h 13190"/>
                <a:gd name="T24" fmla="*/ 29207 w 29511"/>
                <a:gd name="T25" fmla="*/ 329 h 13190"/>
                <a:gd name="T26" fmla="*/ 26842 w 29511"/>
                <a:gd name="T27" fmla="*/ 0 h 13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4" name="Google Shape;3682;p14"/>
            <p:cNvSpPr>
              <a:spLocks/>
            </p:cNvSpPr>
            <p:nvPr/>
          </p:nvSpPr>
          <p:spPr bwMode="auto">
            <a:xfrm>
              <a:off x="8854106" y="3057220"/>
              <a:ext cx="149278" cy="223004"/>
            </a:xfrm>
            <a:custGeom>
              <a:avLst/>
              <a:gdLst>
                <a:gd name="T0" fmla="*/ 387 w 4983"/>
                <a:gd name="T1" fmla="*/ 0 h 7444"/>
                <a:gd name="T2" fmla="*/ 313 w 4983"/>
                <a:gd name="T3" fmla="*/ 507 h 7444"/>
                <a:gd name="T4" fmla="*/ 4373 w 4983"/>
                <a:gd name="T5" fmla="*/ 2393 h 7444"/>
                <a:gd name="T6" fmla="*/ 4373 w 4983"/>
                <a:gd name="T7" fmla="*/ 2393 h 7444"/>
                <a:gd name="T8" fmla="*/ 2548 w 4983"/>
                <a:gd name="T9" fmla="*/ 7045 h 7444"/>
                <a:gd name="T10" fmla="*/ 2790 w 4983"/>
                <a:gd name="T11" fmla="*/ 7443 h 7444"/>
                <a:gd name="T12" fmla="*/ 2982 w 4983"/>
                <a:gd name="T13" fmla="*/ 7311 h 7444"/>
                <a:gd name="T14" fmla="*/ 4950 w 4983"/>
                <a:gd name="T15" fmla="*/ 2341 h 7444"/>
                <a:gd name="T16" fmla="*/ 4816 w 4983"/>
                <a:gd name="T17" fmla="*/ 2074 h 7444"/>
                <a:gd name="T18" fmla="*/ 446 w 4983"/>
                <a:gd name="T19" fmla="*/ 6 h 7444"/>
                <a:gd name="T20" fmla="*/ 387 w 4983"/>
                <a:gd name="T21" fmla="*/ 0 h 7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5" name="Google Shape;3683;p14"/>
            <p:cNvSpPr>
              <a:spLocks/>
            </p:cNvSpPr>
            <p:nvPr/>
          </p:nvSpPr>
          <p:spPr bwMode="auto">
            <a:xfrm>
              <a:off x="8712926" y="3114285"/>
              <a:ext cx="159584" cy="218001"/>
            </a:xfrm>
            <a:custGeom>
              <a:avLst/>
              <a:gdLst>
                <a:gd name="T0" fmla="*/ 394 w 5327"/>
                <a:gd name="T1" fmla="*/ 0 h 7277"/>
                <a:gd name="T2" fmla="*/ 256 w 5327"/>
                <a:gd name="T3" fmla="*/ 503 h 7277"/>
                <a:gd name="T4" fmla="*/ 4746 w 5327"/>
                <a:gd name="T5" fmla="*/ 2501 h 7277"/>
                <a:gd name="T6" fmla="*/ 4746 w 5327"/>
                <a:gd name="T7" fmla="*/ 2501 h 7277"/>
                <a:gd name="T8" fmla="*/ 3558 w 5327"/>
                <a:gd name="T9" fmla="*/ 6974 h 7277"/>
                <a:gd name="T10" fmla="*/ 3830 w 5327"/>
                <a:gd name="T11" fmla="*/ 7277 h 7277"/>
                <a:gd name="T12" fmla="*/ 4059 w 5327"/>
                <a:gd name="T13" fmla="*/ 7108 h 7277"/>
                <a:gd name="T14" fmla="*/ 5293 w 5327"/>
                <a:gd name="T15" fmla="*/ 2371 h 7277"/>
                <a:gd name="T16" fmla="*/ 5093 w 5327"/>
                <a:gd name="T17" fmla="*/ 2071 h 7277"/>
                <a:gd name="T18" fmla="*/ 523 w 5327"/>
                <a:gd name="T19" fmla="*/ 36 h 7277"/>
                <a:gd name="T20" fmla="*/ 394 w 5327"/>
                <a:gd name="T21" fmla="*/ 0 h 7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6" name="Google Shape;3684;p14"/>
            <p:cNvSpPr>
              <a:spLocks/>
            </p:cNvSpPr>
            <p:nvPr/>
          </p:nvSpPr>
          <p:spPr bwMode="auto">
            <a:xfrm>
              <a:off x="8610569" y="3209873"/>
              <a:ext cx="124024" cy="171327"/>
            </a:xfrm>
            <a:custGeom>
              <a:avLst/>
              <a:gdLst>
                <a:gd name="T0" fmla="*/ 352 w 4140"/>
                <a:gd name="T1" fmla="*/ 1 h 5719"/>
                <a:gd name="T2" fmla="*/ 304 w 4140"/>
                <a:gd name="T3" fmla="*/ 548 h 5719"/>
                <a:gd name="T4" fmla="*/ 3555 w 4140"/>
                <a:gd name="T5" fmla="*/ 1545 h 5719"/>
                <a:gd name="T6" fmla="*/ 3555 w 4140"/>
                <a:gd name="T7" fmla="*/ 1545 h 5719"/>
                <a:gd name="T8" fmla="*/ 2672 w 4140"/>
                <a:gd name="T9" fmla="*/ 5384 h 5719"/>
                <a:gd name="T10" fmla="*/ 2935 w 4140"/>
                <a:gd name="T11" fmla="*/ 5718 h 5719"/>
                <a:gd name="T12" fmla="*/ 3173 w 4140"/>
                <a:gd name="T13" fmla="*/ 5551 h 5719"/>
                <a:gd name="T14" fmla="*/ 4107 w 4140"/>
                <a:gd name="T15" fmla="*/ 1415 h 5719"/>
                <a:gd name="T16" fmla="*/ 3840 w 4140"/>
                <a:gd name="T17" fmla="*/ 1081 h 5719"/>
                <a:gd name="T18" fmla="*/ 437 w 4140"/>
                <a:gd name="T19" fmla="*/ 14 h 5719"/>
                <a:gd name="T20" fmla="*/ 352 w 4140"/>
                <a:gd name="T21" fmla="*/ 1 h 5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7" name="Google Shape;3685;p14"/>
            <p:cNvSpPr>
              <a:spLocks/>
            </p:cNvSpPr>
            <p:nvPr/>
          </p:nvSpPr>
          <p:spPr bwMode="auto">
            <a:xfrm>
              <a:off x="8502760" y="3299170"/>
              <a:ext cx="98950" cy="129476"/>
            </a:xfrm>
            <a:custGeom>
              <a:avLst/>
              <a:gdLst>
                <a:gd name="T0" fmla="*/ 426 w 3303"/>
                <a:gd name="T1" fmla="*/ 0 h 4322"/>
                <a:gd name="T2" fmla="*/ 334 w 3303"/>
                <a:gd name="T3" fmla="*/ 2 h 4322"/>
                <a:gd name="T4" fmla="*/ 334 w 3303"/>
                <a:gd name="T5" fmla="*/ 535 h 4322"/>
                <a:gd name="T6" fmla="*/ 490 w 3303"/>
                <a:gd name="T7" fmla="*/ 530 h 4322"/>
                <a:gd name="T8" fmla="*/ 2694 w 3303"/>
                <a:gd name="T9" fmla="*/ 1161 h 4322"/>
                <a:gd name="T10" fmla="*/ 2694 w 3303"/>
                <a:gd name="T11" fmla="*/ 1161 h 4322"/>
                <a:gd name="T12" fmla="*/ 1935 w 3303"/>
                <a:gd name="T13" fmla="*/ 4004 h 4322"/>
                <a:gd name="T14" fmla="*/ 2227 w 3303"/>
                <a:gd name="T15" fmla="*/ 4322 h 4322"/>
                <a:gd name="T16" fmla="*/ 2468 w 3303"/>
                <a:gd name="T17" fmla="*/ 4138 h 4322"/>
                <a:gd name="T18" fmla="*/ 3269 w 3303"/>
                <a:gd name="T19" fmla="*/ 1036 h 4322"/>
                <a:gd name="T20" fmla="*/ 3102 w 3303"/>
                <a:gd name="T21" fmla="*/ 702 h 4322"/>
                <a:gd name="T22" fmla="*/ 426 w 3303"/>
                <a:gd name="T23" fmla="*/ 0 h 4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8" name="Google Shape;3686;p14"/>
            <p:cNvSpPr>
              <a:spLocks/>
            </p:cNvSpPr>
            <p:nvPr/>
          </p:nvSpPr>
          <p:spPr bwMode="auto">
            <a:xfrm>
              <a:off x="8446593" y="3356775"/>
              <a:ext cx="72168" cy="99609"/>
            </a:xfrm>
            <a:custGeom>
              <a:avLst/>
              <a:gdLst>
                <a:gd name="T0" fmla="*/ 1942 w 2409"/>
                <a:gd name="T1" fmla="*/ 781 h 3325"/>
                <a:gd name="T2" fmla="*/ 1913 w 2409"/>
                <a:gd name="T3" fmla="*/ 843 h 3325"/>
                <a:gd name="T4" fmla="*/ 1913 w 2409"/>
                <a:gd name="T5" fmla="*/ 843 h 3325"/>
                <a:gd name="T6" fmla="*/ 1942 w 2409"/>
                <a:gd name="T7" fmla="*/ 781 h 3325"/>
                <a:gd name="T8" fmla="*/ 330 w 2409"/>
                <a:gd name="T9" fmla="*/ 0 h 3325"/>
                <a:gd name="T10" fmla="*/ 274 w 2409"/>
                <a:gd name="T11" fmla="*/ 514 h 3325"/>
                <a:gd name="T12" fmla="*/ 1844 w 2409"/>
                <a:gd name="T13" fmla="*/ 1024 h 3325"/>
                <a:gd name="T14" fmla="*/ 1844 w 2409"/>
                <a:gd name="T15" fmla="*/ 1024 h 3325"/>
                <a:gd name="T16" fmla="*/ 1608 w 2409"/>
                <a:gd name="T17" fmla="*/ 3015 h 3325"/>
                <a:gd name="T18" fmla="*/ 1808 w 2409"/>
                <a:gd name="T19" fmla="*/ 3316 h 3325"/>
                <a:gd name="T20" fmla="*/ 1867 w 2409"/>
                <a:gd name="T21" fmla="*/ 3324 h 3325"/>
                <a:gd name="T22" fmla="*/ 2109 w 2409"/>
                <a:gd name="T23" fmla="*/ 3149 h 3325"/>
                <a:gd name="T24" fmla="*/ 2209 w 2409"/>
                <a:gd name="T25" fmla="*/ 1881 h 3325"/>
                <a:gd name="T26" fmla="*/ 2275 w 2409"/>
                <a:gd name="T27" fmla="*/ 1314 h 3325"/>
                <a:gd name="T28" fmla="*/ 2409 w 2409"/>
                <a:gd name="T29" fmla="*/ 847 h 3325"/>
                <a:gd name="T30" fmla="*/ 2209 w 2409"/>
                <a:gd name="T31" fmla="*/ 614 h 3325"/>
                <a:gd name="T32" fmla="*/ 407 w 2409"/>
                <a:gd name="T33" fmla="*/ 13 h 3325"/>
                <a:gd name="T34" fmla="*/ 330 w 2409"/>
                <a:gd name="T35" fmla="*/ 0 h 3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8355013" y="601980"/>
            <a:ext cx="874712" cy="883920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5958"/>
              <a:ext cx="286419" cy="150544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373" y="2849722"/>
              <a:ext cx="173525" cy="225816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576" y="2514761"/>
              <a:ext cx="344958" cy="163717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1690" y="2507234"/>
              <a:ext cx="154708" cy="295443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4" name="Google Shape;3692;p14"/>
            <p:cNvSpPr>
              <a:spLocks/>
            </p:cNvSpPr>
            <p:nvPr/>
          </p:nvSpPr>
          <p:spPr bwMode="auto">
            <a:xfrm>
              <a:off x="8204974" y="2202382"/>
              <a:ext cx="1065199" cy="727218"/>
            </a:xfrm>
            <a:custGeom>
              <a:avLst/>
              <a:gdLst>
                <a:gd name="T0" fmla="*/ 29901 w 35557"/>
                <a:gd name="T1" fmla="*/ 0 h 24275"/>
                <a:gd name="T2" fmla="*/ 26353 w 35557"/>
                <a:gd name="T3" fmla="*/ 590 h 24275"/>
                <a:gd name="T4" fmla="*/ 20048 w 35557"/>
                <a:gd name="T5" fmla="*/ 5293 h 24275"/>
                <a:gd name="T6" fmla="*/ 9107 w 35557"/>
                <a:gd name="T7" fmla="*/ 19503 h 24275"/>
                <a:gd name="T8" fmla="*/ 401 w 35557"/>
                <a:gd name="T9" fmla="*/ 23640 h 24275"/>
                <a:gd name="T10" fmla="*/ 371 w 35557"/>
                <a:gd name="T11" fmla="*/ 24275 h 24275"/>
                <a:gd name="T12" fmla="*/ 401 w 35557"/>
                <a:gd name="T13" fmla="*/ 24273 h 24275"/>
                <a:gd name="T14" fmla="*/ 8307 w 35557"/>
                <a:gd name="T15" fmla="*/ 21038 h 24275"/>
                <a:gd name="T16" fmla="*/ 14177 w 35557"/>
                <a:gd name="T17" fmla="*/ 14400 h 24275"/>
                <a:gd name="T18" fmla="*/ 19414 w 35557"/>
                <a:gd name="T19" fmla="*/ 6994 h 24275"/>
                <a:gd name="T20" fmla="*/ 25419 w 35557"/>
                <a:gd name="T21" fmla="*/ 1657 h 24275"/>
                <a:gd name="T22" fmla="*/ 29899 w 35557"/>
                <a:gd name="T23" fmla="*/ 639 h 24275"/>
                <a:gd name="T24" fmla="*/ 35059 w 35557"/>
                <a:gd name="T25" fmla="*/ 1657 h 24275"/>
                <a:gd name="T26" fmla="*/ 35162 w 35557"/>
                <a:gd name="T27" fmla="*/ 1676 h 24275"/>
                <a:gd name="T28" fmla="*/ 35226 w 35557"/>
                <a:gd name="T29" fmla="*/ 1057 h 24275"/>
                <a:gd name="T30" fmla="*/ 29901 w 35557"/>
                <a:gd name="T31" fmla="*/ 0 h 24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3693;p14"/>
            <p:cNvSpPr>
              <a:spLocks/>
            </p:cNvSpPr>
            <p:nvPr/>
          </p:nvSpPr>
          <p:spPr bwMode="auto">
            <a:xfrm>
              <a:off x="8766187" y="2402874"/>
              <a:ext cx="78339" cy="353978"/>
            </a:xfrm>
            <a:custGeom>
              <a:avLst/>
              <a:gdLst>
                <a:gd name="T0" fmla="*/ 440 w 2615"/>
                <a:gd name="T1" fmla="*/ 0 h 11816"/>
                <a:gd name="T2" fmla="*/ 179 w 2615"/>
                <a:gd name="T3" fmla="*/ 568 h 11816"/>
                <a:gd name="T4" fmla="*/ 1847 w 2615"/>
                <a:gd name="T5" fmla="*/ 5905 h 11816"/>
                <a:gd name="T6" fmla="*/ 1247 w 2615"/>
                <a:gd name="T7" fmla="*/ 11443 h 11816"/>
                <a:gd name="T8" fmla="*/ 1547 w 2615"/>
                <a:gd name="T9" fmla="*/ 11815 h 11816"/>
                <a:gd name="T10" fmla="*/ 1847 w 2615"/>
                <a:gd name="T11" fmla="*/ 11610 h 11816"/>
                <a:gd name="T12" fmla="*/ 2481 w 2615"/>
                <a:gd name="T13" fmla="*/ 5639 h 11816"/>
                <a:gd name="T14" fmla="*/ 646 w 2615"/>
                <a:gd name="T15" fmla="*/ 101 h 11816"/>
                <a:gd name="T16" fmla="*/ 440 w 2615"/>
                <a:gd name="T17" fmla="*/ 0 h 11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6" name="Google Shape;3694;p14"/>
            <p:cNvSpPr>
              <a:spLocks/>
            </p:cNvSpPr>
            <p:nvPr/>
          </p:nvSpPr>
          <p:spPr bwMode="auto">
            <a:xfrm>
              <a:off x="8266921" y="2538182"/>
              <a:ext cx="406493" cy="75103"/>
            </a:xfrm>
            <a:custGeom>
              <a:avLst/>
              <a:gdLst>
                <a:gd name="T0" fmla="*/ 8155 w 13569"/>
                <a:gd name="T1" fmla="*/ 1 h 2507"/>
                <a:gd name="T2" fmla="*/ 6505 w 13569"/>
                <a:gd name="T3" fmla="*/ 54 h 2507"/>
                <a:gd name="T4" fmla="*/ 234 w 13569"/>
                <a:gd name="T5" fmla="*/ 1989 h 2507"/>
                <a:gd name="T6" fmla="*/ 488 w 13569"/>
                <a:gd name="T7" fmla="*/ 2506 h 2507"/>
                <a:gd name="T8" fmla="*/ 701 w 13569"/>
                <a:gd name="T9" fmla="*/ 2422 h 2507"/>
                <a:gd name="T10" fmla="*/ 6772 w 13569"/>
                <a:gd name="T11" fmla="*/ 655 h 2507"/>
                <a:gd name="T12" fmla="*/ 7898 w 13569"/>
                <a:gd name="T13" fmla="*/ 635 h 2507"/>
                <a:gd name="T14" fmla="*/ 13077 w 13569"/>
                <a:gd name="T15" fmla="*/ 1455 h 2507"/>
                <a:gd name="T16" fmla="*/ 13195 w 13569"/>
                <a:gd name="T17" fmla="*/ 1483 h 2507"/>
                <a:gd name="T18" fmla="*/ 13244 w 13569"/>
                <a:gd name="T19" fmla="*/ 855 h 2507"/>
                <a:gd name="T20" fmla="*/ 8155 w 13569"/>
                <a:gd name="T21" fmla="*/ 1 h 2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3695;p14"/>
            <p:cNvSpPr>
              <a:spLocks/>
            </p:cNvSpPr>
            <p:nvPr/>
          </p:nvSpPr>
          <p:spPr bwMode="auto">
            <a:xfrm>
              <a:off x="8430657" y="2788610"/>
              <a:ext cx="64139" cy="225220"/>
            </a:xfrm>
            <a:custGeom>
              <a:avLst/>
              <a:gdLst>
                <a:gd name="T0" fmla="*/ 1823 w 2141"/>
                <a:gd name="T1" fmla="*/ 0 h 7518"/>
                <a:gd name="T2" fmla="*/ 1506 w 2141"/>
                <a:gd name="T3" fmla="*/ 300 h 7518"/>
                <a:gd name="T4" fmla="*/ 139 w 2141"/>
                <a:gd name="T5" fmla="*/ 7072 h 7518"/>
                <a:gd name="T6" fmla="*/ 435 w 2141"/>
                <a:gd name="T7" fmla="*/ 7517 h 7518"/>
                <a:gd name="T8" fmla="*/ 706 w 2141"/>
                <a:gd name="T9" fmla="*/ 7372 h 7518"/>
                <a:gd name="T10" fmla="*/ 2140 w 2141"/>
                <a:gd name="T11" fmla="*/ 300 h 7518"/>
                <a:gd name="T12" fmla="*/ 1823 w 2141"/>
                <a:gd name="T13" fmla="*/ 0 h 7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3696;p14"/>
            <p:cNvSpPr>
              <a:spLocks/>
            </p:cNvSpPr>
            <p:nvPr/>
          </p:nvSpPr>
          <p:spPr bwMode="auto">
            <a:xfrm>
              <a:off x="8193980" y="2952466"/>
              <a:ext cx="27022" cy="21030"/>
            </a:xfrm>
            <a:custGeom>
              <a:avLst/>
              <a:gdLst>
                <a:gd name="T0" fmla="*/ 468 w 902"/>
                <a:gd name="T1" fmla="*/ 1 h 702"/>
                <a:gd name="T2" fmla="*/ 468 w 902"/>
                <a:gd name="T3" fmla="*/ 701 h 702"/>
                <a:gd name="T4" fmla="*/ 468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9" name="Google Shape;3697;p14"/>
            <p:cNvSpPr>
              <a:spLocks/>
            </p:cNvSpPr>
            <p:nvPr/>
          </p:nvSpPr>
          <p:spPr bwMode="auto">
            <a:xfrm>
              <a:off x="8171004" y="2910499"/>
              <a:ext cx="27022" cy="21030"/>
            </a:xfrm>
            <a:custGeom>
              <a:avLst/>
              <a:gdLst>
                <a:gd name="T0" fmla="*/ 434 w 902"/>
                <a:gd name="T1" fmla="*/ 1 h 702"/>
                <a:gd name="T2" fmla="*/ 434 w 902"/>
                <a:gd name="T3" fmla="*/ 701 h 702"/>
                <a:gd name="T4" fmla="*/ 434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3698;p14"/>
            <p:cNvSpPr>
              <a:spLocks/>
            </p:cNvSpPr>
            <p:nvPr/>
          </p:nvSpPr>
          <p:spPr bwMode="auto">
            <a:xfrm>
              <a:off x="8152013" y="2949471"/>
              <a:ext cx="27022" cy="21030"/>
            </a:xfrm>
            <a:custGeom>
              <a:avLst/>
              <a:gdLst>
                <a:gd name="T0" fmla="*/ 468 w 902"/>
                <a:gd name="T1" fmla="*/ 1 h 702"/>
                <a:gd name="T2" fmla="*/ 468 w 902"/>
                <a:gd name="T3" fmla="*/ 701 h 702"/>
                <a:gd name="T4" fmla="*/ 468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3699;p14"/>
            <p:cNvSpPr>
              <a:spLocks/>
            </p:cNvSpPr>
            <p:nvPr/>
          </p:nvSpPr>
          <p:spPr bwMode="auto">
            <a:xfrm>
              <a:off x="8311884" y="2614719"/>
              <a:ext cx="27022" cy="21030"/>
            </a:xfrm>
            <a:custGeom>
              <a:avLst/>
              <a:gdLst>
                <a:gd name="T0" fmla="*/ 468 w 902"/>
                <a:gd name="T1" fmla="*/ 1 h 702"/>
                <a:gd name="T2" fmla="*/ 468 w 902"/>
                <a:gd name="T3" fmla="*/ 701 h 702"/>
                <a:gd name="T4" fmla="*/ 468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3700;p14"/>
            <p:cNvSpPr>
              <a:spLocks/>
            </p:cNvSpPr>
            <p:nvPr/>
          </p:nvSpPr>
          <p:spPr bwMode="auto">
            <a:xfrm>
              <a:off x="8274919" y="2635717"/>
              <a:ext cx="27022" cy="21000"/>
            </a:xfrm>
            <a:custGeom>
              <a:avLst/>
              <a:gdLst>
                <a:gd name="T0" fmla="*/ 468 w 902"/>
                <a:gd name="T1" fmla="*/ 0 h 701"/>
                <a:gd name="T2" fmla="*/ 468 w 902"/>
                <a:gd name="T3" fmla="*/ 701 h 701"/>
                <a:gd name="T4" fmla="*/ 468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3701;p14"/>
            <p:cNvSpPr>
              <a:spLocks/>
            </p:cNvSpPr>
            <p:nvPr/>
          </p:nvSpPr>
          <p:spPr bwMode="auto">
            <a:xfrm>
              <a:off x="8235947" y="2567778"/>
              <a:ext cx="27022" cy="21000"/>
            </a:xfrm>
            <a:custGeom>
              <a:avLst/>
              <a:gdLst>
                <a:gd name="T0" fmla="*/ 468 w 902"/>
                <a:gd name="T1" fmla="*/ 0 h 701"/>
                <a:gd name="T2" fmla="*/ 468 w 902"/>
                <a:gd name="T3" fmla="*/ 701 h 701"/>
                <a:gd name="T4" fmla="*/ 468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3702;p14"/>
            <p:cNvSpPr>
              <a:spLocks/>
            </p:cNvSpPr>
            <p:nvPr/>
          </p:nvSpPr>
          <p:spPr bwMode="auto">
            <a:xfrm>
              <a:off x="8474781" y="3002432"/>
              <a:ext cx="26992" cy="21030"/>
            </a:xfrm>
            <a:custGeom>
              <a:avLst/>
              <a:gdLst>
                <a:gd name="T0" fmla="*/ 434 w 901"/>
                <a:gd name="T1" fmla="*/ 1 h 702"/>
                <a:gd name="T2" fmla="*/ 434 w 901"/>
                <a:gd name="T3" fmla="*/ 701 h 702"/>
                <a:gd name="T4" fmla="*/ 434 w 901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3703;p14"/>
            <p:cNvSpPr>
              <a:spLocks/>
            </p:cNvSpPr>
            <p:nvPr/>
          </p:nvSpPr>
          <p:spPr bwMode="auto">
            <a:xfrm>
              <a:off x="8447792" y="3038408"/>
              <a:ext cx="27022" cy="21000"/>
            </a:xfrm>
            <a:custGeom>
              <a:avLst/>
              <a:gdLst>
                <a:gd name="T0" fmla="*/ 467 w 902"/>
                <a:gd name="T1" fmla="*/ 0 h 701"/>
                <a:gd name="T2" fmla="*/ 467 w 902"/>
                <a:gd name="T3" fmla="*/ 701 h 701"/>
                <a:gd name="T4" fmla="*/ 467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3704;p14"/>
            <p:cNvSpPr>
              <a:spLocks/>
            </p:cNvSpPr>
            <p:nvPr/>
          </p:nvSpPr>
          <p:spPr bwMode="auto">
            <a:xfrm>
              <a:off x="8416818" y="2955462"/>
              <a:ext cx="26992" cy="21030"/>
            </a:xfrm>
            <a:custGeom>
              <a:avLst/>
              <a:gdLst>
                <a:gd name="T0" fmla="*/ 434 w 901"/>
                <a:gd name="T1" fmla="*/ 1 h 702"/>
                <a:gd name="T2" fmla="*/ 434 w 901"/>
                <a:gd name="T3" fmla="*/ 701 h 702"/>
                <a:gd name="T4" fmla="*/ 434 w 901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3705;p14"/>
            <p:cNvSpPr>
              <a:spLocks/>
            </p:cNvSpPr>
            <p:nvPr/>
          </p:nvSpPr>
          <p:spPr bwMode="auto">
            <a:xfrm>
              <a:off x="8772537" y="2661689"/>
              <a:ext cx="27022" cy="21030"/>
            </a:xfrm>
            <a:custGeom>
              <a:avLst/>
              <a:gdLst>
                <a:gd name="T0" fmla="*/ 467 w 902"/>
                <a:gd name="T1" fmla="*/ 1 h 702"/>
                <a:gd name="T2" fmla="*/ 467 w 902"/>
                <a:gd name="T3" fmla="*/ 701 h 702"/>
                <a:gd name="T4" fmla="*/ 467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3706;p14"/>
            <p:cNvSpPr>
              <a:spLocks/>
            </p:cNvSpPr>
            <p:nvPr/>
          </p:nvSpPr>
          <p:spPr bwMode="auto">
            <a:xfrm>
              <a:off x="8772537" y="2700661"/>
              <a:ext cx="27022" cy="21030"/>
            </a:xfrm>
            <a:custGeom>
              <a:avLst/>
              <a:gdLst>
                <a:gd name="T0" fmla="*/ 467 w 902"/>
                <a:gd name="T1" fmla="*/ 1 h 702"/>
                <a:gd name="T2" fmla="*/ 467 w 902"/>
                <a:gd name="T3" fmla="*/ 701 h 702"/>
                <a:gd name="T4" fmla="*/ 467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3707;p14"/>
            <p:cNvSpPr>
              <a:spLocks/>
            </p:cNvSpPr>
            <p:nvPr/>
          </p:nvSpPr>
          <p:spPr bwMode="auto">
            <a:xfrm>
              <a:off x="8854465" y="2682687"/>
              <a:ext cx="27022" cy="21000"/>
            </a:xfrm>
            <a:custGeom>
              <a:avLst/>
              <a:gdLst>
                <a:gd name="T0" fmla="*/ 434 w 902"/>
                <a:gd name="T1" fmla="*/ 0 h 701"/>
                <a:gd name="T2" fmla="*/ 434 w 902"/>
                <a:gd name="T3" fmla="*/ 701 h 701"/>
                <a:gd name="T4" fmla="*/ 434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8308975" y="5715000"/>
            <a:ext cx="850900" cy="1102996"/>
            <a:chOff x="-181020" y="4253777"/>
            <a:chExt cx="1117161" cy="1087511"/>
          </a:xfrm>
        </p:grpSpPr>
        <p:sp>
          <p:nvSpPr>
            <p:cNvPr id="111" name="Google Shape;3709;p14"/>
            <p:cNvSpPr>
              <a:spLocks/>
            </p:cNvSpPr>
            <p:nvPr/>
          </p:nvSpPr>
          <p:spPr bwMode="auto">
            <a:xfrm>
              <a:off x="-181020" y="4348975"/>
              <a:ext cx="1040274" cy="992312"/>
            </a:xfrm>
            <a:custGeom>
              <a:avLst/>
              <a:gdLst>
                <a:gd name="T0" fmla="*/ 34408 w 34725"/>
                <a:gd name="T1" fmla="*/ 0 h 33124"/>
                <a:gd name="T2" fmla="*/ 34091 w 34725"/>
                <a:gd name="T3" fmla="*/ 300 h 33124"/>
                <a:gd name="T4" fmla="*/ 31356 w 34725"/>
                <a:gd name="T5" fmla="*/ 11208 h 33124"/>
                <a:gd name="T6" fmla="*/ 23884 w 34725"/>
                <a:gd name="T7" fmla="*/ 16912 h 33124"/>
                <a:gd name="T8" fmla="*/ 5004 w 34725"/>
                <a:gd name="T9" fmla="*/ 23717 h 33124"/>
                <a:gd name="T10" fmla="*/ 1468 w 34725"/>
                <a:gd name="T11" fmla="*/ 27453 h 33124"/>
                <a:gd name="T12" fmla="*/ 0 w 34725"/>
                <a:gd name="T13" fmla="*/ 32824 h 33124"/>
                <a:gd name="T14" fmla="*/ 305 w 34725"/>
                <a:gd name="T15" fmla="*/ 33124 h 33124"/>
                <a:gd name="T16" fmla="*/ 634 w 34725"/>
                <a:gd name="T17" fmla="*/ 32824 h 33124"/>
                <a:gd name="T18" fmla="*/ 5171 w 34725"/>
                <a:gd name="T19" fmla="*/ 24351 h 33124"/>
                <a:gd name="T20" fmla="*/ 14310 w 34725"/>
                <a:gd name="T21" fmla="*/ 20348 h 33124"/>
                <a:gd name="T22" fmla="*/ 24084 w 34725"/>
                <a:gd name="T23" fmla="*/ 17479 h 33124"/>
                <a:gd name="T24" fmla="*/ 31523 w 34725"/>
                <a:gd name="T25" fmla="*/ 12042 h 33124"/>
                <a:gd name="T26" fmla="*/ 34725 w 34725"/>
                <a:gd name="T27" fmla="*/ 300 h 33124"/>
                <a:gd name="T28" fmla="*/ 34408 w 34725"/>
                <a:gd name="T29" fmla="*/ 0 h 33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3710;p14"/>
            <p:cNvSpPr>
              <a:spLocks/>
            </p:cNvSpPr>
            <p:nvPr/>
          </p:nvSpPr>
          <p:spPr bwMode="auto">
            <a:xfrm>
              <a:off x="75757" y="4879546"/>
              <a:ext cx="68004" cy="129596"/>
            </a:xfrm>
            <a:custGeom>
              <a:avLst/>
              <a:gdLst>
                <a:gd name="T0" fmla="*/ 1369 w 2270"/>
                <a:gd name="T1" fmla="*/ 1 h 4326"/>
                <a:gd name="T2" fmla="*/ 368 w 2270"/>
                <a:gd name="T3" fmla="*/ 1502 h 4326"/>
                <a:gd name="T4" fmla="*/ 101 w 2270"/>
                <a:gd name="T5" fmla="*/ 4071 h 4326"/>
                <a:gd name="T6" fmla="*/ 391 w 2270"/>
                <a:gd name="T7" fmla="*/ 4325 h 4326"/>
                <a:gd name="T8" fmla="*/ 635 w 2270"/>
                <a:gd name="T9" fmla="*/ 4104 h 4326"/>
                <a:gd name="T10" fmla="*/ 768 w 2270"/>
                <a:gd name="T11" fmla="*/ 3970 h 4326"/>
                <a:gd name="T12" fmla="*/ 2069 w 2270"/>
                <a:gd name="T13" fmla="*/ 1569 h 4326"/>
                <a:gd name="T14" fmla="*/ 1369 w 2270"/>
                <a:gd name="T15" fmla="*/ 1 h 4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3711;p14"/>
            <p:cNvSpPr>
              <a:spLocks/>
            </p:cNvSpPr>
            <p:nvPr/>
          </p:nvSpPr>
          <p:spPr bwMode="auto">
            <a:xfrm>
              <a:off x="165473" y="4973486"/>
              <a:ext cx="105181" cy="98380"/>
            </a:xfrm>
            <a:custGeom>
              <a:avLst/>
              <a:gdLst>
                <a:gd name="T0" fmla="*/ 328 w 3511"/>
                <a:gd name="T1" fmla="*/ 0 h 3284"/>
                <a:gd name="T2" fmla="*/ 41 w 3511"/>
                <a:gd name="T3" fmla="*/ 334 h 3284"/>
                <a:gd name="T4" fmla="*/ 2314 w 3511"/>
                <a:gd name="T5" fmla="*/ 3284 h 3284"/>
                <a:gd name="T6" fmla="*/ 2810 w 3511"/>
                <a:gd name="T7" fmla="*/ 3136 h 3284"/>
                <a:gd name="T8" fmla="*/ 2877 w 3511"/>
                <a:gd name="T9" fmla="*/ 1235 h 3284"/>
                <a:gd name="T10" fmla="*/ 709 w 3511"/>
                <a:gd name="T11" fmla="*/ 167 h 3284"/>
                <a:gd name="T12" fmla="*/ 643 w 3511"/>
                <a:gd name="T13" fmla="*/ 152 h 3284"/>
                <a:gd name="T14" fmla="*/ 542 w 3511"/>
                <a:gd name="T15" fmla="*/ 167 h 3284"/>
                <a:gd name="T16" fmla="*/ 328 w 3511"/>
                <a:gd name="T17" fmla="*/ 0 h 3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3712;p14"/>
            <p:cNvSpPr>
              <a:spLocks/>
            </p:cNvSpPr>
            <p:nvPr/>
          </p:nvSpPr>
          <p:spPr bwMode="auto">
            <a:xfrm>
              <a:off x="262618" y="4842671"/>
              <a:ext cx="69981" cy="100807"/>
            </a:xfrm>
            <a:custGeom>
              <a:avLst/>
              <a:gdLst>
                <a:gd name="T0" fmla="*/ 1353 w 2336"/>
                <a:gd name="T1" fmla="*/ 1 h 3365"/>
                <a:gd name="T2" fmla="*/ 301 w 2336"/>
                <a:gd name="T3" fmla="*/ 798 h 3365"/>
                <a:gd name="T4" fmla="*/ 101 w 2336"/>
                <a:gd name="T5" fmla="*/ 3167 h 3365"/>
                <a:gd name="T6" fmla="*/ 335 w 2336"/>
                <a:gd name="T7" fmla="*/ 3365 h 3365"/>
                <a:gd name="T8" fmla="*/ 468 w 2336"/>
                <a:gd name="T9" fmla="*/ 3333 h 3365"/>
                <a:gd name="T10" fmla="*/ 735 w 2336"/>
                <a:gd name="T11" fmla="*/ 3267 h 3365"/>
                <a:gd name="T12" fmla="*/ 1769 w 2336"/>
                <a:gd name="T13" fmla="*/ 1699 h 3365"/>
                <a:gd name="T14" fmla="*/ 1802 w 2336"/>
                <a:gd name="T15" fmla="*/ 131 h 3365"/>
                <a:gd name="T16" fmla="*/ 1353 w 2336"/>
                <a:gd name="T17" fmla="*/ 1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3713;p14"/>
            <p:cNvSpPr>
              <a:spLocks/>
            </p:cNvSpPr>
            <p:nvPr/>
          </p:nvSpPr>
          <p:spPr bwMode="auto">
            <a:xfrm>
              <a:off x="393523" y="4912197"/>
              <a:ext cx="106948" cy="91910"/>
            </a:xfrm>
            <a:custGeom>
              <a:avLst/>
              <a:gdLst>
                <a:gd name="T0" fmla="*/ 255 w 3570"/>
                <a:gd name="T1" fmla="*/ 0 h 3068"/>
                <a:gd name="T2" fmla="*/ 1 w 3570"/>
                <a:gd name="T3" fmla="*/ 245 h 3068"/>
                <a:gd name="T4" fmla="*/ 1068 w 3570"/>
                <a:gd name="T5" fmla="*/ 2213 h 3068"/>
                <a:gd name="T6" fmla="*/ 2521 w 3570"/>
                <a:gd name="T7" fmla="*/ 3068 h 3068"/>
                <a:gd name="T8" fmla="*/ 2869 w 3570"/>
                <a:gd name="T9" fmla="*/ 2981 h 3068"/>
                <a:gd name="T10" fmla="*/ 2903 w 3570"/>
                <a:gd name="T11" fmla="*/ 1079 h 3068"/>
                <a:gd name="T12" fmla="*/ 655 w 3570"/>
                <a:gd name="T13" fmla="*/ 32 h 3068"/>
                <a:gd name="T14" fmla="*/ 434 w 3570"/>
                <a:gd name="T15" fmla="*/ 45 h 3068"/>
                <a:gd name="T16" fmla="*/ 401 w 3570"/>
                <a:gd name="T17" fmla="*/ 45 h 3068"/>
                <a:gd name="T18" fmla="*/ 255 w 3570"/>
                <a:gd name="T19" fmla="*/ 0 h 3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3714;p14"/>
            <p:cNvSpPr>
              <a:spLocks/>
            </p:cNvSpPr>
            <p:nvPr/>
          </p:nvSpPr>
          <p:spPr bwMode="auto">
            <a:xfrm>
              <a:off x="452415" y="4773294"/>
              <a:ext cx="62042" cy="109315"/>
            </a:xfrm>
            <a:custGeom>
              <a:avLst/>
              <a:gdLst>
                <a:gd name="T0" fmla="*/ 1060 w 2071"/>
                <a:gd name="T1" fmla="*/ 1 h 3649"/>
                <a:gd name="T2" fmla="*/ 736 w 2071"/>
                <a:gd name="T3" fmla="*/ 3448 h 3649"/>
                <a:gd name="T4" fmla="*/ 970 w 2071"/>
                <a:gd name="T5" fmla="*/ 3581 h 3649"/>
                <a:gd name="T6" fmla="*/ 1137 w 2071"/>
                <a:gd name="T7" fmla="*/ 3648 h 3649"/>
                <a:gd name="T8" fmla="*/ 1904 w 2071"/>
                <a:gd name="T9" fmla="*/ 2014 h 3649"/>
                <a:gd name="T10" fmla="*/ 1304 w 2071"/>
                <a:gd name="T11" fmla="*/ 45 h 3649"/>
                <a:gd name="T12" fmla="*/ 1060 w 2071"/>
                <a:gd name="T13" fmla="*/ 1 h 3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3715;p14"/>
            <p:cNvSpPr>
              <a:spLocks/>
            </p:cNvSpPr>
            <p:nvPr/>
          </p:nvSpPr>
          <p:spPr bwMode="auto">
            <a:xfrm>
              <a:off x="559386" y="4847733"/>
              <a:ext cx="101975" cy="74145"/>
            </a:xfrm>
            <a:custGeom>
              <a:avLst/>
              <a:gdLst>
                <a:gd name="T0" fmla="*/ 312 w 3404"/>
                <a:gd name="T1" fmla="*/ 0 h 2475"/>
                <a:gd name="T2" fmla="*/ 68 w 3404"/>
                <a:gd name="T3" fmla="*/ 329 h 2475"/>
                <a:gd name="T4" fmla="*/ 2351 w 3404"/>
                <a:gd name="T5" fmla="*/ 2475 h 2475"/>
                <a:gd name="T6" fmla="*/ 2870 w 3404"/>
                <a:gd name="T7" fmla="*/ 2264 h 2475"/>
                <a:gd name="T8" fmla="*/ 2703 w 3404"/>
                <a:gd name="T9" fmla="*/ 629 h 2475"/>
                <a:gd name="T10" fmla="*/ 668 w 3404"/>
                <a:gd name="T11" fmla="*/ 62 h 2475"/>
                <a:gd name="T12" fmla="*/ 501 w 3404"/>
                <a:gd name="T13" fmla="*/ 96 h 2475"/>
                <a:gd name="T14" fmla="*/ 312 w 3404"/>
                <a:gd name="T15" fmla="*/ 0 h 2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3716;p14"/>
            <p:cNvSpPr>
              <a:spLocks/>
            </p:cNvSpPr>
            <p:nvPr/>
          </p:nvSpPr>
          <p:spPr bwMode="auto">
            <a:xfrm>
              <a:off x="616361" y="4692145"/>
              <a:ext cx="58986" cy="117134"/>
            </a:xfrm>
            <a:custGeom>
              <a:avLst/>
              <a:gdLst>
                <a:gd name="T0" fmla="*/ 1121 w 1969"/>
                <a:gd name="T1" fmla="*/ 0 h 3910"/>
                <a:gd name="T2" fmla="*/ 134 w 1969"/>
                <a:gd name="T3" fmla="*/ 1153 h 3910"/>
                <a:gd name="T4" fmla="*/ 701 w 1969"/>
                <a:gd name="T5" fmla="*/ 3789 h 3910"/>
                <a:gd name="T6" fmla="*/ 874 w 1969"/>
                <a:gd name="T7" fmla="*/ 3910 h 3910"/>
                <a:gd name="T8" fmla="*/ 1068 w 1969"/>
                <a:gd name="T9" fmla="*/ 3855 h 3910"/>
                <a:gd name="T10" fmla="*/ 1301 w 1969"/>
                <a:gd name="T11" fmla="*/ 3722 h 3910"/>
                <a:gd name="T12" fmla="*/ 1835 w 1969"/>
                <a:gd name="T13" fmla="*/ 1820 h 3910"/>
                <a:gd name="T14" fmla="*/ 1435 w 1969"/>
                <a:gd name="T15" fmla="*/ 86 h 3910"/>
                <a:gd name="T16" fmla="*/ 1121 w 1969"/>
                <a:gd name="T17" fmla="*/ 0 h 3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3717;p14"/>
            <p:cNvSpPr>
              <a:spLocks/>
            </p:cNvSpPr>
            <p:nvPr/>
          </p:nvSpPr>
          <p:spPr bwMode="auto">
            <a:xfrm>
              <a:off x="711289" y="4724497"/>
              <a:ext cx="130195" cy="74085"/>
            </a:xfrm>
            <a:custGeom>
              <a:avLst/>
              <a:gdLst>
                <a:gd name="T0" fmla="*/ 1526 w 4346"/>
                <a:gd name="T1" fmla="*/ 1 h 2473"/>
                <a:gd name="T2" fmla="*/ 134 w 4346"/>
                <a:gd name="T3" fmla="*/ 440 h 2473"/>
                <a:gd name="T4" fmla="*/ 200 w 4346"/>
                <a:gd name="T5" fmla="*/ 874 h 2473"/>
                <a:gd name="T6" fmla="*/ 2950 w 4346"/>
                <a:gd name="T7" fmla="*/ 2473 h 2473"/>
                <a:gd name="T8" fmla="*/ 3936 w 4346"/>
                <a:gd name="T9" fmla="*/ 1808 h 2473"/>
                <a:gd name="T10" fmla="*/ 1526 w 4346"/>
                <a:gd name="T11" fmla="*/ 1 h 2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3718;p14"/>
            <p:cNvSpPr>
              <a:spLocks/>
            </p:cNvSpPr>
            <p:nvPr/>
          </p:nvSpPr>
          <p:spPr bwMode="auto">
            <a:xfrm>
              <a:off x="719257" y="4548688"/>
              <a:ext cx="76991" cy="108266"/>
            </a:xfrm>
            <a:custGeom>
              <a:avLst/>
              <a:gdLst>
                <a:gd name="T0" fmla="*/ 973 w 2570"/>
                <a:gd name="T1" fmla="*/ 1 h 3614"/>
                <a:gd name="T2" fmla="*/ 902 w 2570"/>
                <a:gd name="T3" fmla="*/ 5 h 3614"/>
                <a:gd name="T4" fmla="*/ 234 w 2570"/>
                <a:gd name="T5" fmla="*/ 1539 h 3614"/>
                <a:gd name="T6" fmla="*/ 2069 w 2570"/>
                <a:gd name="T7" fmla="*/ 3574 h 3614"/>
                <a:gd name="T8" fmla="*/ 2207 w 2570"/>
                <a:gd name="T9" fmla="*/ 3613 h 3614"/>
                <a:gd name="T10" fmla="*/ 2469 w 2570"/>
                <a:gd name="T11" fmla="*/ 3274 h 3614"/>
                <a:gd name="T12" fmla="*/ 2536 w 2570"/>
                <a:gd name="T13" fmla="*/ 3140 h 3614"/>
                <a:gd name="T14" fmla="*/ 2102 w 2570"/>
                <a:gd name="T15" fmla="*/ 1239 h 3614"/>
                <a:gd name="T16" fmla="*/ 973 w 2570"/>
                <a:gd name="T17" fmla="*/ 1 h 3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3719;p14"/>
            <p:cNvSpPr>
              <a:spLocks/>
            </p:cNvSpPr>
            <p:nvPr/>
          </p:nvSpPr>
          <p:spPr bwMode="auto">
            <a:xfrm>
              <a:off x="810681" y="4525563"/>
              <a:ext cx="103473" cy="71808"/>
            </a:xfrm>
            <a:custGeom>
              <a:avLst/>
              <a:gdLst>
                <a:gd name="T0" fmla="*/ 2697 w 3454"/>
                <a:gd name="T1" fmla="*/ 1 h 2397"/>
                <a:gd name="T2" fmla="*/ 251 w 3454"/>
                <a:gd name="T3" fmla="*/ 1377 h 2397"/>
                <a:gd name="T4" fmla="*/ 385 w 3454"/>
                <a:gd name="T5" fmla="*/ 1744 h 2397"/>
                <a:gd name="T6" fmla="*/ 251 w 3454"/>
                <a:gd name="T7" fmla="*/ 1844 h 2397"/>
                <a:gd name="T8" fmla="*/ 814 w 3454"/>
                <a:gd name="T9" fmla="*/ 2397 h 2397"/>
                <a:gd name="T10" fmla="*/ 1586 w 3454"/>
                <a:gd name="T11" fmla="*/ 2311 h 2397"/>
                <a:gd name="T12" fmla="*/ 3420 w 3454"/>
                <a:gd name="T13" fmla="*/ 810 h 2397"/>
                <a:gd name="T14" fmla="*/ 2697 w 3454"/>
                <a:gd name="T15" fmla="*/ 1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3720;p14"/>
            <p:cNvSpPr>
              <a:spLocks/>
            </p:cNvSpPr>
            <p:nvPr/>
          </p:nvSpPr>
          <p:spPr bwMode="auto">
            <a:xfrm>
              <a:off x="723691" y="4397893"/>
              <a:ext cx="124533" cy="86038"/>
            </a:xfrm>
            <a:custGeom>
              <a:avLst/>
              <a:gdLst>
                <a:gd name="T0" fmla="*/ 1799 w 4157"/>
                <a:gd name="T1" fmla="*/ 1 h 2872"/>
                <a:gd name="T2" fmla="*/ 1287 w 4157"/>
                <a:gd name="T3" fmla="*/ 202 h 2872"/>
                <a:gd name="T4" fmla="*/ 3722 w 4157"/>
                <a:gd name="T5" fmla="*/ 2871 h 2872"/>
                <a:gd name="T6" fmla="*/ 3756 w 4157"/>
                <a:gd name="T7" fmla="*/ 2870 h 2872"/>
                <a:gd name="T8" fmla="*/ 3989 w 4157"/>
                <a:gd name="T9" fmla="*/ 2537 h 2872"/>
                <a:gd name="T10" fmla="*/ 4123 w 4157"/>
                <a:gd name="T11" fmla="*/ 2270 h 2872"/>
                <a:gd name="T12" fmla="*/ 1799 w 4157"/>
                <a:gd name="T13" fmla="*/ 1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3721;p14"/>
            <p:cNvSpPr>
              <a:spLocks/>
            </p:cNvSpPr>
            <p:nvPr/>
          </p:nvSpPr>
          <p:spPr bwMode="auto">
            <a:xfrm>
              <a:off x="842164" y="4366529"/>
              <a:ext cx="93977" cy="72947"/>
            </a:xfrm>
            <a:custGeom>
              <a:avLst/>
              <a:gdLst>
                <a:gd name="T0" fmla="*/ 2242 w 3137"/>
                <a:gd name="T1" fmla="*/ 1 h 2435"/>
                <a:gd name="T2" fmla="*/ 1635 w 3137"/>
                <a:gd name="T3" fmla="*/ 115 h 2435"/>
                <a:gd name="T4" fmla="*/ 201 w 3137"/>
                <a:gd name="T5" fmla="*/ 1716 h 2435"/>
                <a:gd name="T6" fmla="*/ 68 w 3137"/>
                <a:gd name="T7" fmla="*/ 1849 h 2435"/>
                <a:gd name="T8" fmla="*/ 201 w 3137"/>
                <a:gd name="T9" fmla="*/ 2216 h 2435"/>
                <a:gd name="T10" fmla="*/ 401 w 3137"/>
                <a:gd name="T11" fmla="*/ 2434 h 2435"/>
                <a:gd name="T12" fmla="*/ 501 w 3137"/>
                <a:gd name="T13" fmla="*/ 2416 h 2435"/>
                <a:gd name="T14" fmla="*/ 2102 w 3137"/>
                <a:gd name="T15" fmla="*/ 1983 h 2435"/>
                <a:gd name="T16" fmla="*/ 3003 w 3137"/>
                <a:gd name="T17" fmla="*/ 515 h 2435"/>
                <a:gd name="T18" fmla="*/ 2242 w 3137"/>
                <a:gd name="T19" fmla="*/ 1 h 2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3722;p14"/>
            <p:cNvSpPr>
              <a:spLocks/>
            </p:cNvSpPr>
            <p:nvPr/>
          </p:nvSpPr>
          <p:spPr bwMode="auto">
            <a:xfrm>
              <a:off x="781235" y="4253777"/>
              <a:ext cx="91400" cy="115396"/>
            </a:xfrm>
            <a:custGeom>
              <a:avLst/>
              <a:gdLst>
                <a:gd name="T0" fmla="*/ 1657 w 3051"/>
                <a:gd name="T1" fmla="*/ 0 h 3852"/>
                <a:gd name="T2" fmla="*/ 1334 w 3051"/>
                <a:gd name="T3" fmla="*/ 43 h 3852"/>
                <a:gd name="T4" fmla="*/ 1968 w 3051"/>
                <a:gd name="T5" fmla="*/ 3779 h 3852"/>
                <a:gd name="T6" fmla="*/ 2156 w 3051"/>
                <a:gd name="T7" fmla="*/ 3851 h 3852"/>
                <a:gd name="T8" fmla="*/ 2402 w 3051"/>
                <a:gd name="T9" fmla="*/ 3712 h 3852"/>
                <a:gd name="T10" fmla="*/ 2602 w 3051"/>
                <a:gd name="T11" fmla="*/ 3545 h 3852"/>
                <a:gd name="T12" fmla="*/ 1657 w 3051"/>
                <a:gd name="T13" fmla="*/ 0 h 3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8162926" y="-41910"/>
            <a:ext cx="849313" cy="1160146"/>
            <a:chOff x="7973149" y="-201092"/>
            <a:chExt cx="1116750" cy="1145263"/>
          </a:xfrm>
        </p:grpSpPr>
        <p:sp>
          <p:nvSpPr>
            <p:cNvPr id="126" name="Google Shape;3724;p14"/>
            <p:cNvSpPr>
              <a:spLocks/>
            </p:cNvSpPr>
            <p:nvPr/>
          </p:nvSpPr>
          <p:spPr bwMode="auto">
            <a:xfrm>
              <a:off x="8049086" y="-201092"/>
              <a:ext cx="1040813" cy="992342"/>
            </a:xfrm>
            <a:custGeom>
              <a:avLst/>
              <a:gdLst>
                <a:gd name="T0" fmla="*/ 34434 w 34743"/>
                <a:gd name="T1" fmla="*/ 0 h 33125"/>
                <a:gd name="T2" fmla="*/ 34092 w 34743"/>
                <a:gd name="T3" fmla="*/ 301 h 33125"/>
                <a:gd name="T4" fmla="*/ 29555 w 34743"/>
                <a:gd name="T5" fmla="*/ 8740 h 33125"/>
                <a:gd name="T6" fmla="*/ 20415 w 34743"/>
                <a:gd name="T7" fmla="*/ 12743 h 33125"/>
                <a:gd name="T8" fmla="*/ 10642 w 34743"/>
                <a:gd name="T9" fmla="*/ 15611 h 33125"/>
                <a:gd name="T10" fmla="*/ 3203 w 34743"/>
                <a:gd name="T11" fmla="*/ 21049 h 33125"/>
                <a:gd name="T12" fmla="*/ 1 w 34743"/>
                <a:gd name="T13" fmla="*/ 32824 h 33125"/>
                <a:gd name="T14" fmla="*/ 318 w 34743"/>
                <a:gd name="T15" fmla="*/ 33124 h 33125"/>
                <a:gd name="T16" fmla="*/ 635 w 34743"/>
                <a:gd name="T17" fmla="*/ 32824 h 33125"/>
                <a:gd name="T18" fmla="*/ 3370 w 34743"/>
                <a:gd name="T19" fmla="*/ 21916 h 33125"/>
                <a:gd name="T20" fmla="*/ 10842 w 34743"/>
                <a:gd name="T21" fmla="*/ 16212 h 33125"/>
                <a:gd name="T22" fmla="*/ 29722 w 34743"/>
                <a:gd name="T23" fmla="*/ 9407 h 33125"/>
                <a:gd name="T24" fmla="*/ 33258 w 34743"/>
                <a:gd name="T25" fmla="*/ 5671 h 33125"/>
                <a:gd name="T26" fmla="*/ 34726 w 34743"/>
                <a:gd name="T27" fmla="*/ 301 h 33125"/>
                <a:gd name="T28" fmla="*/ 34434 w 34743"/>
                <a:gd name="T29" fmla="*/ 0 h 3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3725;p14"/>
            <p:cNvSpPr>
              <a:spLocks/>
            </p:cNvSpPr>
            <p:nvPr/>
          </p:nvSpPr>
          <p:spPr bwMode="auto">
            <a:xfrm>
              <a:off x="8764539" y="130006"/>
              <a:ext cx="67974" cy="130585"/>
            </a:xfrm>
            <a:custGeom>
              <a:avLst/>
              <a:gdLst>
                <a:gd name="T0" fmla="*/ 1879 w 2269"/>
                <a:gd name="T1" fmla="*/ 1 h 4359"/>
                <a:gd name="T2" fmla="*/ 1635 w 2269"/>
                <a:gd name="T3" fmla="*/ 222 h 4359"/>
                <a:gd name="T4" fmla="*/ 1502 w 2269"/>
                <a:gd name="T5" fmla="*/ 355 h 4359"/>
                <a:gd name="T6" fmla="*/ 201 w 2269"/>
                <a:gd name="T7" fmla="*/ 2791 h 4359"/>
                <a:gd name="T8" fmla="*/ 901 w 2269"/>
                <a:gd name="T9" fmla="*/ 4358 h 4359"/>
                <a:gd name="T10" fmla="*/ 1935 w 2269"/>
                <a:gd name="T11" fmla="*/ 2824 h 4359"/>
                <a:gd name="T12" fmla="*/ 2169 w 2269"/>
                <a:gd name="T13" fmla="*/ 255 h 4359"/>
                <a:gd name="T14" fmla="*/ 1879 w 2269"/>
                <a:gd name="T15" fmla="*/ 1 h 4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3726;p14"/>
            <p:cNvSpPr>
              <a:spLocks/>
            </p:cNvSpPr>
            <p:nvPr/>
          </p:nvSpPr>
          <p:spPr bwMode="auto">
            <a:xfrm>
              <a:off x="8637648" y="67938"/>
              <a:ext cx="105151" cy="98500"/>
            </a:xfrm>
            <a:custGeom>
              <a:avLst/>
              <a:gdLst>
                <a:gd name="T0" fmla="*/ 1215 w 3510"/>
                <a:gd name="T1" fmla="*/ 0 h 3288"/>
                <a:gd name="T2" fmla="*/ 701 w 3510"/>
                <a:gd name="T3" fmla="*/ 159 h 3288"/>
                <a:gd name="T4" fmla="*/ 634 w 3510"/>
                <a:gd name="T5" fmla="*/ 2027 h 3288"/>
                <a:gd name="T6" fmla="*/ 2802 w 3510"/>
                <a:gd name="T7" fmla="*/ 3095 h 3288"/>
                <a:gd name="T8" fmla="*/ 2898 w 3510"/>
                <a:gd name="T9" fmla="*/ 3120 h 3288"/>
                <a:gd name="T10" fmla="*/ 2969 w 3510"/>
                <a:gd name="T11" fmla="*/ 3095 h 3288"/>
                <a:gd name="T12" fmla="*/ 3196 w 3510"/>
                <a:gd name="T13" fmla="*/ 3288 h 3288"/>
                <a:gd name="T14" fmla="*/ 3469 w 3510"/>
                <a:gd name="T15" fmla="*/ 2961 h 3288"/>
                <a:gd name="T16" fmla="*/ 1215 w 3510"/>
                <a:gd name="T17" fmla="*/ 0 h 3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3727;p14"/>
            <p:cNvSpPr>
              <a:spLocks/>
            </p:cNvSpPr>
            <p:nvPr/>
          </p:nvSpPr>
          <p:spPr bwMode="auto">
            <a:xfrm>
              <a:off x="8575701" y="196387"/>
              <a:ext cx="70969" cy="100657"/>
            </a:xfrm>
            <a:custGeom>
              <a:avLst/>
              <a:gdLst>
                <a:gd name="T0" fmla="*/ 2030 w 2369"/>
                <a:gd name="T1" fmla="*/ 1 h 3360"/>
                <a:gd name="T2" fmla="*/ 1868 w 2369"/>
                <a:gd name="T3" fmla="*/ 41 h 3360"/>
                <a:gd name="T4" fmla="*/ 1770 w 2369"/>
                <a:gd name="T5" fmla="*/ 19 h 3360"/>
                <a:gd name="T6" fmla="*/ 1601 w 2369"/>
                <a:gd name="T7" fmla="*/ 74 h 3360"/>
                <a:gd name="T8" fmla="*/ 567 w 2369"/>
                <a:gd name="T9" fmla="*/ 1675 h 3360"/>
                <a:gd name="T10" fmla="*/ 534 w 2369"/>
                <a:gd name="T11" fmla="*/ 3243 h 3360"/>
                <a:gd name="T12" fmla="*/ 973 w 2369"/>
                <a:gd name="T13" fmla="*/ 3359 h 3360"/>
                <a:gd name="T14" fmla="*/ 2035 w 2369"/>
                <a:gd name="T15" fmla="*/ 2576 h 3360"/>
                <a:gd name="T16" fmla="*/ 2235 w 2369"/>
                <a:gd name="T17" fmla="*/ 174 h 3360"/>
                <a:gd name="T18" fmla="*/ 2030 w 2369"/>
                <a:gd name="T19" fmla="*/ 1 h 3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3728;p14"/>
            <p:cNvSpPr>
              <a:spLocks/>
            </p:cNvSpPr>
            <p:nvPr/>
          </p:nvSpPr>
          <p:spPr bwMode="auto">
            <a:xfrm>
              <a:off x="8407831" y="135937"/>
              <a:ext cx="107937" cy="91221"/>
            </a:xfrm>
            <a:custGeom>
              <a:avLst/>
              <a:gdLst>
                <a:gd name="T0" fmla="*/ 1062 w 3603"/>
                <a:gd name="T1" fmla="*/ 0 h 3045"/>
                <a:gd name="T2" fmla="*/ 701 w 3603"/>
                <a:gd name="T3" fmla="*/ 91 h 3045"/>
                <a:gd name="T4" fmla="*/ 701 w 3603"/>
                <a:gd name="T5" fmla="*/ 1992 h 3045"/>
                <a:gd name="T6" fmla="*/ 2935 w 3603"/>
                <a:gd name="T7" fmla="*/ 3006 h 3045"/>
                <a:gd name="T8" fmla="*/ 3169 w 3603"/>
                <a:gd name="T9" fmla="*/ 2993 h 3045"/>
                <a:gd name="T10" fmla="*/ 3341 w 3603"/>
                <a:gd name="T11" fmla="*/ 3045 h 3045"/>
                <a:gd name="T12" fmla="*/ 3603 w 3603"/>
                <a:gd name="T13" fmla="*/ 2793 h 3045"/>
                <a:gd name="T14" fmla="*/ 2535 w 3603"/>
                <a:gd name="T15" fmla="*/ 825 h 3045"/>
                <a:gd name="T16" fmla="*/ 1062 w 3603"/>
                <a:gd name="T17" fmla="*/ 0 h 3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3729;p14"/>
            <p:cNvSpPr>
              <a:spLocks/>
            </p:cNvSpPr>
            <p:nvPr/>
          </p:nvSpPr>
          <p:spPr bwMode="auto">
            <a:xfrm>
              <a:off x="8393842" y="257556"/>
              <a:ext cx="62042" cy="109285"/>
            </a:xfrm>
            <a:custGeom>
              <a:avLst/>
              <a:gdLst>
                <a:gd name="T0" fmla="*/ 934 w 2071"/>
                <a:gd name="T1" fmla="*/ 0 h 3648"/>
                <a:gd name="T2" fmla="*/ 167 w 2071"/>
                <a:gd name="T3" fmla="*/ 1635 h 3648"/>
                <a:gd name="T4" fmla="*/ 767 w 2071"/>
                <a:gd name="T5" fmla="*/ 3603 h 3648"/>
                <a:gd name="T6" fmla="*/ 1011 w 2071"/>
                <a:gd name="T7" fmla="*/ 3648 h 3648"/>
                <a:gd name="T8" fmla="*/ 1334 w 2071"/>
                <a:gd name="T9" fmla="*/ 167 h 3648"/>
                <a:gd name="T10" fmla="*/ 1189 w 2071"/>
                <a:gd name="T11" fmla="*/ 54 h 3648"/>
                <a:gd name="T12" fmla="*/ 1134 w 2071"/>
                <a:gd name="T13" fmla="*/ 67 h 3648"/>
                <a:gd name="T14" fmla="*/ 934 w 2071"/>
                <a:gd name="T15" fmla="*/ 0 h 3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3730;p14"/>
            <p:cNvSpPr>
              <a:spLocks/>
            </p:cNvSpPr>
            <p:nvPr/>
          </p:nvSpPr>
          <p:spPr bwMode="auto">
            <a:xfrm>
              <a:off x="8247930" y="217326"/>
              <a:ext cx="101316" cy="74115"/>
            </a:xfrm>
            <a:custGeom>
              <a:avLst/>
              <a:gdLst>
                <a:gd name="T0" fmla="*/ 1013 w 3382"/>
                <a:gd name="T1" fmla="*/ 0 h 2474"/>
                <a:gd name="T2" fmla="*/ 501 w 3382"/>
                <a:gd name="T3" fmla="*/ 209 h 2474"/>
                <a:gd name="T4" fmla="*/ 668 w 3382"/>
                <a:gd name="T5" fmla="*/ 1844 h 2474"/>
                <a:gd name="T6" fmla="*/ 2703 w 3382"/>
                <a:gd name="T7" fmla="*/ 2444 h 2474"/>
                <a:gd name="T8" fmla="*/ 2870 w 3382"/>
                <a:gd name="T9" fmla="*/ 2377 h 2474"/>
                <a:gd name="T10" fmla="*/ 3065 w 3382"/>
                <a:gd name="T11" fmla="*/ 2474 h 2474"/>
                <a:gd name="T12" fmla="*/ 3337 w 3382"/>
                <a:gd name="T13" fmla="*/ 2177 h 2474"/>
                <a:gd name="T14" fmla="*/ 1013 w 3382"/>
                <a:gd name="T15" fmla="*/ 0 h 2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3731;p14"/>
            <p:cNvSpPr>
              <a:spLocks/>
            </p:cNvSpPr>
            <p:nvPr/>
          </p:nvSpPr>
          <p:spPr bwMode="auto">
            <a:xfrm>
              <a:off x="8232952" y="330437"/>
              <a:ext cx="58986" cy="116984"/>
            </a:xfrm>
            <a:custGeom>
              <a:avLst/>
              <a:gdLst>
                <a:gd name="T0" fmla="*/ 1087 w 1969"/>
                <a:gd name="T1" fmla="*/ 1 h 3905"/>
                <a:gd name="T2" fmla="*/ 901 w 1969"/>
                <a:gd name="T3" fmla="*/ 69 h 3905"/>
                <a:gd name="T4" fmla="*/ 668 w 1969"/>
                <a:gd name="T5" fmla="*/ 202 h 3905"/>
                <a:gd name="T6" fmla="*/ 134 w 1969"/>
                <a:gd name="T7" fmla="*/ 2070 h 3905"/>
                <a:gd name="T8" fmla="*/ 534 w 1969"/>
                <a:gd name="T9" fmla="*/ 3805 h 3905"/>
                <a:gd name="T10" fmla="*/ 870 w 1969"/>
                <a:gd name="T11" fmla="*/ 3905 h 3905"/>
                <a:gd name="T12" fmla="*/ 1835 w 1969"/>
                <a:gd name="T13" fmla="*/ 2771 h 3905"/>
                <a:gd name="T14" fmla="*/ 1302 w 1969"/>
                <a:gd name="T15" fmla="*/ 136 h 3905"/>
                <a:gd name="T16" fmla="*/ 1087 w 1969"/>
                <a:gd name="T17" fmla="*/ 1 h 3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3732;p14"/>
            <p:cNvSpPr>
              <a:spLocks/>
            </p:cNvSpPr>
            <p:nvPr/>
          </p:nvSpPr>
          <p:spPr bwMode="auto">
            <a:xfrm>
              <a:off x="8067179" y="341311"/>
              <a:ext cx="129836" cy="73815"/>
            </a:xfrm>
            <a:custGeom>
              <a:avLst/>
              <a:gdLst>
                <a:gd name="T0" fmla="*/ 1418 w 4334"/>
                <a:gd name="T1" fmla="*/ 1 h 2464"/>
                <a:gd name="T2" fmla="*/ 431 w 4334"/>
                <a:gd name="T3" fmla="*/ 673 h 2464"/>
                <a:gd name="T4" fmla="*/ 2811 w 4334"/>
                <a:gd name="T5" fmla="*/ 2463 h 2464"/>
                <a:gd name="T6" fmla="*/ 4234 w 4334"/>
                <a:gd name="T7" fmla="*/ 2008 h 2464"/>
                <a:gd name="T8" fmla="*/ 4134 w 4334"/>
                <a:gd name="T9" fmla="*/ 1574 h 2464"/>
                <a:gd name="T10" fmla="*/ 1418 w 4334"/>
                <a:gd name="T11" fmla="*/ 1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3733;p14"/>
            <p:cNvSpPr>
              <a:spLocks/>
            </p:cNvSpPr>
            <p:nvPr/>
          </p:nvSpPr>
          <p:spPr bwMode="auto">
            <a:xfrm>
              <a:off x="8112052" y="482671"/>
              <a:ext cx="76961" cy="108776"/>
            </a:xfrm>
            <a:custGeom>
              <a:avLst/>
              <a:gdLst>
                <a:gd name="T0" fmla="*/ 389 w 2569"/>
                <a:gd name="T1" fmla="*/ 0 h 3631"/>
                <a:gd name="T2" fmla="*/ 100 w 2569"/>
                <a:gd name="T3" fmla="*/ 358 h 3631"/>
                <a:gd name="T4" fmla="*/ 34 w 2569"/>
                <a:gd name="T5" fmla="*/ 491 h 3631"/>
                <a:gd name="T6" fmla="*/ 501 w 2569"/>
                <a:gd name="T7" fmla="*/ 2359 h 3631"/>
                <a:gd name="T8" fmla="*/ 1627 w 2569"/>
                <a:gd name="T9" fmla="*/ 3630 h 3631"/>
                <a:gd name="T10" fmla="*/ 1702 w 2569"/>
                <a:gd name="T11" fmla="*/ 3627 h 3631"/>
                <a:gd name="T12" fmla="*/ 2335 w 2569"/>
                <a:gd name="T13" fmla="*/ 2059 h 3631"/>
                <a:gd name="T14" fmla="*/ 501 w 2569"/>
                <a:gd name="T15" fmla="*/ 24 h 3631"/>
                <a:gd name="T16" fmla="*/ 389 w 2569"/>
                <a:gd name="T17" fmla="*/ 0 h 3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6" name="Google Shape;3734;p14"/>
            <p:cNvSpPr>
              <a:spLocks/>
            </p:cNvSpPr>
            <p:nvPr/>
          </p:nvSpPr>
          <p:spPr bwMode="auto">
            <a:xfrm>
              <a:off x="7994148" y="541833"/>
              <a:ext cx="103593" cy="72228"/>
            </a:xfrm>
            <a:custGeom>
              <a:avLst/>
              <a:gdLst>
                <a:gd name="T0" fmla="*/ 2635 w 3458"/>
                <a:gd name="T1" fmla="*/ 0 h 2411"/>
                <a:gd name="T2" fmla="*/ 1868 w 3458"/>
                <a:gd name="T3" fmla="*/ 84 h 2411"/>
                <a:gd name="T4" fmla="*/ 34 w 3458"/>
                <a:gd name="T5" fmla="*/ 1585 h 2411"/>
                <a:gd name="T6" fmla="*/ 767 w 3458"/>
                <a:gd name="T7" fmla="*/ 2410 h 2411"/>
                <a:gd name="T8" fmla="*/ 3203 w 3458"/>
                <a:gd name="T9" fmla="*/ 1051 h 2411"/>
                <a:gd name="T10" fmla="*/ 3069 w 3458"/>
                <a:gd name="T11" fmla="*/ 684 h 2411"/>
                <a:gd name="T12" fmla="*/ 3203 w 3458"/>
                <a:gd name="T13" fmla="*/ 584 h 2411"/>
                <a:gd name="T14" fmla="*/ 2635 w 3458"/>
                <a:gd name="T15" fmla="*/ 0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3735;p14"/>
            <p:cNvSpPr>
              <a:spLocks/>
            </p:cNvSpPr>
            <p:nvPr/>
          </p:nvSpPr>
          <p:spPr bwMode="auto">
            <a:xfrm>
              <a:off x="8060080" y="655214"/>
              <a:ext cx="124533" cy="86367"/>
            </a:xfrm>
            <a:custGeom>
              <a:avLst/>
              <a:gdLst>
                <a:gd name="T0" fmla="*/ 466 w 4157"/>
                <a:gd name="T1" fmla="*/ 1 h 2883"/>
                <a:gd name="T2" fmla="*/ 434 w 4157"/>
                <a:gd name="T3" fmla="*/ 1 h 2883"/>
                <a:gd name="T4" fmla="*/ 168 w 4157"/>
                <a:gd name="T5" fmla="*/ 335 h 2883"/>
                <a:gd name="T6" fmla="*/ 68 w 4157"/>
                <a:gd name="T7" fmla="*/ 635 h 2883"/>
                <a:gd name="T8" fmla="*/ 2347 w 4157"/>
                <a:gd name="T9" fmla="*/ 2883 h 2883"/>
                <a:gd name="T10" fmla="*/ 2870 w 4157"/>
                <a:gd name="T11" fmla="*/ 2670 h 2883"/>
                <a:gd name="T12" fmla="*/ 466 w 4157"/>
                <a:gd name="T13" fmla="*/ 1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8" name="Google Shape;3736;p14"/>
            <p:cNvSpPr>
              <a:spLocks/>
            </p:cNvSpPr>
            <p:nvPr/>
          </p:nvSpPr>
          <p:spPr bwMode="auto">
            <a:xfrm>
              <a:off x="7973149" y="700567"/>
              <a:ext cx="92958" cy="72767"/>
            </a:xfrm>
            <a:custGeom>
              <a:avLst/>
              <a:gdLst>
                <a:gd name="T0" fmla="*/ 2718 w 3103"/>
                <a:gd name="T1" fmla="*/ 1 h 2429"/>
                <a:gd name="T2" fmla="*/ 2603 w 3103"/>
                <a:gd name="T3" fmla="*/ 22 h 2429"/>
                <a:gd name="T4" fmla="*/ 1001 w 3103"/>
                <a:gd name="T5" fmla="*/ 422 h 2429"/>
                <a:gd name="T6" fmla="*/ 101 w 3103"/>
                <a:gd name="T7" fmla="*/ 1923 h 2429"/>
                <a:gd name="T8" fmla="*/ 890 w 3103"/>
                <a:gd name="T9" fmla="*/ 2429 h 2429"/>
                <a:gd name="T10" fmla="*/ 1468 w 3103"/>
                <a:gd name="T11" fmla="*/ 2324 h 2429"/>
                <a:gd name="T12" fmla="*/ 2936 w 3103"/>
                <a:gd name="T13" fmla="*/ 722 h 2429"/>
                <a:gd name="T14" fmla="*/ 3036 w 3103"/>
                <a:gd name="T15" fmla="*/ 589 h 2429"/>
                <a:gd name="T16" fmla="*/ 2936 w 3103"/>
                <a:gd name="T17" fmla="*/ 222 h 2429"/>
                <a:gd name="T18" fmla="*/ 2718 w 3103"/>
                <a:gd name="T19" fmla="*/ 1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3737;p14"/>
            <p:cNvSpPr>
              <a:spLocks/>
            </p:cNvSpPr>
            <p:nvPr/>
          </p:nvSpPr>
          <p:spPr bwMode="auto">
            <a:xfrm>
              <a:off x="8035666" y="770962"/>
              <a:ext cx="91400" cy="114438"/>
            </a:xfrm>
            <a:custGeom>
              <a:avLst/>
              <a:gdLst>
                <a:gd name="T0" fmla="*/ 897 w 3051"/>
                <a:gd name="T1" fmla="*/ 1 h 3820"/>
                <a:gd name="T2" fmla="*/ 682 w 3051"/>
                <a:gd name="T3" fmla="*/ 140 h 3820"/>
                <a:gd name="T4" fmla="*/ 449 w 3051"/>
                <a:gd name="T5" fmla="*/ 307 h 3820"/>
                <a:gd name="T6" fmla="*/ 1391 w 3051"/>
                <a:gd name="T7" fmla="*/ 3819 h 3820"/>
                <a:gd name="T8" fmla="*/ 1716 w 3051"/>
                <a:gd name="T9" fmla="*/ 3776 h 3820"/>
                <a:gd name="T10" fmla="*/ 1083 w 3051"/>
                <a:gd name="T11" fmla="*/ 74 h 3820"/>
                <a:gd name="T12" fmla="*/ 897 w 3051"/>
                <a:gd name="T13" fmla="*/ 1 h 3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3738;p14"/>
            <p:cNvSpPr>
              <a:spLocks/>
            </p:cNvSpPr>
            <p:nvPr/>
          </p:nvSpPr>
          <p:spPr bwMode="auto">
            <a:xfrm>
              <a:off x="8357866" y="-21239"/>
              <a:ext cx="718531" cy="965410"/>
            </a:xfrm>
            <a:custGeom>
              <a:avLst/>
              <a:gdLst>
                <a:gd name="T0" fmla="*/ 22483 w 23985"/>
                <a:gd name="T1" fmla="*/ 1 h 32226"/>
                <a:gd name="T2" fmla="*/ 17713 w 23985"/>
                <a:gd name="T3" fmla="*/ 7940 h 32226"/>
                <a:gd name="T4" fmla="*/ 2435 w 23985"/>
                <a:gd name="T5" fmla="*/ 19581 h 32226"/>
                <a:gd name="T6" fmla="*/ 2302 w 23985"/>
                <a:gd name="T7" fmla="*/ 23084 h 32226"/>
                <a:gd name="T8" fmla="*/ 2514 w 23985"/>
                <a:gd name="T9" fmla="*/ 23102 h 32226"/>
                <a:gd name="T10" fmla="*/ 6872 w 23985"/>
                <a:gd name="T11" fmla="*/ 20515 h 32226"/>
                <a:gd name="T12" fmla="*/ 17112 w 23985"/>
                <a:gd name="T13" fmla="*/ 11442 h 32226"/>
                <a:gd name="T14" fmla="*/ 17112 w 23985"/>
                <a:gd name="T15" fmla="*/ 11442 h 32226"/>
                <a:gd name="T16" fmla="*/ 15945 w 23985"/>
                <a:gd name="T17" fmla="*/ 13177 h 32226"/>
                <a:gd name="T18" fmla="*/ 9774 w 23985"/>
                <a:gd name="T19" fmla="*/ 21816 h 32226"/>
                <a:gd name="T20" fmla="*/ 6405 w 23985"/>
                <a:gd name="T21" fmla="*/ 26686 h 32226"/>
                <a:gd name="T22" fmla="*/ 5980 w 23985"/>
                <a:gd name="T23" fmla="*/ 29265 h 32226"/>
                <a:gd name="T24" fmla="*/ 6738 w 23985"/>
                <a:gd name="T25" fmla="*/ 29155 h 32226"/>
                <a:gd name="T26" fmla="*/ 12676 w 23985"/>
                <a:gd name="T27" fmla="*/ 22717 h 32226"/>
                <a:gd name="T28" fmla="*/ 19448 w 23985"/>
                <a:gd name="T29" fmla="*/ 13177 h 32226"/>
                <a:gd name="T30" fmla="*/ 19448 w 23985"/>
                <a:gd name="T31" fmla="*/ 13177 h 32226"/>
                <a:gd name="T32" fmla="*/ 15845 w 23985"/>
                <a:gd name="T33" fmla="*/ 21916 h 32226"/>
                <a:gd name="T34" fmla="*/ 11742 w 23985"/>
                <a:gd name="T35" fmla="*/ 32157 h 32226"/>
                <a:gd name="T36" fmla="*/ 12088 w 23985"/>
                <a:gd name="T37" fmla="*/ 32225 h 32226"/>
                <a:gd name="T38" fmla="*/ 17112 w 23985"/>
                <a:gd name="T39" fmla="*/ 25786 h 32226"/>
                <a:gd name="T40" fmla="*/ 21049 w 23985"/>
                <a:gd name="T41" fmla="*/ 17079 h 32226"/>
                <a:gd name="T42" fmla="*/ 23284 w 23985"/>
                <a:gd name="T43" fmla="*/ 1502 h 32226"/>
                <a:gd name="T44" fmla="*/ 22483 w 23985"/>
                <a:gd name="T45" fmla="*/ 1 h 32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3739;p14"/>
            <p:cNvSpPr>
              <a:spLocks/>
            </p:cNvSpPr>
            <p:nvPr/>
          </p:nvSpPr>
          <p:spPr bwMode="auto">
            <a:xfrm>
              <a:off x="8957392" y="263547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3740;p14"/>
            <p:cNvSpPr>
              <a:spLocks/>
            </p:cNvSpPr>
            <p:nvPr/>
          </p:nvSpPr>
          <p:spPr bwMode="auto">
            <a:xfrm>
              <a:off x="8920427" y="339484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3741;p14"/>
            <p:cNvSpPr>
              <a:spLocks/>
            </p:cNvSpPr>
            <p:nvPr/>
          </p:nvSpPr>
          <p:spPr bwMode="auto">
            <a:xfrm>
              <a:off x="8871450" y="355480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4" name="Google Shape;3742;p14"/>
            <p:cNvSpPr>
              <a:spLocks/>
            </p:cNvSpPr>
            <p:nvPr/>
          </p:nvSpPr>
          <p:spPr bwMode="auto">
            <a:xfrm>
              <a:off x="8829482" y="433424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5" name="Google Shape;3743;p14"/>
            <p:cNvSpPr>
              <a:spLocks/>
            </p:cNvSpPr>
            <p:nvPr/>
          </p:nvSpPr>
          <p:spPr bwMode="auto">
            <a:xfrm>
              <a:off x="8787515" y="451397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3744;p14"/>
            <p:cNvSpPr>
              <a:spLocks/>
            </p:cNvSpPr>
            <p:nvPr/>
          </p:nvSpPr>
          <p:spPr bwMode="auto">
            <a:xfrm>
              <a:off x="8776521" y="525327"/>
              <a:ext cx="20042" cy="16027"/>
            </a:xfrm>
            <a:custGeom>
              <a:avLst/>
              <a:gdLst>
                <a:gd name="T0" fmla="*/ 334 w 669"/>
                <a:gd name="T1" fmla="*/ 1 h 535"/>
                <a:gd name="T2" fmla="*/ 334 w 669"/>
                <a:gd name="T3" fmla="*/ 535 h 535"/>
                <a:gd name="T4" fmla="*/ 334 w 669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3745;p14"/>
            <p:cNvSpPr>
              <a:spLocks/>
            </p:cNvSpPr>
            <p:nvPr/>
          </p:nvSpPr>
          <p:spPr bwMode="auto">
            <a:xfrm>
              <a:off x="8729581" y="541324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3746;p14"/>
            <p:cNvSpPr>
              <a:spLocks/>
            </p:cNvSpPr>
            <p:nvPr/>
          </p:nvSpPr>
          <p:spPr bwMode="auto">
            <a:xfrm>
              <a:off x="8721583" y="61426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3747;p14"/>
            <p:cNvSpPr>
              <a:spLocks/>
            </p:cNvSpPr>
            <p:nvPr/>
          </p:nvSpPr>
          <p:spPr bwMode="auto">
            <a:xfrm>
              <a:off x="8677609" y="622263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3748;p14"/>
            <p:cNvSpPr>
              <a:spLocks/>
            </p:cNvSpPr>
            <p:nvPr/>
          </p:nvSpPr>
          <p:spPr bwMode="auto">
            <a:xfrm>
              <a:off x="8679616" y="680227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3749;p14"/>
            <p:cNvSpPr>
              <a:spLocks/>
            </p:cNvSpPr>
            <p:nvPr/>
          </p:nvSpPr>
          <p:spPr bwMode="auto">
            <a:xfrm>
              <a:off x="8627643" y="690202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2" name="Google Shape;3750;p14"/>
            <p:cNvSpPr>
              <a:spLocks/>
            </p:cNvSpPr>
            <p:nvPr/>
          </p:nvSpPr>
          <p:spPr bwMode="auto">
            <a:xfrm>
              <a:off x="8627643" y="748166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3751;p14"/>
            <p:cNvSpPr>
              <a:spLocks/>
            </p:cNvSpPr>
            <p:nvPr/>
          </p:nvSpPr>
          <p:spPr bwMode="auto">
            <a:xfrm>
              <a:off x="8582680" y="753168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4" name="Google Shape;3752;p14"/>
            <p:cNvSpPr>
              <a:spLocks/>
            </p:cNvSpPr>
            <p:nvPr/>
          </p:nvSpPr>
          <p:spPr bwMode="auto">
            <a:xfrm>
              <a:off x="8569680" y="808137"/>
              <a:ext cx="20042" cy="15997"/>
            </a:xfrm>
            <a:custGeom>
              <a:avLst/>
              <a:gdLst>
                <a:gd name="T0" fmla="*/ 335 w 669"/>
                <a:gd name="T1" fmla="*/ 0 h 534"/>
                <a:gd name="T2" fmla="*/ 335 w 669"/>
                <a:gd name="T3" fmla="*/ 534 h 534"/>
                <a:gd name="T4" fmla="*/ 335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5" name="Google Shape;3753;p14"/>
            <p:cNvSpPr>
              <a:spLocks/>
            </p:cNvSpPr>
            <p:nvPr/>
          </p:nvSpPr>
          <p:spPr bwMode="auto">
            <a:xfrm>
              <a:off x="8530738" y="824103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6" name="Google Shape;3754;p14"/>
            <p:cNvSpPr>
              <a:spLocks/>
            </p:cNvSpPr>
            <p:nvPr/>
          </p:nvSpPr>
          <p:spPr bwMode="auto">
            <a:xfrm>
              <a:off x="8889453" y="252553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7" name="Google Shape;3755;p14"/>
            <p:cNvSpPr>
              <a:spLocks/>
            </p:cNvSpPr>
            <p:nvPr/>
          </p:nvSpPr>
          <p:spPr bwMode="auto">
            <a:xfrm>
              <a:off x="8829482" y="305514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8" name="Google Shape;3756;p14"/>
            <p:cNvSpPr>
              <a:spLocks/>
            </p:cNvSpPr>
            <p:nvPr/>
          </p:nvSpPr>
          <p:spPr bwMode="auto">
            <a:xfrm>
              <a:off x="8771549" y="310517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9" name="Google Shape;3757;p14"/>
            <p:cNvSpPr>
              <a:spLocks/>
            </p:cNvSpPr>
            <p:nvPr/>
          </p:nvSpPr>
          <p:spPr bwMode="auto">
            <a:xfrm>
              <a:off x="8750550" y="360483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0" name="Google Shape;3758;p14"/>
            <p:cNvSpPr>
              <a:spLocks/>
            </p:cNvSpPr>
            <p:nvPr/>
          </p:nvSpPr>
          <p:spPr bwMode="auto">
            <a:xfrm>
              <a:off x="8682611" y="368451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1" name="Google Shape;3759;p14"/>
            <p:cNvSpPr>
              <a:spLocks/>
            </p:cNvSpPr>
            <p:nvPr/>
          </p:nvSpPr>
          <p:spPr bwMode="auto">
            <a:xfrm>
              <a:off x="8674613" y="417428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2" name="Google Shape;3760;p14"/>
            <p:cNvSpPr>
              <a:spLocks/>
            </p:cNvSpPr>
            <p:nvPr/>
          </p:nvSpPr>
          <p:spPr bwMode="auto">
            <a:xfrm>
              <a:off x="8619645" y="423419"/>
              <a:ext cx="20012" cy="15009"/>
            </a:xfrm>
            <a:custGeom>
              <a:avLst/>
              <a:gdLst>
                <a:gd name="T0" fmla="*/ 334 w 668"/>
                <a:gd name="T1" fmla="*/ 1 h 501"/>
                <a:gd name="T2" fmla="*/ 334 w 668"/>
                <a:gd name="T3" fmla="*/ 501 h 501"/>
                <a:gd name="T4" fmla="*/ 334 w 668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3" name="Google Shape;3761;p14"/>
            <p:cNvSpPr>
              <a:spLocks/>
            </p:cNvSpPr>
            <p:nvPr/>
          </p:nvSpPr>
          <p:spPr bwMode="auto">
            <a:xfrm>
              <a:off x="8616650" y="483360"/>
              <a:ext cx="21030" cy="16027"/>
            </a:xfrm>
            <a:custGeom>
              <a:avLst/>
              <a:gdLst>
                <a:gd name="T0" fmla="*/ 334 w 702"/>
                <a:gd name="T1" fmla="*/ 1 h 535"/>
                <a:gd name="T2" fmla="*/ 334 w 702"/>
                <a:gd name="T3" fmla="*/ 535 h 535"/>
                <a:gd name="T4" fmla="*/ 334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4" name="Google Shape;3762;p14"/>
            <p:cNvSpPr>
              <a:spLocks/>
            </p:cNvSpPr>
            <p:nvPr/>
          </p:nvSpPr>
          <p:spPr bwMode="auto">
            <a:xfrm>
              <a:off x="8559705" y="472396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5" name="Google Shape;3763;p14"/>
            <p:cNvSpPr>
              <a:spLocks/>
            </p:cNvSpPr>
            <p:nvPr/>
          </p:nvSpPr>
          <p:spPr bwMode="auto">
            <a:xfrm>
              <a:off x="8553714" y="530330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6" name="Google Shape;3764;p14"/>
            <p:cNvSpPr>
              <a:spLocks/>
            </p:cNvSpPr>
            <p:nvPr/>
          </p:nvSpPr>
          <p:spPr bwMode="auto">
            <a:xfrm>
              <a:off x="8493743" y="527334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7" name="Google Shape;3765;p14"/>
            <p:cNvSpPr>
              <a:spLocks/>
            </p:cNvSpPr>
            <p:nvPr/>
          </p:nvSpPr>
          <p:spPr bwMode="auto">
            <a:xfrm>
              <a:off x="8501741" y="585298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8" name="Google Shape;3766;p14"/>
            <p:cNvSpPr>
              <a:spLocks/>
            </p:cNvSpPr>
            <p:nvPr/>
          </p:nvSpPr>
          <p:spPr bwMode="auto">
            <a:xfrm>
              <a:off x="8446803" y="569302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9" name="Google Shape;3767;p14"/>
            <p:cNvSpPr>
              <a:spLocks/>
            </p:cNvSpPr>
            <p:nvPr/>
          </p:nvSpPr>
          <p:spPr bwMode="auto">
            <a:xfrm>
              <a:off x="8422809" y="630261"/>
              <a:ext cx="21000" cy="15009"/>
            </a:xfrm>
            <a:custGeom>
              <a:avLst/>
              <a:gdLst>
                <a:gd name="T0" fmla="*/ 334 w 701"/>
                <a:gd name="T1" fmla="*/ 1 h 501"/>
                <a:gd name="T2" fmla="*/ 334 w 701"/>
                <a:gd name="T3" fmla="*/ 501 h 501"/>
                <a:gd name="T4" fmla="*/ 334 w 701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0" name="Google Shape;3768;p14"/>
            <p:cNvSpPr>
              <a:spLocks/>
            </p:cNvSpPr>
            <p:nvPr/>
          </p:nvSpPr>
          <p:spPr bwMode="auto">
            <a:xfrm>
              <a:off x="8947416" y="41242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1" name="Google Shape;3769;p14"/>
            <p:cNvSpPr>
              <a:spLocks/>
            </p:cNvSpPr>
            <p:nvPr/>
          </p:nvSpPr>
          <p:spPr bwMode="auto">
            <a:xfrm>
              <a:off x="8952389" y="486385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0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2" name="Google Shape;3770;p14"/>
            <p:cNvSpPr>
              <a:spLocks/>
            </p:cNvSpPr>
            <p:nvPr/>
          </p:nvSpPr>
          <p:spPr bwMode="auto">
            <a:xfrm>
              <a:off x="8902424" y="506366"/>
              <a:ext cx="20042" cy="15997"/>
            </a:xfrm>
            <a:custGeom>
              <a:avLst/>
              <a:gdLst>
                <a:gd name="T0" fmla="*/ 335 w 669"/>
                <a:gd name="T1" fmla="*/ 0 h 534"/>
                <a:gd name="T2" fmla="*/ 335 w 669"/>
                <a:gd name="T3" fmla="*/ 534 h 534"/>
                <a:gd name="T4" fmla="*/ 335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3" name="Google Shape;3771;p14"/>
            <p:cNvSpPr>
              <a:spLocks/>
            </p:cNvSpPr>
            <p:nvPr/>
          </p:nvSpPr>
          <p:spPr bwMode="auto">
            <a:xfrm>
              <a:off x="8912429" y="580296"/>
              <a:ext cx="21000" cy="16027"/>
            </a:xfrm>
            <a:custGeom>
              <a:avLst/>
              <a:gdLst>
                <a:gd name="T0" fmla="*/ 367 w 701"/>
                <a:gd name="T1" fmla="*/ 1 h 535"/>
                <a:gd name="T2" fmla="*/ 367 w 701"/>
                <a:gd name="T3" fmla="*/ 534 h 535"/>
                <a:gd name="T4" fmla="*/ 367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4" name="Google Shape;3772;p14"/>
            <p:cNvSpPr>
              <a:spLocks/>
            </p:cNvSpPr>
            <p:nvPr/>
          </p:nvSpPr>
          <p:spPr bwMode="auto">
            <a:xfrm>
              <a:off x="8863452" y="601294"/>
              <a:ext cx="20042" cy="15997"/>
            </a:xfrm>
            <a:custGeom>
              <a:avLst/>
              <a:gdLst>
                <a:gd name="T0" fmla="*/ 335 w 669"/>
                <a:gd name="T1" fmla="*/ 0 h 534"/>
                <a:gd name="T2" fmla="*/ 335 w 669"/>
                <a:gd name="T3" fmla="*/ 534 h 534"/>
                <a:gd name="T4" fmla="*/ 335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5" name="Google Shape;3773;p14"/>
            <p:cNvSpPr>
              <a:spLocks/>
            </p:cNvSpPr>
            <p:nvPr/>
          </p:nvSpPr>
          <p:spPr bwMode="auto">
            <a:xfrm>
              <a:off x="8876452" y="66123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6" name="Google Shape;3774;p14"/>
            <p:cNvSpPr>
              <a:spLocks/>
            </p:cNvSpPr>
            <p:nvPr/>
          </p:nvSpPr>
          <p:spPr bwMode="auto">
            <a:xfrm>
              <a:off x="8821484" y="680227"/>
              <a:ext cx="20042" cy="15009"/>
            </a:xfrm>
            <a:custGeom>
              <a:avLst/>
              <a:gdLst>
                <a:gd name="T0" fmla="*/ 335 w 669"/>
                <a:gd name="T1" fmla="*/ 0 h 501"/>
                <a:gd name="T2" fmla="*/ 335 w 669"/>
                <a:gd name="T3" fmla="*/ 501 h 501"/>
                <a:gd name="T4" fmla="*/ 335 w 669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7" name="Google Shape;3775;p14"/>
            <p:cNvSpPr>
              <a:spLocks/>
            </p:cNvSpPr>
            <p:nvPr/>
          </p:nvSpPr>
          <p:spPr bwMode="auto">
            <a:xfrm>
              <a:off x="8831489" y="74217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8" name="Google Shape;3776;p14"/>
            <p:cNvSpPr>
              <a:spLocks/>
            </p:cNvSpPr>
            <p:nvPr/>
          </p:nvSpPr>
          <p:spPr bwMode="auto">
            <a:xfrm>
              <a:off x="8781524" y="745170"/>
              <a:ext cx="21030" cy="16027"/>
            </a:xfrm>
            <a:custGeom>
              <a:avLst/>
              <a:gdLst>
                <a:gd name="T0" fmla="*/ 368 w 702"/>
                <a:gd name="T1" fmla="*/ 1 h 535"/>
                <a:gd name="T2" fmla="*/ 368 w 702"/>
                <a:gd name="T3" fmla="*/ 534 h 535"/>
                <a:gd name="T4" fmla="*/ 368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9" name="Google Shape;3777;p14"/>
            <p:cNvSpPr>
              <a:spLocks/>
            </p:cNvSpPr>
            <p:nvPr/>
          </p:nvSpPr>
          <p:spPr bwMode="auto">
            <a:xfrm>
              <a:off x="8784519" y="821107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0" name="Google Shape;3778;p14"/>
            <p:cNvSpPr>
              <a:spLocks/>
            </p:cNvSpPr>
            <p:nvPr/>
          </p:nvSpPr>
          <p:spPr bwMode="auto">
            <a:xfrm>
              <a:off x="8732577" y="826110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1" name="Google Shape;3779;p14"/>
            <p:cNvSpPr>
              <a:spLocks/>
            </p:cNvSpPr>
            <p:nvPr/>
          </p:nvSpPr>
          <p:spPr bwMode="auto">
            <a:xfrm>
              <a:off x="8718588" y="900040"/>
              <a:ext cx="21000" cy="15039"/>
            </a:xfrm>
            <a:custGeom>
              <a:avLst/>
              <a:gdLst>
                <a:gd name="T0" fmla="*/ 367 w 701"/>
                <a:gd name="T1" fmla="*/ 1 h 502"/>
                <a:gd name="T2" fmla="*/ 367 w 701"/>
                <a:gd name="T3" fmla="*/ 501 h 502"/>
                <a:gd name="T4" fmla="*/ 367 w 701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2" name="Google Shape;3780;p14"/>
            <p:cNvSpPr>
              <a:spLocks/>
            </p:cNvSpPr>
            <p:nvPr/>
          </p:nvSpPr>
          <p:spPr bwMode="auto">
            <a:xfrm>
              <a:off x="8967397" y="357457"/>
              <a:ext cx="21000" cy="16027"/>
            </a:xfrm>
            <a:custGeom>
              <a:avLst/>
              <a:gdLst>
                <a:gd name="T0" fmla="*/ 367 w 701"/>
                <a:gd name="T1" fmla="*/ 1 h 535"/>
                <a:gd name="T2" fmla="*/ 367 w 701"/>
                <a:gd name="T3" fmla="*/ 535 h 535"/>
                <a:gd name="T4" fmla="*/ 367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3" name="Google Shape;3781;p14"/>
            <p:cNvSpPr>
              <a:spLocks/>
            </p:cNvSpPr>
            <p:nvPr/>
          </p:nvSpPr>
          <p:spPr bwMode="auto">
            <a:xfrm>
              <a:off x="8947416" y="195608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0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4" name="Google Shape;3782;p14"/>
            <p:cNvSpPr>
              <a:spLocks/>
            </p:cNvSpPr>
            <p:nvPr/>
          </p:nvSpPr>
          <p:spPr bwMode="auto">
            <a:xfrm>
              <a:off x="9017362" y="226582"/>
              <a:ext cx="21000" cy="15997"/>
            </a:xfrm>
            <a:custGeom>
              <a:avLst/>
              <a:gdLst>
                <a:gd name="T0" fmla="*/ 334 w 701"/>
                <a:gd name="T1" fmla="*/ 0 h 534"/>
                <a:gd name="T2" fmla="*/ 334 w 701"/>
                <a:gd name="T3" fmla="*/ 534 h 534"/>
                <a:gd name="T4" fmla="*/ 334 w 701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5" name="Google Shape;3783;p14"/>
            <p:cNvSpPr>
              <a:spLocks/>
            </p:cNvSpPr>
            <p:nvPr/>
          </p:nvSpPr>
          <p:spPr bwMode="auto">
            <a:xfrm>
              <a:off x="8996363" y="147619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5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6" name="Google Shape;3784;p14"/>
            <p:cNvSpPr>
              <a:spLocks/>
            </p:cNvSpPr>
            <p:nvPr/>
          </p:nvSpPr>
          <p:spPr bwMode="auto">
            <a:xfrm>
              <a:off x="9023353" y="119641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8400415" y="6144261"/>
            <a:ext cx="445770" cy="901700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0697" y="4620621"/>
              <a:ext cx="134774" cy="19843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4" y="4894258"/>
              <a:ext cx="220880" cy="13995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3209" y="4892171"/>
              <a:ext cx="117927" cy="244393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610" y="4670754"/>
              <a:ext cx="172212" cy="21097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5180" y="4313562"/>
              <a:ext cx="142262" cy="315415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7944" y="4238364"/>
              <a:ext cx="151622" cy="25692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94" name="Google Shape;3792;p14"/>
            <p:cNvSpPr>
              <a:spLocks/>
            </p:cNvSpPr>
            <p:nvPr/>
          </p:nvSpPr>
          <p:spPr bwMode="auto">
            <a:xfrm>
              <a:off x="7764720" y="4348509"/>
              <a:ext cx="112550" cy="1076313"/>
            </a:xfrm>
            <a:custGeom>
              <a:avLst/>
              <a:gdLst>
                <a:gd name="T0" fmla="*/ 386 w 3757"/>
                <a:gd name="T1" fmla="*/ 1 h 35928"/>
                <a:gd name="T2" fmla="*/ 20 w 3757"/>
                <a:gd name="T3" fmla="*/ 397 h 35928"/>
                <a:gd name="T4" fmla="*/ 1588 w 3757"/>
                <a:gd name="T5" fmla="*/ 6935 h 35928"/>
                <a:gd name="T6" fmla="*/ 2756 w 3757"/>
                <a:gd name="T7" fmla="*/ 13773 h 35928"/>
                <a:gd name="T8" fmla="*/ 2956 w 3757"/>
                <a:gd name="T9" fmla="*/ 27616 h 35928"/>
                <a:gd name="T10" fmla="*/ 2122 w 3757"/>
                <a:gd name="T11" fmla="*/ 35555 h 35928"/>
                <a:gd name="T12" fmla="*/ 2447 w 3757"/>
                <a:gd name="T13" fmla="*/ 35928 h 35928"/>
                <a:gd name="T14" fmla="*/ 2722 w 3757"/>
                <a:gd name="T15" fmla="*/ 35722 h 35928"/>
                <a:gd name="T16" fmla="*/ 3523 w 3757"/>
                <a:gd name="T17" fmla="*/ 28817 h 35928"/>
                <a:gd name="T18" fmla="*/ 3756 w 3757"/>
                <a:gd name="T19" fmla="*/ 21712 h 35928"/>
                <a:gd name="T20" fmla="*/ 3456 w 3757"/>
                <a:gd name="T21" fmla="*/ 14641 h 35928"/>
                <a:gd name="T22" fmla="*/ 2456 w 3757"/>
                <a:gd name="T23" fmla="*/ 7802 h 35928"/>
                <a:gd name="T24" fmla="*/ 621 w 3757"/>
                <a:gd name="T25" fmla="*/ 230 h 35928"/>
                <a:gd name="T26" fmla="*/ 386 w 3757"/>
                <a:gd name="T27" fmla="*/ 1 h 35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5" name="Google Shape;3793;p14"/>
            <p:cNvSpPr>
              <a:spLocks/>
            </p:cNvSpPr>
            <p:nvPr/>
          </p:nvSpPr>
          <p:spPr bwMode="auto">
            <a:xfrm>
              <a:off x="7852399" y="4935066"/>
              <a:ext cx="148979" cy="280073"/>
            </a:xfrm>
            <a:custGeom>
              <a:avLst/>
              <a:gdLst>
                <a:gd name="T0" fmla="*/ 4591 w 4973"/>
                <a:gd name="T1" fmla="*/ 0 h 9349"/>
                <a:gd name="T2" fmla="*/ 4332 w 4973"/>
                <a:gd name="T3" fmla="*/ 230 h 9349"/>
                <a:gd name="T4" fmla="*/ 162 w 4973"/>
                <a:gd name="T5" fmla="*/ 8903 h 9349"/>
                <a:gd name="T6" fmla="*/ 426 w 4973"/>
                <a:gd name="T7" fmla="*/ 9348 h 9349"/>
                <a:gd name="T8" fmla="*/ 696 w 4973"/>
                <a:gd name="T9" fmla="*/ 9203 h 9349"/>
                <a:gd name="T10" fmla="*/ 4932 w 4973"/>
                <a:gd name="T11" fmla="*/ 397 h 9349"/>
                <a:gd name="T12" fmla="*/ 4591 w 4973"/>
                <a:gd name="T13" fmla="*/ 0 h 9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6" name="Google Shape;3794;p14"/>
            <p:cNvSpPr>
              <a:spLocks/>
            </p:cNvSpPr>
            <p:nvPr/>
          </p:nvSpPr>
          <p:spPr bwMode="auto">
            <a:xfrm>
              <a:off x="7738300" y="4739937"/>
              <a:ext cx="140081" cy="186096"/>
            </a:xfrm>
            <a:custGeom>
              <a:avLst/>
              <a:gdLst>
                <a:gd name="T0" fmla="*/ 393 w 4676"/>
                <a:gd name="T1" fmla="*/ 0 h 6212"/>
                <a:gd name="T2" fmla="*/ 102 w 4676"/>
                <a:gd name="T3" fmla="*/ 373 h 6212"/>
                <a:gd name="T4" fmla="*/ 4005 w 4676"/>
                <a:gd name="T5" fmla="*/ 6110 h 6212"/>
                <a:gd name="T6" fmla="*/ 4231 w 4676"/>
                <a:gd name="T7" fmla="*/ 6211 h 6212"/>
                <a:gd name="T8" fmla="*/ 4472 w 4676"/>
                <a:gd name="T9" fmla="*/ 5676 h 6212"/>
                <a:gd name="T10" fmla="*/ 2337 w 4676"/>
                <a:gd name="T11" fmla="*/ 3075 h 6212"/>
                <a:gd name="T12" fmla="*/ 702 w 4676"/>
                <a:gd name="T13" fmla="*/ 206 h 6212"/>
                <a:gd name="T14" fmla="*/ 393 w 4676"/>
                <a:gd name="T15" fmla="*/ 0 h 6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7" name="Google Shape;3795;p14"/>
            <p:cNvSpPr>
              <a:spLocks/>
            </p:cNvSpPr>
            <p:nvPr/>
          </p:nvSpPr>
          <p:spPr bwMode="auto">
            <a:xfrm>
              <a:off x="7832240" y="4369508"/>
              <a:ext cx="111981" cy="285195"/>
            </a:xfrm>
            <a:custGeom>
              <a:avLst/>
              <a:gdLst>
                <a:gd name="T0" fmla="*/ 2944 w 3738"/>
                <a:gd name="T1" fmla="*/ 0 h 9520"/>
                <a:gd name="T2" fmla="*/ 2603 w 3738"/>
                <a:gd name="T3" fmla="*/ 396 h 9520"/>
                <a:gd name="T4" fmla="*/ 235 w 3738"/>
                <a:gd name="T5" fmla="*/ 9003 h 9520"/>
                <a:gd name="T6" fmla="*/ 460 w 3738"/>
                <a:gd name="T7" fmla="*/ 9520 h 9520"/>
                <a:gd name="T8" fmla="*/ 669 w 3738"/>
                <a:gd name="T9" fmla="*/ 9436 h 9520"/>
                <a:gd name="T10" fmla="*/ 3204 w 3738"/>
                <a:gd name="T11" fmla="*/ 230 h 9520"/>
                <a:gd name="T12" fmla="*/ 2944 w 3738"/>
                <a:gd name="T13" fmla="*/ 0 h 9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8" name="Google Shape;3796;p14"/>
            <p:cNvSpPr>
              <a:spLocks/>
            </p:cNvSpPr>
            <p:nvPr/>
          </p:nvSpPr>
          <p:spPr bwMode="auto">
            <a:xfrm>
              <a:off x="7858570" y="4654144"/>
              <a:ext cx="160093" cy="196761"/>
            </a:xfrm>
            <a:custGeom>
              <a:avLst/>
              <a:gdLst>
                <a:gd name="T0" fmla="*/ 5035 w 5344"/>
                <a:gd name="T1" fmla="*/ 1 h 6568"/>
                <a:gd name="T2" fmla="*/ 4693 w 5344"/>
                <a:gd name="T3" fmla="*/ 301 h 6568"/>
                <a:gd name="T4" fmla="*/ 323 w 5344"/>
                <a:gd name="T5" fmla="*/ 5939 h 6568"/>
                <a:gd name="T6" fmla="*/ 367 w 5344"/>
                <a:gd name="T7" fmla="*/ 6568 h 6568"/>
                <a:gd name="T8" fmla="*/ 490 w 5344"/>
                <a:gd name="T9" fmla="*/ 6539 h 6568"/>
                <a:gd name="T10" fmla="*/ 5327 w 5344"/>
                <a:gd name="T11" fmla="*/ 301 h 6568"/>
                <a:gd name="T12" fmla="*/ 5035 w 5344"/>
                <a:gd name="T13" fmla="*/ 1 h 6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9" name="Google Shape;3797;p14"/>
            <p:cNvSpPr>
              <a:spLocks/>
            </p:cNvSpPr>
            <p:nvPr/>
          </p:nvSpPr>
          <p:spPr bwMode="auto">
            <a:xfrm>
              <a:off x="7692198" y="4929614"/>
              <a:ext cx="181752" cy="123245"/>
            </a:xfrm>
            <a:custGeom>
              <a:avLst/>
              <a:gdLst>
                <a:gd name="T0" fmla="*/ 428 w 6067"/>
                <a:gd name="T1" fmla="*/ 1 h 4114"/>
                <a:gd name="T2" fmla="*/ 140 w 6067"/>
                <a:gd name="T3" fmla="*/ 479 h 4114"/>
                <a:gd name="T4" fmla="*/ 2408 w 6067"/>
                <a:gd name="T5" fmla="*/ 2747 h 4114"/>
                <a:gd name="T6" fmla="*/ 5444 w 6067"/>
                <a:gd name="T7" fmla="*/ 4081 h 4114"/>
                <a:gd name="T8" fmla="*/ 5585 w 6067"/>
                <a:gd name="T9" fmla="*/ 4113 h 4114"/>
                <a:gd name="T10" fmla="*/ 5777 w 6067"/>
                <a:gd name="T11" fmla="*/ 3547 h 4114"/>
                <a:gd name="T12" fmla="*/ 2875 w 6067"/>
                <a:gd name="T13" fmla="*/ 2313 h 4114"/>
                <a:gd name="T14" fmla="*/ 674 w 6067"/>
                <a:gd name="T15" fmla="*/ 145 h 4114"/>
                <a:gd name="T16" fmla="*/ 428 w 6067"/>
                <a:gd name="T17" fmla="*/ 1 h 4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0" name="Google Shape;3798;p14"/>
            <p:cNvSpPr>
              <a:spLocks/>
            </p:cNvSpPr>
            <p:nvPr/>
          </p:nvSpPr>
          <p:spPr bwMode="auto">
            <a:xfrm>
              <a:off x="7935196" y="4960918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1" name="Google Shape;3799;p14"/>
            <p:cNvSpPr>
              <a:spLocks/>
            </p:cNvSpPr>
            <p:nvPr/>
          </p:nvSpPr>
          <p:spPr bwMode="auto">
            <a:xfrm>
              <a:off x="7928186" y="4990903"/>
              <a:ext cx="21030" cy="15009"/>
            </a:xfrm>
            <a:custGeom>
              <a:avLst/>
              <a:gdLst>
                <a:gd name="T0" fmla="*/ 334 w 702"/>
                <a:gd name="T1" fmla="*/ 0 h 501"/>
                <a:gd name="T2" fmla="*/ 334 w 702"/>
                <a:gd name="T3" fmla="*/ 501 h 501"/>
                <a:gd name="T4" fmla="*/ 334 w 702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2" name="Google Shape;3800;p14"/>
            <p:cNvSpPr>
              <a:spLocks/>
            </p:cNvSpPr>
            <p:nvPr/>
          </p:nvSpPr>
          <p:spPr bwMode="auto">
            <a:xfrm>
              <a:off x="7956165" y="4688144"/>
              <a:ext cx="21030" cy="15997"/>
            </a:xfrm>
            <a:custGeom>
              <a:avLst/>
              <a:gdLst>
                <a:gd name="T0" fmla="*/ 334 w 702"/>
                <a:gd name="T1" fmla="*/ 0 h 534"/>
                <a:gd name="T2" fmla="*/ 334 w 702"/>
                <a:gd name="T3" fmla="*/ 534 h 534"/>
                <a:gd name="T4" fmla="*/ 334 w 702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3" name="Google Shape;3801;p14"/>
            <p:cNvSpPr>
              <a:spLocks/>
            </p:cNvSpPr>
            <p:nvPr/>
          </p:nvSpPr>
          <p:spPr bwMode="auto">
            <a:xfrm>
              <a:off x="7949185" y="4714115"/>
              <a:ext cx="21000" cy="16027"/>
            </a:xfrm>
            <a:custGeom>
              <a:avLst/>
              <a:gdLst>
                <a:gd name="T0" fmla="*/ 334 w 701"/>
                <a:gd name="T1" fmla="*/ 0 h 535"/>
                <a:gd name="T2" fmla="*/ 334 w 701"/>
                <a:gd name="T3" fmla="*/ 534 h 535"/>
                <a:gd name="T4" fmla="*/ 334 w 701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4" name="Google Shape;3802;p14"/>
            <p:cNvSpPr>
              <a:spLocks/>
            </p:cNvSpPr>
            <p:nvPr/>
          </p:nvSpPr>
          <p:spPr bwMode="auto">
            <a:xfrm>
              <a:off x="7719368" y="4704110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5" name="Google Shape;3803;p14"/>
            <p:cNvSpPr>
              <a:spLocks/>
            </p:cNvSpPr>
            <p:nvPr/>
          </p:nvSpPr>
          <p:spPr bwMode="auto">
            <a:xfrm>
              <a:off x="7706367" y="4734095"/>
              <a:ext cx="21000" cy="15009"/>
            </a:xfrm>
            <a:custGeom>
              <a:avLst/>
              <a:gdLst>
                <a:gd name="T0" fmla="*/ 367 w 701"/>
                <a:gd name="T1" fmla="*/ 1 h 501"/>
                <a:gd name="T2" fmla="*/ 367 w 701"/>
                <a:gd name="T3" fmla="*/ 501 h 501"/>
                <a:gd name="T4" fmla="*/ 367 w 701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6" name="Google Shape;3804;p14"/>
            <p:cNvSpPr>
              <a:spLocks/>
            </p:cNvSpPr>
            <p:nvPr/>
          </p:nvSpPr>
          <p:spPr bwMode="auto">
            <a:xfrm>
              <a:off x="7689383" y="470710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7" name="Google Shape;3805;p14"/>
            <p:cNvSpPr>
              <a:spLocks/>
            </p:cNvSpPr>
            <p:nvPr/>
          </p:nvSpPr>
          <p:spPr bwMode="auto">
            <a:xfrm>
              <a:off x="7907218" y="4335418"/>
              <a:ext cx="21000" cy="15997"/>
            </a:xfrm>
            <a:custGeom>
              <a:avLst/>
              <a:gdLst>
                <a:gd name="T0" fmla="*/ 367 w 701"/>
                <a:gd name="T1" fmla="*/ 0 h 534"/>
                <a:gd name="T2" fmla="*/ 367 w 701"/>
                <a:gd name="T3" fmla="*/ 534 h 534"/>
                <a:gd name="T4" fmla="*/ 367 w 701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8" name="Google Shape;3806;p14"/>
            <p:cNvSpPr>
              <a:spLocks/>
            </p:cNvSpPr>
            <p:nvPr/>
          </p:nvSpPr>
          <p:spPr bwMode="auto">
            <a:xfrm>
              <a:off x="7883223" y="4349408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9" name="Google Shape;3807;p14"/>
            <p:cNvSpPr>
              <a:spLocks/>
            </p:cNvSpPr>
            <p:nvPr/>
          </p:nvSpPr>
          <p:spPr bwMode="auto">
            <a:xfrm>
              <a:off x="7755314" y="4299442"/>
              <a:ext cx="21030" cy="15009"/>
            </a:xfrm>
            <a:custGeom>
              <a:avLst/>
              <a:gdLst>
                <a:gd name="T0" fmla="*/ 368 w 702"/>
                <a:gd name="T1" fmla="*/ 0 h 501"/>
                <a:gd name="T2" fmla="*/ 368 w 702"/>
                <a:gd name="T3" fmla="*/ 501 h 501"/>
                <a:gd name="T4" fmla="*/ 368 w 702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10" name="Google Shape;3808;p14"/>
            <p:cNvSpPr>
              <a:spLocks/>
            </p:cNvSpPr>
            <p:nvPr/>
          </p:nvSpPr>
          <p:spPr bwMode="auto">
            <a:xfrm>
              <a:off x="7738330" y="4328409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11" name="Google Shape;3809;p14"/>
            <p:cNvSpPr>
              <a:spLocks/>
            </p:cNvSpPr>
            <p:nvPr/>
          </p:nvSpPr>
          <p:spPr bwMode="auto">
            <a:xfrm>
              <a:off x="7722363" y="4299442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7982267" y="449898"/>
            <a:ext cx="215266" cy="146050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37341" y="1140518"/>
              <a:ext cx="67345" cy="5233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87491" y="1046941"/>
              <a:ext cx="68777" cy="5234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1909" y="1140518"/>
              <a:ext cx="67345" cy="5233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8710614" y="5903596"/>
            <a:ext cx="161925" cy="194310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1357"/>
              <a:ext cx="68257" cy="5150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9724" y="1046941"/>
              <a:ext cx="68258" cy="5150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996" y="1141357"/>
              <a:ext cx="68258" cy="5150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8147051" y="5995036"/>
            <a:ext cx="161925" cy="196214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0441"/>
              <a:ext cx="68258" cy="5241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8257" cy="5241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0997" y="1140441"/>
              <a:ext cx="68257" cy="5241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927975" y="695500"/>
            <a:ext cx="5723400" cy="7472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832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28AE-0911-4F7A-949C-DEDBD05797ED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E2F-3CF5-4357-8582-10CCD80BC0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795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28AE-0911-4F7A-949C-DEDBD05797ED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E2F-3CF5-4357-8582-10CCD80BC0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8151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28AE-0911-4F7A-949C-DEDBD05797ED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E2F-3CF5-4357-8582-10CCD80BC0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57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28AE-0911-4F7A-949C-DEDBD05797ED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E2F-3CF5-4357-8582-10CCD80BC0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0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28AE-0911-4F7A-949C-DEDBD05797ED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E2F-3CF5-4357-8582-10CCD80BC0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2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28AE-0911-4F7A-949C-DEDBD05797ED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E2F-3CF5-4357-8582-10CCD80BC0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17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28AE-0911-4F7A-949C-DEDBD05797ED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E2F-3CF5-4357-8582-10CCD80BC0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704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28AE-0911-4F7A-949C-DEDBD05797ED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E2F-3CF5-4357-8582-10CCD80BC0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947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428AE-0911-4F7A-949C-DEDBD05797ED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3DE2F-3CF5-4357-8582-10CCD80BC02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415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HO&#192;I%20PH&#431;&#416;NG\PH&#431;&#416;NG%20GI&#193;O%20&#193;N%20PP\TU&#7846;N%201%20-%20K7\karaoke%20khai%20tr&#432;&#7901;ng.mp4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3.wm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HO&#192;I%20PH&#431;&#416;NG\PH&#431;&#416;NG%20GI&#193;O%20&#193;N%20PP\TU&#7846;N%201%20-%20K7\c&#7843;%20b&#224;i.mp4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3.mp4"/><Relationship Id="rId7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video" Target="file:///F:\HO&#192;I%20PH&#431;&#416;NG\PH&#431;&#416;NG%20GI&#193;O%20&#193;N%20PP\TU&#7846;N%201%20-%20K7\c&#226;u%201.mp4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3.wmf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4.mp4"/><Relationship Id="rId7" Type="http://schemas.openxmlformats.org/officeDocument/2006/relationships/image" Target="../media/image20.png"/><Relationship Id="rId2" Type="http://schemas.microsoft.com/office/2007/relationships/media" Target="../media/media4.mp4"/><Relationship Id="rId1" Type="http://schemas.openxmlformats.org/officeDocument/2006/relationships/video" Target="file:///F:\HO&#192;I%20PH&#431;&#416;NG\PH&#431;&#416;NG%20GI&#193;O%20&#193;N%20PP\TU&#7846;N%201%20-%20K7\c&#226;u%202.mp4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.wmf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5.mp4"/><Relationship Id="rId7" Type="http://schemas.openxmlformats.org/officeDocument/2006/relationships/image" Target="../media/image23.png"/><Relationship Id="rId2" Type="http://schemas.microsoft.com/office/2007/relationships/media" Target="../media/media5.mp4"/><Relationship Id="rId1" Type="http://schemas.openxmlformats.org/officeDocument/2006/relationships/video" Target="file:///F:\HO&#192;I%20PH&#431;&#416;NG\PH&#431;&#416;NG%20GI&#193;O%20&#193;N%20PP\TU&#7846;N%201%20-%20K7\C3.mp4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3.wmf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../media/media6.mp4"/><Relationship Id="rId7" Type="http://schemas.openxmlformats.org/officeDocument/2006/relationships/image" Target="../media/image26.png"/><Relationship Id="rId2" Type="http://schemas.microsoft.com/office/2007/relationships/media" Target="../media/media6.mp4"/><Relationship Id="rId1" Type="http://schemas.openxmlformats.org/officeDocument/2006/relationships/video" Target="file:///F:\HO&#192;I%20PH&#431;&#416;NG\PH&#431;&#416;NG%20GI&#193;O%20&#193;N%20PP\TU&#7846;N%201%20-%20K7\C4.mp4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.wmf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HO&#192;I%20PH&#431;&#416;NG\PH&#431;&#416;NG%20GI&#193;O%20&#193;N%20PP\TU&#7846;N%201%20-%20K7\ng&#224;y%20&#273;&#7847;u%20ti&#234;n%20&#273;i%20h&#7885;c.mp4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HO&#192;I%20PH&#431;&#416;NG\PH&#431;&#416;NG%20GI&#193;O%20&#193;N%20PP\TU&#7846;N%201%20-%20K7\ng&#224;y%20&#273;&#7847;u%20ti&#234;n%20&#273;i%20h&#7885;c.mp4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HO&#192;I%20PH&#431;&#416;NG\PH&#431;&#416;NG%20GI&#193;O%20&#193;N%20PP\TU&#7846;N%201%20-%20K7\c&#7843;%20b&#224;i.mp4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.wm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576" y="1556792"/>
            <a:ext cx="75513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!</a:t>
            </a:r>
            <a:b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</a:b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7 </a:t>
            </a:r>
            <a:endParaRPr lang="en-US" sz="3600" dirty="0"/>
          </a:p>
        </p:txBody>
      </p:sp>
      <p:pic>
        <p:nvPicPr>
          <p:cNvPr id="3075" name="Picture 5" descr="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0060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485394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11"/>
          <p:cNvSpPr>
            <a:spLocks/>
          </p:cNvSpPr>
          <p:nvPr/>
        </p:nvSpPr>
        <p:spPr bwMode="auto">
          <a:xfrm>
            <a:off x="2228851" y="4951096"/>
            <a:ext cx="4759325" cy="72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sz="2200" b="1" dirty="0">
              <a:solidFill>
                <a:srgbClr val="663300"/>
              </a:solidFill>
              <a:latin typeface=".VnAvantH" pitchFamily="34" charset="0"/>
            </a:endParaRPr>
          </a:p>
        </p:txBody>
      </p:sp>
      <p:pic>
        <p:nvPicPr>
          <p:cNvPr id="3078" name="Picture 6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-43816"/>
            <a:ext cx="1450975" cy="125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53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/>
          </p:cNvSpPr>
          <p:nvPr/>
        </p:nvSpPr>
        <p:spPr bwMode="auto">
          <a:xfrm>
            <a:off x="228600" y="2080260"/>
            <a:ext cx="61722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b="1">
                <a:solidFill>
                  <a:srgbClr val="000099"/>
                </a:solidFill>
                <a:latin typeface="Times New Roman" pitchFamily="18" charset="0"/>
              </a:rPr>
              <a:t>Học bài hát: Khai trường</a:t>
            </a:r>
          </a:p>
        </p:txBody>
      </p:sp>
      <p:sp>
        <p:nvSpPr>
          <p:cNvPr id="10243" name="Rectangle 9"/>
          <p:cNvSpPr>
            <a:spLocks/>
          </p:cNvSpPr>
          <p:nvPr/>
        </p:nvSpPr>
        <p:spPr bwMode="auto">
          <a:xfrm>
            <a:off x="228601" y="1844041"/>
            <a:ext cx="6480175" cy="3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b="1">
                <a:solidFill>
                  <a:schemeClr val="accent2"/>
                </a:solidFill>
                <a:latin typeface="Times New Roman" pitchFamily="18" charset="0"/>
              </a:rPr>
              <a:t>HOẠT ĐỘNG HÌNH THÀNH KIẾN THỨC MỚI</a:t>
            </a:r>
          </a:p>
        </p:txBody>
      </p:sp>
      <p:sp>
        <p:nvSpPr>
          <p:cNvPr id="21516" name="Rectangle 12"/>
          <p:cNvSpPr>
            <a:spLocks/>
          </p:cNvSpPr>
          <p:nvPr/>
        </p:nvSpPr>
        <p:spPr bwMode="auto">
          <a:xfrm>
            <a:off x="228600" y="2385060"/>
            <a:ext cx="42672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838200" indent="-838200" eaLnBrk="1" hangingPunct="1"/>
            <a:r>
              <a:rPr lang="en-US" b="1" dirty="0" err="1">
                <a:solidFill>
                  <a:srgbClr val="000099"/>
                </a:solidFill>
                <a:latin typeface="Times New Roman" pitchFamily="18" charset="0"/>
              </a:rPr>
              <a:t>Nghe</a:t>
            </a:r>
            <a:r>
              <a:rPr lang="en-US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itchFamily="18" charset="0"/>
              </a:rPr>
              <a:t>nhạc</a:t>
            </a:r>
            <a:r>
              <a:rPr lang="en-US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itchFamily="18" charset="0"/>
              </a:rPr>
              <a:t>thưởng</a:t>
            </a:r>
            <a:r>
              <a:rPr lang="en-US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itchFamily="18" charset="0"/>
              </a:rPr>
              <a:t>thức</a:t>
            </a:r>
            <a:r>
              <a:rPr lang="en-US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1524" name="Picture 20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9" y="3276601"/>
            <a:ext cx="6630987" cy="297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219200"/>
            <a:ext cx="3705225" cy="60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WordArt 22"/>
          <p:cNvSpPr>
            <a:spLocks noChangeArrowheads="1" noChangeShapeType="1" noTextEdit="1"/>
          </p:cNvSpPr>
          <p:nvPr/>
        </p:nvSpPr>
        <p:spPr bwMode="auto">
          <a:xfrm>
            <a:off x="1981200" y="762000"/>
            <a:ext cx="1143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 1:</a:t>
            </a:r>
          </a:p>
        </p:txBody>
      </p:sp>
      <p:pic>
        <p:nvPicPr>
          <p:cNvPr id="10248" name="Picture 23" descr="Picture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457200"/>
            <a:ext cx="677862" cy="81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WordArt 4"/>
          <p:cNvSpPr>
            <a:spLocks noChangeArrowheads="1" noChangeShapeType="1" noTextEdit="1"/>
          </p:cNvSpPr>
          <p:nvPr/>
        </p:nvSpPr>
        <p:spPr bwMode="auto">
          <a:xfrm>
            <a:off x="2286001" y="304800"/>
            <a:ext cx="4659313" cy="310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CHỦ ĐỀ 1 NGÀY KHAI TRƯỜNG</a:t>
            </a:r>
          </a:p>
        </p:txBody>
      </p:sp>
      <p:sp>
        <p:nvSpPr>
          <p:cNvPr id="10250" name="Rectangle 10"/>
          <p:cNvSpPr>
            <a:spLocks/>
          </p:cNvSpPr>
          <p:nvPr/>
        </p:nvSpPr>
        <p:spPr bwMode="auto">
          <a:xfrm>
            <a:off x="3200400" y="670560"/>
            <a:ext cx="52578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Học : Bài hát Khai trường</a:t>
            </a:r>
          </a:p>
        </p:txBody>
      </p:sp>
    </p:spTree>
    <p:extLst>
      <p:ext uri="{BB962C8B-B14F-4D97-AF65-F5344CB8AC3E}">
        <p14:creationId xmlns:p14="http://schemas.microsoft.com/office/powerpoint/2010/main" val="315634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Nghe</a:t>
            </a:r>
            <a:r>
              <a: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thưởng</a:t>
            </a:r>
            <a:r>
              <a: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thức</a:t>
            </a:r>
            <a:r>
              <a:rPr lang="en-US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vi-VN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cả bà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484784"/>
            <a:ext cx="7776864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7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" b="2856"/>
          <a:stretch>
            <a:fillRect/>
          </a:stretch>
        </p:blipFill>
        <p:spPr bwMode="auto">
          <a:xfrm>
            <a:off x="4724400" y="1676400"/>
            <a:ext cx="441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/>
          </p:cNvSpPr>
          <p:nvPr/>
        </p:nvSpPr>
        <p:spPr bwMode="auto">
          <a:xfrm>
            <a:off x="228600" y="2080260"/>
            <a:ext cx="61722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b="1">
                <a:solidFill>
                  <a:srgbClr val="000099"/>
                </a:solidFill>
                <a:latin typeface="Times New Roman" pitchFamily="18" charset="0"/>
              </a:rPr>
              <a:t>Học bài hát: Khai trường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228600" y="2385060"/>
            <a:ext cx="42672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838200" indent="-838200" eaLnBrk="1" hangingPunct="1"/>
            <a:r>
              <a:rPr lang="en-US" b="1">
                <a:solidFill>
                  <a:srgbClr val="000099"/>
                </a:solidFill>
                <a:latin typeface="Times New Roman" pitchFamily="18" charset="0"/>
              </a:rPr>
              <a:t>g. Hát cả bài với nhạc đệm</a:t>
            </a:r>
          </a:p>
        </p:txBody>
      </p:sp>
      <p:sp>
        <p:nvSpPr>
          <p:cNvPr id="11271" name="Rectangle 15"/>
          <p:cNvSpPr>
            <a:spLocks noChangeArrowheads="1"/>
          </p:cNvSpPr>
          <p:nvPr/>
        </p:nvSpPr>
        <p:spPr bwMode="auto">
          <a:xfrm>
            <a:off x="80964" y="3101787"/>
            <a:ext cx="249078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Col="27432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Hồi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trống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điểm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khai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trường</a:t>
            </a: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Lớp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mới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bạn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bè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cũ</a:t>
            </a: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Kỉ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niệm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ấp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ủ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Ba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tháng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hè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trôi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qua.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Cả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sân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trường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tíu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tít</a:t>
            </a: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Râm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ran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tiếng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cười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vui</a:t>
            </a: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Gặp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thầy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cô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gặp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bạn</a:t>
            </a: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xa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2" name="Rectangle 16"/>
          <p:cNvSpPr>
            <a:spLocks/>
          </p:cNvSpPr>
          <p:nvPr/>
        </p:nvSpPr>
        <p:spPr bwMode="auto">
          <a:xfrm>
            <a:off x="228601" y="1849756"/>
            <a:ext cx="6480175" cy="3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b="1">
                <a:solidFill>
                  <a:schemeClr val="accent2"/>
                </a:solidFill>
                <a:latin typeface="Times New Roman" pitchFamily="18" charset="0"/>
              </a:rPr>
              <a:t>HOẠT ĐỘNG HÌNH THÀNH KIẾN THỨC MỚI</a:t>
            </a:r>
          </a:p>
        </p:txBody>
      </p:sp>
      <p:pic>
        <p:nvPicPr>
          <p:cNvPr id="19463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228726"/>
            <a:ext cx="3705225" cy="60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WordArt 18"/>
          <p:cNvSpPr>
            <a:spLocks noChangeArrowheads="1" noChangeShapeType="1" noTextEdit="1"/>
          </p:cNvSpPr>
          <p:nvPr/>
        </p:nvSpPr>
        <p:spPr bwMode="auto">
          <a:xfrm>
            <a:off x="1981200" y="762000"/>
            <a:ext cx="1143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 1:</a:t>
            </a:r>
          </a:p>
        </p:txBody>
      </p:sp>
      <p:pic>
        <p:nvPicPr>
          <p:cNvPr id="19465" name="Picture 19" descr="Picture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457200"/>
            <a:ext cx="677862" cy="81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3013" y="3181350"/>
            <a:ext cx="2386012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Khăn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đỏ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tung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gió</a:t>
            </a: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Áo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trắng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hồn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trắng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trong</a:t>
            </a: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Bút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mực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nguyên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chưa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viết</a:t>
            </a: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Vở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mới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thơm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sắc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hồng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defRPr/>
            </a:pP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Sân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trường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vàng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nắng</a:t>
            </a: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Xôn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xao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gió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mùa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thu</a:t>
            </a: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Bước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năm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học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mới</a:t>
            </a:r>
            <a:endParaRPr lang="en-US" sz="1500" b="1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Tạm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xa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nhé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hè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ơi</a:t>
            </a:r>
            <a:r>
              <a:rPr lang="en-US" sz="15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!</a:t>
            </a:r>
          </a:p>
        </p:txBody>
      </p:sp>
      <p:sp>
        <p:nvSpPr>
          <p:cNvPr id="19467" name="WordArt 4"/>
          <p:cNvSpPr>
            <a:spLocks noChangeArrowheads="1" noChangeShapeType="1" noTextEdit="1"/>
          </p:cNvSpPr>
          <p:nvPr/>
        </p:nvSpPr>
        <p:spPr bwMode="auto">
          <a:xfrm>
            <a:off x="2286001" y="304800"/>
            <a:ext cx="4659313" cy="310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CHỦ ĐỀ 1 NGÀY KHAI TRƯỜNG</a:t>
            </a:r>
          </a:p>
        </p:txBody>
      </p:sp>
      <p:sp>
        <p:nvSpPr>
          <p:cNvPr id="19468" name="Rectangle 12"/>
          <p:cNvSpPr>
            <a:spLocks/>
          </p:cNvSpPr>
          <p:nvPr/>
        </p:nvSpPr>
        <p:spPr bwMode="auto">
          <a:xfrm>
            <a:off x="3200400" y="670560"/>
            <a:ext cx="52578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Học : Bài hát Khai trường</a:t>
            </a:r>
          </a:p>
        </p:txBody>
      </p:sp>
      <p:pic>
        <p:nvPicPr>
          <p:cNvPr id="4" name="karaoke khai trườ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95250"/>
            <a:ext cx="2476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69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2540" grpId="0"/>
      <p:bldP spid="11271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 bà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23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3" descr="Picture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6" y="186690"/>
            <a:ext cx="677863" cy="81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3"/>
          <p:cNvSpPr>
            <a:spLocks/>
          </p:cNvSpPr>
          <p:nvPr/>
        </p:nvSpPr>
        <p:spPr bwMode="auto">
          <a:xfrm>
            <a:off x="3200400" y="361950"/>
            <a:ext cx="52578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sz="24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3318" name="Rectangle 7"/>
          <p:cNvSpPr>
            <a:spLocks/>
          </p:cNvSpPr>
          <p:nvPr/>
        </p:nvSpPr>
        <p:spPr bwMode="auto">
          <a:xfrm>
            <a:off x="457201" y="1280160"/>
            <a:ext cx="1089025" cy="4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Câu 1.</a:t>
            </a:r>
          </a:p>
        </p:txBody>
      </p:sp>
      <p:pic>
        <p:nvPicPr>
          <p:cNvPr id="133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2856"/>
            <a:ext cx="527212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âu 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45720"/>
            <a:ext cx="32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/>
          </p:cNvSpPr>
          <p:nvPr/>
        </p:nvSpPr>
        <p:spPr bwMode="auto">
          <a:xfrm>
            <a:off x="3168549" y="782003"/>
            <a:ext cx="3491683" cy="4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Hát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theo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từng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" name="câu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29300" y="2132856"/>
            <a:ext cx="3469817" cy="19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3" descr="Picture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6" y="186690"/>
            <a:ext cx="677863" cy="81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13"/>
          <p:cNvSpPr>
            <a:spLocks/>
          </p:cNvSpPr>
          <p:nvPr/>
        </p:nvSpPr>
        <p:spPr bwMode="auto">
          <a:xfrm>
            <a:off x="3200400" y="361950"/>
            <a:ext cx="52578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en-US" sz="24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4342" name="Rectangle 6"/>
          <p:cNvSpPr>
            <a:spLocks/>
          </p:cNvSpPr>
          <p:nvPr/>
        </p:nvSpPr>
        <p:spPr bwMode="auto">
          <a:xfrm>
            <a:off x="457201" y="1280160"/>
            <a:ext cx="1089025" cy="4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Câu 2.</a:t>
            </a: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16832"/>
            <a:ext cx="443548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34290"/>
            <a:ext cx="400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6015" y="1371602"/>
            <a:ext cx="4290951" cy="29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59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3" descr="Picture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6" y="186690"/>
            <a:ext cx="677863" cy="81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5"/>
          <p:cNvSpPr>
            <a:spLocks/>
          </p:cNvSpPr>
          <p:nvPr/>
        </p:nvSpPr>
        <p:spPr bwMode="auto">
          <a:xfrm>
            <a:off x="457201" y="1280160"/>
            <a:ext cx="1089025" cy="4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Câu 3.</a:t>
            </a: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6406"/>
            <a:ext cx="4563616" cy="322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1" y="34290"/>
            <a:ext cx="31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3050" y="1754570"/>
            <a:ext cx="4220950" cy="289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75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3" descr="Picture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6" y="186690"/>
            <a:ext cx="677863" cy="81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5"/>
          <p:cNvSpPr>
            <a:spLocks/>
          </p:cNvSpPr>
          <p:nvPr/>
        </p:nvSpPr>
        <p:spPr bwMode="auto">
          <a:xfrm>
            <a:off x="457201" y="1280160"/>
            <a:ext cx="1089025" cy="4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Câu 4.</a:t>
            </a:r>
          </a:p>
        </p:txBody>
      </p:sp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406"/>
            <a:ext cx="4499992" cy="266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26" y="45721"/>
            <a:ext cx="466725" cy="44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1381" y="1498283"/>
            <a:ext cx="4449537" cy="2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228600" y="594361"/>
            <a:ext cx="8261350" cy="301371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Giờ học kết thúc</a:t>
            </a:r>
          </a:p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Chúc các em học giỏi, chăm ngoan.</a:t>
            </a:r>
          </a:p>
        </p:txBody>
      </p:sp>
      <p:pic>
        <p:nvPicPr>
          <p:cNvPr id="23555" name="Picture 3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1" y="230506"/>
            <a:ext cx="1890713" cy="163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792px-Vietnamese_Music_Logo_sha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"/>
            <a:ext cx="1676400" cy="196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2040"/>
            <a:ext cx="9144000" cy="198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150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h c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h c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45720"/>
            <a:ext cx="64008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      </a:t>
            </a:r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Chủ</a:t>
            </a:r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đề</a:t>
            </a:r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1</a:t>
            </a:r>
            <a:b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</a:b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Ngày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khai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trường</a:t>
            </a:r>
            <a:b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</a:br>
            <a:endParaRPr lang="en-US" sz="5400" dirty="0"/>
          </a:p>
        </p:txBody>
      </p:sp>
      <p:pic>
        <p:nvPicPr>
          <p:cNvPr id="3075" name="Picture 5" descr="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0060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0" descr="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485394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11"/>
          <p:cNvSpPr>
            <a:spLocks/>
          </p:cNvSpPr>
          <p:nvPr/>
        </p:nvSpPr>
        <p:spPr bwMode="auto">
          <a:xfrm>
            <a:off x="2228851" y="4951096"/>
            <a:ext cx="4759325" cy="72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200" b="1" dirty="0">
                <a:solidFill>
                  <a:srgbClr val="663300"/>
                </a:solidFill>
                <a:latin typeface=".VnAvantH" pitchFamily="34" charset="0"/>
              </a:rPr>
              <a:t>NĂM HỌC: 2022 -2023</a:t>
            </a:r>
          </a:p>
        </p:txBody>
      </p:sp>
      <p:pic>
        <p:nvPicPr>
          <p:cNvPr id="3078" name="Picture 6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-43816"/>
            <a:ext cx="1450975" cy="125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1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4"/>
          <p:cNvSpPr>
            <a:spLocks noChangeArrowheads="1" noChangeShapeType="1" noTextEdit="1"/>
          </p:cNvSpPr>
          <p:nvPr/>
        </p:nvSpPr>
        <p:spPr bwMode="auto">
          <a:xfrm>
            <a:off x="2146045" y="486727"/>
            <a:ext cx="4946235" cy="405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CHỦ ĐỀ 1 NGÀY KHAI TRƯỜNG</a:t>
            </a:r>
          </a:p>
        </p:txBody>
      </p:sp>
      <p:sp>
        <p:nvSpPr>
          <p:cNvPr id="4099" name="WordArt 6"/>
          <p:cNvSpPr>
            <a:spLocks noChangeArrowheads="1" noChangeShapeType="1" noTextEdit="1"/>
          </p:cNvSpPr>
          <p:nvPr/>
        </p:nvSpPr>
        <p:spPr bwMode="auto">
          <a:xfrm>
            <a:off x="2246812" y="1308676"/>
            <a:ext cx="1486988" cy="393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 1:</a:t>
            </a:r>
          </a:p>
        </p:txBody>
      </p:sp>
      <p:pic>
        <p:nvPicPr>
          <p:cNvPr id="4100" name="Picture 7" descr="Picture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483870"/>
            <a:ext cx="677862" cy="81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0"/>
          <p:cNvSpPr>
            <a:spLocks/>
          </p:cNvSpPr>
          <p:nvPr/>
        </p:nvSpPr>
        <p:spPr bwMode="auto">
          <a:xfrm>
            <a:off x="3733800" y="1265720"/>
            <a:ext cx="5257800" cy="43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Học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Khai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trường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41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2040"/>
            <a:ext cx="9144000" cy="198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02700" y="1899180"/>
            <a:ext cx="4068165" cy="1077218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Nhạc</a:t>
            </a:r>
            <a:r>
              <a:rPr lang="en-US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: </a:t>
            </a:r>
            <a:r>
              <a:rPr lang="en-US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Quỳnh</a:t>
            </a:r>
            <a:r>
              <a:rPr lang="en-US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Hợp</a:t>
            </a:r>
            <a:r>
              <a:rPr lang="en-US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</a:p>
          <a:p>
            <a:r>
              <a:rPr lang="en-US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Lời</a:t>
            </a:r>
            <a:r>
              <a:rPr lang="en-US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: </a:t>
            </a:r>
            <a:r>
              <a:rPr lang="en-US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Dương</a:t>
            </a:r>
            <a:r>
              <a:rPr lang="en-US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Xuân</a:t>
            </a:r>
            <a:r>
              <a:rPr lang="en-US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Linh</a:t>
            </a:r>
            <a:r>
              <a:rPr lang="en-US" sz="32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vi-VN" sz="32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2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  <p:bldP spid="4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4"/>
          <p:cNvSpPr>
            <a:spLocks noChangeArrowheads="1" noChangeShapeType="1" noTextEdit="1"/>
          </p:cNvSpPr>
          <p:nvPr/>
        </p:nvSpPr>
        <p:spPr bwMode="auto">
          <a:xfrm>
            <a:off x="2286001" y="228600"/>
            <a:ext cx="4659313" cy="310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CHỦ ĐỀ 1 NGÀY  KHAI TRƯỜNG</a:t>
            </a:r>
          </a:p>
        </p:txBody>
      </p:sp>
      <p:sp>
        <p:nvSpPr>
          <p:cNvPr id="6155" name="Rectangle 11"/>
          <p:cNvSpPr>
            <a:spLocks/>
          </p:cNvSpPr>
          <p:nvPr/>
        </p:nvSpPr>
        <p:spPr bwMode="auto">
          <a:xfrm>
            <a:off x="1" y="1371601"/>
            <a:ext cx="4117975" cy="76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2047875" y="822960"/>
            <a:ext cx="12954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 1:</a:t>
            </a:r>
          </a:p>
        </p:txBody>
      </p:sp>
      <p:pic>
        <p:nvPicPr>
          <p:cNvPr id="5127" name="Picture 7" descr="Picture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6" y="443866"/>
            <a:ext cx="677863" cy="81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xplosion 1 3"/>
          <p:cNvSpPr/>
          <p:nvPr/>
        </p:nvSpPr>
        <p:spPr>
          <a:xfrm>
            <a:off x="1887539" y="1754507"/>
            <a:ext cx="6068837" cy="3906742"/>
          </a:xfrm>
          <a:prstGeom prst="irregularSeal1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31" name="Rectangle 10"/>
          <p:cNvSpPr>
            <a:spLocks/>
          </p:cNvSpPr>
          <p:nvPr/>
        </p:nvSpPr>
        <p:spPr bwMode="auto">
          <a:xfrm>
            <a:off x="3429000" y="798196"/>
            <a:ext cx="52578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Học : Bài hát Khai trường</a:t>
            </a:r>
          </a:p>
        </p:txBody>
      </p:sp>
      <p:pic>
        <p:nvPicPr>
          <p:cNvPr id="2" name="ngày đầu tiên đi học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9" y="243840"/>
            <a:ext cx="314325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9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1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4"/>
          <p:cNvSpPr>
            <a:spLocks noChangeArrowheads="1" noChangeShapeType="1" noTextEdit="1"/>
          </p:cNvSpPr>
          <p:nvPr/>
        </p:nvSpPr>
        <p:spPr bwMode="auto">
          <a:xfrm>
            <a:off x="2286001" y="228600"/>
            <a:ext cx="4659313" cy="310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CHỦ ĐỀ 1 NGÀY  KHAI TRƯỜNG</a:t>
            </a:r>
          </a:p>
        </p:txBody>
      </p:sp>
      <p:sp>
        <p:nvSpPr>
          <p:cNvPr id="6154" name="Rectangle 10"/>
          <p:cNvSpPr>
            <a:spLocks/>
          </p:cNvSpPr>
          <p:nvPr/>
        </p:nvSpPr>
        <p:spPr bwMode="auto">
          <a:xfrm>
            <a:off x="2286001" y="1863090"/>
            <a:ext cx="6710363" cy="4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cùng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vận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động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Ngày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tiên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800000"/>
              </a:solidFill>
              <a:latin typeface="Times New Roman" pitchFamily="18" charset="0"/>
            </a:endParaRPr>
          </a:p>
        </p:txBody>
      </p:sp>
      <p:sp>
        <p:nvSpPr>
          <p:cNvPr id="6155" name="Rectangle 11"/>
          <p:cNvSpPr>
            <a:spLocks/>
          </p:cNvSpPr>
          <p:nvPr/>
        </p:nvSpPr>
        <p:spPr bwMode="auto">
          <a:xfrm>
            <a:off x="1" y="1371601"/>
            <a:ext cx="4117975" cy="76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2047875" y="822960"/>
            <a:ext cx="12954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 1:</a:t>
            </a:r>
          </a:p>
        </p:txBody>
      </p:sp>
      <p:pic>
        <p:nvPicPr>
          <p:cNvPr id="5127" name="Picture 7" descr="Picture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6" y="443866"/>
            <a:ext cx="677863" cy="81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xplosion 1 3"/>
          <p:cNvSpPr/>
          <p:nvPr/>
        </p:nvSpPr>
        <p:spPr>
          <a:xfrm>
            <a:off x="1867341" y="2470553"/>
            <a:ext cx="7172325" cy="4475164"/>
          </a:xfrm>
          <a:prstGeom prst="irregularSeal1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1" name="Rectangle 10"/>
          <p:cNvSpPr>
            <a:spLocks/>
          </p:cNvSpPr>
          <p:nvPr/>
        </p:nvSpPr>
        <p:spPr bwMode="auto">
          <a:xfrm>
            <a:off x="3429000" y="798196"/>
            <a:ext cx="52578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Học : Bài hát Khai trường</a:t>
            </a:r>
          </a:p>
        </p:txBody>
      </p:sp>
      <p:pic>
        <p:nvPicPr>
          <p:cNvPr id="2" name="ngày đầu tiên đi học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9" y="243840"/>
            <a:ext cx="314325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91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154" grpId="0"/>
      <p:bldP spid="61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ày đầu tiên đi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836712"/>
            <a:ext cx="818012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1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3207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-315416"/>
            <a:ext cx="5328592" cy="3528392"/>
          </a:xfrm>
          <a:prstGeom prst="irregularSeal1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5696" y="3244334"/>
            <a:ext cx="468052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,..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vi-VN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31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/>
          <p:cNvSpPr>
            <a:spLocks/>
          </p:cNvSpPr>
          <p:nvPr/>
        </p:nvSpPr>
        <p:spPr bwMode="auto">
          <a:xfrm>
            <a:off x="228600" y="2133600"/>
            <a:ext cx="61722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b="1">
                <a:solidFill>
                  <a:srgbClr val="000099"/>
                </a:solidFill>
                <a:latin typeface="Times New Roman" pitchFamily="18" charset="0"/>
              </a:rPr>
              <a:t>1. Học bài hát: Khai trường</a:t>
            </a:r>
          </a:p>
        </p:txBody>
      </p:sp>
      <p:sp>
        <p:nvSpPr>
          <p:cNvPr id="7171" name="Rectangle 9"/>
          <p:cNvSpPr>
            <a:spLocks/>
          </p:cNvSpPr>
          <p:nvPr/>
        </p:nvSpPr>
        <p:spPr bwMode="auto">
          <a:xfrm>
            <a:off x="530225" y="1828801"/>
            <a:ext cx="6480175" cy="3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b="1">
                <a:solidFill>
                  <a:schemeClr val="accent2"/>
                </a:solidFill>
                <a:latin typeface="Times New Roman" pitchFamily="18" charset="0"/>
              </a:rPr>
              <a:t>HOẠT ĐỘNG HÌNH THÀNH KIẾN THỨC MỚI</a:t>
            </a:r>
          </a:p>
        </p:txBody>
      </p:sp>
      <p:sp>
        <p:nvSpPr>
          <p:cNvPr id="7172" name="Rectangle 10"/>
          <p:cNvSpPr>
            <a:spLocks noChangeArrowheads="1"/>
          </p:cNvSpPr>
          <p:nvPr/>
        </p:nvSpPr>
        <p:spPr bwMode="auto">
          <a:xfrm>
            <a:off x="304800" y="1905000"/>
            <a:ext cx="241300" cy="2152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4348" name="Rectangle 12"/>
          <p:cNvSpPr>
            <a:spLocks/>
          </p:cNvSpPr>
          <p:nvPr/>
        </p:nvSpPr>
        <p:spPr bwMode="auto">
          <a:xfrm>
            <a:off x="1236663" y="2369820"/>
            <a:ext cx="4267200" cy="4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838200" indent="-838200" eaLnBrk="1" hangingPunct="1"/>
            <a:r>
              <a:rPr lang="en-US" b="1">
                <a:solidFill>
                  <a:srgbClr val="000099"/>
                </a:solidFill>
                <a:latin typeface="Times New Roman" pitchFamily="18" charset="0"/>
              </a:rPr>
              <a:t>b. Giới thiệu về tác giả:</a:t>
            </a:r>
          </a:p>
        </p:txBody>
      </p:sp>
      <p:sp>
        <p:nvSpPr>
          <p:cNvPr id="14352" name="Rectangle 16"/>
          <p:cNvSpPr>
            <a:spLocks noGrp="1" noChangeArrowheads="1"/>
          </p:cNvSpPr>
          <p:nvPr>
            <p:ph type="title"/>
          </p:nvPr>
        </p:nvSpPr>
        <p:spPr>
          <a:xfrm>
            <a:off x="450850" y="2724150"/>
            <a:ext cx="4572000" cy="685800"/>
          </a:xfrm>
        </p:spPr>
        <p:txBody>
          <a:bodyPr/>
          <a:lstStyle/>
          <a:p>
            <a:pPr algn="l" eaLnBrk="1" hangingPunct="1"/>
            <a:r>
              <a:rPr lang="en-US" sz="1800" b="1">
                <a:solidFill>
                  <a:srgbClr val="000099"/>
                </a:solidFill>
                <a:latin typeface="Times New Roman" pitchFamily="18" charset="0"/>
              </a:rPr>
              <a:t>      Nhạc sĩ Quỳnh Hợp</a:t>
            </a:r>
            <a:br>
              <a:rPr lang="en-US" sz="1800" b="1">
                <a:solidFill>
                  <a:srgbClr val="000099"/>
                </a:solidFill>
                <a:latin typeface="Times New Roman" pitchFamily="18" charset="0"/>
              </a:rPr>
            </a:br>
            <a:endParaRPr lang="en-US" sz="1800" b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5635625" y="6406516"/>
            <a:ext cx="21403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800000"/>
                </a:solidFill>
                <a:latin typeface="Times New Roman" pitchFamily="18" charset="0"/>
              </a:rPr>
              <a:t>Nhạc sĩ Quỳnh Hợp</a:t>
            </a:r>
          </a:p>
        </p:txBody>
      </p:sp>
      <p:pic>
        <p:nvPicPr>
          <p:cNvPr id="7176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295400"/>
            <a:ext cx="3705225" cy="60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WordArt 21"/>
          <p:cNvSpPr>
            <a:spLocks noChangeArrowheads="1" noChangeShapeType="1" noTextEdit="1"/>
          </p:cNvSpPr>
          <p:nvPr/>
        </p:nvSpPr>
        <p:spPr bwMode="auto">
          <a:xfrm>
            <a:off x="1981200" y="838200"/>
            <a:ext cx="1143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 1:</a:t>
            </a:r>
          </a:p>
        </p:txBody>
      </p:sp>
      <p:pic>
        <p:nvPicPr>
          <p:cNvPr id="7178" name="Picture 22" descr="Picture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533400"/>
            <a:ext cx="677862" cy="81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77838" y="3257550"/>
            <a:ext cx="4779962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Họ tên: Nguyễn Quỳnh Hợp (sinh năm Mậu Tuất)</a:t>
            </a:r>
            <a:b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Bút danh:  Hà Nhật Quỳnh – Nhật Hà</a:t>
            </a:r>
            <a:b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Quê quán: Hà Nội (từ 1991, chuyển vào làm việc tại TPHCM)</a:t>
            </a:r>
            <a:b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Nghề nghiệp:  Nhạc sĩ – nhà báo – biên tập âm nhạc</a:t>
            </a:r>
            <a:b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Nguyên: Đại úy – Ca sĩ, biên tập âm nhạc (Đài TNND TPHCM),  giảng viên sáng tác âm nhạc – Nhạc Viện TPHCM.</a:t>
            </a:r>
          </a:p>
          <a:p>
            <a: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Hội viên Hội Nhạc sĩ Việt Nam (chuyên ngành sáng tác âm nhạc)</a:t>
            </a:r>
            <a:b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Hội viên Hội nhà báo Việt Nam</a:t>
            </a:r>
          </a:p>
          <a:p>
            <a: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Bà được gọi là “Nhạc sĩ của lính”, “Nhạc sĩ của biển đảo, của Trường Sa”</a:t>
            </a:r>
          </a:p>
          <a:p>
            <a:r>
              <a:rPr lang="en-US" sz="15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Có 4 tập sách: Xí muội ơi, Cỏ hát, Tổ quốc – cánh song, Nhịp quân hành thông tin.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3494088" cy="398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30" y="2731968"/>
            <a:ext cx="2962275" cy="402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810001" y="6400800"/>
            <a:ext cx="28488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1">
                <a:solidFill>
                  <a:srgbClr val="800000"/>
                </a:solidFill>
                <a:latin typeface="Times New Roman" pitchFamily="18" charset="0"/>
              </a:rPr>
              <a:t>Nhà thơ Dương Xuân Linh</a:t>
            </a: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5383213" y="2819400"/>
            <a:ext cx="28488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thơ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Dương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Xuân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Linh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70500" y="3219450"/>
            <a:ext cx="31130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latin typeface="Times New Roman" pitchFamily="18" charset="0"/>
                <a:cs typeface="Times New Roman" pitchFamily="18" charset="0"/>
              </a:rPr>
              <a:t>Hiện ông là đại tá quân đội và là Cục phó Cục Cảnh Sát môi trường.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Ông xuất bản tổng cộng 7 tập thơ riêng: Lặng thầm, Trăng đầy, Bóng mình, Bóng người, Tình xuân…cùng một số tập thơ in chung và Album thơ đã được phôt nhạc.</a:t>
            </a:r>
          </a:p>
        </p:txBody>
      </p:sp>
      <p:sp>
        <p:nvSpPr>
          <p:cNvPr id="7185" name="WordArt 4"/>
          <p:cNvSpPr>
            <a:spLocks noChangeArrowheads="1" noChangeShapeType="1" noTextEdit="1"/>
          </p:cNvSpPr>
          <p:nvPr/>
        </p:nvSpPr>
        <p:spPr bwMode="auto">
          <a:xfrm>
            <a:off x="2286001" y="304800"/>
            <a:ext cx="4659313" cy="310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CHỦ ĐỀ 1 NGÀY KHAI TRƯỜNG</a:t>
            </a:r>
          </a:p>
        </p:txBody>
      </p:sp>
      <p:sp>
        <p:nvSpPr>
          <p:cNvPr id="7186" name="Rectangle 18"/>
          <p:cNvSpPr>
            <a:spLocks/>
          </p:cNvSpPr>
          <p:nvPr/>
        </p:nvSpPr>
        <p:spPr bwMode="auto">
          <a:xfrm>
            <a:off x="3200400" y="685800"/>
            <a:ext cx="52578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Học : Bài hát Khai trường</a:t>
            </a:r>
          </a:p>
        </p:txBody>
      </p:sp>
    </p:spTree>
    <p:extLst>
      <p:ext uri="{BB962C8B-B14F-4D97-AF65-F5344CB8AC3E}">
        <p14:creationId xmlns:p14="http://schemas.microsoft.com/office/powerpoint/2010/main" val="214224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/>
      <p:bldP spid="14352" grpId="0"/>
      <p:bldP spid="14354" grpId="0"/>
      <p:bldP spid="2" grpId="0"/>
      <p:bldP spid="21" grpId="0"/>
      <p:bldP spid="21" grpId="1"/>
      <p:bldP spid="22" grpId="0"/>
      <p:bldP spid="22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6" y="1906906"/>
            <a:ext cx="41640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/>
          </p:cNvSpPr>
          <p:nvPr/>
        </p:nvSpPr>
        <p:spPr bwMode="auto">
          <a:xfrm>
            <a:off x="228600" y="2057400"/>
            <a:ext cx="61722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b="1">
                <a:solidFill>
                  <a:srgbClr val="000099"/>
                </a:solidFill>
                <a:latin typeface="Times New Roman" pitchFamily="18" charset="0"/>
              </a:rPr>
              <a:t>Học bài hát: Khai trường</a:t>
            </a:r>
          </a:p>
        </p:txBody>
      </p:sp>
      <p:sp>
        <p:nvSpPr>
          <p:cNvPr id="8196" name="Rectangle 10"/>
          <p:cNvSpPr>
            <a:spLocks noChangeArrowheads="1"/>
          </p:cNvSpPr>
          <p:nvPr/>
        </p:nvSpPr>
        <p:spPr bwMode="auto">
          <a:xfrm>
            <a:off x="304800" y="1828800"/>
            <a:ext cx="241300" cy="2152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27664" name="AutoShape 16"/>
          <p:cNvSpPr>
            <a:spLocks noChangeArrowheads="1"/>
          </p:cNvSpPr>
          <p:nvPr/>
        </p:nvSpPr>
        <p:spPr bwMode="auto">
          <a:xfrm>
            <a:off x="152400" y="2949575"/>
            <a:ext cx="4038600" cy="3352800"/>
          </a:xfrm>
          <a:prstGeom prst="cloudCallout">
            <a:avLst>
              <a:gd name="adj1" fmla="val 59449"/>
              <a:gd name="adj2" fmla="val -51085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15000">
                <a:srgbClr val="FFC000">
                  <a:shade val="67500"/>
                  <a:satMod val="115000"/>
                </a:srgbClr>
              </a:gs>
              <a:gs pos="44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  <a:defRPr/>
            </a:pPr>
            <a:r>
              <a:rPr lang="en-US" sz="1800" b="1" dirty="0">
                <a:latin typeface="Times New Roman" panose="02020603050405020304" pitchFamily="18" charset="0"/>
              </a:rPr>
              <a:t>         </a:t>
            </a:r>
            <a:r>
              <a:rPr lang="en-US" sz="1800" b="1" dirty="0" err="1">
                <a:latin typeface="Times New Roman" panose="02020603050405020304" pitchFamily="18" charset="0"/>
              </a:rPr>
              <a:t>Bài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hát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Khai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trường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có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giai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điệu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vui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tươi</a:t>
            </a:r>
            <a:r>
              <a:rPr lang="en-US" sz="1800" b="1" dirty="0">
                <a:latin typeface="Times New Roman" panose="02020603050405020304" pitchFamily="18" charset="0"/>
              </a:rPr>
              <a:t> , </a:t>
            </a:r>
            <a:r>
              <a:rPr lang="en-US" sz="1800" b="1" dirty="0" err="1">
                <a:latin typeface="Times New Roman" panose="02020603050405020304" pitchFamily="18" charset="0"/>
              </a:rPr>
              <a:t>nhịp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nhàng</a:t>
            </a:r>
            <a:r>
              <a:rPr lang="en-US" sz="1800" b="1" dirty="0">
                <a:latin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</a:rPr>
              <a:t>Lời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ca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trong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sáng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thể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hiện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niềm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hân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hoan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náo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nức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của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bạn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học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sinh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trong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những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ngày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đầu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tựu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trường</a:t>
            </a:r>
            <a:r>
              <a:rPr lang="en-US" sz="1800" b="1" dirty="0">
                <a:latin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en-US" sz="1800" b="1" dirty="0">
              <a:latin typeface=".VnTime" pitchFamily="34" charset="0"/>
            </a:endParaRPr>
          </a:p>
        </p:txBody>
      </p:sp>
      <p:pic>
        <p:nvPicPr>
          <p:cNvPr id="820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219200"/>
            <a:ext cx="3705225" cy="60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Rectangle 19"/>
          <p:cNvSpPr>
            <a:spLocks/>
          </p:cNvSpPr>
          <p:nvPr/>
        </p:nvSpPr>
        <p:spPr bwMode="auto">
          <a:xfrm>
            <a:off x="530225" y="1752601"/>
            <a:ext cx="6480175" cy="30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b="1">
                <a:solidFill>
                  <a:schemeClr val="accent2"/>
                </a:solidFill>
                <a:latin typeface="Times New Roman" pitchFamily="18" charset="0"/>
              </a:rPr>
              <a:t>HOẠT ĐỘNG HÌNH THÀNH KIẾN THỨC MỚI</a:t>
            </a:r>
          </a:p>
        </p:txBody>
      </p:sp>
      <p:sp>
        <p:nvSpPr>
          <p:cNvPr id="27674" name="Rectangle 26"/>
          <p:cNvSpPr>
            <a:spLocks/>
          </p:cNvSpPr>
          <p:nvPr/>
        </p:nvSpPr>
        <p:spPr bwMode="auto">
          <a:xfrm>
            <a:off x="228600" y="2362200"/>
            <a:ext cx="42672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838200" indent="-838200" eaLnBrk="1" hangingPunct="1"/>
            <a:r>
              <a:rPr lang="en-US" b="1">
                <a:solidFill>
                  <a:srgbClr val="000099"/>
                </a:solidFill>
                <a:latin typeface="Times New Roman" pitchFamily="18" charset="0"/>
              </a:rPr>
              <a:t>* Nội dung bài hát:</a:t>
            </a:r>
          </a:p>
        </p:txBody>
      </p:sp>
      <p:sp>
        <p:nvSpPr>
          <p:cNvPr id="8203" name="WordArt 21"/>
          <p:cNvSpPr>
            <a:spLocks noChangeArrowheads="1" noChangeShapeType="1" noTextEdit="1"/>
          </p:cNvSpPr>
          <p:nvPr/>
        </p:nvSpPr>
        <p:spPr bwMode="auto">
          <a:xfrm>
            <a:off x="1981200" y="838200"/>
            <a:ext cx="1143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 1:</a:t>
            </a:r>
          </a:p>
        </p:txBody>
      </p:sp>
      <p:pic>
        <p:nvPicPr>
          <p:cNvPr id="8204" name="Picture 22" descr="Picture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533400"/>
            <a:ext cx="677862" cy="81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WordArt 4"/>
          <p:cNvSpPr>
            <a:spLocks noChangeArrowheads="1" noChangeShapeType="1" noTextEdit="1"/>
          </p:cNvSpPr>
          <p:nvPr/>
        </p:nvSpPr>
        <p:spPr bwMode="auto">
          <a:xfrm>
            <a:off x="2286001" y="304800"/>
            <a:ext cx="4659313" cy="310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/>
                <a:cs typeface="Times New Roman"/>
              </a:rPr>
              <a:t>CHỦ ĐỀ 1 NGÀY KHAI TRƯỜNG</a:t>
            </a:r>
          </a:p>
        </p:txBody>
      </p:sp>
      <p:sp>
        <p:nvSpPr>
          <p:cNvPr id="8206" name="Rectangle 12"/>
          <p:cNvSpPr>
            <a:spLocks/>
          </p:cNvSpPr>
          <p:nvPr/>
        </p:nvSpPr>
        <p:spPr bwMode="auto">
          <a:xfrm>
            <a:off x="3200400" y="670560"/>
            <a:ext cx="5257800" cy="4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Học : Bài hát Khai trường</a:t>
            </a:r>
          </a:p>
        </p:txBody>
      </p:sp>
      <p:pic>
        <p:nvPicPr>
          <p:cNvPr id="2" name="cả bà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88" y="127636"/>
            <a:ext cx="304800" cy="47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55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63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67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673</Words>
  <Application>Microsoft Office PowerPoint</Application>
  <PresentationFormat>On-screen Show (4:3)</PresentationFormat>
  <Paragraphs>81</Paragraphs>
  <Slides>18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.VnAvantH</vt:lpstr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em hãy kể một số bài hát về ngày khai trường? </vt:lpstr>
      <vt:lpstr>      Nhạc sĩ Quỳnh Hợp </vt:lpstr>
      <vt:lpstr>PowerPoint Presentation</vt:lpstr>
      <vt:lpstr>PowerPoint Presentation</vt:lpstr>
      <vt:lpstr>Nghe và thưởng thức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BC</dc:creator>
  <cp:lastModifiedBy>Admin</cp:lastModifiedBy>
  <cp:revision>5</cp:revision>
  <dcterms:created xsi:type="dcterms:W3CDTF">2023-09-22T08:34:22Z</dcterms:created>
  <dcterms:modified xsi:type="dcterms:W3CDTF">2024-12-29T01:54:57Z</dcterms:modified>
</cp:coreProperties>
</file>