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02" r:id="rId4"/>
    <p:sldId id="303" r:id="rId5"/>
    <p:sldId id="304" r:id="rId6"/>
    <p:sldId id="269" r:id="rId7"/>
    <p:sldId id="305" r:id="rId8"/>
    <p:sldId id="307" r:id="rId9"/>
    <p:sldId id="263" r:id="rId10"/>
    <p:sldId id="308" r:id="rId11"/>
    <p:sldId id="288" r:id="rId12"/>
    <p:sldId id="309" r:id="rId13"/>
    <p:sldId id="310" r:id="rId14"/>
    <p:sldId id="317" r:id="rId15"/>
    <p:sldId id="311" r:id="rId16"/>
    <p:sldId id="312" r:id="rId17"/>
    <p:sldId id="313" r:id="rId18"/>
    <p:sldId id="314" r:id="rId19"/>
    <p:sldId id="315" r:id="rId20"/>
    <p:sldId id="271" r:id="rId21"/>
    <p:sldId id="332" r:id="rId22"/>
    <p:sldId id="335" r:id="rId23"/>
    <p:sldId id="318" r:id="rId24"/>
    <p:sldId id="321" r:id="rId25"/>
    <p:sldId id="322" r:id="rId26"/>
    <p:sldId id="324" r:id="rId27"/>
    <p:sldId id="325" r:id="rId28"/>
    <p:sldId id="327" r:id="rId29"/>
    <p:sldId id="328" r:id="rId30"/>
    <p:sldId id="336" r:id="rId31"/>
    <p:sldId id="338" r:id="rId32"/>
    <p:sldId id="264" r:id="rId33"/>
    <p:sldId id="337" r:id="rId34"/>
    <p:sldId id="339" r:id="rId35"/>
    <p:sldId id="274" r:id="rId36"/>
    <p:sldId id="330" r:id="rId37"/>
    <p:sldId id="331" r:id="rId38"/>
    <p:sldId id="276" r:id="rId39"/>
    <p:sldId id="334" r:id="rId40"/>
    <p:sldId id="30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2107" y="126687"/>
            <a:ext cx="5675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5" y="3428997"/>
            <a:ext cx="9" cy="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6" y="715616"/>
            <a:ext cx="5732891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01" y="4134721"/>
            <a:ext cx="5591175" cy="2552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764" y="715617"/>
            <a:ext cx="5809754" cy="5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53" y="938154"/>
            <a:ext cx="4568902" cy="285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2727" y="3797559"/>
            <a:ext cx="5539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Căn cứ vào nội dung mô tả trên, hãy cho biết tên gọi của các Hình 2.6a, b, 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72" y="-16573"/>
            <a:ext cx="11980127" cy="1176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3" y="4024213"/>
            <a:ext cx="6071131" cy="2759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03672" y="93815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Khối hình hộp chữ nhật được bao bởi các đa giác hình chữ nhật.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Khối lăng trụ được bao bởi các đa giác hình chữ nhật và hình tam giác.</a:t>
            </a: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Khối hình chóp được bao bởi các đa giác hình chữ nhật và hình tam giác.</a:t>
            </a:r>
          </a:p>
        </p:txBody>
      </p:sp>
      <p:sp>
        <p:nvSpPr>
          <p:cNvPr id="3" name="Rectangle 2"/>
          <p:cNvSpPr/>
          <p:nvPr/>
        </p:nvSpPr>
        <p:spPr>
          <a:xfrm>
            <a:off x="6742923" y="5182554"/>
            <a:ext cx="4239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2.6a: Hình chóp đều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2.6b: Hình lăng trụ đều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2.6c: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6608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650535"/>
            <a:ext cx="11582400" cy="518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Hình chiếu vuông góc của khối đa diện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1.Các khối đa diện thường gặp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hộp chữ nhật được bao bởi hai mặt đáy là 2 hình chữ nhật bằng nhau và 4 hình mặt bên là các hình chữ nhật.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lăng trụ đều được bao bởi hai mặt đáy là 2 đa giác đều bằng nhau và các mặt bên là các hình chữ nhật bằng nhau.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chóp đều được bao bởi mặt đáy là một đa giác đều và các mặt bên là các tam giác cân bằng nhau có chung đỉnh.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8889" y="43491"/>
            <a:ext cx="589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751" y="0"/>
            <a:ext cx="115450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1.Quan sát Hình 2.7 và cho biết: Các hướng chiếu 1, 2, 3 tương ứng với hướng chiếu nào trong các hướng chiếu từ trước, từ trên và từ trái?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25" y="1036528"/>
            <a:ext cx="10557669" cy="54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751" y="0"/>
            <a:ext cx="115450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1.Quan sát Hình 2.7 và cho biết: Các hướng chiếu 1, 2, 3 tương ứng với hướng chiếu nào trong các hướng chiếu từ trước, từ trên và từ trái?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49" y="1027198"/>
            <a:ext cx="6853416" cy="54855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36496" y="1027198"/>
            <a:ext cx="42267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- Hướng chiếu 1: hướng từ trước vào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Hướng chiếu 2: hướng từ trên xuống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Hướng chiếu 3: hướng từ trái sang</a:t>
            </a:r>
          </a:p>
        </p:txBody>
      </p:sp>
    </p:spTree>
    <p:extLst>
      <p:ext uri="{BB962C8B-B14F-4D97-AF65-F5344CB8AC3E}">
        <p14:creationId xmlns:p14="http://schemas.microsoft.com/office/powerpoint/2010/main" val="32791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650535"/>
            <a:ext cx="11582400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Hình chiếu vuông góc của khối đa diện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Hình chiếu vuông góc của hình hộp chữ nhật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đứng có hình dạng chữ nhật có chiều dài a, chiều rộng là h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bằng có hình dạng chữ nhật với chiều dài là a, chiều rộng là b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cạnh có chiều dài là h, chiều rộng là b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8889" y="43491"/>
            <a:ext cx="589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470" y="113628"/>
            <a:ext cx="116757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Quan sát Hình 2.8 và cho biết: Các hình chiếu vuông góc có hình dạng như thế nào?</a:t>
            </a:r>
          </a:p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Chúng thể hiện những kích thước nào của hình lăng trụ tam giác đều?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60" y="1006180"/>
            <a:ext cx="11110926" cy="57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470" y="113628"/>
            <a:ext cx="116757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Quan sát Hình 2.8 và cho biết: Các hình chiếu vuông góc có hình dạng như thế nào?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Chúng thể hiện những kích thước nào của hình lăng trụ tam giác đều?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0" y="1664356"/>
            <a:ext cx="6529595" cy="48764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56908" y="1590784"/>
            <a:ext cx="41290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- Hình chiếu đứng có dạng hình chữ nhật, cạnh đáy a, chiều cao là h</a:t>
            </a:r>
          </a:p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bằng có dạng hình tam giác đều với các cạnh bằng nhau và chiều dài đáy a, chiều dài đường cao đáy b</a:t>
            </a:r>
          </a:p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cạnh có dạng hình chữ nhật với chiều dài là h.</a:t>
            </a:r>
          </a:p>
        </p:txBody>
      </p:sp>
    </p:spTree>
    <p:extLst>
      <p:ext uri="{BB962C8B-B14F-4D97-AF65-F5344CB8AC3E}">
        <p14:creationId xmlns:p14="http://schemas.microsoft.com/office/powerpoint/2010/main" val="8426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4088" y="110709"/>
            <a:ext cx="11517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Quan sát Hình 2.9 và cho biết kích thước xác định và đặc điểm hình chiếu của khối hình chóp tứ giác đều.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47" y="1201430"/>
            <a:ext cx="11213524" cy="53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4088" y="110709"/>
            <a:ext cx="11517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Quan sát Hình 2.9 và cho biết kích thước xác định và đặc điểm hình chiếu của khối hình chóp tứ giác đều.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29" y="1229422"/>
            <a:ext cx="7462618" cy="5329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36294" y="2340149"/>
            <a:ext cx="32968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- Hình chiếu đứng và hình chiếu cạnh là các tam giác cân cạnh a, chiều cao h</a:t>
            </a:r>
          </a:p>
          <a:p>
            <a:pPr algn="just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bằng là hình vuông, chiều dài  cạnh a</a:t>
            </a:r>
          </a:p>
        </p:txBody>
      </p:sp>
    </p:spTree>
    <p:extLst>
      <p:ext uri="{BB962C8B-B14F-4D97-AF65-F5344CB8AC3E}">
        <p14:creationId xmlns:p14="http://schemas.microsoft.com/office/powerpoint/2010/main" val="37305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1438811"/>
            <a:ext cx="1158240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Hình chiếu vuông góc của khối đa diện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4. Hình chiếu vuông góc của hình chóp tứ giác đều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đứng và hình chiếu cạnh là các tam giác cân cạnh a, chiều cao h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bằng là hình vuông cạnh a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992" y="421864"/>
            <a:ext cx="589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7965831" y="71562"/>
            <a:ext cx="4098948" cy="5939622"/>
          </a:xfrm>
          <a:prstGeom prst="cloudCallout">
            <a:avLst>
              <a:gd name="adj1" fmla="val -84528"/>
              <a:gd name="adj2" fmla="val 58805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chiếc ghế trong Hình 2.1 sẽ như thế nào khi nhìn theo hai hướng khác nhau a và b? Hãy vẽ phác hình ảnh thu được từ mỗi hướng nhìn đó.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8" y="520578"/>
            <a:ext cx="6699738" cy="587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756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584775"/>
            <a:ext cx="11693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Quan sát các vật thể trên Hình 2.10 và cho biết: Mỗi vật thể được ghép lại bởi những khối đa diện nào? Tìm các hình chiếu tương ứng của chúng trên Hình 2.11.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73" y="2074304"/>
            <a:ext cx="9032032" cy="44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756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584775"/>
            <a:ext cx="11693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Quan sát các vật thể trên Hình 2.10 và cho biết: Mỗi vật thể được ghép lại bởi những khối đa diện nào? Tìm các hình chiếu tương ứng của chúng trên Hình 2.11.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82" y="2111627"/>
            <a:ext cx="8031153" cy="4494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8548" y="2248878"/>
            <a:ext cx="31910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</a:t>
            </a:r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Vật thể hình a: ghép bởi hình chiếu số 3</a:t>
            </a:r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Vật thể hình b: ghép bởi hình chiếu số 1</a:t>
            </a:r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Vật thể hình c: ghép bởi hình chiếu số 2</a:t>
            </a:r>
          </a:p>
        </p:txBody>
      </p:sp>
    </p:spTree>
    <p:extLst>
      <p:ext uri="{BB962C8B-B14F-4D97-AF65-F5344CB8AC3E}">
        <p14:creationId xmlns:p14="http://schemas.microsoft.com/office/powerpoint/2010/main" val="17906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257B-AF18-11C2-CAA6-5D388F85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58796"/>
            <a:ext cx="8911687" cy="1280890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vật thể</a:t>
            </a:r>
            <a:endParaRPr lang="en-GB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DFE7D-0444-77D5-ACB0-496BFDCE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29" y="1366815"/>
            <a:ext cx="11810163" cy="533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FA9C-48E0-407E-14C0-DE4B6C07C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6" y="1199241"/>
            <a:ext cx="3515551" cy="3504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017881-2B13-56E0-AFE1-07F98F21F7F8}"/>
              </a:ext>
            </a:extLst>
          </p:cNvPr>
          <p:cNvSpPr txBox="1"/>
          <p:nvPr/>
        </p:nvSpPr>
        <p:spPr>
          <a:xfrm>
            <a:off x="-102637" y="5243260"/>
            <a:ext cx="417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 a được ghép bởi hai hình hộp chữ nhật</a:t>
            </a:r>
            <a:endParaRPr lang="en-GB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CF5F72-D061-4F79-14A8-F8513C05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77" y="1199241"/>
            <a:ext cx="3659495" cy="3504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B199D3-5B95-B9A0-A56C-A6E3074AC465}"/>
              </a:ext>
            </a:extLst>
          </p:cNvPr>
          <p:cNvSpPr txBox="1"/>
          <p:nvPr/>
        </p:nvSpPr>
        <p:spPr>
          <a:xfrm>
            <a:off x="3726024" y="5253979"/>
            <a:ext cx="4170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 b được ghép bởi 1 hình hộp chữ nhật và 1 hình lăng trụ</a:t>
            </a:r>
            <a:endParaRPr lang="en-GB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E44B8-52AC-0E79-376F-4FDA9470BCE8}"/>
              </a:ext>
            </a:extLst>
          </p:cNvPr>
          <p:cNvSpPr txBox="1"/>
          <p:nvPr/>
        </p:nvSpPr>
        <p:spPr>
          <a:xfrm>
            <a:off x="7896808" y="5243260"/>
            <a:ext cx="4170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 c được ghép bởi 1 hình hộp chữ nhật và 1 phần hình chóp tứ giác đều</a:t>
            </a:r>
            <a:endParaRPr lang="en-GB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086A08-C4E8-99DC-8076-6A93FF7F4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082" y="1251904"/>
            <a:ext cx="3421596" cy="34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40" y="545583"/>
            <a:ext cx="6778353" cy="5626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7675" y="2736502"/>
            <a:ext cx="41402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a là hình cầu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 là hình nón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c là hình trụ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74" y="214604"/>
            <a:ext cx="11279189" cy="62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75" y="954107"/>
            <a:ext cx="6975248" cy="55422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86485" y="1524645"/>
            <a:ext cx="40282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đứng là hình chữ nhật, kích thước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kính d, chiều cao h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bằng là hình tròn, kích thước đường kính là d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cạnh là hình chữ nhật, kích thước các cạnh là h, d</a:t>
            </a:r>
          </a:p>
        </p:txBody>
      </p:sp>
    </p:spTree>
    <p:extLst>
      <p:ext uri="{BB962C8B-B14F-4D97-AF65-F5344CB8AC3E}">
        <p14:creationId xmlns:p14="http://schemas.microsoft.com/office/powerpoint/2010/main" val="40084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5" y="111967"/>
            <a:ext cx="11478090" cy="655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09" y="644375"/>
            <a:ext cx="5357208" cy="5569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67923" y="1707617"/>
            <a:ext cx="58409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- Hình chiếu đứng là tam giác cân, kích thước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kính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đáy là d, chiều cao h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bằng là hình tròn, kích thước đường kính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đáy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d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Hình chiếu cạnh là tam giác cân, kích thước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kính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đáy là d, chiều cao h</a:t>
            </a:r>
          </a:p>
        </p:txBody>
      </p:sp>
    </p:spTree>
    <p:extLst>
      <p:ext uri="{BB962C8B-B14F-4D97-AF65-F5344CB8AC3E}">
        <p14:creationId xmlns:p14="http://schemas.microsoft.com/office/powerpoint/2010/main" val="22175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4" y="438539"/>
            <a:ext cx="11037246" cy="61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8031"/>
            <a:ext cx="11703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2.15 và nêu đặc điểm các hình chiếu của hình cầu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800363"/>
            <a:ext cx="8420101" cy="5721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10625" y="2537845"/>
            <a:ext cx="31978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Hình chiếu của hình cầu là các đường tròn giống nhau, có đường kính d.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8" y="520578"/>
            <a:ext cx="4440115" cy="5871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975" y="520578"/>
            <a:ext cx="5584420" cy="58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C9D9-272D-A67C-C456-F2A5F23F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75" y="620658"/>
            <a:ext cx="4874675" cy="65224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(SGK-17)</a:t>
            </a:r>
            <a:endParaRPr lang="en-GB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767AB-F4F8-6FA9-AD85-59E60B91D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7" y="1782489"/>
            <a:ext cx="11424745" cy="4133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EBF28-F546-9037-FE3E-A85B9E73E86D}"/>
              </a:ext>
            </a:extLst>
          </p:cNvPr>
          <p:cNvSpPr txBox="1"/>
          <p:nvPr/>
        </p:nvSpPr>
        <p:spPr>
          <a:xfrm>
            <a:off x="2795752" y="6211614"/>
            <a:ext cx="584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các vật thể</a:t>
            </a:r>
            <a:endParaRPr lang="en-GB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CF80D7-144C-EC85-D185-F8EAFA5A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48" y="1752117"/>
            <a:ext cx="2876202" cy="3590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4074D-82D6-F65B-354A-17E1281D603A}"/>
              </a:ext>
            </a:extLst>
          </p:cNvPr>
          <p:cNvSpPr txBox="1"/>
          <p:nvPr/>
        </p:nvSpPr>
        <p:spPr>
          <a:xfrm>
            <a:off x="191257" y="5500840"/>
            <a:ext cx="417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 a được ghép bởi hình trụ và một nửa hình cầu</a:t>
            </a:r>
            <a:endParaRPr lang="en-GB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44110-D1CF-8591-3710-80FB3A31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33" y="1782489"/>
            <a:ext cx="3416753" cy="3560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02C057-4F37-2A67-F1BD-3D7B3A5E5A8B}"/>
              </a:ext>
            </a:extLst>
          </p:cNvPr>
          <p:cNvSpPr txBox="1"/>
          <p:nvPr/>
        </p:nvSpPr>
        <p:spPr>
          <a:xfrm>
            <a:off x="4513633" y="5463812"/>
            <a:ext cx="3267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 b được ghép bởi 1 hình trụ và một hình hộp chữ nhật</a:t>
            </a:r>
            <a:endParaRPr lang="en-GB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DF44D9-63B4-4B54-5BD6-53531D54A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618" y="1782490"/>
            <a:ext cx="2939932" cy="35604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1F0F50-835F-3787-F655-D47BFA789D7A}"/>
              </a:ext>
            </a:extLst>
          </p:cNvPr>
          <p:cNvSpPr txBox="1"/>
          <p:nvPr/>
        </p:nvSpPr>
        <p:spPr>
          <a:xfrm>
            <a:off x="8741427" y="5500840"/>
            <a:ext cx="335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thể c được ghép bởi hộp chữ nhật và hình nón cụt</a:t>
            </a:r>
            <a:endParaRPr lang="en-GB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26D8-FDB4-85B7-C084-411A3B26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7F73-34A6-FB89-D060-FC826C2F9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EEAA4-C9A5-428E-DF15-DC6887E0D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83" b="7639"/>
          <a:stretch/>
        </p:blipFill>
        <p:spPr>
          <a:xfrm>
            <a:off x="2466975" y="180975"/>
            <a:ext cx="7060888" cy="63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9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02" y="87095"/>
            <a:ext cx="11759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1.Trình bày quy trình vẽ hình chiếu vuông góc của vật thể đơn giản</a:t>
            </a:r>
          </a:p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Đọc và quan sát hình vẽ minh họa trong các bước vẽ hình chiếu của một vật thể (gối đỡ) và cho biết: Bước nào quyết định tới các hình chiếu của vật thể?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114" y="1397185"/>
            <a:ext cx="48923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1. Phân tích vật thể thành các khối đơn giản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Gối đỡ được phân tích thành 2 khối đơn giản: khối hình hộp chữ nhật(1), khối trụ (2)(hình 2.20)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2. Chọn các hướng chiếu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các hướng chiếu như hình 2.21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3. Vẽ hình các hình chiếu các bộ phận của vật thể bằng nét liền mảnh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Vẽ hình chiếu của khối hộp chữ nhật(1)(hình 2.22)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Vẽ các hình chiếu của khối trụ(2)(hình 2.23)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4. Hoàn thiện các nét vẽ và ghi kích thước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Tô màu các nét thấy, tẩy các nét thừa.</a:t>
            </a:r>
          </a:p>
          <a:p>
            <a:r>
              <a:rPr 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Ghi kích thước(hình 2.24)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869" y="1397184"/>
            <a:ext cx="3289682" cy="2465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493" y="1397185"/>
            <a:ext cx="3434922" cy="2465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330" y="4077479"/>
            <a:ext cx="6619645" cy="26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1C6D932-DFF5-4EAB-9FB1-5073B3305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8574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1B6EF-8BC4-E5F0-FDB6-90D4FC83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503"/>
            <a:ext cx="5160848" cy="5252773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7FD13-B880-1016-35D0-F146EC262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062" y="512466"/>
            <a:ext cx="6541476" cy="548816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41270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1C6D932-DFF5-4EAB-9FB1-5073B3305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8574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7FD13-B880-1016-35D0-F146EC26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78" y="3961"/>
            <a:ext cx="10694509" cy="684929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17659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A9B8A-C20E-00C6-5459-261DF7014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2" y="1091973"/>
            <a:ext cx="5147625" cy="4002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CC165F-A8A5-2155-C3A0-55F7F6079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542" y="1091973"/>
            <a:ext cx="5702306" cy="45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4089" y="71355"/>
            <a:ext cx="109852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1. Phân tích vật thể thành các khối đơn giản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2. Chọn các hướng chiếu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3. Vẽ các hình chiếu các bộ phận của vật thể bằng nét liền mảnh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4. Ghi kích thước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2.Bước 2 quyết định tới các hình chiếu của vật thể</a:t>
            </a:r>
          </a:p>
        </p:txBody>
      </p:sp>
    </p:spTree>
    <p:extLst>
      <p:ext uri="{BB962C8B-B14F-4D97-AF65-F5344CB8AC3E}">
        <p14:creationId xmlns:p14="http://schemas.microsoft.com/office/powerpoint/2010/main" val="150516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650535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IV. Vẽ hình chiếu vuông góc của vật thể đơn giản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Bước 1. Phân tích vật thể thành các khối đơn giản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Bước 2. Chọn các hướng chiếu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Bước 3. Vẽ các hình chiếu các bộ phận của vật thể bằng nét liền mảnh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Bước 4. Ghi kích thước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8889" y="43491"/>
            <a:ext cx="589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vẽ các hình chiếu của vòng đệm phẳng (Hình 2.15) có kích thước như sau: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kích trong của vòng đệm: Ø34 mm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kính ngoài của vòng đệm: Ø60 mm.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Bề dày của vòng đệm: 5 mm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27" y="2906189"/>
            <a:ext cx="5715948" cy="37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3 hình chiếu vuông góc của một đồ vật đơn giản trong gia đình em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105" y="138700"/>
            <a:ext cx="1137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dưới đây và hãy mô tả phép chiếu vuông góc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052" y="2006976"/>
            <a:ext cx="6830007" cy="471232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22D82B9-FB99-92BE-0FD9-6D830991A263}"/>
              </a:ext>
            </a:extLst>
          </p:cNvPr>
          <p:cNvCxnSpPr/>
          <p:nvPr/>
        </p:nvCxnSpPr>
        <p:spPr>
          <a:xfrm>
            <a:off x="6326155" y="979714"/>
            <a:ext cx="0" cy="1156996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91893B-15DF-351D-A124-3DD380A0CD15}"/>
              </a:ext>
            </a:extLst>
          </p:cNvPr>
          <p:cNvSpPr txBox="1"/>
          <p:nvPr/>
        </p:nvSpPr>
        <p:spPr>
          <a:xfrm>
            <a:off x="4746172" y="989044"/>
            <a:ext cx="16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#9Slide03 AllRoundGothic" panose="020B0703020202020104" pitchFamily="34" charset="0"/>
              </a:rPr>
              <a:t>Hướng chiếu</a:t>
            </a:r>
            <a:endParaRPr lang="en-GB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7C0CBE-2440-BC31-6E6A-E9DE2EE4838E}"/>
              </a:ext>
            </a:extLst>
          </p:cNvPr>
          <p:cNvCxnSpPr>
            <a:cxnSpLocks/>
          </p:cNvCxnSpPr>
          <p:nvPr/>
        </p:nvCxnSpPr>
        <p:spPr>
          <a:xfrm>
            <a:off x="7212563" y="886408"/>
            <a:ext cx="0" cy="12503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A0A9B1-3D61-8E68-9AAF-FF9285BE74FD}"/>
              </a:ext>
            </a:extLst>
          </p:cNvPr>
          <p:cNvSpPr txBox="1"/>
          <p:nvPr/>
        </p:nvSpPr>
        <p:spPr>
          <a:xfrm>
            <a:off x="7293427" y="1262026"/>
            <a:ext cx="16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#9Slide03 AllRoundGothic" panose="020B0703020202020104" pitchFamily="34" charset="0"/>
              </a:rPr>
              <a:t>Tia chiếu</a:t>
            </a:r>
            <a:endParaRPr lang="en-GB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01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vẽ các hình chiếu của vòng đệm phẳng (Hình 2.15) có kích thước như sau: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kích trong của vòng đệm: Ø34 mm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kính ngoài của vòng đệm: Ø60 mm.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Bề dày của vòng đệm: 5 mm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27" y="2906189"/>
            <a:ext cx="5715948" cy="3765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73" y="2614320"/>
            <a:ext cx="5676638" cy="40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105" y="138700"/>
            <a:ext cx="1137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dưới đây và hãy mô tả phép chiếu vuông góc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83355" y="914600"/>
            <a:ext cx="4506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Mặt phẳng P được gọi là mặt phẳng chiếu.</a:t>
            </a:r>
          </a:p>
          <a:p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điểm A’; B’; C’; D’ tương ứng là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chiếu vuông góc </a:t>
            </a:r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điểm A, B, C, D trên mặt phẳng 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6" y="914600"/>
            <a:ext cx="6390610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6328" y="1424976"/>
            <a:ext cx="108993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các hình chiếu vuông góc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các hình chiếu vuông góc là phương pháp dùng các hình chiếu vuông góc để biểu diễn hình dạng và kích thước của vật thể</a:t>
            </a: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1.Phép chiếu vuông góc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tia chiếu song song với nhau và vuông góc với mặt phẳng hình chiếu.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89" y="691191"/>
            <a:ext cx="589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30329" y="81257"/>
            <a:ext cx="3848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0188" y="410748"/>
            <a:ext cx="357362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1.Quan sát hình 2.3 và xác định các mặt phẳng chiếu</a:t>
            </a:r>
          </a:p>
          <a:p>
            <a:pPr algn="just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Quan sát hình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2.4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hướng chiếu và hình chiếu của vật thể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Quan sát Hình 2.5b và cho biết:</a:t>
            </a:r>
          </a:p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a. Vị trí các hình chiếu trên bản vẽ được sắp xếp như thế nào?</a:t>
            </a:r>
          </a:p>
          <a:p>
            <a:pPr algn="just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Mối liên hệ giữa hình chiếu đứng và hình chiếu bằng, giữa hình chiếu đứng và hình chiếu cạnh.</a:t>
            </a:r>
          </a:p>
          <a:p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45" y="3694923"/>
            <a:ext cx="8051973" cy="3023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45" y="604476"/>
            <a:ext cx="3461848" cy="2969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77" y="639464"/>
            <a:ext cx="4122926" cy="29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650535"/>
            <a:ext cx="115824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các hình chiếu vuông góc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Các hình chiếu vuông góc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Có các mặt phẳng chiếu là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phẳng thẳng đứng ở chính diện gọi là mặt phẳng hình chiếu đứng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phẳng nằm ngang gọi là mặt phẳng hình chiếu bằng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Mặt phẳng nằm cạnh bên phải gọi là mặt phẳng hình chiếu cạnh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Các hình chiếu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Hình chiếu đứng: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hình chiếu vuông góc của vật thể theo hướng chiếu từ trước lên mặt phẳng chiếu đứng.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Hình chiếu bằng: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hình chiếu vuông góc của vật thể theo hướng chiếu từ trên lên mặt phẳng hình chiểu bằng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Hình chiếu cạnh: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hình chiếu vuông góc của vật thể theo hướng chiếu từ trái lên mặt phẳng hình chiểu cạnh.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Vị trí các hình chiếu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hình chiếu đứng nằm phía trên hình chiếu bằng, hình chiếu cạnh nằm bên phải hình chiếu đứng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8889" y="43491"/>
            <a:ext cx="589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CHIẾU VUÔNG GÓC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3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53" y="938154"/>
            <a:ext cx="5523724" cy="285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05255" y="3797559"/>
            <a:ext cx="50867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Căn cứ vào nội dung mô tả trên, hãy cho biết tên gọi của các Hình 2.6a, b, 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72" y="-16573"/>
            <a:ext cx="11980127" cy="1176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3" y="4024213"/>
            <a:ext cx="6071131" cy="27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692</TotalTime>
  <Words>1950</Words>
  <Application>Microsoft Office PowerPoint</Application>
  <PresentationFormat>Widescreen</PresentationFormat>
  <Paragraphs>138</Paragraphs>
  <Slides>40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#9Slide03 AllRoundGothic</vt:lpstr>
      <vt:lpstr>Arial</vt:lpstr>
      <vt:lpstr>Century Gothic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tích vật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(SGK-17)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MA VAN CHIEN</cp:lastModifiedBy>
  <cp:revision>51</cp:revision>
  <dcterms:created xsi:type="dcterms:W3CDTF">2023-06-21T22:05:51Z</dcterms:created>
  <dcterms:modified xsi:type="dcterms:W3CDTF">2024-10-04T01:55:38Z</dcterms:modified>
</cp:coreProperties>
</file>