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29"/>
  </p:notesMasterIdLst>
  <p:sldIdLst>
    <p:sldId id="292" r:id="rId2"/>
    <p:sldId id="297" r:id="rId3"/>
    <p:sldId id="256" r:id="rId4"/>
    <p:sldId id="293" r:id="rId5"/>
    <p:sldId id="294" r:id="rId6"/>
    <p:sldId id="298" r:id="rId7"/>
    <p:sldId id="257" r:id="rId8"/>
    <p:sldId id="27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58" r:id="rId27"/>
    <p:sldId id="296" r:id="rId28"/>
  </p:sldIdLst>
  <p:sldSz cx="9144000" cy="5143500" type="screen16x9"/>
  <p:notesSz cx="6858000" cy="9144000"/>
  <p:embeddedFontLst>
    <p:embeddedFont>
      <p:font typeface="Albert Sans" panose="020B0604020202020204" charset="0"/>
      <p:regular r:id="rId30"/>
      <p:bold r:id="rId31"/>
      <p:italic r:id="rId32"/>
      <p:boldItalic r:id="rId33"/>
    </p:embeddedFont>
    <p:embeddedFont>
      <p:font typeface="Bebas Neue" panose="020B0606020202050201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haparral Pro Light" panose="02060403030505090203" charset="0"/>
      <p:italic r:id="rId39"/>
    </p:embeddedFont>
    <p:embeddedFont>
      <p:font typeface="Franklin Gothic Demi Cond" panose="020B0706030402020204" pitchFamily="34" charset="0"/>
      <p:regular r:id="rId40"/>
    </p:embeddedFont>
    <p:embeddedFont>
      <p:font typeface="Franklin Gothic Medium Cond" panose="020B0606030402020204" pitchFamily="34" charset="0"/>
      <p:regular r:id="rId41"/>
    </p:embeddedFont>
    <p:embeddedFont>
      <p:font typeface="Segoe UI" panose="020B0502040204020203" pitchFamily="34" charset="0"/>
      <p:regular r:id="rId42"/>
      <p:bold r:id="rId43"/>
      <p:italic r:id="rId44"/>
      <p:boldItalic r:id="rId45"/>
    </p:embeddedFont>
    <p:embeddedFont>
      <p:font typeface="Unbounded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B2B72D-ED9D-4C43-A319-BD0B988EFEE2}">
  <a:tblStyle styleId="{85B2B72D-ED9D-4C43-A319-BD0B988EFE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7b8ce9fd7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7b8ce9fd7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83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7b8ce9fd7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7b8ce9fd7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38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purchase add-ins for this game to shuffle the answer order and enable lifelines – </a:t>
            </a:r>
            <a:r>
              <a:rPr lang="en-US"/>
              <a:t>check www.pptvba.com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Contact me at bhavshaha@gmail.com</a:t>
            </a:r>
          </a:p>
          <a:p>
            <a:r>
              <a:rPr lang="en-US" dirty="0"/>
              <a:t>www.pptvba.com</a:t>
            </a:r>
          </a:p>
          <a:p>
            <a:r>
              <a:rPr lang="en-US" dirty="0"/>
              <a:t>I also do freelancing and make custom templates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4187A-E99D-4631-83F8-CC11C835AB21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401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4187A-E99D-4631-83F8-CC11C835AB21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1986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b8ce9fd7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7b8ce9fd7a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02875" y="-560675"/>
            <a:ext cx="9133500" cy="1349324"/>
            <a:chOff x="-702875" y="-560675"/>
            <a:chExt cx="9133500" cy="1349324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715525" y="539500"/>
              <a:ext cx="7715100" cy="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" name="Google Shape;11;p2"/>
            <p:cNvSpPr/>
            <p:nvPr/>
          </p:nvSpPr>
          <p:spPr>
            <a:xfrm>
              <a:off x="-702875" y="-560675"/>
              <a:ext cx="1416111" cy="1349324"/>
            </a:xfrm>
            <a:custGeom>
              <a:avLst/>
              <a:gdLst/>
              <a:ahLst/>
              <a:cxnLst/>
              <a:rect l="l" t="t" r="r" b="b"/>
              <a:pathLst>
                <a:path w="26059" h="24830" extrusionOk="0">
                  <a:moveTo>
                    <a:pt x="9133" y="1"/>
                  </a:moveTo>
                  <a:cubicBezTo>
                    <a:pt x="9088" y="1"/>
                    <a:pt x="9044" y="7"/>
                    <a:pt x="9002" y="21"/>
                  </a:cubicBezTo>
                  <a:cubicBezTo>
                    <a:pt x="7910" y="376"/>
                    <a:pt x="8865" y="4768"/>
                    <a:pt x="7956" y="5429"/>
                  </a:cubicBezTo>
                  <a:cubicBezTo>
                    <a:pt x="7834" y="5517"/>
                    <a:pt x="7661" y="5554"/>
                    <a:pt x="7450" y="5554"/>
                  </a:cubicBezTo>
                  <a:cubicBezTo>
                    <a:pt x="6343" y="5554"/>
                    <a:pt x="4201" y="4532"/>
                    <a:pt x="3093" y="4532"/>
                  </a:cubicBezTo>
                  <a:cubicBezTo>
                    <a:pt x="2817" y="4532"/>
                    <a:pt x="2605" y="4596"/>
                    <a:pt x="2489" y="4755"/>
                  </a:cubicBezTo>
                  <a:cubicBezTo>
                    <a:pt x="1828" y="5664"/>
                    <a:pt x="5171" y="8653"/>
                    <a:pt x="4814" y="9745"/>
                  </a:cubicBezTo>
                  <a:cubicBezTo>
                    <a:pt x="4473" y="10800"/>
                    <a:pt x="0" y="11246"/>
                    <a:pt x="0" y="12416"/>
                  </a:cubicBezTo>
                  <a:cubicBezTo>
                    <a:pt x="0" y="13584"/>
                    <a:pt x="4473" y="14030"/>
                    <a:pt x="4814" y="15085"/>
                  </a:cubicBezTo>
                  <a:cubicBezTo>
                    <a:pt x="5169" y="16177"/>
                    <a:pt x="1828" y="19166"/>
                    <a:pt x="2489" y="20076"/>
                  </a:cubicBezTo>
                  <a:cubicBezTo>
                    <a:pt x="2605" y="20235"/>
                    <a:pt x="2817" y="20298"/>
                    <a:pt x="3093" y="20298"/>
                  </a:cubicBezTo>
                  <a:cubicBezTo>
                    <a:pt x="4201" y="20298"/>
                    <a:pt x="6343" y="19276"/>
                    <a:pt x="7450" y="19276"/>
                  </a:cubicBezTo>
                  <a:cubicBezTo>
                    <a:pt x="7661" y="19276"/>
                    <a:pt x="7834" y="19313"/>
                    <a:pt x="7956" y="19401"/>
                  </a:cubicBezTo>
                  <a:cubicBezTo>
                    <a:pt x="8865" y="20065"/>
                    <a:pt x="7910" y="24455"/>
                    <a:pt x="9002" y="24809"/>
                  </a:cubicBezTo>
                  <a:cubicBezTo>
                    <a:pt x="9044" y="24823"/>
                    <a:pt x="9088" y="24830"/>
                    <a:pt x="9133" y="24830"/>
                  </a:cubicBezTo>
                  <a:cubicBezTo>
                    <a:pt x="10201" y="24830"/>
                    <a:pt x="11907" y="21050"/>
                    <a:pt x="13031" y="21050"/>
                  </a:cubicBezTo>
                  <a:cubicBezTo>
                    <a:pt x="14152" y="21050"/>
                    <a:pt x="15858" y="24830"/>
                    <a:pt x="16926" y="24830"/>
                  </a:cubicBezTo>
                  <a:cubicBezTo>
                    <a:pt x="16971" y="24830"/>
                    <a:pt x="17015" y="24823"/>
                    <a:pt x="17057" y="24809"/>
                  </a:cubicBezTo>
                  <a:cubicBezTo>
                    <a:pt x="18149" y="24455"/>
                    <a:pt x="17194" y="20065"/>
                    <a:pt x="18104" y="19401"/>
                  </a:cubicBezTo>
                  <a:cubicBezTo>
                    <a:pt x="18225" y="19313"/>
                    <a:pt x="18398" y="19276"/>
                    <a:pt x="18609" y="19276"/>
                  </a:cubicBezTo>
                  <a:cubicBezTo>
                    <a:pt x="19716" y="19276"/>
                    <a:pt x="21858" y="20298"/>
                    <a:pt x="22966" y="20298"/>
                  </a:cubicBezTo>
                  <a:cubicBezTo>
                    <a:pt x="23242" y="20298"/>
                    <a:pt x="23455" y="20235"/>
                    <a:pt x="23570" y="20076"/>
                  </a:cubicBezTo>
                  <a:cubicBezTo>
                    <a:pt x="24234" y="19166"/>
                    <a:pt x="20888" y="16177"/>
                    <a:pt x="21245" y="15085"/>
                  </a:cubicBezTo>
                  <a:cubicBezTo>
                    <a:pt x="21586" y="14030"/>
                    <a:pt x="26059" y="13584"/>
                    <a:pt x="26059" y="12416"/>
                  </a:cubicBezTo>
                  <a:cubicBezTo>
                    <a:pt x="26059" y="11248"/>
                    <a:pt x="21586" y="10800"/>
                    <a:pt x="21245" y="9747"/>
                  </a:cubicBezTo>
                  <a:cubicBezTo>
                    <a:pt x="20890" y="8653"/>
                    <a:pt x="24234" y="5664"/>
                    <a:pt x="23570" y="4755"/>
                  </a:cubicBezTo>
                  <a:cubicBezTo>
                    <a:pt x="23455" y="4596"/>
                    <a:pt x="23242" y="4532"/>
                    <a:pt x="22966" y="4532"/>
                  </a:cubicBezTo>
                  <a:cubicBezTo>
                    <a:pt x="21858" y="4532"/>
                    <a:pt x="19716" y="5554"/>
                    <a:pt x="18609" y="5554"/>
                  </a:cubicBezTo>
                  <a:cubicBezTo>
                    <a:pt x="18398" y="5554"/>
                    <a:pt x="18225" y="5517"/>
                    <a:pt x="18104" y="5429"/>
                  </a:cubicBezTo>
                  <a:cubicBezTo>
                    <a:pt x="17194" y="4768"/>
                    <a:pt x="18149" y="376"/>
                    <a:pt x="17057" y="21"/>
                  </a:cubicBezTo>
                  <a:cubicBezTo>
                    <a:pt x="17015" y="7"/>
                    <a:pt x="16971" y="1"/>
                    <a:pt x="16926" y="1"/>
                  </a:cubicBezTo>
                  <a:cubicBezTo>
                    <a:pt x="15858" y="1"/>
                    <a:pt x="14152" y="3782"/>
                    <a:pt x="13031" y="3782"/>
                  </a:cubicBezTo>
                  <a:cubicBezTo>
                    <a:pt x="11907" y="3782"/>
                    <a:pt x="10201" y="1"/>
                    <a:pt x="9133" y="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991275"/>
            <a:ext cx="5601600" cy="24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00" b="1">
                <a:solidFill>
                  <a:srgbClr val="0D086E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20000" y="6157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rgbClr val="0D086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52" name="Google Shape;52;p13"/>
          <p:cNvCxnSpPr/>
          <p:nvPr/>
        </p:nvCxnSpPr>
        <p:spPr>
          <a:xfrm>
            <a:off x="715525" y="539500"/>
            <a:ext cx="77151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6"/>
          <p:cNvGrpSpPr/>
          <p:nvPr/>
        </p:nvGrpSpPr>
        <p:grpSpPr>
          <a:xfrm>
            <a:off x="714450" y="336750"/>
            <a:ext cx="7716175" cy="4470000"/>
            <a:chOff x="714450" y="336750"/>
            <a:chExt cx="7716175" cy="4470000"/>
          </a:xfrm>
        </p:grpSpPr>
        <p:cxnSp>
          <p:nvCxnSpPr>
            <p:cNvPr id="67" name="Google Shape;67;p16"/>
            <p:cNvCxnSpPr/>
            <p:nvPr/>
          </p:nvCxnSpPr>
          <p:spPr>
            <a:xfrm>
              <a:off x="715525" y="539500"/>
              <a:ext cx="7715100" cy="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16"/>
            <p:cNvCxnSpPr/>
            <p:nvPr/>
          </p:nvCxnSpPr>
          <p:spPr>
            <a:xfrm>
              <a:off x="715525" y="336750"/>
              <a:ext cx="7715100" cy="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16"/>
            <p:cNvCxnSpPr/>
            <p:nvPr/>
          </p:nvCxnSpPr>
          <p:spPr>
            <a:xfrm>
              <a:off x="714450" y="4806750"/>
              <a:ext cx="7715100" cy="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16"/>
            <p:cNvCxnSpPr/>
            <p:nvPr/>
          </p:nvCxnSpPr>
          <p:spPr>
            <a:xfrm>
              <a:off x="714450" y="4604000"/>
              <a:ext cx="7715100" cy="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7"/>
          <p:cNvGrpSpPr/>
          <p:nvPr/>
        </p:nvGrpSpPr>
        <p:grpSpPr>
          <a:xfrm>
            <a:off x="714450" y="539500"/>
            <a:ext cx="7716175" cy="4064500"/>
            <a:chOff x="714450" y="539500"/>
            <a:chExt cx="7716175" cy="4064500"/>
          </a:xfrm>
        </p:grpSpPr>
        <p:cxnSp>
          <p:nvCxnSpPr>
            <p:cNvPr id="73" name="Google Shape;73;p17"/>
            <p:cNvCxnSpPr/>
            <p:nvPr/>
          </p:nvCxnSpPr>
          <p:spPr>
            <a:xfrm>
              <a:off x="715525" y="539500"/>
              <a:ext cx="7715100" cy="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17"/>
            <p:cNvCxnSpPr/>
            <p:nvPr/>
          </p:nvCxnSpPr>
          <p:spPr>
            <a:xfrm>
              <a:off x="714450" y="4604000"/>
              <a:ext cx="7715100" cy="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game show background">
            <a:extLst>
              <a:ext uri="{FF2B5EF4-FFF2-40B4-BE49-F238E27FC236}">
                <a16:creationId xmlns:a16="http://schemas.microsoft.com/office/drawing/2014/main" id="{3FFA03BB-D7B7-4F0C-AF03-3A5B987E11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9124B4-E93A-4005-ABAA-6D85A31C364D}"/>
              </a:ext>
            </a:extLst>
          </p:cNvPr>
          <p:cNvSpPr/>
          <p:nvPr userDrawn="1"/>
        </p:nvSpPr>
        <p:spPr>
          <a:xfrm flipH="1">
            <a:off x="1" y="0"/>
            <a:ext cx="6416579" cy="5143500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510AF3-C666-47D0-A577-1D013EFDEE7B}"/>
              </a:ext>
            </a:extLst>
          </p:cNvPr>
          <p:cNvSpPr/>
          <p:nvPr userDrawn="1"/>
        </p:nvSpPr>
        <p:spPr>
          <a:xfrm>
            <a:off x="438912" y="445770"/>
            <a:ext cx="5582412" cy="1892808"/>
          </a:xfrm>
          <a:custGeom>
            <a:avLst/>
            <a:gdLst>
              <a:gd name="connsiteX0" fmla="*/ 45720 w 7443216"/>
              <a:gd name="connsiteY0" fmla="*/ 749808 h 2523744"/>
              <a:gd name="connsiteX1" fmla="*/ 877824 w 7443216"/>
              <a:gd name="connsiteY1" fmla="*/ 73152 h 2523744"/>
              <a:gd name="connsiteX2" fmla="*/ 6510528 w 7443216"/>
              <a:gd name="connsiteY2" fmla="*/ 0 h 2523744"/>
              <a:gd name="connsiteX3" fmla="*/ 7196328 w 7443216"/>
              <a:gd name="connsiteY3" fmla="*/ 493776 h 2523744"/>
              <a:gd name="connsiteX4" fmla="*/ 7443216 w 7443216"/>
              <a:gd name="connsiteY4" fmla="*/ 1078992 h 2523744"/>
              <a:gd name="connsiteX5" fmla="*/ 7287768 w 7443216"/>
              <a:gd name="connsiteY5" fmla="*/ 1600200 h 2523744"/>
              <a:gd name="connsiteX6" fmla="*/ 7196328 w 7443216"/>
              <a:gd name="connsiteY6" fmla="*/ 2020824 h 2523744"/>
              <a:gd name="connsiteX7" fmla="*/ 6931152 w 7443216"/>
              <a:gd name="connsiteY7" fmla="*/ 2167128 h 2523744"/>
              <a:gd name="connsiteX8" fmla="*/ 6400800 w 7443216"/>
              <a:gd name="connsiteY8" fmla="*/ 2441448 h 2523744"/>
              <a:gd name="connsiteX9" fmla="*/ 832104 w 7443216"/>
              <a:gd name="connsiteY9" fmla="*/ 2523744 h 2523744"/>
              <a:gd name="connsiteX10" fmla="*/ 347472 w 7443216"/>
              <a:gd name="connsiteY10" fmla="*/ 2167128 h 2523744"/>
              <a:gd name="connsiteX11" fmla="*/ 0 w 7443216"/>
              <a:gd name="connsiteY11" fmla="*/ 1517904 h 2523744"/>
              <a:gd name="connsiteX12" fmla="*/ 18288 w 7443216"/>
              <a:gd name="connsiteY12" fmla="*/ 859536 h 252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43216" h="2523744">
                <a:moveTo>
                  <a:pt x="45720" y="749808"/>
                </a:moveTo>
                <a:lnTo>
                  <a:pt x="877824" y="73152"/>
                </a:lnTo>
                <a:lnTo>
                  <a:pt x="6510528" y="0"/>
                </a:lnTo>
                <a:lnTo>
                  <a:pt x="7196328" y="493776"/>
                </a:lnTo>
                <a:lnTo>
                  <a:pt x="7443216" y="1078992"/>
                </a:lnTo>
                <a:lnTo>
                  <a:pt x="7287768" y="1600200"/>
                </a:lnTo>
                <a:lnTo>
                  <a:pt x="7196328" y="2020824"/>
                </a:lnTo>
                <a:lnTo>
                  <a:pt x="6931152" y="2167128"/>
                </a:lnTo>
                <a:lnTo>
                  <a:pt x="6400800" y="2441448"/>
                </a:lnTo>
                <a:lnTo>
                  <a:pt x="832104" y="2523744"/>
                </a:lnTo>
                <a:lnTo>
                  <a:pt x="347472" y="2167128"/>
                </a:lnTo>
                <a:lnTo>
                  <a:pt x="0" y="1517904"/>
                </a:lnTo>
                <a:lnTo>
                  <a:pt x="18288" y="859536"/>
                </a:lnTo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37482D7B-F202-4BA1-92A8-FA3C7246C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705" b="4832"/>
          <a:stretch/>
        </p:blipFill>
        <p:spPr>
          <a:xfrm>
            <a:off x="1" y="-15288"/>
            <a:ext cx="6416579" cy="2759082"/>
          </a:xfrm>
          <a:prstGeom prst="rect">
            <a:avLst/>
          </a:prstGeom>
        </p:spPr>
      </p:pic>
      <p:pic>
        <p:nvPicPr>
          <p:cNvPr id="12" name="Immagine 31">
            <a:extLst>
              <a:ext uri="{FF2B5EF4-FFF2-40B4-BE49-F238E27FC236}">
                <a16:creationId xmlns:a16="http://schemas.microsoft.com/office/drawing/2014/main" id="{2331F9B6-EE84-46FB-9C63-B99AD3A575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99" y="4701374"/>
            <a:ext cx="2135684" cy="3381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CasellaDiTesto 66">
            <a:extLst>
              <a:ext uri="{FF2B5EF4-FFF2-40B4-BE49-F238E27FC236}">
                <a16:creationId xmlns:a16="http://schemas.microsoft.com/office/drawing/2014/main" id="{31CE721D-EAC3-418A-9DDF-2C908D3A40A8}"/>
              </a:ext>
            </a:extLst>
          </p:cNvPr>
          <p:cNvSpPr txBox="1"/>
          <p:nvPr userDrawn="1"/>
        </p:nvSpPr>
        <p:spPr>
          <a:xfrm>
            <a:off x="6818766" y="4782904"/>
            <a:ext cx="1950571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Chaparral Pro Light" panose="02060403030505090203" pitchFamily="18" charset="0"/>
              </a:rPr>
              <a:t>Levels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F609C2C-FB54-4645-AE44-FBE12E3F0005}"/>
              </a:ext>
            </a:extLst>
          </p:cNvPr>
          <p:cNvSpPr/>
          <p:nvPr userDrawn="1"/>
        </p:nvSpPr>
        <p:spPr>
          <a:xfrm>
            <a:off x="6749675" y="4339941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100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C4A67D-8DCB-4C09-A7CD-BF6896D3A433}"/>
              </a:ext>
            </a:extLst>
          </p:cNvPr>
          <p:cNvSpPr/>
          <p:nvPr userDrawn="1"/>
        </p:nvSpPr>
        <p:spPr>
          <a:xfrm>
            <a:off x="6749675" y="4085023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200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16495B2-504A-4F66-B921-0F2C0713F9A6}"/>
              </a:ext>
            </a:extLst>
          </p:cNvPr>
          <p:cNvSpPr/>
          <p:nvPr userDrawn="1"/>
        </p:nvSpPr>
        <p:spPr>
          <a:xfrm>
            <a:off x="6749675" y="3780600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500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30959B1-4B1B-40E3-A5A3-22EB9EB8895A}"/>
              </a:ext>
            </a:extLst>
          </p:cNvPr>
          <p:cNvSpPr/>
          <p:nvPr userDrawn="1"/>
        </p:nvSpPr>
        <p:spPr>
          <a:xfrm>
            <a:off x="6749675" y="3525682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1,000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AB69A8C-4D90-4A5F-A8AC-C3C75DD0A228}"/>
              </a:ext>
            </a:extLst>
          </p:cNvPr>
          <p:cNvSpPr/>
          <p:nvPr userDrawn="1"/>
        </p:nvSpPr>
        <p:spPr>
          <a:xfrm>
            <a:off x="6749675" y="3271678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2,000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7BFF6FE-1C8E-4249-A6C4-76182A2DC845}"/>
              </a:ext>
            </a:extLst>
          </p:cNvPr>
          <p:cNvSpPr/>
          <p:nvPr userDrawn="1"/>
        </p:nvSpPr>
        <p:spPr>
          <a:xfrm>
            <a:off x="6749757" y="2969008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5,000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4E68EA4-08C4-4FBA-A8B2-BED66AAF09D3}"/>
              </a:ext>
            </a:extLst>
          </p:cNvPr>
          <p:cNvSpPr/>
          <p:nvPr userDrawn="1"/>
        </p:nvSpPr>
        <p:spPr>
          <a:xfrm>
            <a:off x="6749757" y="2714091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10,000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77381F-5477-43E1-A2B3-816F5D2F13D1}"/>
              </a:ext>
            </a:extLst>
          </p:cNvPr>
          <p:cNvSpPr/>
          <p:nvPr userDrawn="1"/>
        </p:nvSpPr>
        <p:spPr>
          <a:xfrm>
            <a:off x="6751444" y="2460542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25,000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62EB1E-2386-4DC6-8790-227AE74AF08C}"/>
              </a:ext>
            </a:extLst>
          </p:cNvPr>
          <p:cNvSpPr/>
          <p:nvPr userDrawn="1"/>
        </p:nvSpPr>
        <p:spPr>
          <a:xfrm>
            <a:off x="6752253" y="1899489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100,000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E8CDBF-A7DB-49A8-855F-1B042E86A145}"/>
              </a:ext>
            </a:extLst>
          </p:cNvPr>
          <p:cNvSpPr/>
          <p:nvPr userDrawn="1"/>
        </p:nvSpPr>
        <p:spPr>
          <a:xfrm>
            <a:off x="6752253" y="1644571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250,000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16D5DB9-2B2A-4384-81EA-2E1E124D6B94}"/>
              </a:ext>
            </a:extLst>
          </p:cNvPr>
          <p:cNvSpPr/>
          <p:nvPr userDrawn="1"/>
        </p:nvSpPr>
        <p:spPr>
          <a:xfrm>
            <a:off x="6751361" y="1391023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500,000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5F2540-6207-485B-A8FB-8381A9BE204C}"/>
              </a:ext>
            </a:extLst>
          </p:cNvPr>
          <p:cNvSpPr/>
          <p:nvPr userDrawn="1"/>
        </p:nvSpPr>
        <p:spPr>
          <a:xfrm>
            <a:off x="6752253" y="2208919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50,000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A42813-2515-4B68-AE51-BCDC1F4E15F4}"/>
              </a:ext>
            </a:extLst>
          </p:cNvPr>
          <p:cNvSpPr/>
          <p:nvPr userDrawn="1"/>
        </p:nvSpPr>
        <p:spPr>
          <a:xfrm>
            <a:off x="6754716" y="1068358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600,000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DC954F2-0629-44D9-8799-35728BEB0B48}"/>
              </a:ext>
            </a:extLst>
          </p:cNvPr>
          <p:cNvSpPr/>
          <p:nvPr userDrawn="1"/>
        </p:nvSpPr>
        <p:spPr>
          <a:xfrm>
            <a:off x="6754716" y="813441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750,000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8EE048C-8240-431B-8B99-B99E88F028A4}"/>
              </a:ext>
            </a:extLst>
          </p:cNvPr>
          <p:cNvSpPr/>
          <p:nvPr userDrawn="1"/>
        </p:nvSpPr>
        <p:spPr>
          <a:xfrm>
            <a:off x="6753824" y="559892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1,000,000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pic>
        <p:nvPicPr>
          <p:cNvPr id="30" name="Immagine 32">
            <a:extLst>
              <a:ext uri="{FF2B5EF4-FFF2-40B4-BE49-F238E27FC236}">
                <a16:creationId xmlns:a16="http://schemas.microsoft.com/office/drawing/2014/main" id="{AD4727B5-7CD5-4FDC-BEEE-BABA300219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3" y="73454"/>
            <a:ext cx="2236970" cy="34858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BCCA5D-F784-47F4-8072-8964A29080DC}"/>
              </a:ext>
            </a:extLst>
          </p:cNvPr>
          <p:cNvSpPr txBox="1"/>
          <p:nvPr userDrawn="1"/>
        </p:nvSpPr>
        <p:spPr>
          <a:xfrm>
            <a:off x="0" y="-10490"/>
            <a:ext cx="63190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>
                <a:solidFill>
                  <a:schemeClr val="bg1"/>
                </a:solidFill>
              </a:rPr>
              <a:t>pptvba.com</a:t>
            </a:r>
            <a:endParaRPr lang="en-IN" sz="67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5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3"/>
          <p:cNvCxnSpPr/>
          <p:nvPr/>
        </p:nvCxnSpPr>
        <p:spPr>
          <a:xfrm>
            <a:off x="715525" y="539500"/>
            <a:ext cx="77151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20000" y="24144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601375"/>
            <a:ext cx="17160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000" y="316712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055279" y="2838035"/>
            <a:ext cx="250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1583300" y="2838035"/>
            <a:ext cx="250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5055275" y="2566401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1583300" y="2566401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nbounded"/>
              <a:buNone/>
              <a:defRPr sz="2000" b="1">
                <a:latin typeface="Unbounded"/>
                <a:ea typeface="Unbounded"/>
                <a:cs typeface="Unbounded"/>
                <a:sym typeface="Unbounded"/>
              </a:defRPr>
            </a:lvl9pPr>
          </a:lstStyle>
          <a:p>
            <a:endParaRPr/>
          </a:p>
        </p:txBody>
      </p:sp>
      <p:cxnSp>
        <p:nvCxnSpPr>
          <p:cNvPr id="27" name="Google Shape;27;p5"/>
          <p:cNvCxnSpPr/>
          <p:nvPr/>
        </p:nvCxnSpPr>
        <p:spPr>
          <a:xfrm>
            <a:off x="715525" y="539500"/>
            <a:ext cx="77151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0000" y="615700"/>
            <a:ext cx="77040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rgbClr val="0D086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615700"/>
            <a:ext cx="77040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rgbClr val="0D086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31" name="Google Shape;31;p6"/>
          <p:cNvCxnSpPr/>
          <p:nvPr/>
        </p:nvCxnSpPr>
        <p:spPr>
          <a:xfrm>
            <a:off x="715525" y="539500"/>
            <a:ext cx="77151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16550" y="615700"/>
            <a:ext cx="7714200" cy="9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716550" y="1569525"/>
            <a:ext cx="7184400" cy="29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nbounded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romanLcPeriod"/>
              <a:defRPr/>
            </a:lvl9pPr>
          </a:lstStyle>
          <a:p>
            <a:endParaRPr/>
          </a:p>
        </p:txBody>
      </p:sp>
      <p:cxnSp>
        <p:nvCxnSpPr>
          <p:cNvPr id="35" name="Google Shape;35;p7"/>
          <p:cNvCxnSpPr/>
          <p:nvPr/>
        </p:nvCxnSpPr>
        <p:spPr>
          <a:xfrm>
            <a:off x="715525" y="539500"/>
            <a:ext cx="77151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30575" y="1307100"/>
            <a:ext cx="6483000" cy="25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38" name="Google Shape;38;p8"/>
          <p:cNvCxnSpPr/>
          <p:nvPr/>
        </p:nvCxnSpPr>
        <p:spPr>
          <a:xfrm>
            <a:off x="715525" y="539500"/>
            <a:ext cx="77151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9"/>
          <p:cNvCxnSpPr/>
          <p:nvPr/>
        </p:nvCxnSpPr>
        <p:spPr>
          <a:xfrm>
            <a:off x="715525" y="539500"/>
            <a:ext cx="77151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222825" y="845150"/>
            <a:ext cx="4704900" cy="18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876575" y="2683737"/>
            <a:ext cx="33843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48" name="Google Shape;48;p11"/>
          <p:cNvCxnSpPr/>
          <p:nvPr/>
        </p:nvCxnSpPr>
        <p:spPr>
          <a:xfrm>
            <a:off x="715525" y="539500"/>
            <a:ext cx="77151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Unbounded"/>
              <a:buNone/>
              <a:defRPr sz="3500" b="1">
                <a:solidFill>
                  <a:schemeClr val="accent3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●"/>
              <a:defRPr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○"/>
              <a:defRPr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■"/>
              <a:defRPr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●"/>
              <a:defRPr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○"/>
              <a:defRPr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■"/>
              <a:defRPr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●"/>
              <a:defRPr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○"/>
              <a:defRPr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■"/>
              <a:defRPr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7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Relationship Id="rId9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F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80382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TÌM TỪ CHỦ ĐỀ VẼ KĨ THUẬT VÀ CƠ KHÍ</a:t>
            </a:r>
            <a:endParaRPr sz="2400"/>
          </a:p>
        </p:txBody>
      </p:sp>
      <p:grpSp>
        <p:nvGrpSpPr>
          <p:cNvPr id="133" name="Google Shape;133;p22"/>
          <p:cNvGrpSpPr/>
          <p:nvPr/>
        </p:nvGrpSpPr>
        <p:grpSpPr>
          <a:xfrm>
            <a:off x="8424000" y="4382615"/>
            <a:ext cx="686675" cy="686606"/>
            <a:chOff x="1006725" y="1769450"/>
            <a:chExt cx="686675" cy="686675"/>
          </a:xfrm>
        </p:grpSpPr>
        <p:sp>
          <p:nvSpPr>
            <p:cNvPr id="134" name="Google Shape;134;p22"/>
            <p:cNvSpPr/>
            <p:nvPr/>
          </p:nvSpPr>
          <p:spPr>
            <a:xfrm>
              <a:off x="1006725" y="1769450"/>
              <a:ext cx="686675" cy="686675"/>
            </a:xfrm>
            <a:custGeom>
              <a:avLst/>
              <a:gdLst/>
              <a:ahLst/>
              <a:cxnLst/>
              <a:rect l="l" t="t" r="r" b="b"/>
              <a:pathLst>
                <a:path w="27467" h="27467" extrusionOk="0">
                  <a:moveTo>
                    <a:pt x="13733" y="1"/>
                  </a:moveTo>
                  <a:cubicBezTo>
                    <a:pt x="6124" y="1"/>
                    <a:pt x="0" y="6124"/>
                    <a:pt x="0" y="13734"/>
                  </a:cubicBezTo>
                  <a:cubicBezTo>
                    <a:pt x="0" y="21341"/>
                    <a:pt x="6124" y="27467"/>
                    <a:pt x="13733" y="27467"/>
                  </a:cubicBezTo>
                  <a:cubicBezTo>
                    <a:pt x="21340" y="27467"/>
                    <a:pt x="27466" y="21341"/>
                    <a:pt x="27466" y="13734"/>
                  </a:cubicBezTo>
                  <a:cubicBezTo>
                    <a:pt x="27466" y="6124"/>
                    <a:pt x="21340" y="1"/>
                    <a:pt x="137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1036200" y="1798925"/>
              <a:ext cx="628525" cy="627725"/>
            </a:xfrm>
            <a:custGeom>
              <a:avLst/>
              <a:gdLst/>
              <a:ahLst/>
              <a:cxnLst/>
              <a:rect l="l" t="t" r="r" b="b"/>
              <a:pathLst>
                <a:path w="25141" h="25109" extrusionOk="0">
                  <a:moveTo>
                    <a:pt x="12554" y="830"/>
                  </a:moveTo>
                  <a:lnTo>
                    <a:pt x="18173" y="6449"/>
                  </a:lnTo>
                  <a:lnTo>
                    <a:pt x="12552" y="12070"/>
                  </a:lnTo>
                  <a:lnTo>
                    <a:pt x="6933" y="6451"/>
                  </a:lnTo>
                  <a:lnTo>
                    <a:pt x="12554" y="830"/>
                  </a:lnTo>
                  <a:close/>
                  <a:moveTo>
                    <a:pt x="6448" y="6936"/>
                  </a:moveTo>
                  <a:lnTo>
                    <a:pt x="12067" y="12555"/>
                  </a:lnTo>
                  <a:lnTo>
                    <a:pt x="6448" y="18174"/>
                  </a:lnTo>
                  <a:lnTo>
                    <a:pt x="827" y="12555"/>
                  </a:lnTo>
                  <a:lnTo>
                    <a:pt x="6448" y="6936"/>
                  </a:lnTo>
                  <a:close/>
                  <a:moveTo>
                    <a:pt x="18658" y="6934"/>
                  </a:moveTo>
                  <a:lnTo>
                    <a:pt x="24279" y="12555"/>
                  </a:lnTo>
                  <a:lnTo>
                    <a:pt x="18658" y="18176"/>
                  </a:lnTo>
                  <a:lnTo>
                    <a:pt x="13037" y="12555"/>
                  </a:lnTo>
                  <a:lnTo>
                    <a:pt x="18658" y="6934"/>
                  </a:lnTo>
                  <a:close/>
                  <a:moveTo>
                    <a:pt x="12552" y="13040"/>
                  </a:moveTo>
                  <a:lnTo>
                    <a:pt x="18173" y="18661"/>
                  </a:lnTo>
                  <a:lnTo>
                    <a:pt x="12554" y="24280"/>
                  </a:lnTo>
                  <a:lnTo>
                    <a:pt x="6933" y="18659"/>
                  </a:lnTo>
                  <a:lnTo>
                    <a:pt x="12552" y="13040"/>
                  </a:lnTo>
                  <a:close/>
                  <a:moveTo>
                    <a:pt x="12554" y="1"/>
                  </a:moveTo>
                  <a:cubicBezTo>
                    <a:pt x="12463" y="1"/>
                    <a:pt x="12376" y="38"/>
                    <a:pt x="12311" y="101"/>
                  </a:cubicBezTo>
                  <a:lnTo>
                    <a:pt x="6448" y="5966"/>
                  </a:lnTo>
                  <a:lnTo>
                    <a:pt x="3083" y="2600"/>
                  </a:lnTo>
                  <a:lnTo>
                    <a:pt x="2598" y="3085"/>
                  </a:lnTo>
                  <a:lnTo>
                    <a:pt x="5963" y="6449"/>
                  </a:lnTo>
                  <a:lnTo>
                    <a:pt x="100" y="12311"/>
                  </a:lnTo>
                  <a:cubicBezTo>
                    <a:pt x="35" y="12376"/>
                    <a:pt x="0" y="12463"/>
                    <a:pt x="0" y="12555"/>
                  </a:cubicBezTo>
                  <a:cubicBezTo>
                    <a:pt x="0" y="12646"/>
                    <a:pt x="35" y="12733"/>
                    <a:pt x="100" y="12796"/>
                  </a:cubicBezTo>
                  <a:lnTo>
                    <a:pt x="5963" y="18659"/>
                  </a:lnTo>
                  <a:lnTo>
                    <a:pt x="2598" y="22024"/>
                  </a:lnTo>
                  <a:lnTo>
                    <a:pt x="3083" y="22509"/>
                  </a:lnTo>
                  <a:lnTo>
                    <a:pt x="6448" y="19144"/>
                  </a:lnTo>
                  <a:lnTo>
                    <a:pt x="12311" y="25009"/>
                  </a:lnTo>
                  <a:cubicBezTo>
                    <a:pt x="12378" y="25074"/>
                    <a:pt x="12465" y="25109"/>
                    <a:pt x="12554" y="25109"/>
                  </a:cubicBezTo>
                  <a:cubicBezTo>
                    <a:pt x="12641" y="25109"/>
                    <a:pt x="12728" y="25074"/>
                    <a:pt x="12796" y="25009"/>
                  </a:cubicBezTo>
                  <a:lnTo>
                    <a:pt x="18658" y="19146"/>
                  </a:lnTo>
                  <a:lnTo>
                    <a:pt x="22021" y="22509"/>
                  </a:lnTo>
                  <a:lnTo>
                    <a:pt x="22506" y="22024"/>
                  </a:lnTo>
                  <a:lnTo>
                    <a:pt x="19143" y="18661"/>
                  </a:lnTo>
                  <a:lnTo>
                    <a:pt x="25006" y="12796"/>
                  </a:lnTo>
                  <a:cubicBezTo>
                    <a:pt x="25141" y="12664"/>
                    <a:pt x="25141" y="12446"/>
                    <a:pt x="25006" y="12313"/>
                  </a:cubicBezTo>
                  <a:lnTo>
                    <a:pt x="25006" y="12311"/>
                  </a:lnTo>
                  <a:lnTo>
                    <a:pt x="19143" y="6449"/>
                  </a:lnTo>
                  <a:lnTo>
                    <a:pt x="22506" y="3085"/>
                  </a:lnTo>
                  <a:lnTo>
                    <a:pt x="22021" y="2600"/>
                  </a:lnTo>
                  <a:lnTo>
                    <a:pt x="18658" y="5963"/>
                  </a:lnTo>
                  <a:lnTo>
                    <a:pt x="12796" y="101"/>
                  </a:lnTo>
                  <a:cubicBezTo>
                    <a:pt x="12730" y="36"/>
                    <a:pt x="12643" y="1"/>
                    <a:pt x="12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B9249CA-8B03-C0C8-131A-345E7B243091}"/>
              </a:ext>
            </a:extLst>
          </p:cNvPr>
          <p:cNvSpPr txBox="1"/>
          <p:nvPr/>
        </p:nvSpPr>
        <p:spPr>
          <a:xfrm>
            <a:off x="5410200" y="1232922"/>
            <a:ext cx="3183673" cy="309315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</a:rPr>
              <a:t>TỪ KHÓA:</a:t>
            </a:r>
          </a:p>
          <a:p>
            <a:pPr>
              <a:lnSpc>
                <a:spcPct val="150000"/>
              </a:lnSpc>
            </a:pPr>
            <a:r>
              <a:rPr lang="en-US" sz="1800" b="1"/>
              <a:t>HÌNH CHIẾU</a:t>
            </a:r>
          </a:p>
          <a:p>
            <a:pPr>
              <a:lnSpc>
                <a:spcPct val="150000"/>
              </a:lnSpc>
            </a:pPr>
            <a:r>
              <a:rPr lang="en-US" sz="1800" b="1"/>
              <a:t>TRUYỀN CHUYỂN ĐỘNG</a:t>
            </a:r>
          </a:p>
          <a:p>
            <a:pPr>
              <a:lnSpc>
                <a:spcPct val="150000"/>
              </a:lnSpc>
            </a:pPr>
            <a:r>
              <a:rPr lang="en-US" sz="1800" b="1"/>
              <a:t>BẢN VẼ LẮP, BẢN VẼ NHÀ </a:t>
            </a:r>
          </a:p>
          <a:p>
            <a:pPr>
              <a:lnSpc>
                <a:spcPct val="150000"/>
              </a:lnSpc>
            </a:pPr>
            <a:r>
              <a:rPr lang="en-US" sz="1800" b="1"/>
              <a:t>BIẾN ĐỔI CHUYỂN ĐỘNG</a:t>
            </a:r>
          </a:p>
          <a:p>
            <a:pPr>
              <a:lnSpc>
                <a:spcPct val="150000"/>
              </a:lnSpc>
            </a:pPr>
            <a:r>
              <a:rPr lang="en-US" sz="1800" b="1"/>
              <a:t>BẢN VẼ CHI TIẾT</a:t>
            </a:r>
            <a:endParaRPr lang="en-GB" sz="1800"/>
          </a:p>
          <a:p>
            <a:endParaRPr lang="en-GB" sz="2400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21DF5-69C5-7568-7E07-6AF0E23B0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13" y="905820"/>
            <a:ext cx="4599943" cy="391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2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Đâu là tỉ lệ thu nhỏ của bản vẽ kỹ thuật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284018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1:2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1:1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2:1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5:1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401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4082764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200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49675" y="3781087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500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DBBF48-D59D-4C2C-914F-90375B5C6491}"/>
              </a:ext>
            </a:extLst>
          </p:cNvPr>
          <p:cNvSpPr txBox="1"/>
          <p:nvPr/>
        </p:nvSpPr>
        <p:spPr>
          <a:xfrm>
            <a:off x="64770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28" name="Arrow: Chevron 2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7CC2D2A0-0A19-4139-B9F1-0204A786C98C}"/>
              </a:ext>
            </a:extLst>
          </p:cNvPr>
          <p:cNvSpPr/>
          <p:nvPr/>
        </p:nvSpPr>
        <p:spPr>
          <a:xfrm>
            <a:off x="208088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4FAEB3B-6C94-4F45-8C50-0D6CE29C9348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40B1A8-2F11-421D-9FB7-C38F28B887FA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pic>
        <p:nvPicPr>
          <p:cNvPr id="22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A7EAF5E5-440C-4A9A-B252-C26EAE5AF7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DD249C-18EE-4185-B9A5-02DA7BD61EDB}"/>
              </a:ext>
            </a:extLst>
          </p:cNvPr>
          <p:cNvSpPr/>
          <p:nvPr/>
        </p:nvSpPr>
        <p:spPr>
          <a:xfrm>
            <a:off x="336963" y="2733405"/>
            <a:ext cx="5683826" cy="342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</p:spTree>
    <p:extLst>
      <p:ext uri="{BB962C8B-B14F-4D97-AF65-F5344CB8AC3E}">
        <p14:creationId xmlns:p14="http://schemas.microsoft.com/office/powerpoint/2010/main" val="3005914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28" grpId="0" animBg="1"/>
      <p:bldP spid="28" grpId="1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3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Kim tự tháp là một khối đa diện thuộc hình ?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Hình chóp đều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Hình lăng trụ đều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Hình nón cụt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280438" y="391269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Hình nón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043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3778827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500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49675" y="3529445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1,000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DBBF48-D59D-4C2C-914F-90375B5C6491}"/>
              </a:ext>
            </a:extLst>
          </p:cNvPr>
          <p:cNvSpPr txBox="1"/>
          <p:nvPr/>
        </p:nvSpPr>
        <p:spPr>
          <a:xfrm>
            <a:off x="64412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22" name="Arrow: Chevron 2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C6B632EA-BE3E-4229-A892-515B65CC0C6C}"/>
              </a:ext>
            </a:extLst>
          </p:cNvPr>
          <p:cNvSpPr/>
          <p:nvPr/>
        </p:nvSpPr>
        <p:spPr>
          <a:xfrm>
            <a:off x="207730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34BFC8-FFB7-41FB-9CEB-C5F9E6F1A320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92DD553-5F0B-4A75-9B3C-8314CE2C0330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pic>
        <p:nvPicPr>
          <p:cNvPr id="25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52F98C75-5B1B-4331-B5BB-890C12226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EA433C-BBD9-4CA3-BD0A-FF939D14ABB4}"/>
              </a:ext>
            </a:extLst>
          </p:cNvPr>
          <p:cNvSpPr/>
          <p:nvPr/>
        </p:nvSpPr>
        <p:spPr>
          <a:xfrm>
            <a:off x="336963" y="2733405"/>
            <a:ext cx="5683826" cy="342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</p:spTree>
    <p:extLst>
      <p:ext uri="{BB962C8B-B14F-4D97-AF65-F5344CB8AC3E}">
        <p14:creationId xmlns:p14="http://schemas.microsoft.com/office/powerpoint/2010/main" val="446152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22" grpId="0" animBg="1"/>
      <p:bldP spid="22" grpId="1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4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</a:t>
            </a:r>
            <a:r>
              <a:rPr lang="vi-VN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Trình tự đọc của bãn vẽ chi tiết được sắp xếp theo: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/>
              <a:t>Khung tên→  Hình biểu diễn → Kích thước → Yêu cầu kỹ thuật</a:t>
            </a:r>
            <a:endParaRPr lang="en-GB" sz="10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Khung tên→ Yêu cầu kỹ thuật→  Hình biểu diễn → Kích thước </a:t>
            </a:r>
            <a:endParaRPr lang="en-GB" sz="105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392921" y="2992598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/>
              <a:t>Khung tên→  Kích thước → Yêu cầu kỹ thuật→ Hình biểu diễn  </a:t>
            </a:r>
            <a:endParaRPr lang="en-GB" sz="105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329934" y="3891356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/>
              <a:t>Hình biểu diễn → Kích thước → Yêu cầu kỹ thuật →Khung tên  </a:t>
            </a:r>
            <a:endParaRPr lang="en-GB" sz="105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043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069744" y="3099735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103419" y="4052141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3521650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1,000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49675" y="3272268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2,000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DBBF48-D59D-4C2C-914F-90375B5C6491}"/>
              </a:ext>
            </a:extLst>
          </p:cNvPr>
          <p:cNvSpPr txBox="1"/>
          <p:nvPr/>
        </p:nvSpPr>
        <p:spPr>
          <a:xfrm>
            <a:off x="64412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22" name="Arrow: Chevron 2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C6B632EA-BE3E-4229-A892-515B65CC0C6C}"/>
              </a:ext>
            </a:extLst>
          </p:cNvPr>
          <p:cNvSpPr/>
          <p:nvPr/>
        </p:nvSpPr>
        <p:spPr>
          <a:xfrm>
            <a:off x="207730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34BFC8-FFB7-41FB-9CEB-C5F9E6F1A320}"/>
              </a:ext>
            </a:extLst>
          </p:cNvPr>
          <p:cNvSpPr/>
          <p:nvPr/>
        </p:nvSpPr>
        <p:spPr>
          <a:xfrm>
            <a:off x="102370" y="3072552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92DD553-5F0B-4A75-9B3C-8314CE2C0330}"/>
              </a:ext>
            </a:extLst>
          </p:cNvPr>
          <p:cNvSpPr/>
          <p:nvPr/>
        </p:nvSpPr>
        <p:spPr>
          <a:xfrm>
            <a:off x="15538" y="402716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pic>
        <p:nvPicPr>
          <p:cNvPr id="25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7191C579-F108-4B58-9D61-FEB4288BE8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6353EAE-1CEF-4AA2-B2E8-8C283C2F584B}"/>
              </a:ext>
            </a:extLst>
          </p:cNvPr>
          <p:cNvSpPr/>
          <p:nvPr/>
        </p:nvSpPr>
        <p:spPr>
          <a:xfrm>
            <a:off x="336963" y="2733405"/>
            <a:ext cx="5683826" cy="342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</p:spTree>
    <p:extLst>
      <p:ext uri="{BB962C8B-B14F-4D97-AF65-F5344CB8AC3E}">
        <p14:creationId xmlns:p14="http://schemas.microsoft.com/office/powerpoint/2010/main" val="278631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22" grpId="0" animBg="1"/>
      <p:bldP spid="22" grpId="1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5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Trong bản vẽ lắp không có nội dung nào sau đây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Yêu cầu kỹ thuật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Bảng kê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Kích thước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Hình biểu diễn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401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F053BF-5D4C-4E61-8992-461747DF5473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779BC08-C974-4B36-A600-53A23E2D97C4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3278857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2,000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627184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49675" y="2963836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5,000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3F200-206C-4837-99F2-812A20905382}"/>
              </a:ext>
            </a:extLst>
          </p:cNvPr>
          <p:cNvSpPr txBox="1"/>
          <p:nvPr/>
        </p:nvSpPr>
        <p:spPr>
          <a:xfrm>
            <a:off x="64770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4" name="Arrow: Chevron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D49EDA8-F21A-447E-BF39-EC9691EB54A9}"/>
              </a:ext>
            </a:extLst>
          </p:cNvPr>
          <p:cNvSpPr/>
          <p:nvPr/>
        </p:nvSpPr>
        <p:spPr>
          <a:xfrm>
            <a:off x="208088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pic>
        <p:nvPicPr>
          <p:cNvPr id="22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E727CFA0-C606-4825-8336-682C909120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8C0429-06C1-4FE3-A3EA-91CB47760928}"/>
              </a:ext>
            </a:extLst>
          </p:cNvPr>
          <p:cNvSpPr/>
          <p:nvPr/>
        </p:nvSpPr>
        <p:spPr>
          <a:xfrm>
            <a:off x="336963" y="2733405"/>
            <a:ext cx="5683826" cy="342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</p:spTree>
    <p:extLst>
      <p:ext uri="{BB962C8B-B14F-4D97-AF65-F5344CB8AC3E}">
        <p14:creationId xmlns:p14="http://schemas.microsoft.com/office/powerpoint/2010/main" val="284252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4" grpId="0" animBg="1"/>
      <p:bldP spid="4" grpId="1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6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Bản vẽ nào sau đây thuộc bản vẽ nhà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Bản vẽ nhà một tầng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Bản vẽ bộ gối đỡ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Bản vẽ ống lót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Bản vẽ gối đỡ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401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F053BF-5D4C-4E61-8992-461747DF5473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779BC08-C974-4B36-A600-53A23E2D97C4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2962311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5,000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49675" y="2707393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10,000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3F200-206C-4837-99F2-812A20905382}"/>
              </a:ext>
            </a:extLst>
          </p:cNvPr>
          <p:cNvSpPr txBox="1"/>
          <p:nvPr/>
        </p:nvSpPr>
        <p:spPr>
          <a:xfrm>
            <a:off x="64770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4" name="Arrow: Chevron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D49EDA8-F21A-447E-BF39-EC9691EB54A9}"/>
              </a:ext>
            </a:extLst>
          </p:cNvPr>
          <p:cNvSpPr/>
          <p:nvPr/>
        </p:nvSpPr>
        <p:spPr>
          <a:xfrm>
            <a:off x="208088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pic>
        <p:nvPicPr>
          <p:cNvPr id="22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9D2E8D8F-78C4-4C8C-9417-F1BB5797D6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D9C050E-C695-4277-964D-CE67BA1571B2}"/>
              </a:ext>
            </a:extLst>
          </p:cNvPr>
          <p:cNvSpPr/>
          <p:nvPr/>
        </p:nvSpPr>
        <p:spPr>
          <a:xfrm>
            <a:off x="336963" y="2733405"/>
            <a:ext cx="5683826" cy="342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</p:spTree>
    <p:extLst>
      <p:ext uri="{BB962C8B-B14F-4D97-AF65-F5344CB8AC3E}">
        <p14:creationId xmlns:p14="http://schemas.microsoft.com/office/powerpoint/2010/main" val="2277274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4" grpId="0" animBg="1"/>
      <p:bldP spid="4" grpId="1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994958" y="757797"/>
            <a:ext cx="436783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7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</a:t>
            </a:r>
            <a:r>
              <a:rPr lang="vi-VN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Căn cứ vào tính chất thì vật liệu cơ khí được chia làm mấy nhóm chính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2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3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1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280438" y="391269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4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043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2715104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10,000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49675" y="2463144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25,000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DBBF48-D59D-4C2C-914F-90375B5C6491}"/>
              </a:ext>
            </a:extLst>
          </p:cNvPr>
          <p:cNvSpPr txBox="1"/>
          <p:nvPr/>
        </p:nvSpPr>
        <p:spPr>
          <a:xfrm>
            <a:off x="64412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22" name="Arrow: Chevron 2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C6B632EA-BE3E-4229-A892-515B65CC0C6C}"/>
              </a:ext>
            </a:extLst>
          </p:cNvPr>
          <p:cNvSpPr/>
          <p:nvPr/>
        </p:nvSpPr>
        <p:spPr>
          <a:xfrm>
            <a:off x="207730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34BFC8-FFB7-41FB-9CEB-C5F9E6F1A320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92DD553-5F0B-4A75-9B3C-8314CE2C0330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pic>
        <p:nvPicPr>
          <p:cNvPr id="25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E011C3BF-21A9-448B-A9E4-23F31E8BAB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2789106-F160-4D76-93D4-B45D76EEC265}"/>
              </a:ext>
            </a:extLst>
          </p:cNvPr>
          <p:cNvSpPr/>
          <p:nvPr/>
        </p:nvSpPr>
        <p:spPr>
          <a:xfrm>
            <a:off x="336963" y="2733405"/>
            <a:ext cx="5683826" cy="342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</p:spTree>
    <p:extLst>
      <p:ext uri="{BB962C8B-B14F-4D97-AF65-F5344CB8AC3E}">
        <p14:creationId xmlns:p14="http://schemas.microsoft.com/office/powerpoint/2010/main" val="408682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22" grpId="0" animBg="1"/>
      <p:bldP spid="22" grpId="1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8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Vật liệu nào sau đây thuộc nhóm vật liệu kim loại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Thép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Thủy tinh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Gốm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Cao su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401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F053BF-5D4C-4E61-8992-461747DF5473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779BC08-C974-4B36-A600-53A23E2D97C4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2452456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25,000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49675" y="2213867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50,000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3F200-206C-4837-99F2-812A20905382}"/>
              </a:ext>
            </a:extLst>
          </p:cNvPr>
          <p:cNvSpPr txBox="1"/>
          <p:nvPr/>
        </p:nvSpPr>
        <p:spPr>
          <a:xfrm>
            <a:off x="64770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4" name="Arrow: Chevron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D49EDA8-F21A-447E-BF39-EC9691EB54A9}"/>
              </a:ext>
            </a:extLst>
          </p:cNvPr>
          <p:cNvSpPr/>
          <p:nvPr/>
        </p:nvSpPr>
        <p:spPr>
          <a:xfrm>
            <a:off x="208088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pic>
        <p:nvPicPr>
          <p:cNvPr id="22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2F6F49E7-300E-4EEA-AE4E-F6BC178DB0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6A09A54-EB1B-4931-B3A0-A29A3FE4F576}"/>
              </a:ext>
            </a:extLst>
          </p:cNvPr>
          <p:cNvSpPr/>
          <p:nvPr/>
        </p:nvSpPr>
        <p:spPr>
          <a:xfrm>
            <a:off x="336963" y="2733405"/>
            <a:ext cx="5683826" cy="342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</p:spTree>
    <p:extLst>
      <p:ext uri="{BB962C8B-B14F-4D97-AF65-F5344CB8AC3E}">
        <p14:creationId xmlns:p14="http://schemas.microsoft.com/office/powerpoint/2010/main" val="2429326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4" grpId="0" animBg="1"/>
      <p:bldP spid="4" grpId="1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9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Bộ truyền động đai có cấu tạo gồm mấy bộ phận chính?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3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2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5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4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401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F053BF-5D4C-4E61-8992-461747DF5473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779BC08-C974-4B36-A600-53A23E2D97C4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2215691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50,000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49675" y="1903624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100,000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3F200-206C-4837-99F2-812A20905382}"/>
              </a:ext>
            </a:extLst>
          </p:cNvPr>
          <p:cNvSpPr txBox="1"/>
          <p:nvPr/>
        </p:nvSpPr>
        <p:spPr>
          <a:xfrm>
            <a:off x="64770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4" name="Arrow: Chevron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D49EDA8-F21A-447E-BF39-EC9691EB54A9}"/>
              </a:ext>
            </a:extLst>
          </p:cNvPr>
          <p:cNvSpPr/>
          <p:nvPr/>
        </p:nvSpPr>
        <p:spPr>
          <a:xfrm>
            <a:off x="208088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pic>
        <p:nvPicPr>
          <p:cNvPr id="22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8B8469E1-A975-4316-B001-1C7C7EE106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4DD0EC-41FB-49D8-8256-748EAB948465}"/>
              </a:ext>
            </a:extLst>
          </p:cNvPr>
          <p:cNvSpPr/>
          <p:nvPr/>
        </p:nvSpPr>
        <p:spPr>
          <a:xfrm>
            <a:off x="336963" y="2733405"/>
            <a:ext cx="5683826" cy="342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</p:spTree>
    <p:extLst>
      <p:ext uri="{BB962C8B-B14F-4D97-AF65-F5344CB8AC3E}">
        <p14:creationId xmlns:p14="http://schemas.microsoft.com/office/powerpoint/2010/main" val="2225155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4" grpId="0" animBg="1"/>
      <p:bldP spid="4" grpId="1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10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Kim loại nào sau đây thuộc kim loại đen 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Thép và Gang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Sắt và Nhôm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Thép và đồng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Đồng và nhôm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401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F053BF-5D4C-4E61-8992-461747DF5473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779BC08-C974-4B36-A600-53A23E2D97C4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1907257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100,000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49675" y="1641223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250,000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3F200-206C-4837-99F2-812A20905382}"/>
              </a:ext>
            </a:extLst>
          </p:cNvPr>
          <p:cNvSpPr txBox="1"/>
          <p:nvPr/>
        </p:nvSpPr>
        <p:spPr>
          <a:xfrm>
            <a:off x="64770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4" name="Arrow: Chevron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D49EDA8-F21A-447E-BF39-EC9691EB54A9}"/>
              </a:ext>
            </a:extLst>
          </p:cNvPr>
          <p:cNvSpPr/>
          <p:nvPr/>
        </p:nvSpPr>
        <p:spPr>
          <a:xfrm>
            <a:off x="208088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pic>
        <p:nvPicPr>
          <p:cNvPr id="22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77BB4872-3B64-4943-A48A-E469540A1C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62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8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11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</a:t>
            </a:r>
            <a:r>
              <a:rPr lang="vi-VN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Trong thép tỉ lệ các bon thường chiếm bao nhiêu %?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&lt;=2.14%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&gt;2.14%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&gt;=2,14%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&lt;=1.14%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401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F053BF-5D4C-4E61-8992-461747DF5473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779BC08-C974-4B36-A600-53A23E2D97C4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1654780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250,000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49675" y="1388746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500,000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3F200-206C-4837-99F2-812A20905382}"/>
              </a:ext>
            </a:extLst>
          </p:cNvPr>
          <p:cNvSpPr txBox="1"/>
          <p:nvPr/>
        </p:nvSpPr>
        <p:spPr>
          <a:xfrm>
            <a:off x="64770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4" name="Arrow: Chevron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D49EDA8-F21A-447E-BF39-EC9691EB54A9}"/>
              </a:ext>
            </a:extLst>
          </p:cNvPr>
          <p:cNvSpPr/>
          <p:nvPr/>
        </p:nvSpPr>
        <p:spPr>
          <a:xfrm>
            <a:off x="208088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pic>
        <p:nvPicPr>
          <p:cNvPr id="22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CC3472E2-4E95-47A0-889A-3B75810EF0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52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8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F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80382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TÌM TỪ CHỦ ĐỀ VẼ KĨ THUẬT VÀ CƠ KHÍ</a:t>
            </a:r>
            <a:endParaRPr sz="2400"/>
          </a:p>
        </p:txBody>
      </p:sp>
      <p:grpSp>
        <p:nvGrpSpPr>
          <p:cNvPr id="133" name="Google Shape;133;p22"/>
          <p:cNvGrpSpPr/>
          <p:nvPr/>
        </p:nvGrpSpPr>
        <p:grpSpPr>
          <a:xfrm>
            <a:off x="8424000" y="4382615"/>
            <a:ext cx="686675" cy="686606"/>
            <a:chOff x="1006725" y="1769450"/>
            <a:chExt cx="686675" cy="686675"/>
          </a:xfrm>
        </p:grpSpPr>
        <p:sp>
          <p:nvSpPr>
            <p:cNvPr id="134" name="Google Shape;134;p22"/>
            <p:cNvSpPr/>
            <p:nvPr/>
          </p:nvSpPr>
          <p:spPr>
            <a:xfrm>
              <a:off x="1006725" y="1769450"/>
              <a:ext cx="686675" cy="686675"/>
            </a:xfrm>
            <a:custGeom>
              <a:avLst/>
              <a:gdLst/>
              <a:ahLst/>
              <a:cxnLst/>
              <a:rect l="l" t="t" r="r" b="b"/>
              <a:pathLst>
                <a:path w="27467" h="27467" extrusionOk="0">
                  <a:moveTo>
                    <a:pt x="13733" y="1"/>
                  </a:moveTo>
                  <a:cubicBezTo>
                    <a:pt x="6124" y="1"/>
                    <a:pt x="0" y="6124"/>
                    <a:pt x="0" y="13734"/>
                  </a:cubicBezTo>
                  <a:cubicBezTo>
                    <a:pt x="0" y="21341"/>
                    <a:pt x="6124" y="27467"/>
                    <a:pt x="13733" y="27467"/>
                  </a:cubicBezTo>
                  <a:cubicBezTo>
                    <a:pt x="21340" y="27467"/>
                    <a:pt x="27466" y="21341"/>
                    <a:pt x="27466" y="13734"/>
                  </a:cubicBezTo>
                  <a:cubicBezTo>
                    <a:pt x="27466" y="6124"/>
                    <a:pt x="21340" y="1"/>
                    <a:pt x="137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1036200" y="1798925"/>
              <a:ext cx="628525" cy="627725"/>
            </a:xfrm>
            <a:custGeom>
              <a:avLst/>
              <a:gdLst/>
              <a:ahLst/>
              <a:cxnLst/>
              <a:rect l="l" t="t" r="r" b="b"/>
              <a:pathLst>
                <a:path w="25141" h="25109" extrusionOk="0">
                  <a:moveTo>
                    <a:pt x="12554" y="830"/>
                  </a:moveTo>
                  <a:lnTo>
                    <a:pt x="18173" y="6449"/>
                  </a:lnTo>
                  <a:lnTo>
                    <a:pt x="12552" y="12070"/>
                  </a:lnTo>
                  <a:lnTo>
                    <a:pt x="6933" y="6451"/>
                  </a:lnTo>
                  <a:lnTo>
                    <a:pt x="12554" y="830"/>
                  </a:lnTo>
                  <a:close/>
                  <a:moveTo>
                    <a:pt x="6448" y="6936"/>
                  </a:moveTo>
                  <a:lnTo>
                    <a:pt x="12067" y="12555"/>
                  </a:lnTo>
                  <a:lnTo>
                    <a:pt x="6448" y="18174"/>
                  </a:lnTo>
                  <a:lnTo>
                    <a:pt x="827" y="12555"/>
                  </a:lnTo>
                  <a:lnTo>
                    <a:pt x="6448" y="6936"/>
                  </a:lnTo>
                  <a:close/>
                  <a:moveTo>
                    <a:pt x="18658" y="6934"/>
                  </a:moveTo>
                  <a:lnTo>
                    <a:pt x="24279" y="12555"/>
                  </a:lnTo>
                  <a:lnTo>
                    <a:pt x="18658" y="18176"/>
                  </a:lnTo>
                  <a:lnTo>
                    <a:pt x="13037" y="12555"/>
                  </a:lnTo>
                  <a:lnTo>
                    <a:pt x="18658" y="6934"/>
                  </a:lnTo>
                  <a:close/>
                  <a:moveTo>
                    <a:pt x="12552" y="13040"/>
                  </a:moveTo>
                  <a:lnTo>
                    <a:pt x="18173" y="18661"/>
                  </a:lnTo>
                  <a:lnTo>
                    <a:pt x="12554" y="24280"/>
                  </a:lnTo>
                  <a:lnTo>
                    <a:pt x="6933" y="18659"/>
                  </a:lnTo>
                  <a:lnTo>
                    <a:pt x="12552" y="13040"/>
                  </a:lnTo>
                  <a:close/>
                  <a:moveTo>
                    <a:pt x="12554" y="1"/>
                  </a:moveTo>
                  <a:cubicBezTo>
                    <a:pt x="12463" y="1"/>
                    <a:pt x="12376" y="38"/>
                    <a:pt x="12311" y="101"/>
                  </a:cubicBezTo>
                  <a:lnTo>
                    <a:pt x="6448" y="5966"/>
                  </a:lnTo>
                  <a:lnTo>
                    <a:pt x="3083" y="2600"/>
                  </a:lnTo>
                  <a:lnTo>
                    <a:pt x="2598" y="3085"/>
                  </a:lnTo>
                  <a:lnTo>
                    <a:pt x="5963" y="6449"/>
                  </a:lnTo>
                  <a:lnTo>
                    <a:pt x="100" y="12311"/>
                  </a:lnTo>
                  <a:cubicBezTo>
                    <a:pt x="35" y="12376"/>
                    <a:pt x="0" y="12463"/>
                    <a:pt x="0" y="12555"/>
                  </a:cubicBezTo>
                  <a:cubicBezTo>
                    <a:pt x="0" y="12646"/>
                    <a:pt x="35" y="12733"/>
                    <a:pt x="100" y="12796"/>
                  </a:cubicBezTo>
                  <a:lnTo>
                    <a:pt x="5963" y="18659"/>
                  </a:lnTo>
                  <a:lnTo>
                    <a:pt x="2598" y="22024"/>
                  </a:lnTo>
                  <a:lnTo>
                    <a:pt x="3083" y="22509"/>
                  </a:lnTo>
                  <a:lnTo>
                    <a:pt x="6448" y="19144"/>
                  </a:lnTo>
                  <a:lnTo>
                    <a:pt x="12311" y="25009"/>
                  </a:lnTo>
                  <a:cubicBezTo>
                    <a:pt x="12378" y="25074"/>
                    <a:pt x="12465" y="25109"/>
                    <a:pt x="12554" y="25109"/>
                  </a:cubicBezTo>
                  <a:cubicBezTo>
                    <a:pt x="12641" y="25109"/>
                    <a:pt x="12728" y="25074"/>
                    <a:pt x="12796" y="25009"/>
                  </a:cubicBezTo>
                  <a:lnTo>
                    <a:pt x="18658" y="19146"/>
                  </a:lnTo>
                  <a:lnTo>
                    <a:pt x="22021" y="22509"/>
                  </a:lnTo>
                  <a:lnTo>
                    <a:pt x="22506" y="22024"/>
                  </a:lnTo>
                  <a:lnTo>
                    <a:pt x="19143" y="18661"/>
                  </a:lnTo>
                  <a:lnTo>
                    <a:pt x="25006" y="12796"/>
                  </a:lnTo>
                  <a:cubicBezTo>
                    <a:pt x="25141" y="12664"/>
                    <a:pt x="25141" y="12446"/>
                    <a:pt x="25006" y="12313"/>
                  </a:cubicBezTo>
                  <a:lnTo>
                    <a:pt x="25006" y="12311"/>
                  </a:lnTo>
                  <a:lnTo>
                    <a:pt x="19143" y="6449"/>
                  </a:lnTo>
                  <a:lnTo>
                    <a:pt x="22506" y="3085"/>
                  </a:lnTo>
                  <a:lnTo>
                    <a:pt x="22021" y="2600"/>
                  </a:lnTo>
                  <a:lnTo>
                    <a:pt x="18658" y="5963"/>
                  </a:lnTo>
                  <a:lnTo>
                    <a:pt x="12796" y="101"/>
                  </a:lnTo>
                  <a:cubicBezTo>
                    <a:pt x="12730" y="36"/>
                    <a:pt x="12643" y="1"/>
                    <a:pt x="12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B9249CA-8B03-C0C8-131A-345E7B243091}"/>
              </a:ext>
            </a:extLst>
          </p:cNvPr>
          <p:cNvSpPr txBox="1"/>
          <p:nvPr/>
        </p:nvSpPr>
        <p:spPr>
          <a:xfrm>
            <a:off x="5410200" y="1232922"/>
            <a:ext cx="3183673" cy="309315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</a:rPr>
              <a:t>TỪ KHÓA:</a:t>
            </a:r>
          </a:p>
          <a:p>
            <a:pPr>
              <a:lnSpc>
                <a:spcPct val="150000"/>
              </a:lnSpc>
            </a:pPr>
            <a:r>
              <a:rPr lang="en-US" sz="1800" b="1"/>
              <a:t>HÌNH CHIẾU</a:t>
            </a:r>
          </a:p>
          <a:p>
            <a:pPr>
              <a:lnSpc>
                <a:spcPct val="150000"/>
              </a:lnSpc>
            </a:pPr>
            <a:r>
              <a:rPr lang="en-US" sz="1800" b="1"/>
              <a:t>TRUYỀN CHUYỂN ĐỘNG</a:t>
            </a:r>
          </a:p>
          <a:p>
            <a:pPr>
              <a:lnSpc>
                <a:spcPct val="150000"/>
              </a:lnSpc>
            </a:pPr>
            <a:r>
              <a:rPr lang="en-US" sz="1800" b="1"/>
              <a:t>BẢN VẼ LẮP, BẢN VẼ NHÀ </a:t>
            </a:r>
          </a:p>
          <a:p>
            <a:pPr>
              <a:lnSpc>
                <a:spcPct val="150000"/>
              </a:lnSpc>
            </a:pPr>
            <a:r>
              <a:rPr lang="en-US" sz="1800" b="1"/>
              <a:t>BIẾN ĐỔI CHUYỂN ĐỘNG</a:t>
            </a:r>
          </a:p>
          <a:p>
            <a:pPr>
              <a:lnSpc>
                <a:spcPct val="150000"/>
              </a:lnSpc>
            </a:pPr>
            <a:r>
              <a:rPr lang="en-US" sz="1800" b="1"/>
              <a:t>BẢN VẼ CHI TIẾT</a:t>
            </a:r>
            <a:endParaRPr lang="en-GB" sz="1800"/>
          </a:p>
          <a:p>
            <a:endParaRPr lang="en-GB" sz="2400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1AEB3-5740-6930-729B-28D06042B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73" y="854519"/>
            <a:ext cx="4577705" cy="40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5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12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</a:t>
            </a:r>
            <a:r>
              <a:rPr lang="vi-VN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Cấu tạo cơ cấu tay quay – con trượt gồm mấy bộ phận?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284018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4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3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5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2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401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52879" y="1391173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500,000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49675" y="1068513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600,000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DBBF48-D59D-4C2C-914F-90375B5C6491}"/>
              </a:ext>
            </a:extLst>
          </p:cNvPr>
          <p:cNvSpPr txBox="1"/>
          <p:nvPr/>
        </p:nvSpPr>
        <p:spPr>
          <a:xfrm>
            <a:off x="64770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28" name="Arrow: Chevron 2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7CC2D2A0-0A19-4139-B9F1-0204A786C98C}"/>
              </a:ext>
            </a:extLst>
          </p:cNvPr>
          <p:cNvSpPr/>
          <p:nvPr/>
        </p:nvSpPr>
        <p:spPr>
          <a:xfrm>
            <a:off x="208088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4FAEB3B-6C94-4F45-8C50-0D6CE29C9348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40B1A8-2F11-421D-9FB7-C38F28B887FA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pic>
        <p:nvPicPr>
          <p:cNvPr id="22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E2CC73BE-DADB-4EA6-94C1-AFAF08530F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1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8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13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</a:t>
            </a:r>
            <a:r>
              <a:rPr lang="vi-VN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Cơ cấu tay quay con trượt thuộc cơ cấu 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3286991" y="2969279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/>
              <a:t>Biến chuyển động quay thành chuyển động tịnh tiến và ngược lại</a:t>
            </a:r>
            <a:endParaRPr lang="en-GB" sz="10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/>
              <a:t>Biến chuyển động quay thành chuyển động tịnh tiến </a:t>
            </a:r>
            <a:endParaRPr lang="en-GB" sz="105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/>
              <a:t>Biến chuyển động quay thành chuyển động lắc và ngược lại</a:t>
            </a:r>
            <a:endParaRPr lang="en-GB" sz="105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Biến chuyển động lắc thành chuyển động tịnh tiến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401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F053BF-5D4C-4E61-8992-461747DF5473}"/>
              </a:ext>
            </a:extLst>
          </p:cNvPr>
          <p:cNvSpPr/>
          <p:nvPr/>
        </p:nvSpPr>
        <p:spPr>
          <a:xfrm>
            <a:off x="214747" y="2728904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063745" y="2728904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779BC08-C974-4B36-A600-53A23E2D97C4}"/>
              </a:ext>
            </a:extLst>
          </p:cNvPr>
          <p:cNvSpPr/>
          <p:nvPr/>
        </p:nvSpPr>
        <p:spPr>
          <a:xfrm>
            <a:off x="76201" y="380393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148445" y="3721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1067368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600,000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52880" y="812451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750,000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3F200-206C-4837-99F2-812A20905382}"/>
              </a:ext>
            </a:extLst>
          </p:cNvPr>
          <p:cNvSpPr txBox="1"/>
          <p:nvPr/>
        </p:nvSpPr>
        <p:spPr>
          <a:xfrm>
            <a:off x="64770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4" name="Arrow: Chevron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D49EDA8-F21A-447E-BF39-EC9691EB54A9}"/>
              </a:ext>
            </a:extLst>
          </p:cNvPr>
          <p:cNvSpPr/>
          <p:nvPr/>
        </p:nvSpPr>
        <p:spPr>
          <a:xfrm>
            <a:off x="208088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pic>
        <p:nvPicPr>
          <p:cNvPr id="22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00EF5D3F-4FFE-4051-8EE4-D215E95200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8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14</a:t>
            </a:r>
            <a:r>
              <a:rPr lang="it-IT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</a:t>
            </a:r>
            <a:r>
              <a:rPr lang="vi-VN" sz="27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Đơn vị đo độ dài trên các bản vẽ kĩ thuật:</a:t>
            </a:r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mm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cm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dm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280438" y="391269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/>
              <a:t>m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043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57049" y="814401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750,000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57049" y="557645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1,000,000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DBBF48-D59D-4C2C-914F-90375B5C6491}"/>
              </a:ext>
            </a:extLst>
          </p:cNvPr>
          <p:cNvSpPr txBox="1"/>
          <p:nvPr/>
        </p:nvSpPr>
        <p:spPr>
          <a:xfrm>
            <a:off x="64412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22" name="Arrow: Chevron 2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C6B632EA-BE3E-4229-A892-515B65CC0C6C}"/>
              </a:ext>
            </a:extLst>
          </p:cNvPr>
          <p:cNvSpPr/>
          <p:nvPr/>
        </p:nvSpPr>
        <p:spPr>
          <a:xfrm>
            <a:off x="207730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34BFC8-FFB7-41FB-9CEB-C5F9E6F1A320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92DD553-5F0B-4A75-9B3C-8314CE2C0330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pic>
        <p:nvPicPr>
          <p:cNvPr id="25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1B4E9B4D-673B-4271-AFA5-B3D7B31432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14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8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15</a:t>
            </a:r>
            <a:r>
              <a:rPr lang="it-IT" sz="2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. </a:t>
            </a:r>
            <a:r>
              <a:rPr lang="vi-VN" sz="2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Một vật có kích thước là 3m khi vẽ vật thể đó trên giấy là 3cm. Hãy cho biết dạng tỉ lệ là nào, tỉ lệ là bao nhiêu?</a:t>
            </a:r>
            <a:endParaRPr lang="it-IT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50"/>
              <a:t>Tỉ lệ thu nhỏ, tỉ lệ 1:100.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50"/>
              <a:t>Tỉ lệ phóng to, tỉ lệ 1:10.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50"/>
              <a:t>Tỉ lệ thu nhỏ, tỉ lệ 1:10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50"/>
              <a:t>Tỉ lệ </a:t>
            </a:r>
            <a:r>
              <a:rPr lang="en-US" sz="1050"/>
              <a:t>phóng to</a:t>
            </a:r>
            <a:r>
              <a:rPr lang="vi-VN" sz="1050"/>
              <a:t>, tỉ lệ 1:100.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401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F053BF-5D4C-4E61-8992-461747DF5473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779BC08-C974-4B36-A600-53A23E2D97C4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564662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1.000,000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C3F200-206C-4837-99F2-812A20905382}"/>
              </a:ext>
            </a:extLst>
          </p:cNvPr>
          <p:cNvSpPr txBox="1"/>
          <p:nvPr/>
        </p:nvSpPr>
        <p:spPr>
          <a:xfrm>
            <a:off x="64770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4" name="Arrow: Chevron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D49EDA8-F21A-447E-BF39-EC9691EB54A9}"/>
              </a:ext>
            </a:extLst>
          </p:cNvPr>
          <p:cNvSpPr/>
          <p:nvPr/>
        </p:nvSpPr>
        <p:spPr>
          <a:xfrm>
            <a:off x="208088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872B47-A920-4302-9CB2-14C1ED8F40E7}"/>
              </a:ext>
            </a:extLst>
          </p:cNvPr>
          <p:cNvGrpSpPr/>
          <p:nvPr/>
        </p:nvGrpSpPr>
        <p:grpSpPr>
          <a:xfrm>
            <a:off x="6694803" y="23070"/>
            <a:ext cx="2236970" cy="415498"/>
            <a:chOff x="8926404" y="30760"/>
            <a:chExt cx="2982626" cy="553997"/>
          </a:xfrm>
        </p:grpSpPr>
        <p:pic>
          <p:nvPicPr>
            <p:cNvPr id="22" name="Immagine 3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B9E1D3-13EA-41E1-9DCB-497701A9D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404" y="97939"/>
              <a:ext cx="2982626" cy="464782"/>
            </a:xfrm>
            <a:prstGeom prst="rect">
              <a:avLst/>
            </a:prstGeom>
          </p:spPr>
        </p:pic>
        <p:sp>
          <p:nvSpPr>
            <p:cNvPr id="2" name="TextBox 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43AF82-6D49-4735-8741-5D4D3C3C9096}"/>
                </a:ext>
              </a:extLst>
            </p:cNvPr>
            <p:cNvSpPr txBox="1"/>
            <p:nvPr/>
          </p:nvSpPr>
          <p:spPr>
            <a:xfrm>
              <a:off x="9633945" y="30760"/>
              <a:ext cx="156754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100" dirty="0"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Franklin Gothic Demi Cond" panose="020B0706030402020204" pitchFamily="34" charset="0"/>
                </a:rPr>
                <a:t>WINNER</a:t>
              </a:r>
            </a:p>
          </p:txBody>
        </p:sp>
      </p:grpSp>
      <p:pic>
        <p:nvPicPr>
          <p:cNvPr id="24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E114B55A-EFDF-426E-938C-8CD361D5A8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50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eck point sound.wav"/>
          </p:stSnd>
        </p:sndAc>
      </p:transition>
    </mc:Choice>
    <mc:Fallback xmlns="">
      <p:transition spd="slow">
        <p:fade/>
        <p:sndAc>
          <p:stSnd>
            <p:snd r:embed="rId9" name="check point sou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8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E408EF0-30B5-4B9D-A302-A77187ED4467}"/>
              </a:ext>
            </a:extLst>
          </p:cNvPr>
          <p:cNvSpPr/>
          <p:nvPr/>
        </p:nvSpPr>
        <p:spPr>
          <a:xfrm>
            <a:off x="7756072" y="4359729"/>
            <a:ext cx="1183821" cy="677636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tx1"/>
                </a:solidFill>
              </a:rPr>
              <a:t>End Game</a:t>
            </a:r>
          </a:p>
        </p:txBody>
      </p:sp>
      <p:pic>
        <p:nvPicPr>
          <p:cNvPr id="2050" name="Picture 2" descr="Image result for confetti gif">
            <a:extLst>
              <a:ext uri="{FF2B5EF4-FFF2-40B4-BE49-F238E27FC236}">
                <a16:creationId xmlns:a16="http://schemas.microsoft.com/office/drawing/2014/main" id="{82718B99-8640-4AA8-BC32-7E0E0CCBD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75496">
            <a:off x="238806" y="941614"/>
            <a:ext cx="3296330" cy="219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confetti gif">
            <a:extLst>
              <a:ext uri="{FF2B5EF4-FFF2-40B4-BE49-F238E27FC236}">
                <a16:creationId xmlns:a16="http://schemas.microsoft.com/office/drawing/2014/main" id="{1D9CDAD4-F30B-4AB0-B959-7918D38242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3573">
            <a:off x="5341484" y="1096736"/>
            <a:ext cx="3296330" cy="219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llion">
            <a:hlinkClick r:id="" action="ppaction://media"/>
            <a:extLst>
              <a:ext uri="{FF2B5EF4-FFF2-40B4-BE49-F238E27FC236}">
                <a16:creationId xmlns:a16="http://schemas.microsoft.com/office/drawing/2014/main" id="{AB63967C-9794-4EE5-A17B-4558DE023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707" y="-51077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B5FFF74-EC9D-4B1D-B6D7-A916BFE3EDA4}"/>
              </a:ext>
            </a:extLst>
          </p:cNvPr>
          <p:cNvSpPr/>
          <p:nvPr/>
        </p:nvSpPr>
        <p:spPr>
          <a:xfrm>
            <a:off x="7756072" y="4359729"/>
            <a:ext cx="1183821" cy="677636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tx1"/>
                </a:solidFill>
              </a:rPr>
              <a:t>End Game</a:t>
            </a:r>
          </a:p>
        </p:txBody>
      </p:sp>
    </p:spTree>
    <p:extLst>
      <p:ext uri="{BB962C8B-B14F-4D97-AF65-F5344CB8AC3E}">
        <p14:creationId xmlns:p14="http://schemas.microsoft.com/office/powerpoint/2010/main" val="2582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F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2906940" y="-40635"/>
            <a:ext cx="3166200" cy="5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LUYỆN TẬP</a:t>
            </a:r>
            <a:endParaRPr sz="2400"/>
          </a:p>
        </p:txBody>
      </p:sp>
      <p:sp>
        <p:nvSpPr>
          <p:cNvPr id="146" name="Google Shape;146;p23"/>
          <p:cNvSpPr/>
          <p:nvPr/>
        </p:nvSpPr>
        <p:spPr>
          <a:xfrm>
            <a:off x="-560950" y="4295500"/>
            <a:ext cx="1416111" cy="1349324"/>
          </a:xfrm>
          <a:custGeom>
            <a:avLst/>
            <a:gdLst/>
            <a:ahLst/>
            <a:cxnLst/>
            <a:rect l="l" t="t" r="r" b="b"/>
            <a:pathLst>
              <a:path w="26059" h="24830" extrusionOk="0">
                <a:moveTo>
                  <a:pt x="9133" y="1"/>
                </a:moveTo>
                <a:cubicBezTo>
                  <a:pt x="9088" y="1"/>
                  <a:pt x="9044" y="7"/>
                  <a:pt x="9002" y="21"/>
                </a:cubicBezTo>
                <a:cubicBezTo>
                  <a:pt x="7910" y="376"/>
                  <a:pt x="8865" y="4768"/>
                  <a:pt x="7956" y="5429"/>
                </a:cubicBezTo>
                <a:cubicBezTo>
                  <a:pt x="7834" y="5517"/>
                  <a:pt x="7661" y="5554"/>
                  <a:pt x="7450" y="5554"/>
                </a:cubicBezTo>
                <a:cubicBezTo>
                  <a:pt x="6343" y="5554"/>
                  <a:pt x="4201" y="4532"/>
                  <a:pt x="3093" y="4532"/>
                </a:cubicBezTo>
                <a:cubicBezTo>
                  <a:pt x="2817" y="4532"/>
                  <a:pt x="2605" y="4596"/>
                  <a:pt x="2489" y="4755"/>
                </a:cubicBezTo>
                <a:cubicBezTo>
                  <a:pt x="1828" y="5664"/>
                  <a:pt x="5171" y="8653"/>
                  <a:pt x="4814" y="9745"/>
                </a:cubicBezTo>
                <a:cubicBezTo>
                  <a:pt x="4473" y="10800"/>
                  <a:pt x="0" y="11246"/>
                  <a:pt x="0" y="12416"/>
                </a:cubicBezTo>
                <a:cubicBezTo>
                  <a:pt x="0" y="13584"/>
                  <a:pt x="4473" y="14030"/>
                  <a:pt x="4814" y="15085"/>
                </a:cubicBezTo>
                <a:cubicBezTo>
                  <a:pt x="5169" y="16177"/>
                  <a:pt x="1828" y="19166"/>
                  <a:pt x="2489" y="20076"/>
                </a:cubicBezTo>
                <a:cubicBezTo>
                  <a:pt x="2605" y="20235"/>
                  <a:pt x="2817" y="20298"/>
                  <a:pt x="3093" y="20298"/>
                </a:cubicBezTo>
                <a:cubicBezTo>
                  <a:pt x="4201" y="20298"/>
                  <a:pt x="6343" y="19276"/>
                  <a:pt x="7450" y="19276"/>
                </a:cubicBezTo>
                <a:cubicBezTo>
                  <a:pt x="7661" y="19276"/>
                  <a:pt x="7834" y="19313"/>
                  <a:pt x="7956" y="19401"/>
                </a:cubicBezTo>
                <a:cubicBezTo>
                  <a:pt x="8865" y="20065"/>
                  <a:pt x="7910" y="24455"/>
                  <a:pt x="9002" y="24809"/>
                </a:cubicBezTo>
                <a:cubicBezTo>
                  <a:pt x="9044" y="24823"/>
                  <a:pt x="9088" y="24830"/>
                  <a:pt x="9133" y="24830"/>
                </a:cubicBezTo>
                <a:cubicBezTo>
                  <a:pt x="10201" y="24830"/>
                  <a:pt x="11907" y="21050"/>
                  <a:pt x="13031" y="21050"/>
                </a:cubicBezTo>
                <a:cubicBezTo>
                  <a:pt x="14152" y="21050"/>
                  <a:pt x="15858" y="24830"/>
                  <a:pt x="16926" y="24830"/>
                </a:cubicBezTo>
                <a:cubicBezTo>
                  <a:pt x="16971" y="24830"/>
                  <a:pt x="17015" y="24823"/>
                  <a:pt x="17057" y="24809"/>
                </a:cubicBezTo>
                <a:cubicBezTo>
                  <a:pt x="18149" y="24455"/>
                  <a:pt x="17194" y="20065"/>
                  <a:pt x="18104" y="19401"/>
                </a:cubicBezTo>
                <a:cubicBezTo>
                  <a:pt x="18225" y="19313"/>
                  <a:pt x="18398" y="19276"/>
                  <a:pt x="18609" y="19276"/>
                </a:cubicBezTo>
                <a:cubicBezTo>
                  <a:pt x="19716" y="19276"/>
                  <a:pt x="21858" y="20298"/>
                  <a:pt x="22966" y="20298"/>
                </a:cubicBezTo>
                <a:cubicBezTo>
                  <a:pt x="23242" y="20298"/>
                  <a:pt x="23455" y="20235"/>
                  <a:pt x="23570" y="20076"/>
                </a:cubicBezTo>
                <a:cubicBezTo>
                  <a:pt x="24234" y="19166"/>
                  <a:pt x="20888" y="16177"/>
                  <a:pt x="21245" y="15085"/>
                </a:cubicBezTo>
                <a:cubicBezTo>
                  <a:pt x="21586" y="14030"/>
                  <a:pt x="26059" y="13584"/>
                  <a:pt x="26059" y="12416"/>
                </a:cubicBezTo>
                <a:cubicBezTo>
                  <a:pt x="26059" y="11248"/>
                  <a:pt x="21586" y="10800"/>
                  <a:pt x="21245" y="9747"/>
                </a:cubicBezTo>
                <a:cubicBezTo>
                  <a:pt x="20890" y="8653"/>
                  <a:pt x="24234" y="5664"/>
                  <a:pt x="23570" y="4755"/>
                </a:cubicBezTo>
                <a:cubicBezTo>
                  <a:pt x="23455" y="4596"/>
                  <a:pt x="23242" y="4532"/>
                  <a:pt x="22966" y="4532"/>
                </a:cubicBezTo>
                <a:cubicBezTo>
                  <a:pt x="21858" y="4532"/>
                  <a:pt x="19716" y="5554"/>
                  <a:pt x="18609" y="5554"/>
                </a:cubicBezTo>
                <a:cubicBezTo>
                  <a:pt x="18398" y="5554"/>
                  <a:pt x="18225" y="5517"/>
                  <a:pt x="18104" y="5429"/>
                </a:cubicBezTo>
                <a:cubicBezTo>
                  <a:pt x="17194" y="4768"/>
                  <a:pt x="18149" y="376"/>
                  <a:pt x="17057" y="21"/>
                </a:cubicBezTo>
                <a:cubicBezTo>
                  <a:pt x="17015" y="7"/>
                  <a:pt x="16971" y="1"/>
                  <a:pt x="16926" y="1"/>
                </a:cubicBezTo>
                <a:cubicBezTo>
                  <a:pt x="15858" y="1"/>
                  <a:pt x="14152" y="3782"/>
                  <a:pt x="13031" y="3782"/>
                </a:cubicBezTo>
                <a:cubicBezTo>
                  <a:pt x="11907" y="3782"/>
                  <a:pt x="10201" y="1"/>
                  <a:pt x="9133" y="1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23"/>
          <p:cNvGrpSpPr/>
          <p:nvPr/>
        </p:nvGrpSpPr>
        <p:grpSpPr>
          <a:xfrm>
            <a:off x="8087425" y="4260659"/>
            <a:ext cx="686700" cy="686675"/>
            <a:chOff x="5936375" y="788647"/>
            <a:chExt cx="686700" cy="686675"/>
          </a:xfrm>
        </p:grpSpPr>
        <p:sp>
          <p:nvSpPr>
            <p:cNvPr id="148" name="Google Shape;148;p23"/>
            <p:cNvSpPr/>
            <p:nvPr/>
          </p:nvSpPr>
          <p:spPr>
            <a:xfrm rot="-5400000">
              <a:off x="5936388" y="788634"/>
              <a:ext cx="686675" cy="686700"/>
            </a:xfrm>
            <a:custGeom>
              <a:avLst/>
              <a:gdLst/>
              <a:ahLst/>
              <a:cxnLst/>
              <a:rect l="l" t="t" r="r" b="b"/>
              <a:pathLst>
                <a:path w="27467" h="27468" extrusionOk="0">
                  <a:moveTo>
                    <a:pt x="13733" y="1"/>
                  </a:moveTo>
                  <a:cubicBezTo>
                    <a:pt x="13505" y="1"/>
                    <a:pt x="13276" y="5"/>
                    <a:pt x="13048" y="18"/>
                  </a:cubicBezTo>
                  <a:cubicBezTo>
                    <a:pt x="12565" y="40"/>
                    <a:pt x="12091" y="88"/>
                    <a:pt x="11621" y="164"/>
                  </a:cubicBezTo>
                  <a:cubicBezTo>
                    <a:pt x="9480" y="493"/>
                    <a:pt x="7503" y="1319"/>
                    <a:pt x="5811" y="2516"/>
                  </a:cubicBezTo>
                  <a:cubicBezTo>
                    <a:pt x="5388" y="2814"/>
                    <a:pt x="4980" y="3138"/>
                    <a:pt x="4597" y="3482"/>
                  </a:cubicBezTo>
                  <a:cubicBezTo>
                    <a:pt x="4401" y="3658"/>
                    <a:pt x="4207" y="3838"/>
                    <a:pt x="4022" y="4021"/>
                  </a:cubicBezTo>
                  <a:cubicBezTo>
                    <a:pt x="2665" y="5381"/>
                    <a:pt x="1592" y="7023"/>
                    <a:pt x="899" y="8853"/>
                  </a:cubicBezTo>
                  <a:cubicBezTo>
                    <a:pt x="727" y="9292"/>
                    <a:pt x="581" y="9744"/>
                    <a:pt x="459" y="10206"/>
                  </a:cubicBezTo>
                  <a:cubicBezTo>
                    <a:pt x="163" y="11322"/>
                    <a:pt x="4" y="12494"/>
                    <a:pt x="0" y="13704"/>
                  </a:cubicBezTo>
                  <a:lnTo>
                    <a:pt x="0" y="13734"/>
                  </a:lnTo>
                  <a:cubicBezTo>
                    <a:pt x="0" y="14384"/>
                    <a:pt x="46" y="15026"/>
                    <a:pt x="133" y="15651"/>
                  </a:cubicBezTo>
                  <a:cubicBezTo>
                    <a:pt x="524" y="18431"/>
                    <a:pt x="1745" y="20945"/>
                    <a:pt x="3539" y="22931"/>
                  </a:cubicBezTo>
                  <a:cubicBezTo>
                    <a:pt x="3692" y="23108"/>
                    <a:pt x="3855" y="23279"/>
                    <a:pt x="4022" y="23445"/>
                  </a:cubicBezTo>
                  <a:cubicBezTo>
                    <a:pt x="4303" y="23728"/>
                    <a:pt x="4594" y="23991"/>
                    <a:pt x="4897" y="24245"/>
                  </a:cubicBezTo>
                  <a:cubicBezTo>
                    <a:pt x="5754" y="24965"/>
                    <a:pt x="6702" y="25585"/>
                    <a:pt x="7718" y="26081"/>
                  </a:cubicBezTo>
                  <a:cubicBezTo>
                    <a:pt x="8386" y="26408"/>
                    <a:pt x="9080" y="26680"/>
                    <a:pt x="9800" y="26891"/>
                  </a:cubicBezTo>
                  <a:cubicBezTo>
                    <a:pt x="11044" y="27265"/>
                    <a:pt x="12367" y="27467"/>
                    <a:pt x="13733" y="27467"/>
                  </a:cubicBezTo>
                  <a:cubicBezTo>
                    <a:pt x="14629" y="27467"/>
                    <a:pt x="15504" y="27378"/>
                    <a:pt x="16352" y="27217"/>
                  </a:cubicBezTo>
                  <a:cubicBezTo>
                    <a:pt x="16813" y="27128"/>
                    <a:pt x="17272" y="27015"/>
                    <a:pt x="17716" y="26878"/>
                  </a:cubicBezTo>
                  <a:cubicBezTo>
                    <a:pt x="19389" y="26373"/>
                    <a:pt x="20927" y="25555"/>
                    <a:pt x="22263" y="24500"/>
                  </a:cubicBezTo>
                  <a:cubicBezTo>
                    <a:pt x="22619" y="24215"/>
                    <a:pt x="22957" y="23921"/>
                    <a:pt x="23279" y="23604"/>
                  </a:cubicBezTo>
                  <a:cubicBezTo>
                    <a:pt x="23335" y="23556"/>
                    <a:pt x="23392" y="23499"/>
                    <a:pt x="23446" y="23445"/>
                  </a:cubicBezTo>
                  <a:cubicBezTo>
                    <a:pt x="24645" y="22242"/>
                    <a:pt x="25626" y="20817"/>
                    <a:pt x="26320" y="19235"/>
                  </a:cubicBezTo>
                  <a:cubicBezTo>
                    <a:pt x="26535" y="18744"/>
                    <a:pt x="26724" y="18235"/>
                    <a:pt x="26881" y="17706"/>
                  </a:cubicBezTo>
                  <a:cubicBezTo>
                    <a:pt x="27264" y="16449"/>
                    <a:pt x="27466" y="15118"/>
                    <a:pt x="27466" y="13734"/>
                  </a:cubicBezTo>
                  <a:cubicBezTo>
                    <a:pt x="27466" y="11239"/>
                    <a:pt x="26798" y="8896"/>
                    <a:pt x="25635" y="6879"/>
                  </a:cubicBezTo>
                  <a:cubicBezTo>
                    <a:pt x="25036" y="5842"/>
                    <a:pt x="24308" y="4891"/>
                    <a:pt x="23472" y="4049"/>
                  </a:cubicBezTo>
                  <a:cubicBezTo>
                    <a:pt x="20984" y="1548"/>
                    <a:pt x="17540" y="1"/>
                    <a:pt x="137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149;p23"/>
            <p:cNvGrpSpPr/>
            <p:nvPr/>
          </p:nvGrpSpPr>
          <p:grpSpPr>
            <a:xfrm rot="-5400000">
              <a:off x="5940825" y="799297"/>
              <a:ext cx="671975" cy="679975"/>
              <a:chOff x="2418200" y="475175"/>
              <a:chExt cx="671975" cy="679975"/>
            </a:xfrm>
          </p:grpSpPr>
          <p:sp>
            <p:nvSpPr>
              <p:cNvPr id="150" name="Google Shape;150;p23"/>
              <p:cNvSpPr/>
              <p:nvPr/>
            </p:nvSpPr>
            <p:spPr>
              <a:xfrm>
                <a:off x="2506625" y="1043250"/>
                <a:ext cx="158650" cy="103750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4150" extrusionOk="0">
                    <a:moveTo>
                      <a:pt x="438" y="0"/>
                    </a:moveTo>
                    <a:cubicBezTo>
                      <a:pt x="272" y="0"/>
                      <a:pt x="116" y="73"/>
                      <a:pt x="0" y="190"/>
                    </a:cubicBezTo>
                    <a:cubicBezTo>
                      <a:pt x="153" y="367"/>
                      <a:pt x="316" y="538"/>
                      <a:pt x="483" y="704"/>
                    </a:cubicBezTo>
                    <a:cubicBezTo>
                      <a:pt x="764" y="987"/>
                      <a:pt x="1053" y="1250"/>
                      <a:pt x="1358" y="1504"/>
                    </a:cubicBezTo>
                    <a:cubicBezTo>
                      <a:pt x="1995" y="1663"/>
                      <a:pt x="2570" y="1957"/>
                      <a:pt x="3133" y="2379"/>
                    </a:cubicBezTo>
                    <a:cubicBezTo>
                      <a:pt x="3457" y="2625"/>
                      <a:pt x="3823" y="2968"/>
                      <a:pt x="4131" y="3288"/>
                    </a:cubicBezTo>
                    <a:cubicBezTo>
                      <a:pt x="4149" y="3306"/>
                      <a:pt x="4162" y="3323"/>
                      <a:pt x="4179" y="3340"/>
                    </a:cubicBezTo>
                    <a:cubicBezTo>
                      <a:pt x="4847" y="3667"/>
                      <a:pt x="5541" y="3939"/>
                      <a:pt x="6261" y="4150"/>
                    </a:cubicBezTo>
                    <a:cubicBezTo>
                      <a:pt x="6346" y="3934"/>
                      <a:pt x="6318" y="3680"/>
                      <a:pt x="6102" y="3464"/>
                    </a:cubicBezTo>
                    <a:cubicBezTo>
                      <a:pt x="5726" y="3086"/>
                      <a:pt x="5413" y="2642"/>
                      <a:pt x="5041" y="2259"/>
                    </a:cubicBezTo>
                    <a:cubicBezTo>
                      <a:pt x="4645" y="1857"/>
                      <a:pt x="4214" y="1483"/>
                      <a:pt x="3757" y="1148"/>
                    </a:cubicBezTo>
                    <a:cubicBezTo>
                      <a:pt x="2776" y="436"/>
                      <a:pt x="1669" y="71"/>
                      <a:pt x="466" y="1"/>
                    </a:cubicBezTo>
                    <a:cubicBezTo>
                      <a:pt x="457" y="1"/>
                      <a:pt x="447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3"/>
              <p:cNvSpPr/>
              <p:nvPr/>
            </p:nvSpPr>
            <p:spPr>
              <a:xfrm>
                <a:off x="2418200" y="817175"/>
                <a:ext cx="4428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17715" h="13519" extrusionOk="0">
                    <a:moveTo>
                      <a:pt x="72" y="0"/>
                    </a:moveTo>
                    <a:cubicBezTo>
                      <a:pt x="48" y="0"/>
                      <a:pt x="24" y="2"/>
                      <a:pt x="0" y="6"/>
                    </a:cubicBezTo>
                    <a:lnTo>
                      <a:pt x="0" y="36"/>
                    </a:lnTo>
                    <a:cubicBezTo>
                      <a:pt x="0" y="686"/>
                      <a:pt x="44" y="1328"/>
                      <a:pt x="131" y="1953"/>
                    </a:cubicBezTo>
                    <a:cubicBezTo>
                      <a:pt x="1103" y="3160"/>
                      <a:pt x="2117" y="4343"/>
                      <a:pt x="3361" y="5274"/>
                    </a:cubicBezTo>
                    <a:cubicBezTo>
                      <a:pt x="4934" y="6451"/>
                      <a:pt x="6670" y="6782"/>
                      <a:pt x="8582" y="6971"/>
                    </a:cubicBezTo>
                    <a:cubicBezTo>
                      <a:pt x="10409" y="7152"/>
                      <a:pt x="12097" y="7613"/>
                      <a:pt x="13477" y="8892"/>
                    </a:cubicBezTo>
                    <a:cubicBezTo>
                      <a:pt x="14856" y="10169"/>
                      <a:pt x="15437" y="11927"/>
                      <a:pt x="16350" y="13519"/>
                    </a:cubicBezTo>
                    <a:cubicBezTo>
                      <a:pt x="16811" y="13430"/>
                      <a:pt x="17270" y="13317"/>
                      <a:pt x="17714" y="13180"/>
                    </a:cubicBezTo>
                    <a:lnTo>
                      <a:pt x="17712" y="13180"/>
                    </a:lnTo>
                    <a:cubicBezTo>
                      <a:pt x="17699" y="13127"/>
                      <a:pt x="17673" y="13075"/>
                      <a:pt x="17642" y="13021"/>
                    </a:cubicBezTo>
                    <a:cubicBezTo>
                      <a:pt x="16659" y="11378"/>
                      <a:pt x="16061" y="9555"/>
                      <a:pt x="14686" y="8161"/>
                    </a:cubicBezTo>
                    <a:cubicBezTo>
                      <a:pt x="13411" y="6864"/>
                      <a:pt x="11741" y="6038"/>
                      <a:pt x="9953" y="5766"/>
                    </a:cubicBezTo>
                    <a:cubicBezTo>
                      <a:pt x="8967" y="5618"/>
                      <a:pt x="7966" y="5590"/>
                      <a:pt x="6990" y="5411"/>
                    </a:cubicBezTo>
                    <a:cubicBezTo>
                      <a:pt x="6020" y="5231"/>
                      <a:pt x="5145" y="4861"/>
                      <a:pt x="4331" y="4298"/>
                    </a:cubicBezTo>
                    <a:cubicBezTo>
                      <a:pt x="2811" y="3236"/>
                      <a:pt x="1638" y="1674"/>
                      <a:pt x="501" y="234"/>
                    </a:cubicBezTo>
                    <a:cubicBezTo>
                      <a:pt x="371" y="71"/>
                      <a:pt x="220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3"/>
              <p:cNvSpPr/>
              <p:nvPr/>
            </p:nvSpPr>
            <p:spPr>
              <a:xfrm>
                <a:off x="2429625" y="696025"/>
                <a:ext cx="570500" cy="391200"/>
              </a:xfrm>
              <a:custGeom>
                <a:avLst/>
                <a:gdLst/>
                <a:ahLst/>
                <a:cxnLst/>
                <a:rect l="l" t="t" r="r" b="b"/>
                <a:pathLst>
                  <a:path w="22820" h="15648" extrusionOk="0">
                    <a:moveTo>
                      <a:pt x="437" y="1"/>
                    </a:moveTo>
                    <a:cubicBezTo>
                      <a:pt x="268" y="440"/>
                      <a:pt x="122" y="892"/>
                      <a:pt x="0" y="1354"/>
                    </a:cubicBezTo>
                    <a:cubicBezTo>
                      <a:pt x="1375" y="2557"/>
                      <a:pt x="2952" y="3507"/>
                      <a:pt x="4649" y="4188"/>
                    </a:cubicBezTo>
                    <a:cubicBezTo>
                      <a:pt x="6402" y="4895"/>
                      <a:pt x="8256" y="5189"/>
                      <a:pt x="10116" y="5480"/>
                    </a:cubicBezTo>
                    <a:cubicBezTo>
                      <a:pt x="11843" y="5748"/>
                      <a:pt x="13648" y="6002"/>
                      <a:pt x="15247" y="6755"/>
                    </a:cubicBezTo>
                    <a:cubicBezTo>
                      <a:pt x="16922" y="7536"/>
                      <a:pt x="18069" y="8824"/>
                      <a:pt x="18961" y="10423"/>
                    </a:cubicBezTo>
                    <a:cubicBezTo>
                      <a:pt x="19924" y="12146"/>
                      <a:pt x="20592" y="14071"/>
                      <a:pt x="21804" y="15648"/>
                    </a:cubicBezTo>
                    <a:cubicBezTo>
                      <a:pt x="22160" y="15363"/>
                      <a:pt x="22498" y="15069"/>
                      <a:pt x="22820" y="14752"/>
                    </a:cubicBezTo>
                    <a:cubicBezTo>
                      <a:pt x="22815" y="14743"/>
                      <a:pt x="22811" y="14739"/>
                      <a:pt x="22807" y="14730"/>
                    </a:cubicBezTo>
                    <a:cubicBezTo>
                      <a:pt x="21725" y="13342"/>
                      <a:pt x="21127" y="11565"/>
                      <a:pt x="20301" y="10022"/>
                    </a:cubicBezTo>
                    <a:cubicBezTo>
                      <a:pt x="19443" y="8432"/>
                      <a:pt x="18349" y="6988"/>
                      <a:pt x="16790" y="6028"/>
                    </a:cubicBezTo>
                    <a:cubicBezTo>
                      <a:pt x="13666" y="4112"/>
                      <a:pt x="9815" y="4356"/>
                      <a:pt x="6393" y="3353"/>
                    </a:cubicBezTo>
                    <a:cubicBezTo>
                      <a:pt x="4292" y="2733"/>
                      <a:pt x="2315" y="1630"/>
                      <a:pt x="698" y="148"/>
                    </a:cubicBezTo>
                    <a:cubicBezTo>
                      <a:pt x="618" y="74"/>
                      <a:pt x="527" y="22"/>
                      <a:pt x="4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3"/>
              <p:cNvSpPr/>
              <p:nvPr/>
            </p:nvSpPr>
            <p:spPr>
              <a:xfrm>
                <a:off x="2533050" y="537600"/>
                <a:ext cx="557125" cy="418025"/>
              </a:xfrm>
              <a:custGeom>
                <a:avLst/>
                <a:gdLst/>
                <a:ahLst/>
                <a:cxnLst/>
                <a:rect l="l" t="t" r="r" b="b"/>
                <a:pathLst>
                  <a:path w="22285" h="16721" extrusionOk="0">
                    <a:moveTo>
                      <a:pt x="1215" y="1"/>
                    </a:moveTo>
                    <a:cubicBezTo>
                      <a:pt x="792" y="299"/>
                      <a:pt x="384" y="623"/>
                      <a:pt x="1" y="967"/>
                    </a:cubicBezTo>
                    <a:cubicBezTo>
                      <a:pt x="77" y="1064"/>
                      <a:pt x="194" y="1143"/>
                      <a:pt x="349" y="1182"/>
                    </a:cubicBezTo>
                    <a:cubicBezTo>
                      <a:pt x="2054" y="1630"/>
                      <a:pt x="4092" y="2104"/>
                      <a:pt x="5261" y="3538"/>
                    </a:cubicBezTo>
                    <a:cubicBezTo>
                      <a:pt x="5898" y="4323"/>
                      <a:pt x="6009" y="5348"/>
                      <a:pt x="6396" y="6253"/>
                    </a:cubicBezTo>
                    <a:cubicBezTo>
                      <a:pt x="6746" y="7084"/>
                      <a:pt x="7349" y="7751"/>
                      <a:pt x="8158" y="8160"/>
                    </a:cubicBezTo>
                    <a:cubicBezTo>
                      <a:pt x="9160" y="8662"/>
                      <a:pt x="10263" y="8778"/>
                      <a:pt x="11371" y="8778"/>
                    </a:cubicBezTo>
                    <a:cubicBezTo>
                      <a:pt x="12060" y="8778"/>
                      <a:pt x="12752" y="8733"/>
                      <a:pt x="13423" y="8709"/>
                    </a:cubicBezTo>
                    <a:cubicBezTo>
                      <a:pt x="13624" y="8702"/>
                      <a:pt x="13830" y="8697"/>
                      <a:pt x="14039" y="8697"/>
                    </a:cubicBezTo>
                    <a:cubicBezTo>
                      <a:pt x="15638" y="8697"/>
                      <a:pt x="17403" y="8945"/>
                      <a:pt x="18580" y="10068"/>
                    </a:cubicBezTo>
                    <a:cubicBezTo>
                      <a:pt x="19433" y="10875"/>
                      <a:pt x="19764" y="12002"/>
                      <a:pt x="20070" y="13101"/>
                    </a:cubicBezTo>
                    <a:cubicBezTo>
                      <a:pt x="20401" y="14269"/>
                      <a:pt x="20788" y="15367"/>
                      <a:pt x="21393" y="16427"/>
                    </a:cubicBezTo>
                    <a:cubicBezTo>
                      <a:pt x="21482" y="16581"/>
                      <a:pt x="21595" y="16673"/>
                      <a:pt x="21724" y="16720"/>
                    </a:cubicBezTo>
                    <a:cubicBezTo>
                      <a:pt x="21939" y="16229"/>
                      <a:pt x="22128" y="15720"/>
                      <a:pt x="22285" y="15191"/>
                    </a:cubicBezTo>
                    <a:cubicBezTo>
                      <a:pt x="21885" y="14378"/>
                      <a:pt x="21617" y="13540"/>
                      <a:pt x="21367" y="12650"/>
                    </a:cubicBezTo>
                    <a:cubicBezTo>
                      <a:pt x="21082" y="11645"/>
                      <a:pt x="20760" y="10616"/>
                      <a:pt x="20127" y="9768"/>
                    </a:cubicBezTo>
                    <a:cubicBezTo>
                      <a:pt x="18933" y="8152"/>
                      <a:pt x="16977" y="7532"/>
                      <a:pt x="15039" y="7373"/>
                    </a:cubicBezTo>
                    <a:cubicBezTo>
                      <a:pt x="14766" y="7351"/>
                      <a:pt x="14490" y="7343"/>
                      <a:pt x="14214" y="7343"/>
                    </a:cubicBezTo>
                    <a:cubicBezTo>
                      <a:pt x="13312" y="7343"/>
                      <a:pt x="12396" y="7432"/>
                      <a:pt x="11491" y="7432"/>
                    </a:cubicBezTo>
                    <a:cubicBezTo>
                      <a:pt x="10810" y="7432"/>
                      <a:pt x="10135" y="7381"/>
                      <a:pt x="9477" y="7203"/>
                    </a:cubicBezTo>
                    <a:cubicBezTo>
                      <a:pt x="8615" y="6971"/>
                      <a:pt x="7952" y="6481"/>
                      <a:pt x="7612" y="5641"/>
                    </a:cubicBezTo>
                    <a:cubicBezTo>
                      <a:pt x="7208" y="4645"/>
                      <a:pt x="7051" y="3620"/>
                      <a:pt x="6368" y="2746"/>
                    </a:cubicBezTo>
                    <a:cubicBezTo>
                      <a:pt x="5130" y="1160"/>
                      <a:pt x="3103" y="505"/>
                      <a:pt x="1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3"/>
              <p:cNvSpPr/>
              <p:nvPr/>
            </p:nvSpPr>
            <p:spPr>
              <a:xfrm>
                <a:off x="2708650" y="475175"/>
                <a:ext cx="350375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6992" extrusionOk="0">
                    <a:moveTo>
                      <a:pt x="1428" y="0"/>
                    </a:moveTo>
                    <a:cubicBezTo>
                      <a:pt x="945" y="22"/>
                      <a:pt x="471" y="70"/>
                      <a:pt x="1" y="146"/>
                    </a:cubicBezTo>
                    <a:cubicBezTo>
                      <a:pt x="14" y="229"/>
                      <a:pt x="44" y="322"/>
                      <a:pt x="92" y="405"/>
                    </a:cubicBezTo>
                    <a:cubicBezTo>
                      <a:pt x="734" y="1551"/>
                      <a:pt x="1345" y="2722"/>
                      <a:pt x="2359" y="3588"/>
                    </a:cubicBezTo>
                    <a:cubicBezTo>
                      <a:pt x="3388" y="4471"/>
                      <a:pt x="4602" y="4869"/>
                      <a:pt x="5946" y="4936"/>
                    </a:cubicBezTo>
                    <a:cubicBezTo>
                      <a:pt x="6109" y="4944"/>
                      <a:pt x="6272" y="4947"/>
                      <a:pt x="6435" y="4947"/>
                    </a:cubicBezTo>
                    <a:cubicBezTo>
                      <a:pt x="7284" y="4947"/>
                      <a:pt x="8133" y="4861"/>
                      <a:pt x="8980" y="4861"/>
                    </a:cubicBezTo>
                    <a:cubicBezTo>
                      <a:pt x="9281" y="4861"/>
                      <a:pt x="9582" y="4872"/>
                      <a:pt x="9884" y="4901"/>
                    </a:cubicBezTo>
                    <a:cubicBezTo>
                      <a:pt x="11254" y="5036"/>
                      <a:pt x="12279" y="5789"/>
                      <a:pt x="13184" y="6777"/>
                    </a:cubicBezTo>
                    <a:cubicBezTo>
                      <a:pt x="13322" y="6928"/>
                      <a:pt x="13480" y="6991"/>
                      <a:pt x="13635" y="6991"/>
                    </a:cubicBezTo>
                    <a:cubicBezTo>
                      <a:pt x="13770" y="6991"/>
                      <a:pt x="13902" y="6943"/>
                      <a:pt x="14015" y="6861"/>
                    </a:cubicBezTo>
                    <a:cubicBezTo>
                      <a:pt x="13416" y="5824"/>
                      <a:pt x="12688" y="4873"/>
                      <a:pt x="11852" y="4031"/>
                    </a:cubicBezTo>
                    <a:cubicBezTo>
                      <a:pt x="11585" y="3903"/>
                      <a:pt x="11306" y="3803"/>
                      <a:pt x="11013" y="3722"/>
                    </a:cubicBezTo>
                    <a:cubicBezTo>
                      <a:pt x="10359" y="3548"/>
                      <a:pt x="9691" y="3498"/>
                      <a:pt x="9019" y="3498"/>
                    </a:cubicBezTo>
                    <a:cubicBezTo>
                      <a:pt x="8410" y="3498"/>
                      <a:pt x="7799" y="3539"/>
                      <a:pt x="7195" y="3564"/>
                    </a:cubicBezTo>
                    <a:cubicBezTo>
                      <a:pt x="6968" y="3573"/>
                      <a:pt x="6741" y="3579"/>
                      <a:pt x="6514" y="3579"/>
                    </a:cubicBezTo>
                    <a:cubicBezTo>
                      <a:pt x="5483" y="3579"/>
                      <a:pt x="4466" y="3447"/>
                      <a:pt x="3590" y="2826"/>
                    </a:cubicBezTo>
                    <a:cubicBezTo>
                      <a:pt x="2587" y="2124"/>
                      <a:pt x="2009" y="1047"/>
                      <a:pt x="1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FD0E6AA-D42F-8FAE-FB67-5AB91B1E3AE4}"/>
              </a:ext>
            </a:extLst>
          </p:cNvPr>
          <p:cNvSpPr txBox="1"/>
          <p:nvPr/>
        </p:nvSpPr>
        <p:spPr>
          <a:xfrm>
            <a:off x="661195" y="776786"/>
            <a:ext cx="8038730" cy="13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vẽ 3 hình chiếu đứng, hình chiếu bằng, hình chiếu cạnh và ghi kích thước theo yêu cầu trên bản vẽ kĩ thuật ? (Tỉ lệ 1:1).</a:t>
            </a:r>
            <a:endParaRPr lang="en-GB" sz="2400" b="1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 descr="A black background with a black border&#10;&#10;Description automatically generated">
            <a:extLst>
              <a:ext uri="{FF2B5EF4-FFF2-40B4-BE49-F238E27FC236}">
                <a16:creationId xmlns:a16="http://schemas.microsoft.com/office/drawing/2014/main" id="{A6487BA3-C18A-28A5-BC1B-077E9AC1E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" y="2205075"/>
            <a:ext cx="5814061" cy="2268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9;p35">
            <a:extLst>
              <a:ext uri="{FF2B5EF4-FFF2-40B4-BE49-F238E27FC236}">
                <a16:creationId xmlns:a16="http://schemas.microsoft.com/office/drawing/2014/main" id="{35A5099B-B3A3-5C81-65E4-E7183C600B53}"/>
              </a:ext>
            </a:extLst>
          </p:cNvPr>
          <p:cNvSpPr txBox="1">
            <a:spLocks/>
          </p:cNvSpPr>
          <p:nvPr/>
        </p:nvSpPr>
        <p:spPr>
          <a:xfrm>
            <a:off x="1429530" y="676660"/>
            <a:ext cx="6662909" cy="168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Unbounded"/>
              <a:buNone/>
              <a:defRPr sz="2800" b="1" i="0" u="none" strike="noStrike" cap="none">
                <a:solidFill>
                  <a:srgbClr val="0D086E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GB" sz="6600"/>
              <a:t>Thanks you!</a:t>
            </a:r>
          </a:p>
        </p:txBody>
      </p:sp>
    </p:spTree>
    <p:extLst>
      <p:ext uri="{BB962C8B-B14F-4D97-AF65-F5344CB8AC3E}">
        <p14:creationId xmlns:p14="http://schemas.microsoft.com/office/powerpoint/2010/main" val="3206709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ctrTitle"/>
          </p:nvPr>
        </p:nvSpPr>
        <p:spPr>
          <a:xfrm>
            <a:off x="1443930" y="1617895"/>
            <a:ext cx="7036575" cy="8128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Tiết 16: ÔN TẬP</a:t>
            </a:r>
            <a:endParaRPr/>
          </a:p>
        </p:txBody>
      </p:sp>
      <p:grpSp>
        <p:nvGrpSpPr>
          <p:cNvPr id="110" name="Google Shape;110;p21"/>
          <p:cNvGrpSpPr/>
          <p:nvPr/>
        </p:nvGrpSpPr>
        <p:grpSpPr>
          <a:xfrm>
            <a:off x="1107425" y="734372"/>
            <a:ext cx="1743003" cy="424158"/>
            <a:chOff x="1077075" y="4279425"/>
            <a:chExt cx="1743003" cy="424158"/>
          </a:xfrm>
        </p:grpSpPr>
        <p:sp>
          <p:nvSpPr>
            <p:cNvPr id="111" name="Google Shape;111;p21"/>
            <p:cNvSpPr/>
            <p:nvPr/>
          </p:nvSpPr>
          <p:spPr>
            <a:xfrm>
              <a:off x="1077075" y="4279425"/>
              <a:ext cx="445153" cy="424158"/>
            </a:xfrm>
            <a:custGeom>
              <a:avLst/>
              <a:gdLst/>
              <a:ahLst/>
              <a:cxnLst/>
              <a:rect l="l" t="t" r="r" b="b"/>
              <a:pathLst>
                <a:path w="26059" h="24830" extrusionOk="0">
                  <a:moveTo>
                    <a:pt x="9133" y="1"/>
                  </a:moveTo>
                  <a:cubicBezTo>
                    <a:pt x="9088" y="1"/>
                    <a:pt x="9044" y="7"/>
                    <a:pt x="9002" y="21"/>
                  </a:cubicBezTo>
                  <a:cubicBezTo>
                    <a:pt x="7910" y="376"/>
                    <a:pt x="8865" y="4768"/>
                    <a:pt x="7956" y="5429"/>
                  </a:cubicBezTo>
                  <a:cubicBezTo>
                    <a:pt x="7834" y="5517"/>
                    <a:pt x="7661" y="5554"/>
                    <a:pt x="7450" y="5554"/>
                  </a:cubicBezTo>
                  <a:cubicBezTo>
                    <a:pt x="6343" y="5554"/>
                    <a:pt x="4201" y="4532"/>
                    <a:pt x="3093" y="4532"/>
                  </a:cubicBezTo>
                  <a:cubicBezTo>
                    <a:pt x="2817" y="4532"/>
                    <a:pt x="2605" y="4596"/>
                    <a:pt x="2489" y="4755"/>
                  </a:cubicBezTo>
                  <a:cubicBezTo>
                    <a:pt x="1828" y="5664"/>
                    <a:pt x="5171" y="8653"/>
                    <a:pt x="4814" y="9745"/>
                  </a:cubicBezTo>
                  <a:cubicBezTo>
                    <a:pt x="4473" y="10800"/>
                    <a:pt x="0" y="11246"/>
                    <a:pt x="0" y="12416"/>
                  </a:cubicBezTo>
                  <a:cubicBezTo>
                    <a:pt x="0" y="13584"/>
                    <a:pt x="4473" y="14030"/>
                    <a:pt x="4814" y="15085"/>
                  </a:cubicBezTo>
                  <a:cubicBezTo>
                    <a:pt x="5169" y="16177"/>
                    <a:pt x="1828" y="19166"/>
                    <a:pt x="2489" y="20076"/>
                  </a:cubicBezTo>
                  <a:cubicBezTo>
                    <a:pt x="2605" y="20235"/>
                    <a:pt x="2817" y="20298"/>
                    <a:pt x="3093" y="20298"/>
                  </a:cubicBezTo>
                  <a:cubicBezTo>
                    <a:pt x="4201" y="20298"/>
                    <a:pt x="6343" y="19276"/>
                    <a:pt x="7450" y="19276"/>
                  </a:cubicBezTo>
                  <a:cubicBezTo>
                    <a:pt x="7661" y="19276"/>
                    <a:pt x="7834" y="19313"/>
                    <a:pt x="7956" y="19401"/>
                  </a:cubicBezTo>
                  <a:cubicBezTo>
                    <a:pt x="8865" y="20065"/>
                    <a:pt x="7910" y="24455"/>
                    <a:pt x="9002" y="24809"/>
                  </a:cubicBezTo>
                  <a:cubicBezTo>
                    <a:pt x="9044" y="24823"/>
                    <a:pt x="9088" y="24830"/>
                    <a:pt x="9133" y="24830"/>
                  </a:cubicBezTo>
                  <a:cubicBezTo>
                    <a:pt x="10201" y="24830"/>
                    <a:pt x="11907" y="21050"/>
                    <a:pt x="13031" y="21050"/>
                  </a:cubicBezTo>
                  <a:cubicBezTo>
                    <a:pt x="14152" y="21050"/>
                    <a:pt x="15858" y="24830"/>
                    <a:pt x="16926" y="24830"/>
                  </a:cubicBezTo>
                  <a:cubicBezTo>
                    <a:pt x="16971" y="24830"/>
                    <a:pt x="17015" y="24823"/>
                    <a:pt x="17057" y="24809"/>
                  </a:cubicBezTo>
                  <a:cubicBezTo>
                    <a:pt x="18149" y="24455"/>
                    <a:pt x="17194" y="20065"/>
                    <a:pt x="18104" y="19401"/>
                  </a:cubicBezTo>
                  <a:cubicBezTo>
                    <a:pt x="18225" y="19313"/>
                    <a:pt x="18398" y="19276"/>
                    <a:pt x="18609" y="19276"/>
                  </a:cubicBezTo>
                  <a:cubicBezTo>
                    <a:pt x="19716" y="19276"/>
                    <a:pt x="21858" y="20298"/>
                    <a:pt x="22966" y="20298"/>
                  </a:cubicBezTo>
                  <a:cubicBezTo>
                    <a:pt x="23242" y="20298"/>
                    <a:pt x="23455" y="20235"/>
                    <a:pt x="23570" y="20076"/>
                  </a:cubicBezTo>
                  <a:cubicBezTo>
                    <a:pt x="24234" y="19166"/>
                    <a:pt x="20888" y="16177"/>
                    <a:pt x="21245" y="15085"/>
                  </a:cubicBezTo>
                  <a:cubicBezTo>
                    <a:pt x="21586" y="14030"/>
                    <a:pt x="26059" y="13584"/>
                    <a:pt x="26059" y="12416"/>
                  </a:cubicBezTo>
                  <a:cubicBezTo>
                    <a:pt x="26059" y="11248"/>
                    <a:pt x="21586" y="10800"/>
                    <a:pt x="21245" y="9747"/>
                  </a:cubicBezTo>
                  <a:cubicBezTo>
                    <a:pt x="20890" y="8653"/>
                    <a:pt x="24234" y="5664"/>
                    <a:pt x="23570" y="4755"/>
                  </a:cubicBezTo>
                  <a:cubicBezTo>
                    <a:pt x="23455" y="4596"/>
                    <a:pt x="23242" y="4532"/>
                    <a:pt x="22966" y="4532"/>
                  </a:cubicBezTo>
                  <a:cubicBezTo>
                    <a:pt x="21858" y="4532"/>
                    <a:pt x="19716" y="5554"/>
                    <a:pt x="18609" y="5554"/>
                  </a:cubicBezTo>
                  <a:cubicBezTo>
                    <a:pt x="18398" y="5554"/>
                    <a:pt x="18225" y="5517"/>
                    <a:pt x="18104" y="5429"/>
                  </a:cubicBezTo>
                  <a:cubicBezTo>
                    <a:pt x="17194" y="4768"/>
                    <a:pt x="18149" y="376"/>
                    <a:pt x="17057" y="21"/>
                  </a:cubicBezTo>
                  <a:cubicBezTo>
                    <a:pt x="17015" y="7"/>
                    <a:pt x="16971" y="1"/>
                    <a:pt x="16926" y="1"/>
                  </a:cubicBezTo>
                  <a:cubicBezTo>
                    <a:pt x="15858" y="1"/>
                    <a:pt x="14152" y="3782"/>
                    <a:pt x="13031" y="3782"/>
                  </a:cubicBezTo>
                  <a:cubicBezTo>
                    <a:pt x="11907" y="3782"/>
                    <a:pt x="10201" y="1"/>
                    <a:pt x="9133" y="1"/>
                  </a:cubicBezTo>
                  <a:close/>
                </a:path>
              </a:pathLst>
            </a:custGeom>
            <a:solidFill>
              <a:srgbClr val="B7E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1"/>
            <p:cNvSpPr/>
            <p:nvPr/>
          </p:nvSpPr>
          <p:spPr>
            <a:xfrm>
              <a:off x="1726000" y="4279425"/>
              <a:ext cx="445153" cy="424158"/>
            </a:xfrm>
            <a:custGeom>
              <a:avLst/>
              <a:gdLst/>
              <a:ahLst/>
              <a:cxnLst/>
              <a:rect l="l" t="t" r="r" b="b"/>
              <a:pathLst>
                <a:path w="26059" h="24830" extrusionOk="0">
                  <a:moveTo>
                    <a:pt x="9133" y="1"/>
                  </a:moveTo>
                  <a:cubicBezTo>
                    <a:pt x="9088" y="1"/>
                    <a:pt x="9044" y="7"/>
                    <a:pt x="9002" y="21"/>
                  </a:cubicBezTo>
                  <a:cubicBezTo>
                    <a:pt x="7910" y="376"/>
                    <a:pt x="8865" y="4768"/>
                    <a:pt x="7956" y="5429"/>
                  </a:cubicBezTo>
                  <a:cubicBezTo>
                    <a:pt x="7834" y="5517"/>
                    <a:pt x="7661" y="5554"/>
                    <a:pt x="7450" y="5554"/>
                  </a:cubicBezTo>
                  <a:cubicBezTo>
                    <a:pt x="6343" y="5554"/>
                    <a:pt x="4201" y="4532"/>
                    <a:pt x="3093" y="4532"/>
                  </a:cubicBezTo>
                  <a:cubicBezTo>
                    <a:pt x="2817" y="4532"/>
                    <a:pt x="2605" y="4596"/>
                    <a:pt x="2489" y="4755"/>
                  </a:cubicBezTo>
                  <a:cubicBezTo>
                    <a:pt x="1828" y="5664"/>
                    <a:pt x="5171" y="8653"/>
                    <a:pt x="4814" y="9745"/>
                  </a:cubicBezTo>
                  <a:cubicBezTo>
                    <a:pt x="4473" y="10800"/>
                    <a:pt x="0" y="11246"/>
                    <a:pt x="0" y="12416"/>
                  </a:cubicBezTo>
                  <a:cubicBezTo>
                    <a:pt x="0" y="13584"/>
                    <a:pt x="4473" y="14030"/>
                    <a:pt x="4814" y="15085"/>
                  </a:cubicBezTo>
                  <a:cubicBezTo>
                    <a:pt x="5169" y="16177"/>
                    <a:pt x="1828" y="19166"/>
                    <a:pt x="2489" y="20076"/>
                  </a:cubicBezTo>
                  <a:cubicBezTo>
                    <a:pt x="2605" y="20235"/>
                    <a:pt x="2817" y="20298"/>
                    <a:pt x="3093" y="20298"/>
                  </a:cubicBezTo>
                  <a:cubicBezTo>
                    <a:pt x="4201" y="20298"/>
                    <a:pt x="6343" y="19276"/>
                    <a:pt x="7450" y="19276"/>
                  </a:cubicBezTo>
                  <a:cubicBezTo>
                    <a:pt x="7661" y="19276"/>
                    <a:pt x="7834" y="19313"/>
                    <a:pt x="7956" y="19401"/>
                  </a:cubicBezTo>
                  <a:cubicBezTo>
                    <a:pt x="8865" y="20065"/>
                    <a:pt x="7910" y="24455"/>
                    <a:pt x="9002" y="24809"/>
                  </a:cubicBezTo>
                  <a:cubicBezTo>
                    <a:pt x="9044" y="24823"/>
                    <a:pt x="9088" y="24830"/>
                    <a:pt x="9133" y="24830"/>
                  </a:cubicBezTo>
                  <a:cubicBezTo>
                    <a:pt x="10201" y="24830"/>
                    <a:pt x="11907" y="21050"/>
                    <a:pt x="13031" y="21050"/>
                  </a:cubicBezTo>
                  <a:cubicBezTo>
                    <a:pt x="14152" y="21050"/>
                    <a:pt x="15858" y="24830"/>
                    <a:pt x="16926" y="24830"/>
                  </a:cubicBezTo>
                  <a:cubicBezTo>
                    <a:pt x="16971" y="24830"/>
                    <a:pt x="17015" y="24823"/>
                    <a:pt x="17057" y="24809"/>
                  </a:cubicBezTo>
                  <a:cubicBezTo>
                    <a:pt x="18149" y="24455"/>
                    <a:pt x="17194" y="20065"/>
                    <a:pt x="18104" y="19401"/>
                  </a:cubicBezTo>
                  <a:cubicBezTo>
                    <a:pt x="18225" y="19313"/>
                    <a:pt x="18398" y="19276"/>
                    <a:pt x="18609" y="19276"/>
                  </a:cubicBezTo>
                  <a:cubicBezTo>
                    <a:pt x="19716" y="19276"/>
                    <a:pt x="21858" y="20298"/>
                    <a:pt x="22966" y="20298"/>
                  </a:cubicBezTo>
                  <a:cubicBezTo>
                    <a:pt x="23242" y="20298"/>
                    <a:pt x="23455" y="20235"/>
                    <a:pt x="23570" y="20076"/>
                  </a:cubicBezTo>
                  <a:cubicBezTo>
                    <a:pt x="24234" y="19166"/>
                    <a:pt x="20888" y="16177"/>
                    <a:pt x="21245" y="15085"/>
                  </a:cubicBezTo>
                  <a:cubicBezTo>
                    <a:pt x="21586" y="14030"/>
                    <a:pt x="26059" y="13584"/>
                    <a:pt x="26059" y="12416"/>
                  </a:cubicBezTo>
                  <a:cubicBezTo>
                    <a:pt x="26059" y="11248"/>
                    <a:pt x="21586" y="10800"/>
                    <a:pt x="21245" y="9747"/>
                  </a:cubicBezTo>
                  <a:cubicBezTo>
                    <a:pt x="20890" y="8653"/>
                    <a:pt x="24234" y="5664"/>
                    <a:pt x="23570" y="4755"/>
                  </a:cubicBezTo>
                  <a:cubicBezTo>
                    <a:pt x="23455" y="4596"/>
                    <a:pt x="23242" y="4532"/>
                    <a:pt x="22966" y="4532"/>
                  </a:cubicBezTo>
                  <a:cubicBezTo>
                    <a:pt x="21858" y="4532"/>
                    <a:pt x="19716" y="5554"/>
                    <a:pt x="18609" y="5554"/>
                  </a:cubicBezTo>
                  <a:cubicBezTo>
                    <a:pt x="18398" y="5554"/>
                    <a:pt x="18225" y="5517"/>
                    <a:pt x="18104" y="5429"/>
                  </a:cubicBezTo>
                  <a:cubicBezTo>
                    <a:pt x="17194" y="4768"/>
                    <a:pt x="18149" y="376"/>
                    <a:pt x="17057" y="21"/>
                  </a:cubicBezTo>
                  <a:cubicBezTo>
                    <a:pt x="17015" y="7"/>
                    <a:pt x="16971" y="1"/>
                    <a:pt x="16926" y="1"/>
                  </a:cubicBezTo>
                  <a:cubicBezTo>
                    <a:pt x="15858" y="1"/>
                    <a:pt x="14152" y="3782"/>
                    <a:pt x="13031" y="3782"/>
                  </a:cubicBezTo>
                  <a:cubicBezTo>
                    <a:pt x="11907" y="3782"/>
                    <a:pt x="10201" y="1"/>
                    <a:pt x="9133" y="1"/>
                  </a:cubicBezTo>
                  <a:close/>
                </a:path>
              </a:pathLst>
            </a:custGeom>
            <a:solidFill>
              <a:srgbClr val="B7E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1"/>
            <p:cNvSpPr/>
            <p:nvPr/>
          </p:nvSpPr>
          <p:spPr>
            <a:xfrm>
              <a:off x="2374925" y="4279425"/>
              <a:ext cx="445153" cy="424158"/>
            </a:xfrm>
            <a:custGeom>
              <a:avLst/>
              <a:gdLst/>
              <a:ahLst/>
              <a:cxnLst/>
              <a:rect l="l" t="t" r="r" b="b"/>
              <a:pathLst>
                <a:path w="26059" h="24830" extrusionOk="0">
                  <a:moveTo>
                    <a:pt x="9133" y="1"/>
                  </a:moveTo>
                  <a:cubicBezTo>
                    <a:pt x="9088" y="1"/>
                    <a:pt x="9044" y="7"/>
                    <a:pt x="9002" y="21"/>
                  </a:cubicBezTo>
                  <a:cubicBezTo>
                    <a:pt x="7910" y="376"/>
                    <a:pt x="8865" y="4768"/>
                    <a:pt x="7956" y="5429"/>
                  </a:cubicBezTo>
                  <a:cubicBezTo>
                    <a:pt x="7834" y="5517"/>
                    <a:pt x="7661" y="5554"/>
                    <a:pt x="7450" y="5554"/>
                  </a:cubicBezTo>
                  <a:cubicBezTo>
                    <a:pt x="6343" y="5554"/>
                    <a:pt x="4201" y="4532"/>
                    <a:pt x="3093" y="4532"/>
                  </a:cubicBezTo>
                  <a:cubicBezTo>
                    <a:pt x="2817" y="4532"/>
                    <a:pt x="2605" y="4596"/>
                    <a:pt x="2489" y="4755"/>
                  </a:cubicBezTo>
                  <a:cubicBezTo>
                    <a:pt x="1828" y="5664"/>
                    <a:pt x="5171" y="8653"/>
                    <a:pt x="4814" y="9745"/>
                  </a:cubicBezTo>
                  <a:cubicBezTo>
                    <a:pt x="4473" y="10800"/>
                    <a:pt x="0" y="11246"/>
                    <a:pt x="0" y="12416"/>
                  </a:cubicBezTo>
                  <a:cubicBezTo>
                    <a:pt x="0" y="13584"/>
                    <a:pt x="4473" y="14030"/>
                    <a:pt x="4814" y="15085"/>
                  </a:cubicBezTo>
                  <a:cubicBezTo>
                    <a:pt x="5169" y="16177"/>
                    <a:pt x="1828" y="19166"/>
                    <a:pt x="2489" y="20076"/>
                  </a:cubicBezTo>
                  <a:cubicBezTo>
                    <a:pt x="2605" y="20235"/>
                    <a:pt x="2817" y="20298"/>
                    <a:pt x="3093" y="20298"/>
                  </a:cubicBezTo>
                  <a:cubicBezTo>
                    <a:pt x="4201" y="20298"/>
                    <a:pt x="6343" y="19276"/>
                    <a:pt x="7450" y="19276"/>
                  </a:cubicBezTo>
                  <a:cubicBezTo>
                    <a:pt x="7661" y="19276"/>
                    <a:pt x="7834" y="19313"/>
                    <a:pt x="7956" y="19401"/>
                  </a:cubicBezTo>
                  <a:cubicBezTo>
                    <a:pt x="8865" y="20065"/>
                    <a:pt x="7910" y="24455"/>
                    <a:pt x="9002" y="24809"/>
                  </a:cubicBezTo>
                  <a:cubicBezTo>
                    <a:pt x="9044" y="24823"/>
                    <a:pt x="9088" y="24830"/>
                    <a:pt x="9133" y="24830"/>
                  </a:cubicBezTo>
                  <a:cubicBezTo>
                    <a:pt x="10201" y="24830"/>
                    <a:pt x="11907" y="21050"/>
                    <a:pt x="13031" y="21050"/>
                  </a:cubicBezTo>
                  <a:cubicBezTo>
                    <a:pt x="14152" y="21050"/>
                    <a:pt x="15858" y="24830"/>
                    <a:pt x="16926" y="24830"/>
                  </a:cubicBezTo>
                  <a:cubicBezTo>
                    <a:pt x="16971" y="24830"/>
                    <a:pt x="17015" y="24823"/>
                    <a:pt x="17057" y="24809"/>
                  </a:cubicBezTo>
                  <a:cubicBezTo>
                    <a:pt x="18149" y="24455"/>
                    <a:pt x="17194" y="20065"/>
                    <a:pt x="18104" y="19401"/>
                  </a:cubicBezTo>
                  <a:cubicBezTo>
                    <a:pt x="18225" y="19313"/>
                    <a:pt x="18398" y="19276"/>
                    <a:pt x="18609" y="19276"/>
                  </a:cubicBezTo>
                  <a:cubicBezTo>
                    <a:pt x="19716" y="19276"/>
                    <a:pt x="21858" y="20298"/>
                    <a:pt x="22966" y="20298"/>
                  </a:cubicBezTo>
                  <a:cubicBezTo>
                    <a:pt x="23242" y="20298"/>
                    <a:pt x="23455" y="20235"/>
                    <a:pt x="23570" y="20076"/>
                  </a:cubicBezTo>
                  <a:cubicBezTo>
                    <a:pt x="24234" y="19166"/>
                    <a:pt x="20888" y="16177"/>
                    <a:pt x="21245" y="15085"/>
                  </a:cubicBezTo>
                  <a:cubicBezTo>
                    <a:pt x="21586" y="14030"/>
                    <a:pt x="26059" y="13584"/>
                    <a:pt x="26059" y="12416"/>
                  </a:cubicBezTo>
                  <a:cubicBezTo>
                    <a:pt x="26059" y="11248"/>
                    <a:pt x="21586" y="10800"/>
                    <a:pt x="21245" y="9747"/>
                  </a:cubicBezTo>
                  <a:cubicBezTo>
                    <a:pt x="20890" y="8653"/>
                    <a:pt x="24234" y="5664"/>
                    <a:pt x="23570" y="4755"/>
                  </a:cubicBezTo>
                  <a:cubicBezTo>
                    <a:pt x="23455" y="4596"/>
                    <a:pt x="23242" y="4532"/>
                    <a:pt x="22966" y="4532"/>
                  </a:cubicBezTo>
                  <a:cubicBezTo>
                    <a:pt x="21858" y="4532"/>
                    <a:pt x="19716" y="5554"/>
                    <a:pt x="18609" y="5554"/>
                  </a:cubicBezTo>
                  <a:cubicBezTo>
                    <a:pt x="18398" y="5554"/>
                    <a:pt x="18225" y="5517"/>
                    <a:pt x="18104" y="5429"/>
                  </a:cubicBezTo>
                  <a:cubicBezTo>
                    <a:pt x="17194" y="4768"/>
                    <a:pt x="18149" y="376"/>
                    <a:pt x="17057" y="21"/>
                  </a:cubicBezTo>
                  <a:cubicBezTo>
                    <a:pt x="17015" y="7"/>
                    <a:pt x="16971" y="1"/>
                    <a:pt x="16926" y="1"/>
                  </a:cubicBezTo>
                  <a:cubicBezTo>
                    <a:pt x="15858" y="1"/>
                    <a:pt x="14152" y="3782"/>
                    <a:pt x="13031" y="3782"/>
                  </a:cubicBezTo>
                  <a:cubicBezTo>
                    <a:pt x="11907" y="3782"/>
                    <a:pt x="10201" y="1"/>
                    <a:pt x="9133" y="1"/>
                  </a:cubicBezTo>
                  <a:close/>
                </a:path>
              </a:pathLst>
            </a:custGeom>
            <a:solidFill>
              <a:srgbClr val="B7E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21"/>
          <p:cNvSpPr/>
          <p:nvPr/>
        </p:nvSpPr>
        <p:spPr>
          <a:xfrm>
            <a:off x="8168463" y="4468838"/>
            <a:ext cx="1416111" cy="1349324"/>
          </a:xfrm>
          <a:custGeom>
            <a:avLst/>
            <a:gdLst/>
            <a:ahLst/>
            <a:cxnLst/>
            <a:rect l="l" t="t" r="r" b="b"/>
            <a:pathLst>
              <a:path w="26059" h="24830" extrusionOk="0">
                <a:moveTo>
                  <a:pt x="9133" y="1"/>
                </a:moveTo>
                <a:cubicBezTo>
                  <a:pt x="9088" y="1"/>
                  <a:pt x="9044" y="7"/>
                  <a:pt x="9002" y="21"/>
                </a:cubicBezTo>
                <a:cubicBezTo>
                  <a:pt x="7910" y="376"/>
                  <a:pt x="8865" y="4768"/>
                  <a:pt x="7956" y="5429"/>
                </a:cubicBezTo>
                <a:cubicBezTo>
                  <a:pt x="7834" y="5517"/>
                  <a:pt x="7661" y="5554"/>
                  <a:pt x="7450" y="5554"/>
                </a:cubicBezTo>
                <a:cubicBezTo>
                  <a:pt x="6343" y="5554"/>
                  <a:pt x="4201" y="4532"/>
                  <a:pt x="3093" y="4532"/>
                </a:cubicBezTo>
                <a:cubicBezTo>
                  <a:pt x="2817" y="4532"/>
                  <a:pt x="2605" y="4596"/>
                  <a:pt x="2489" y="4755"/>
                </a:cubicBezTo>
                <a:cubicBezTo>
                  <a:pt x="1828" y="5664"/>
                  <a:pt x="5171" y="8653"/>
                  <a:pt x="4814" y="9745"/>
                </a:cubicBezTo>
                <a:cubicBezTo>
                  <a:pt x="4473" y="10800"/>
                  <a:pt x="0" y="11246"/>
                  <a:pt x="0" y="12416"/>
                </a:cubicBezTo>
                <a:cubicBezTo>
                  <a:pt x="0" y="13584"/>
                  <a:pt x="4473" y="14030"/>
                  <a:pt x="4814" y="15085"/>
                </a:cubicBezTo>
                <a:cubicBezTo>
                  <a:pt x="5169" y="16177"/>
                  <a:pt x="1828" y="19166"/>
                  <a:pt x="2489" y="20076"/>
                </a:cubicBezTo>
                <a:cubicBezTo>
                  <a:pt x="2605" y="20235"/>
                  <a:pt x="2817" y="20298"/>
                  <a:pt x="3093" y="20298"/>
                </a:cubicBezTo>
                <a:cubicBezTo>
                  <a:pt x="4201" y="20298"/>
                  <a:pt x="6343" y="19276"/>
                  <a:pt x="7450" y="19276"/>
                </a:cubicBezTo>
                <a:cubicBezTo>
                  <a:pt x="7661" y="19276"/>
                  <a:pt x="7834" y="19313"/>
                  <a:pt x="7956" y="19401"/>
                </a:cubicBezTo>
                <a:cubicBezTo>
                  <a:pt x="8865" y="20065"/>
                  <a:pt x="7910" y="24455"/>
                  <a:pt x="9002" y="24809"/>
                </a:cubicBezTo>
                <a:cubicBezTo>
                  <a:pt x="9044" y="24823"/>
                  <a:pt x="9088" y="24830"/>
                  <a:pt x="9133" y="24830"/>
                </a:cubicBezTo>
                <a:cubicBezTo>
                  <a:pt x="10201" y="24830"/>
                  <a:pt x="11907" y="21050"/>
                  <a:pt x="13031" y="21050"/>
                </a:cubicBezTo>
                <a:cubicBezTo>
                  <a:pt x="14152" y="21050"/>
                  <a:pt x="15858" y="24830"/>
                  <a:pt x="16926" y="24830"/>
                </a:cubicBezTo>
                <a:cubicBezTo>
                  <a:pt x="16971" y="24830"/>
                  <a:pt x="17015" y="24823"/>
                  <a:pt x="17057" y="24809"/>
                </a:cubicBezTo>
                <a:cubicBezTo>
                  <a:pt x="18149" y="24455"/>
                  <a:pt x="17194" y="20065"/>
                  <a:pt x="18104" y="19401"/>
                </a:cubicBezTo>
                <a:cubicBezTo>
                  <a:pt x="18225" y="19313"/>
                  <a:pt x="18398" y="19276"/>
                  <a:pt x="18609" y="19276"/>
                </a:cubicBezTo>
                <a:cubicBezTo>
                  <a:pt x="19716" y="19276"/>
                  <a:pt x="21858" y="20298"/>
                  <a:pt x="22966" y="20298"/>
                </a:cubicBezTo>
                <a:cubicBezTo>
                  <a:pt x="23242" y="20298"/>
                  <a:pt x="23455" y="20235"/>
                  <a:pt x="23570" y="20076"/>
                </a:cubicBezTo>
                <a:cubicBezTo>
                  <a:pt x="24234" y="19166"/>
                  <a:pt x="20888" y="16177"/>
                  <a:pt x="21245" y="15085"/>
                </a:cubicBezTo>
                <a:cubicBezTo>
                  <a:pt x="21586" y="14030"/>
                  <a:pt x="26059" y="13584"/>
                  <a:pt x="26059" y="12416"/>
                </a:cubicBezTo>
                <a:cubicBezTo>
                  <a:pt x="26059" y="11248"/>
                  <a:pt x="21586" y="10800"/>
                  <a:pt x="21245" y="9747"/>
                </a:cubicBezTo>
                <a:cubicBezTo>
                  <a:pt x="20890" y="8653"/>
                  <a:pt x="24234" y="5664"/>
                  <a:pt x="23570" y="4755"/>
                </a:cubicBezTo>
                <a:cubicBezTo>
                  <a:pt x="23455" y="4596"/>
                  <a:pt x="23242" y="4532"/>
                  <a:pt x="22966" y="4532"/>
                </a:cubicBezTo>
                <a:cubicBezTo>
                  <a:pt x="21858" y="4532"/>
                  <a:pt x="19716" y="5554"/>
                  <a:pt x="18609" y="5554"/>
                </a:cubicBezTo>
                <a:cubicBezTo>
                  <a:pt x="18398" y="5554"/>
                  <a:pt x="18225" y="5517"/>
                  <a:pt x="18104" y="5429"/>
                </a:cubicBezTo>
                <a:cubicBezTo>
                  <a:pt x="17194" y="4768"/>
                  <a:pt x="18149" y="376"/>
                  <a:pt x="17057" y="21"/>
                </a:cubicBezTo>
                <a:cubicBezTo>
                  <a:pt x="17015" y="7"/>
                  <a:pt x="16971" y="1"/>
                  <a:pt x="16926" y="1"/>
                </a:cubicBezTo>
                <a:cubicBezTo>
                  <a:pt x="15858" y="1"/>
                  <a:pt x="14152" y="3782"/>
                  <a:pt x="13031" y="3782"/>
                </a:cubicBezTo>
                <a:cubicBezTo>
                  <a:pt x="11907" y="3782"/>
                  <a:pt x="10201" y="1"/>
                  <a:pt x="9133" y="1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3B1943-3B92-759A-2CE1-AFC44064A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209550"/>
            <a:ext cx="838961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66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CF49E-7B99-A672-664D-F1569D3D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800" y="0"/>
            <a:ext cx="7704000" cy="572700"/>
          </a:xfrm>
        </p:spPr>
        <p:txBody>
          <a:bodyPr/>
          <a:lstStyle/>
          <a:p>
            <a:r>
              <a:rPr lang="en-US" sz="2400"/>
              <a:t>Hệ thống hóa kiến thức</a:t>
            </a:r>
            <a:endParaRPr lang="en-GB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1EF46-EC19-68B6-54FC-CE1DA9ACE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" t="9899" r="5832" b="6862"/>
          <a:stretch/>
        </p:blipFill>
        <p:spPr>
          <a:xfrm>
            <a:off x="60960" y="662940"/>
            <a:ext cx="9011590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79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 Music - Quiz">
            <a:hlinkClick r:id="" action="ppaction://media"/>
            <a:extLst>
              <a:ext uri="{FF2B5EF4-FFF2-40B4-BE49-F238E27FC236}">
                <a16:creationId xmlns:a16="http://schemas.microsoft.com/office/drawing/2014/main" id="{AE1469FF-E044-4655-A944-2CDEAD732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5016" y="-460772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F01F4B07-843C-48DC-9C70-0224F890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81"/>
          <a:stretch/>
        </p:blipFill>
        <p:spPr bwMode="auto">
          <a:xfrm>
            <a:off x="685799" y="1"/>
            <a:ext cx="7910080" cy="514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EFC7C05-6AB4-44FE-BE65-C11D625E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039" y="366866"/>
            <a:ext cx="4409768" cy="4409768"/>
          </a:xfrm>
          <a:prstGeom prst="ellipse">
            <a:avLst/>
          </a:prstGeom>
          <a:ln>
            <a:noFill/>
          </a:ln>
          <a:effectLst>
            <a:glow rad="1905000">
              <a:schemeClr val="accent1">
                <a:alpha val="40000"/>
              </a:schemeClr>
            </a:glow>
            <a:reflection stA="45000" endPos="0" dist="508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71CAE0B-B562-4DFE-8C15-83D7F4A97F6B}"/>
              </a:ext>
            </a:extLst>
          </p:cNvPr>
          <p:cNvSpPr/>
          <p:nvPr/>
        </p:nvSpPr>
        <p:spPr>
          <a:xfrm>
            <a:off x="8309186" y="4515129"/>
            <a:ext cx="678873" cy="52300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7A9A9-B568-41C1-B480-A44CE7392C14}"/>
              </a:ext>
            </a:extLst>
          </p:cNvPr>
          <p:cNvSpPr txBox="1"/>
          <p:nvPr/>
        </p:nvSpPr>
        <p:spPr>
          <a:xfrm>
            <a:off x="0" y="-10490"/>
            <a:ext cx="63190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>
                <a:solidFill>
                  <a:schemeClr val="bg1"/>
                </a:solidFill>
              </a:rPr>
              <a:t>pptvba.com</a:t>
            </a:r>
            <a:endParaRPr lang="en-IN" sz="675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91D0D-B5BA-4146-9462-661E1725D017}"/>
              </a:ext>
            </a:extLst>
          </p:cNvPr>
          <p:cNvSpPr txBox="1"/>
          <p:nvPr/>
        </p:nvSpPr>
        <p:spPr>
          <a:xfrm>
            <a:off x="2796076" y="4768196"/>
            <a:ext cx="359906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template is brought to you by www.pptvba.com © 2020 Bhavesh Shaha </a:t>
            </a:r>
            <a:endParaRPr lang="en-IN" sz="788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01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1600000">
                                      <p:cBhvr>
                                        <p:cTn id="20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>
            <a:extLst>
              <a:ext uri="{FF2B5EF4-FFF2-40B4-BE49-F238E27FC236}">
                <a16:creationId xmlns:a16="http://schemas.microsoft.com/office/drawing/2014/main" id="{272CED3A-397A-4B1E-8BA7-0EAF8FADA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81"/>
          <a:stretch/>
        </p:blipFill>
        <p:spPr bwMode="auto">
          <a:xfrm>
            <a:off x="685799" y="1"/>
            <a:ext cx="7910080" cy="514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4096173" y="4062982"/>
            <a:ext cx="1069900" cy="2549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rPr>
              <a:t>100  $</a:t>
            </a:r>
            <a:endParaRPr lang="en-IN" sz="1500" dirty="0">
              <a:solidFill>
                <a:srgbClr val="C2F39E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36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4036111" y="3808064"/>
            <a:ext cx="1176890" cy="2549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rPr>
              <a:t>200  $</a:t>
            </a:r>
            <a:endParaRPr lang="en-IN" sz="1500" dirty="0">
              <a:solidFill>
                <a:srgbClr val="C2F39E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37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3970701" y="3495191"/>
            <a:ext cx="1294579" cy="25491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rPr>
              <a:t>500     $</a:t>
            </a:r>
            <a:endParaRPr lang="en-IN" sz="1500" dirty="0">
              <a:solidFill>
                <a:srgbClr val="C2F39E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38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3905972" y="3240274"/>
            <a:ext cx="1424036" cy="25491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rPr>
              <a:t>1,000  $</a:t>
            </a:r>
            <a:endParaRPr lang="en-IN" sz="1500" dirty="0">
              <a:solidFill>
                <a:srgbClr val="C2F39E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39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3834769" y="2985356"/>
            <a:ext cx="1566440" cy="25491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rPr>
              <a:t>2,000  $</a:t>
            </a:r>
            <a:endParaRPr lang="en-IN" sz="1500" dirty="0">
              <a:solidFill>
                <a:srgbClr val="C2F39E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40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3756447" y="2672483"/>
            <a:ext cx="1723084" cy="25491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rPr>
              <a:t>5,000	$</a:t>
            </a:r>
            <a:endParaRPr lang="en-IN" sz="1500" dirty="0">
              <a:solidFill>
                <a:srgbClr val="C2F39E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41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3670291" y="2417566"/>
            <a:ext cx="1895393" cy="25491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rPr>
              <a:t>10,000	$</a:t>
            </a:r>
            <a:endParaRPr lang="en-IN" sz="1500" dirty="0">
              <a:solidFill>
                <a:srgbClr val="C2F39E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42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3621949" y="2162648"/>
            <a:ext cx="1992077" cy="25491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rPr>
              <a:t>25,000	$</a:t>
            </a:r>
            <a:endParaRPr lang="en-IN" sz="1500" dirty="0">
              <a:solidFill>
                <a:srgbClr val="C2F39E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43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3537731" y="1907731"/>
            <a:ext cx="2160511" cy="25491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rPr>
              <a:t>50,000	$</a:t>
            </a:r>
            <a:endParaRPr lang="en-IN" sz="1500" dirty="0">
              <a:solidFill>
                <a:srgbClr val="C2F39E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45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3388554" y="1600387"/>
            <a:ext cx="2458863" cy="25491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rPr>
              <a:t>100,000	      $</a:t>
            </a:r>
            <a:endParaRPr lang="en-IN" sz="1500" dirty="0">
              <a:solidFill>
                <a:srgbClr val="C2F39E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46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3305385" y="1345470"/>
            <a:ext cx="2625202" cy="25491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rPr>
              <a:t>250,000	      $</a:t>
            </a:r>
            <a:endParaRPr lang="en-IN" sz="1500" dirty="0">
              <a:solidFill>
                <a:srgbClr val="C2F39E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47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3230463" y="1090552"/>
            <a:ext cx="2775044" cy="25491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rPr>
              <a:t>500,000	      $</a:t>
            </a:r>
            <a:endParaRPr lang="en-IN" sz="1500" dirty="0">
              <a:solidFill>
                <a:srgbClr val="C2F39E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48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2944322" y="786687"/>
            <a:ext cx="3305472" cy="254918"/>
          </a:xfrm>
          <a:prstGeom prst="roundRect">
            <a:avLst>
              <a:gd name="adj" fmla="val 50000"/>
            </a:avLst>
          </a:prstGeom>
          <a:solidFill>
            <a:srgbClr val="003355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bg1"/>
                </a:solidFill>
                <a:latin typeface="Calibri" panose="020F0502020204030204" pitchFamily="34" charset="0"/>
                <a:ea typeface="Adobe Gothic Std B" pitchFamily="34" charset="-128"/>
              </a:rPr>
              <a:t>600,000		$</a:t>
            </a:r>
          </a:p>
        </p:txBody>
      </p:sp>
      <p:sp>
        <p:nvSpPr>
          <p:cNvPr id="49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2857296" y="531769"/>
            <a:ext cx="3479524" cy="254918"/>
          </a:xfrm>
          <a:prstGeom prst="roundRect">
            <a:avLst>
              <a:gd name="adj" fmla="val 50000"/>
            </a:avLst>
          </a:prstGeom>
          <a:solidFill>
            <a:srgbClr val="003355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bg1"/>
                </a:solidFill>
                <a:latin typeface="Calibri" panose="020F0502020204030204" pitchFamily="34" charset="0"/>
                <a:ea typeface="Adobe Gothic Std B" pitchFamily="34" charset="-128"/>
              </a:rPr>
              <a:t>750,000		$</a:t>
            </a:r>
          </a:p>
        </p:txBody>
      </p:sp>
      <p:sp>
        <p:nvSpPr>
          <p:cNvPr id="50" name="Rectangle: Rounded Corners 7">
            <a:hlinkClick r:id="" action="ppaction://macro?name=SlideLayout32.p0"/>
            <a:extLst>
              <a:ext uri="{FF2B5EF4-FFF2-40B4-BE49-F238E27FC236}">
                <a16:creationId xmlns:a16="http://schemas.microsoft.com/office/drawing/2014/main" id="{F45CF904-2A7A-4466-9AC0-4B158C6461E2}"/>
              </a:ext>
            </a:extLst>
          </p:cNvPr>
          <p:cNvSpPr/>
          <p:nvPr/>
        </p:nvSpPr>
        <p:spPr>
          <a:xfrm>
            <a:off x="2750266" y="276852"/>
            <a:ext cx="3693584" cy="254918"/>
          </a:xfrm>
          <a:prstGeom prst="roundRect">
            <a:avLst>
              <a:gd name="adj" fmla="val 50000"/>
            </a:avLst>
          </a:prstGeom>
          <a:solidFill>
            <a:srgbClr val="003355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dirty="0">
                <a:solidFill>
                  <a:schemeClr val="bg1"/>
                </a:solidFill>
                <a:latin typeface="Calibri" panose="020F0502020204030204" pitchFamily="34" charset="0"/>
                <a:ea typeface="Adobe Gothic Std B" pitchFamily="34" charset="-128"/>
              </a:rPr>
              <a:t>100,000,000 	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268872" y="68890"/>
            <a:ext cx="4486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N Pro Black" pitchFamily="34" charset="0"/>
                <a:cs typeface="DIN Pro Black" pitchFamily="34" charset="0"/>
              </a:rPr>
              <a:t>G</a:t>
            </a:r>
          </a:p>
          <a:p>
            <a:r>
              <a:rPr lang="en-US" sz="3600" dirty="0">
                <a:solidFill>
                  <a:schemeClr val="bg1"/>
                </a:solidFill>
                <a:latin typeface="DIN Pro Black" pitchFamily="34" charset="0"/>
                <a:cs typeface="DIN Pro Black" pitchFamily="34" charset="0"/>
              </a:rPr>
              <a:t>O</a:t>
            </a:r>
          </a:p>
          <a:p>
            <a:r>
              <a:rPr lang="en-US" sz="3600" dirty="0">
                <a:solidFill>
                  <a:schemeClr val="bg1"/>
                </a:solidFill>
                <a:latin typeface="DIN Pro Black" pitchFamily="34" charset="0"/>
                <a:cs typeface="DIN Pro Black" pitchFamily="34" charset="0"/>
              </a:rPr>
              <a:t>O</a:t>
            </a:r>
          </a:p>
          <a:p>
            <a:r>
              <a:rPr lang="en-US" sz="3600" dirty="0">
                <a:solidFill>
                  <a:schemeClr val="bg1"/>
                </a:solidFill>
                <a:latin typeface="DIN Pro Black" pitchFamily="34" charset="0"/>
                <a:cs typeface="DIN Pro Black" pitchFamily="34" charset="0"/>
              </a:rPr>
              <a:t>D</a:t>
            </a:r>
          </a:p>
          <a:p>
            <a:endParaRPr lang="en-US" sz="3600" dirty="0">
              <a:solidFill>
                <a:schemeClr val="bg1"/>
              </a:solidFill>
              <a:latin typeface="DIN Pro Black" pitchFamily="34" charset="0"/>
              <a:cs typeface="DIN Pro Black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DIN Pro Black" pitchFamily="34" charset="0"/>
                <a:cs typeface="DIN Pro Black" pitchFamily="34" charset="0"/>
              </a:rPr>
              <a:t>L</a:t>
            </a:r>
          </a:p>
          <a:p>
            <a:r>
              <a:rPr lang="en-US" sz="3600" dirty="0">
                <a:solidFill>
                  <a:schemeClr val="bg1"/>
                </a:solidFill>
                <a:latin typeface="DIN Pro Black" pitchFamily="34" charset="0"/>
                <a:cs typeface="DIN Pro Black" pitchFamily="34" charset="0"/>
              </a:rPr>
              <a:t>U</a:t>
            </a:r>
          </a:p>
          <a:p>
            <a:r>
              <a:rPr lang="en-US" sz="3600" dirty="0">
                <a:solidFill>
                  <a:schemeClr val="bg1"/>
                </a:solidFill>
                <a:latin typeface="DIN Pro Black" pitchFamily="34" charset="0"/>
                <a:cs typeface="DIN Pro Black" pitchFamily="34" charset="0"/>
              </a:rPr>
              <a:t>C</a:t>
            </a:r>
          </a:p>
          <a:p>
            <a:r>
              <a:rPr lang="en-US" sz="3600" dirty="0">
                <a:solidFill>
                  <a:schemeClr val="bg1"/>
                </a:solidFill>
                <a:latin typeface="DIN Pro Black" pitchFamily="34" charset="0"/>
                <a:cs typeface="DIN Pro Black" pitchFamily="34" charset="0"/>
              </a:rPr>
              <a:t>K</a:t>
            </a:r>
          </a:p>
        </p:txBody>
      </p:sp>
      <p:sp>
        <p:nvSpPr>
          <p:cNvPr id="26" name="CasellaDiTesto 9">
            <a:extLst>
              <a:ext uri="{FF2B5EF4-FFF2-40B4-BE49-F238E27FC236}">
                <a16:creationId xmlns:a16="http://schemas.microsoft.com/office/drawing/2014/main" id="{FB9C0937-0DC1-47C6-97AF-40389727AD6C}"/>
              </a:ext>
            </a:extLst>
          </p:cNvPr>
          <p:cNvSpPr txBox="1"/>
          <p:nvPr/>
        </p:nvSpPr>
        <p:spPr>
          <a:xfrm>
            <a:off x="4027473" y="4475362"/>
            <a:ext cx="12072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LEVELS</a:t>
            </a:r>
          </a:p>
        </p:txBody>
      </p:sp>
      <p:pic>
        <p:nvPicPr>
          <p:cNvPr id="27" name="Immagine 8">
            <a:extLst>
              <a:ext uri="{FF2B5EF4-FFF2-40B4-BE49-F238E27FC236}">
                <a16:creationId xmlns:a16="http://schemas.microsoft.com/office/drawing/2014/main" id="{2DE8DB10-840E-4E6E-8ADD-0C658BDD26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705" b="4832"/>
          <a:stretch/>
        </p:blipFill>
        <p:spPr>
          <a:xfrm>
            <a:off x="3253316" y="4365906"/>
            <a:ext cx="2775044" cy="72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7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100000" fill="hold" grpId="0" nodeType="withEffect" p14:presetBounceEnd="57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100000" fill="hold" grpId="0" nodeType="withEffect" p14:presetBounceEnd="57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100000" fill="hold" grpId="0" nodeType="withEffect" p14:presetBounceEnd="57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100000" fill="hold" grpId="0" nodeType="withEffect" p14:presetBounceEnd="57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9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100000" fill="hold" grpId="0" nodeType="withEffect" p14:presetBounceEnd="5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3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4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100000" fill="hold" grpId="0" nodeType="withEffect" p14:presetBounceEnd="57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7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8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100000" fill="hold" grpId="0" nodeType="withEffect" p14:presetBounceEnd="57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1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2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100000" fill="hold" grpId="0" nodeType="withEffect" p14:presetBounceEnd="57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5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6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100000" fill="hold" grpId="0" nodeType="withEffect" p14:presetBounceEnd="57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9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40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100000" fill="hold" grpId="0" nodeType="withEffect" p14:presetBounceEnd="5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4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44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100000" fill="hold" grpId="0" nodeType="withEffect" p14:presetBounceEnd="57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4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4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100000" fill="hold" grpId="0" nodeType="withEffect" p14:presetBounceEnd="57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5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5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accel="100000" fill="hold" grpId="0" nodeType="withEffect" p14:presetBounceEnd="5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5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5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accel="100000" fill="hold" grpId="0" nodeType="withEffect" p14:presetBounceEnd="5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59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60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accel="100000" fill="hold" grpId="0" nodeType="withEffect" p14:presetBounceEnd="5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63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64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125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625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2" accel="100000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73" dur="1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61" grpId="0"/>
          <p:bldP spid="6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10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10000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10000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10000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ac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ac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ac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125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625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2" accel="100000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73" dur="1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61" grpId="0"/>
          <p:bldP spid="61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5760350B-2B72-44E0-B8E8-33E71D8562B9}"/>
              </a:ext>
            </a:extLst>
          </p:cNvPr>
          <p:cNvSpPr txBox="1"/>
          <p:nvPr/>
        </p:nvSpPr>
        <p:spPr>
          <a:xfrm>
            <a:off x="1024372" y="879505"/>
            <a:ext cx="4367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1</a:t>
            </a:r>
            <a:r>
              <a:rPr lang="it-IT" sz="21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Franklin Gothic Medium Cond" panose="020B0606030402020204" pitchFamily="34" charset="0"/>
              </a:rPr>
              <a:t>. </a:t>
            </a:r>
            <a:r>
              <a:rPr lang="vi-VN" sz="21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Kích thước nào sau đây thuộc kích thước của khổ giấy A.4( tính bằng đơn vị mm)</a:t>
            </a:r>
            <a:endParaRPr lang="en-GB" sz="21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it-IT" sz="27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643686-79DD-4619-83B5-5F98D1ED5093}"/>
              </a:ext>
            </a:extLst>
          </p:cNvPr>
          <p:cNvSpPr/>
          <p:nvPr/>
        </p:nvSpPr>
        <p:spPr>
          <a:xfrm>
            <a:off x="284018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297*210</a:t>
            </a:r>
            <a:endParaRPr lang="en-IN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7B9C4-1F2A-4722-A35F-9276FB832AC3}"/>
              </a:ext>
            </a:extLst>
          </p:cNvPr>
          <p:cNvSpPr/>
          <p:nvPr/>
        </p:nvSpPr>
        <p:spPr>
          <a:xfrm>
            <a:off x="3286991" y="3001277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594 * 811</a:t>
            </a:r>
            <a:endParaRPr lang="en-IN" sz="105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2F94F-56CA-4DD4-A706-01A3F8E9E137}"/>
              </a:ext>
            </a:extLst>
          </p:cNvPr>
          <p:cNvSpPr/>
          <p:nvPr/>
        </p:nvSpPr>
        <p:spPr>
          <a:xfrm>
            <a:off x="284018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594* 420</a:t>
            </a:r>
            <a:endParaRPr lang="en-IN" sz="105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E29345-76E9-480F-A0E1-1D2E47045AB3}"/>
              </a:ext>
            </a:extLst>
          </p:cNvPr>
          <p:cNvSpPr/>
          <p:nvPr/>
        </p:nvSpPr>
        <p:spPr>
          <a:xfrm>
            <a:off x="3286991" y="3912213"/>
            <a:ext cx="2750127" cy="559341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297*420</a:t>
            </a:r>
            <a:endParaRPr lang="en-IN" sz="1050" dirty="0"/>
          </a:p>
        </p:txBody>
      </p:sp>
      <p:sp>
        <p:nvSpPr>
          <p:cNvPr id="8" name="Action Button: Get Information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B51664-B9A5-4877-872E-7F9939E43486}"/>
              </a:ext>
            </a:extLst>
          </p:cNvPr>
          <p:cNvSpPr/>
          <p:nvPr/>
        </p:nvSpPr>
        <p:spPr>
          <a:xfrm>
            <a:off x="284018" y="4714875"/>
            <a:ext cx="311727" cy="3351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F053BF-5D4C-4E61-8992-461747DF5473}"/>
              </a:ext>
            </a:extLst>
          </p:cNvPr>
          <p:cNvSpPr/>
          <p:nvPr/>
        </p:nvSpPr>
        <p:spPr>
          <a:xfrm>
            <a:off x="353291" y="307570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D5ECCB5-0770-4E0D-8B35-D30996F8EAC7}"/>
              </a:ext>
            </a:extLst>
          </p:cNvPr>
          <p:cNvSpPr/>
          <p:nvPr/>
        </p:nvSpPr>
        <p:spPr>
          <a:xfrm>
            <a:off x="3355787" y="307771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B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779BC08-C974-4B36-A600-53A23E2D97C4}"/>
              </a:ext>
            </a:extLst>
          </p:cNvPr>
          <p:cNvSpPr/>
          <p:nvPr/>
        </p:nvSpPr>
        <p:spPr>
          <a:xfrm>
            <a:off x="353292" y="4002699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C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A7DB969-D7E3-4D1F-A371-43AC00940C0E}"/>
              </a:ext>
            </a:extLst>
          </p:cNvPr>
          <p:cNvSpPr/>
          <p:nvPr/>
        </p:nvSpPr>
        <p:spPr>
          <a:xfrm>
            <a:off x="3355788" y="4004703"/>
            <a:ext cx="277091" cy="381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CD24A16-C14B-4A8C-950D-F72A90ED117E}"/>
              </a:ext>
            </a:extLst>
          </p:cNvPr>
          <p:cNvSpPr/>
          <p:nvPr/>
        </p:nvSpPr>
        <p:spPr>
          <a:xfrm>
            <a:off x="6749675" y="4339941"/>
            <a:ext cx="2084932" cy="254918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tx1"/>
                </a:solidFill>
              </a:rPr>
              <a:t>100     $  </a:t>
            </a:r>
            <a:r>
              <a:rPr lang="en-IN" sz="10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Correct Answer #3 Sound Effect">
            <a:hlinkClick r:id="" action="ppaction://media"/>
            <a:extLst>
              <a:ext uri="{FF2B5EF4-FFF2-40B4-BE49-F238E27FC236}">
                <a16:creationId xmlns:a16="http://schemas.microsoft.com/office/drawing/2014/main" id="{715A23DB-FF9E-4A43-910C-8AFCA71361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490262"/>
            <a:ext cx="457200" cy="4572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D0ECAB-1A49-4604-8FA5-41032DBEDD9F}"/>
              </a:ext>
            </a:extLst>
          </p:cNvPr>
          <p:cNvSpPr/>
          <p:nvPr/>
        </p:nvSpPr>
        <p:spPr>
          <a:xfrm>
            <a:off x="6749675" y="4085023"/>
            <a:ext cx="2084932" cy="254918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50" dirty="0">
                <a:solidFill>
                  <a:schemeClr val="bg1"/>
                </a:solidFill>
              </a:rPr>
              <a:t>200     $  </a:t>
            </a:r>
            <a:r>
              <a:rPr lang="en-IN" sz="1050" dirty="0">
                <a:solidFill>
                  <a:srgbClr val="163A7A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3F200-206C-4837-99F2-812A20905382}"/>
              </a:ext>
            </a:extLst>
          </p:cNvPr>
          <p:cNvSpPr txBox="1"/>
          <p:nvPr/>
        </p:nvSpPr>
        <p:spPr>
          <a:xfrm>
            <a:off x="647700" y="474392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solidFill>
                  <a:schemeClr val="bg1"/>
                </a:solidFill>
              </a:rPr>
              <a:t>Reveal all Answers</a:t>
            </a:r>
          </a:p>
        </p:txBody>
      </p:sp>
      <p:sp>
        <p:nvSpPr>
          <p:cNvPr id="4" name="Arrow: Chevron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D49EDA8-F21A-447E-BF39-EC9691EB54A9}"/>
              </a:ext>
            </a:extLst>
          </p:cNvPr>
          <p:cNvSpPr/>
          <p:nvPr/>
        </p:nvSpPr>
        <p:spPr>
          <a:xfrm>
            <a:off x="2080881" y="4728341"/>
            <a:ext cx="916147" cy="335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>
                <a:solidFill>
                  <a:schemeClr val="bg1"/>
                </a:solidFill>
              </a:rPr>
              <a:t>End</a:t>
            </a:r>
          </a:p>
        </p:txBody>
      </p:sp>
      <p:pic>
        <p:nvPicPr>
          <p:cNvPr id="2" name="415764__thebuilder15__wrong">
            <a:hlinkClick r:id="" action="ppaction://media"/>
            <a:extLst>
              <a:ext uri="{FF2B5EF4-FFF2-40B4-BE49-F238E27FC236}">
                <a16:creationId xmlns:a16="http://schemas.microsoft.com/office/drawing/2014/main" id="{6904171B-0738-4546-98F4-4B7E260B3D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947" y="-627184"/>
            <a:ext cx="365522" cy="3655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DBB032-7A62-4975-85CC-5E47104F2CC1}"/>
              </a:ext>
            </a:extLst>
          </p:cNvPr>
          <p:cNvSpPr/>
          <p:nvPr/>
        </p:nvSpPr>
        <p:spPr>
          <a:xfrm>
            <a:off x="336963" y="2733405"/>
            <a:ext cx="5683826" cy="342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</p:spTree>
    <p:extLst>
      <p:ext uri="{BB962C8B-B14F-4D97-AF65-F5344CB8AC3E}">
        <p14:creationId xmlns:p14="http://schemas.microsoft.com/office/powerpoint/2010/main" val="388545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33" grpId="0" animBg="1"/>
      <p:bldP spid="21" grpId="0" animBg="1"/>
      <p:bldP spid="21" grpId="1" animBg="1"/>
      <p:bldP spid="4" grpId="0" animBg="1"/>
      <p:bldP spid="4" grpId="1" animBg="1"/>
      <p:bldP spid="3" grpId="0" animBg="1"/>
    </p:bldLst>
  </p:timing>
</p:sld>
</file>

<file path=ppt/theme/theme1.xml><?xml version="1.0" encoding="utf-8"?>
<a:theme xmlns:a="http://schemas.openxmlformats.org/drawingml/2006/main" name="How to Make a Mind Map by Slidesgo">
  <a:themeElements>
    <a:clrScheme name="Simple Light">
      <a:dk1>
        <a:srgbClr val="F9F9FF"/>
      </a:dk1>
      <a:lt1>
        <a:srgbClr val="5D53F8"/>
      </a:lt1>
      <a:dk2>
        <a:srgbClr val="B7E615"/>
      </a:dk2>
      <a:lt2>
        <a:srgbClr val="F549CB"/>
      </a:lt2>
      <a:accent1>
        <a:srgbClr val="F05C39"/>
      </a:accent1>
      <a:accent2>
        <a:srgbClr val="F591E3"/>
      </a:accent2>
      <a:accent3>
        <a:srgbClr val="0D086E"/>
      </a:accent3>
      <a:accent4>
        <a:srgbClr val="FFFFFF"/>
      </a:accent4>
      <a:accent5>
        <a:srgbClr val="FFFFFF"/>
      </a:accent5>
      <a:accent6>
        <a:srgbClr val="FFFFFF"/>
      </a:accent6>
      <a:hlink>
        <a:srgbClr val="0D086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906</Words>
  <Application>Microsoft Office PowerPoint</Application>
  <PresentationFormat>On-screen Show (16:9)</PresentationFormat>
  <Paragraphs>250</Paragraphs>
  <Slides>27</Slides>
  <Notes>6</Notes>
  <HiddenSlides>0</HiddenSlides>
  <MMClips>32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Segoe UI</vt:lpstr>
      <vt:lpstr>Franklin Gothic Demi Cond</vt:lpstr>
      <vt:lpstr>DIN Pro Black</vt:lpstr>
      <vt:lpstr>Chaparral Pro Light</vt:lpstr>
      <vt:lpstr>Franklin Gothic Medium Cond</vt:lpstr>
      <vt:lpstr>Times New Roman</vt:lpstr>
      <vt:lpstr>Calibri</vt:lpstr>
      <vt:lpstr>Unbounded</vt:lpstr>
      <vt:lpstr>Bebas Neue</vt:lpstr>
      <vt:lpstr>Albert Sans</vt:lpstr>
      <vt:lpstr>How to Make a Mind Map by Slidesgo</vt:lpstr>
      <vt:lpstr>TÌM TỪ CHỦ ĐỀ VẼ KĨ THUẬT VÀ CƠ KHÍ</vt:lpstr>
      <vt:lpstr>TÌM TỪ CHỦ ĐỀ VẼ KĨ THUẬT VÀ CƠ KHÍ</vt:lpstr>
      <vt:lpstr>Tiết 16: ÔN TẬP</vt:lpstr>
      <vt:lpstr>PowerPoint Presentation</vt:lpstr>
      <vt:lpstr>Hệ thống hóa kiến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Hằng Mã</cp:lastModifiedBy>
  <cp:revision>3</cp:revision>
  <dcterms:modified xsi:type="dcterms:W3CDTF">2023-11-01T13:48:46Z</dcterms:modified>
</cp:coreProperties>
</file>