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emf" ContentType="image/x-emf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798" r:id="rId18"/>
    <p:sldId id="799" r:id="rId19"/>
    <p:sldId id="800" r:id="rId20"/>
    <p:sldId id="269" r:id="rId21"/>
    <p:sldId id="7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7" autoAdjust="0"/>
  </p:normalViewPr>
  <p:slideViewPr>
    <p:cSldViewPr snapToGrid="0">
      <p:cViewPr varScale="1">
        <p:scale>
          <a:sx n="81" d="100"/>
          <a:sy n="81" d="100"/>
        </p:scale>
        <p:origin x="298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22.e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8" Type="http://schemas.openxmlformats.org/officeDocument/2006/relationships/image" Target="../media/image30.wmf"/><Relationship Id="rId7" Type="http://schemas.openxmlformats.org/officeDocument/2006/relationships/image" Target="../media/image29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B37AF-7ACE-4269-8C3F-9DD2C63039D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EE54-9343-4341-817A-03934B4E68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EE54-9343-4341-817A-03934B4E68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EE54-9343-4341-817A-03934B4E68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e0680dcfec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e0680dcfec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F5963-472F-46A5-AD80-DFBE175334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951200" y="593367"/>
            <a:ext cx="102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7" name="Google Shape;187;p22"/>
          <p:cNvSpPr txBox="1">
            <a:spLocks noGrp="1"/>
          </p:cNvSpPr>
          <p:nvPr>
            <p:ph type="subTitle" idx="1"/>
          </p:nvPr>
        </p:nvSpPr>
        <p:spPr>
          <a:xfrm>
            <a:off x="954748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5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/>
        </p:txBody>
      </p:sp>
      <p:sp>
        <p:nvSpPr>
          <p:cNvPr id="188" name="Google Shape;188;p22"/>
          <p:cNvSpPr txBox="1">
            <a:spLocks noGrp="1"/>
          </p:cNvSpPr>
          <p:nvPr>
            <p:ph type="subTitle" idx="2"/>
          </p:nvPr>
        </p:nvSpPr>
        <p:spPr>
          <a:xfrm>
            <a:off x="954767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9" name="Google Shape;189;p22"/>
          <p:cNvSpPr txBox="1">
            <a:spLocks noGrp="1"/>
          </p:cNvSpPr>
          <p:nvPr>
            <p:ph type="subTitle" idx="3"/>
          </p:nvPr>
        </p:nvSpPr>
        <p:spPr>
          <a:xfrm>
            <a:off x="4585999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5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/>
        </p:txBody>
      </p:sp>
      <p:sp>
        <p:nvSpPr>
          <p:cNvPr id="190" name="Google Shape;190;p22"/>
          <p:cNvSpPr txBox="1">
            <a:spLocks noGrp="1"/>
          </p:cNvSpPr>
          <p:nvPr>
            <p:ph type="subTitle" idx="4"/>
          </p:nvPr>
        </p:nvSpPr>
        <p:spPr>
          <a:xfrm>
            <a:off x="4586009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91" name="Google Shape;191;p22"/>
          <p:cNvSpPr txBox="1">
            <a:spLocks noGrp="1"/>
          </p:cNvSpPr>
          <p:nvPr>
            <p:ph type="subTitle" idx="5"/>
          </p:nvPr>
        </p:nvSpPr>
        <p:spPr>
          <a:xfrm>
            <a:off x="8217265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5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/>
        </p:txBody>
      </p:sp>
      <p:sp>
        <p:nvSpPr>
          <p:cNvPr id="192" name="Google Shape;192;p22"/>
          <p:cNvSpPr txBox="1">
            <a:spLocks noGrp="1"/>
          </p:cNvSpPr>
          <p:nvPr>
            <p:ph type="subTitle" idx="6"/>
          </p:nvPr>
        </p:nvSpPr>
        <p:spPr>
          <a:xfrm>
            <a:off x="8217268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93" name="Google Shape;193;p22"/>
          <p:cNvSpPr txBox="1">
            <a:spLocks noGrp="1"/>
          </p:cNvSpPr>
          <p:nvPr>
            <p:ph type="title" idx="7" hasCustomPrompt="1"/>
          </p:nvPr>
        </p:nvSpPr>
        <p:spPr>
          <a:xfrm>
            <a:off x="1946333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 idx="8" hasCustomPrompt="1"/>
          </p:nvPr>
        </p:nvSpPr>
        <p:spPr>
          <a:xfrm>
            <a:off x="5577600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9" hasCustomPrompt="1"/>
          </p:nvPr>
        </p:nvSpPr>
        <p:spPr>
          <a:xfrm>
            <a:off x="9208867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/>
          <a:srcRect l="37472" b="40877"/>
          <a:stretch>
            <a:fillRect/>
          </a:stretch>
        </p:blipFill>
        <p:spPr>
          <a:xfrm rot="6">
            <a:off x="1" y="5607201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207433" y="5573352"/>
            <a:ext cx="1519212" cy="160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3"/>
          <a:srcRect l="37472" b="40877"/>
          <a:stretch>
            <a:fillRect/>
          </a:stretch>
        </p:blipFill>
        <p:spPr>
          <a:xfrm rot="-10799994">
            <a:off x="10786601" y="1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1744433" y="210730"/>
            <a:ext cx="359396" cy="61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6794494">
            <a:off x="10728462" y="-62743"/>
            <a:ext cx="657473" cy="41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-654683" flipH="1">
            <a:off x="9505496" y="415457"/>
            <a:ext cx="657473" cy="419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7180-E2EE-49F7-9CA6-CC0CF966FF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173A-68EF-4910-A70B-2A47E22527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56.jpeg"/><Relationship Id="rId3" Type="http://schemas.openxmlformats.org/officeDocument/2006/relationships/image" Target="../media/image52.jpeg"/><Relationship Id="rId2" Type="http://schemas.openxmlformats.org/officeDocument/2006/relationships/slide" Target="slide7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55.jpeg"/><Relationship Id="rId7" Type="http://schemas.openxmlformats.org/officeDocument/2006/relationships/image" Target="../media/image58.wmf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8.bin"/><Relationship Id="rId3" Type="http://schemas.openxmlformats.org/officeDocument/2006/relationships/image" Target="../media/image52.jpeg"/><Relationship Id="rId2" Type="http://schemas.openxmlformats.org/officeDocument/2006/relationships/slide" Target="slide7.xml"/><Relationship Id="rId12" Type="http://schemas.openxmlformats.org/officeDocument/2006/relationships/vmlDrawing" Target="../drawings/vmlDrawing7.vml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3.wav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jpeg"/><Relationship Id="rId8" Type="http://schemas.openxmlformats.org/officeDocument/2006/relationships/image" Target="../media/image61.wmf"/><Relationship Id="rId7" Type="http://schemas.openxmlformats.org/officeDocument/2006/relationships/oleObject" Target="../embeddings/oleObject31.bin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9.jpeg"/><Relationship Id="rId3" Type="http://schemas.openxmlformats.org/officeDocument/2006/relationships/image" Target="../media/image52.jpeg"/><Relationship Id="rId2" Type="http://schemas.openxmlformats.org/officeDocument/2006/relationships/slide" Target="slide7.xml"/><Relationship Id="rId13" Type="http://schemas.openxmlformats.org/officeDocument/2006/relationships/vmlDrawing" Target="../drawings/vmlDrawing8.vml"/><Relationship Id="rId12" Type="http://schemas.openxmlformats.org/officeDocument/2006/relationships/slideLayout" Target="../slideLayouts/slideLayout2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52.jpeg"/><Relationship Id="rId2" Type="http://schemas.openxmlformats.org/officeDocument/2006/relationships/slide" Target="slide7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oleObject" Target="../embeddings/oleObject34.bin"/><Relationship Id="rId7" Type="http://schemas.openxmlformats.org/officeDocument/2006/relationships/image" Target="../media/image24.wmf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2.bin"/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2" Type="http://schemas.openxmlformats.org/officeDocument/2006/relationships/notesSlide" Target="../notesSlides/notesSlide3.xml"/><Relationship Id="rId11" Type="http://schemas.openxmlformats.org/officeDocument/2006/relationships/vmlDrawing" Target="../drawings/vmlDrawing9.v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5.wmf"/><Relationship Id="rId2" Type="http://schemas.openxmlformats.org/officeDocument/2006/relationships/oleObject" Target="../embeddings/oleObject35.bin"/><Relationship Id="rId1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1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37.bin"/><Relationship Id="rId3" Type="http://schemas.openxmlformats.org/officeDocument/2006/relationships/image" Target="../media/image66.wmf"/><Relationship Id="rId2" Type="http://schemas.openxmlformats.org/officeDocument/2006/relationships/oleObject" Target="../embeddings/oleObject36.bin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2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39.bin"/><Relationship Id="rId3" Type="http://schemas.openxmlformats.org/officeDocument/2006/relationships/image" Target="../media/image68.wmf"/><Relationship Id="rId2" Type="http://schemas.openxmlformats.org/officeDocument/2006/relationships/oleObject" Target="../embeddings/oleObject38.bin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3" Type="http://schemas.openxmlformats.org/officeDocument/2006/relationships/notesSlide" Target="../notesSlides/notesSlide1.xml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oleObject" Target="../embeddings/oleObject7.bin"/><Relationship Id="rId7" Type="http://schemas.openxmlformats.org/officeDocument/2006/relationships/image" Target="../media/image15.wmf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11" Type="http://schemas.openxmlformats.org/officeDocument/2006/relationships/image" Target="../media/image17.wmf"/><Relationship Id="rId10" Type="http://schemas.openxmlformats.org/officeDocument/2006/relationships/oleObject" Target="../embeddings/oleObject8.bin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11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8.png"/><Relationship Id="rId15" Type="http://schemas.openxmlformats.org/officeDocument/2006/relationships/notesSlide" Target="../notesSlides/notesSlide2.xml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2.emf"/><Relationship Id="rId11" Type="http://schemas.openxmlformats.org/officeDocument/2006/relationships/oleObject" Target="../embeddings/oleObject13.bin"/><Relationship Id="rId10" Type="http://schemas.openxmlformats.org/officeDocument/2006/relationships/image" Target="../media/image21.wmf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wmf"/><Relationship Id="rId8" Type="http://schemas.openxmlformats.org/officeDocument/2006/relationships/oleObject" Target="../embeddings/oleObject16.bin"/><Relationship Id="rId7" Type="http://schemas.openxmlformats.org/officeDocument/2006/relationships/image" Target="../media/image10.wmf"/><Relationship Id="rId6" Type="http://schemas.openxmlformats.org/officeDocument/2006/relationships/oleObject" Target="../embeddings/oleObject1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oleObject" Target="../embeddings/oleObject20.bin"/><Relationship Id="rId7" Type="http://schemas.openxmlformats.org/officeDocument/2006/relationships/image" Target="../media/image25.wmf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Relationship Id="rId3" Type="http://schemas.openxmlformats.org/officeDocument/2006/relationships/image" Target="../media/image23.wmf"/><Relationship Id="rId21" Type="http://schemas.openxmlformats.org/officeDocument/2006/relationships/vmlDrawing" Target="../drawings/vmlDrawing5.vml"/><Relationship Id="rId20" Type="http://schemas.openxmlformats.org/officeDocument/2006/relationships/slideLayout" Target="../slideLayouts/slideLayout2.xml"/><Relationship Id="rId2" Type="http://schemas.openxmlformats.org/officeDocument/2006/relationships/oleObject" Target="../embeddings/oleObject17.bin"/><Relationship Id="rId19" Type="http://schemas.openxmlformats.org/officeDocument/2006/relationships/image" Target="../media/image31.wmf"/><Relationship Id="rId18" Type="http://schemas.openxmlformats.org/officeDocument/2006/relationships/oleObject" Target="../embeddings/oleObject25.bin"/><Relationship Id="rId17" Type="http://schemas.openxmlformats.org/officeDocument/2006/relationships/image" Target="../media/image30.wmf"/><Relationship Id="rId16" Type="http://schemas.openxmlformats.org/officeDocument/2006/relationships/oleObject" Target="../embeddings/oleObject24.bin"/><Relationship Id="rId15" Type="http://schemas.openxmlformats.org/officeDocument/2006/relationships/image" Target="../media/image29.wmf"/><Relationship Id="rId14" Type="http://schemas.openxmlformats.org/officeDocument/2006/relationships/oleObject" Target="../embeddings/oleObject23.bin"/><Relationship Id="rId13" Type="http://schemas.openxmlformats.org/officeDocument/2006/relationships/image" Target="../media/image28.wmf"/><Relationship Id="rId12" Type="http://schemas.openxmlformats.org/officeDocument/2006/relationships/oleObject" Target="../embeddings/oleObject22.bin"/><Relationship Id="rId11" Type="http://schemas.openxmlformats.org/officeDocument/2006/relationships/image" Target="../media/image27.wmf"/><Relationship Id="rId10" Type="http://schemas.openxmlformats.org/officeDocument/2006/relationships/oleObject" Target="../embeddings/oleObject21.bin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jpeg"/><Relationship Id="rId8" Type="http://schemas.openxmlformats.org/officeDocument/2006/relationships/image" Target="../media/image39.jpeg"/><Relationship Id="rId7" Type="http://schemas.openxmlformats.org/officeDocument/2006/relationships/image" Target="../media/image38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1" Type="http://schemas.openxmlformats.org/officeDocument/2006/relationships/slideLayout" Target="../slideLayouts/slideLayout2.xml"/><Relationship Id="rId30" Type="http://schemas.openxmlformats.org/officeDocument/2006/relationships/audio" Target="../media/audio1.wav"/><Relationship Id="rId3" Type="http://schemas.openxmlformats.org/officeDocument/2006/relationships/image" Target="../media/image34.jpeg"/><Relationship Id="rId29" Type="http://schemas.openxmlformats.org/officeDocument/2006/relationships/image" Target="../media/image51.jpeg"/><Relationship Id="rId28" Type="http://schemas.openxmlformats.org/officeDocument/2006/relationships/slide" Target="slide13.xml"/><Relationship Id="rId27" Type="http://schemas.openxmlformats.org/officeDocument/2006/relationships/image" Target="../media/image50.jpeg"/><Relationship Id="rId26" Type="http://schemas.openxmlformats.org/officeDocument/2006/relationships/slide" Target="slide12.xml"/><Relationship Id="rId25" Type="http://schemas.openxmlformats.org/officeDocument/2006/relationships/image" Target="../media/image49.jpeg"/><Relationship Id="rId24" Type="http://schemas.openxmlformats.org/officeDocument/2006/relationships/slide" Target="slide11.xml"/><Relationship Id="rId23" Type="http://schemas.openxmlformats.org/officeDocument/2006/relationships/image" Target="../media/image48.jpeg"/><Relationship Id="rId22" Type="http://schemas.openxmlformats.org/officeDocument/2006/relationships/slide" Target="slide10.xml"/><Relationship Id="rId21" Type="http://schemas.openxmlformats.org/officeDocument/2006/relationships/image" Target="../media/image47.jpeg"/><Relationship Id="rId20" Type="http://schemas.openxmlformats.org/officeDocument/2006/relationships/slide" Target="slide9.xml"/><Relationship Id="rId2" Type="http://schemas.openxmlformats.org/officeDocument/2006/relationships/image" Target="../media/image33.jpeg"/><Relationship Id="rId19" Type="http://schemas.openxmlformats.org/officeDocument/2006/relationships/image" Target="../media/image46.jpeg"/><Relationship Id="rId18" Type="http://schemas.openxmlformats.org/officeDocument/2006/relationships/slide" Target="slide8.xml"/><Relationship Id="rId17" Type="http://schemas.openxmlformats.org/officeDocument/2006/relationships/image" Target="../media/image45.jpeg"/><Relationship Id="rId16" Type="http://schemas.microsoft.com/office/2007/relationships/media" Target="../media/media1.wma"/><Relationship Id="rId15" Type="http://schemas.openxmlformats.org/officeDocument/2006/relationships/audio" Target="../media/media1.wma"/><Relationship Id="rId14" Type="http://schemas.openxmlformats.org/officeDocument/2006/relationships/image" Target="../media/image44.jpeg"/><Relationship Id="rId13" Type="http://schemas.openxmlformats.org/officeDocument/2006/relationships/slide" Target="slide14.xml"/><Relationship Id="rId12" Type="http://schemas.openxmlformats.org/officeDocument/2006/relationships/image" Target="../media/image43.jpeg"/><Relationship Id="rId11" Type="http://schemas.openxmlformats.org/officeDocument/2006/relationships/image" Target="../media/image42.jpeg"/><Relationship Id="rId10" Type="http://schemas.openxmlformats.org/officeDocument/2006/relationships/image" Target="../media/image41.jpeg"/><Relationship Id="rId1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52.jpeg"/><Relationship Id="rId2" Type="http://schemas.openxmlformats.org/officeDocument/2006/relationships/slide" Target="slide7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55.jpeg"/><Relationship Id="rId7" Type="http://schemas.openxmlformats.org/officeDocument/2006/relationships/image" Target="../media/image54.wmf"/><Relationship Id="rId6" Type="http://schemas.openxmlformats.org/officeDocument/2006/relationships/oleObject" Target="../embeddings/oleObject27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6.bin"/><Relationship Id="rId3" Type="http://schemas.openxmlformats.org/officeDocument/2006/relationships/image" Target="../media/image52.jpeg"/><Relationship Id="rId2" Type="http://schemas.openxmlformats.org/officeDocument/2006/relationships/slide" Target="slide7.xml"/><Relationship Id="rId12" Type="http://schemas.openxmlformats.org/officeDocument/2006/relationships/vmlDrawing" Target="../drawings/vmlDrawing6.vml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3.wav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7534" y="2036097"/>
            <a:ext cx="9545810" cy="143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10. BÀI 7: </a:t>
            </a:r>
            <a:endParaRPr lang="en-US" sz="4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 TỰ THỰC HIỆN CÁC PHÉP TÍNH</a:t>
            </a:r>
            <a:endParaRPr lang="en-US" sz="4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29226" y="277041"/>
            <a:ext cx="10522857" cy="29142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14km/h; 2h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9 km/h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5giờ.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6" y="3399551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126km; 2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18km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144km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45" name="Picture 8" descr="Digit 1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" y="5676801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29227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  <a:endParaRPr lang="en-US" sz="3200" dirty="0"/>
          </a:p>
          <a:p>
            <a:pPr lvl="0" algn="ctr"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1263889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534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970514" y="1570626"/>
          <a:ext cx="2302793" cy="614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4" imgW="24688800" imgH="6400800" progId="Equation.DSMT4">
                  <p:embed/>
                </p:oleObj>
              </mc:Choice>
              <mc:Fallback>
                <p:oleObj name="Equation" r:id="rId4" imgW="24688800" imgH="6400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514" y="1570626"/>
                        <a:ext cx="2302793" cy="614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87368" y="4290257"/>
          <a:ext cx="2505456" cy="213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6" imgW="1168400" imgH="977900" progId="Equation.DSMT4">
                  <p:embed/>
                </p:oleObj>
              </mc:Choice>
              <mc:Fallback>
                <p:oleObj name="Equation" r:id="rId6" imgW="1168400" imgH="977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368" y="4290257"/>
                        <a:ext cx="2505456" cy="2135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Digit 6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" y="555715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2" y="410935"/>
            <a:ext cx="10824028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ABCD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= 3(cm)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577197" y="3595808"/>
            <a:ext cx="7414659" cy="168942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a)</a:t>
            </a:r>
            <a:endParaRPr lang="en-US" sz="3200" dirty="0"/>
          </a:p>
          <a:p>
            <a:r>
              <a:rPr lang="en-US" sz="3200" dirty="0"/>
              <a:t>b) </a:t>
            </a:r>
            <a:endParaRPr lang="en-US" sz="3200" dirty="0"/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6" y="2713570"/>
            <a:ext cx="3910584" cy="2571661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63765" y="3922713"/>
          <a:ext cx="17033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5" imgW="17068800" imgH="6096000" progId="Equation.DSMT4">
                  <p:embed/>
                </p:oleObj>
              </mc:Choice>
              <mc:Fallback>
                <p:oleObj name="Equation" r:id="rId5" imgW="17068800" imgH="6096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765" y="3922713"/>
                        <a:ext cx="1703387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59015" y="4409896"/>
          <a:ext cx="1109281" cy="60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7" imgW="10972800" imgH="6096000" progId="Equation.DSMT4">
                  <p:embed/>
                </p:oleObj>
              </mc:Choice>
              <mc:Fallback>
                <p:oleObj name="Equation" r:id="rId7" imgW="10972800" imgH="6096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015" y="4409896"/>
                        <a:ext cx="1109281" cy="603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8" descr="Digit 12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5" y="561213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78580" t="31324" r="10621" b="51241"/>
          <a:stretch>
            <a:fillRect/>
          </a:stretch>
        </p:blipFill>
        <p:spPr bwMode="auto">
          <a:xfrm>
            <a:off x="5827487" y="3021875"/>
            <a:ext cx="2665563" cy="2230330"/>
          </a:xfrm>
          <a:prstGeom prst="rect">
            <a:avLst/>
          </a:prstGeom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1664208" y="704088"/>
            <a:ext cx="5532120" cy="2020824"/>
          </a:xfrm>
          <a:prstGeom prst="cloudCallout">
            <a:avLst>
              <a:gd name="adj1" fmla="val 45303"/>
              <a:gd name="adj2" fmla="val 771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74520" y="930562"/>
            <a:ext cx="5111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8"/>
          <p:cNvSpPr/>
          <p:nvPr/>
        </p:nvSpPr>
        <p:spPr>
          <a:xfrm>
            <a:off x="1374151" y="2042490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6" name="Google Shape;876;p48"/>
          <p:cNvSpPr txBox="1">
            <a:spLocks noGrp="1"/>
          </p:cNvSpPr>
          <p:nvPr>
            <p:ph type="title"/>
          </p:nvPr>
        </p:nvSpPr>
        <p:spPr>
          <a:xfrm>
            <a:off x="547092" y="83055"/>
            <a:ext cx="1028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sz="53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3" name="Google Shape;883;p48"/>
          <p:cNvSpPr txBox="1">
            <a:spLocks noGrp="1"/>
          </p:cNvSpPr>
          <p:nvPr>
            <p:ph type="title" idx="7"/>
          </p:nvPr>
        </p:nvSpPr>
        <p:spPr>
          <a:xfrm>
            <a:off x="1765335" y="2723935"/>
            <a:ext cx="1373374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84" name="Google Shape;884;p48"/>
          <p:cNvSpPr txBox="1">
            <a:spLocks noGrp="1"/>
          </p:cNvSpPr>
          <p:nvPr>
            <p:ph type="title" idx="8"/>
          </p:nvPr>
        </p:nvSpPr>
        <p:spPr>
          <a:xfrm>
            <a:off x="5577600" y="2543200"/>
            <a:ext cx="1036800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GB"/>
              <a:t>02</a:t>
            </a:r>
            <a:endParaRPr lang="en-GB"/>
          </a:p>
        </p:txBody>
      </p:sp>
      <p:pic>
        <p:nvPicPr>
          <p:cNvPr id="888" name="Google Shape;888;p48"/>
          <p:cNvPicPr preferRelativeResize="0"/>
          <p:nvPr/>
        </p:nvPicPr>
        <p:blipFill>
          <a:blip r:embed="rId1"/>
          <a:stretch>
            <a:fillRect/>
          </a:stretch>
        </p:blipFill>
        <p:spPr>
          <a:xfrm rot="-1043846">
            <a:off x="11441159" y="5851866"/>
            <a:ext cx="503999" cy="9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48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-1764315" flipH="1">
            <a:off x="187215" y="152758"/>
            <a:ext cx="345407" cy="8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8"/>
          <p:cNvPicPr preferRelativeResize="0"/>
          <p:nvPr/>
        </p:nvPicPr>
        <p:blipFill>
          <a:blip r:embed="rId3"/>
          <a:stretch>
            <a:fillRect/>
          </a:stretch>
        </p:blipFill>
        <p:spPr>
          <a:xfrm flipH="1">
            <a:off x="1374152" y="1930318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8"/>
          <p:cNvPicPr preferRelativeResize="0"/>
          <p:nvPr/>
        </p:nvPicPr>
        <p:blipFill>
          <a:blip r:embed="rId3"/>
          <a:stretch>
            <a:fillRect/>
          </a:stretch>
        </p:blipFill>
        <p:spPr>
          <a:xfrm flipH="1">
            <a:off x="1229155" y="4096630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316014" y="176346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691696" y="6360154"/>
            <a:ext cx="289993" cy="28536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870;p48"/>
          <p:cNvSpPr/>
          <p:nvPr/>
        </p:nvSpPr>
        <p:spPr>
          <a:xfrm>
            <a:off x="2538098" y="4555238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883;p48"/>
          <p:cNvSpPr txBox="1"/>
          <p:nvPr/>
        </p:nvSpPr>
        <p:spPr>
          <a:xfrm>
            <a:off x="2802441" y="5167501"/>
            <a:ext cx="1373374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6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GB" dirty="0">
                <a:solidFill>
                  <a:schemeClr val="tx1"/>
                </a:solidFill>
              </a:rPr>
              <a:t>02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1104" y="1047493"/>
            <a:ext cx="1152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4551" y="1968890"/>
            <a:ext cx="6202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ight Arrow 4"/>
          <p:cNvSpPr/>
          <p:nvPr/>
        </p:nvSpPr>
        <p:spPr>
          <a:xfrm>
            <a:off x="6265707" y="5624518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5205322" y="5299440"/>
          <a:ext cx="9382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4" imgW="6705600" imgH="6096000" progId="Equation.DSMT4">
                  <p:embed/>
                </p:oleObj>
              </mc:Choice>
              <mc:Fallback>
                <p:oleObj name="Equation" r:id="rId4" imgW="6705600" imgH="6096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322" y="5299440"/>
                        <a:ext cx="938212" cy="79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6837657" y="5277145"/>
          <a:ext cx="7683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6" imgW="5486400" imgH="6400800" progId="Equation.DSMT4">
                  <p:embed/>
                </p:oleObj>
              </mc:Choice>
              <mc:Fallback>
                <p:oleObj name="Equation" r:id="rId6" imgW="5486400" imgH="6400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657" y="5277145"/>
                        <a:ext cx="768350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ight Arrow 7"/>
          <p:cNvSpPr/>
          <p:nvPr/>
        </p:nvSpPr>
        <p:spPr>
          <a:xfrm>
            <a:off x="7917696" y="5624517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8375003" y="5340951"/>
          <a:ext cx="8540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8" imgW="6096000" imgH="6096000" progId="Equation.DSMT4">
                  <p:embed/>
                </p:oleObj>
              </mc:Choice>
              <mc:Fallback>
                <p:oleObj name="Equation" r:id="rId8" imgW="6096000" imgH="6096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5003" y="5340951"/>
                        <a:ext cx="854075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4786256" y="4707638"/>
            <a:ext cx="6202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56957" y="2582974"/>
            <a:ext cx="789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chia):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ight Arrow 13"/>
          <p:cNvSpPr/>
          <p:nvPr/>
        </p:nvSpPr>
        <p:spPr>
          <a:xfrm>
            <a:off x="5498933" y="3227951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Right Arrow 14"/>
          <p:cNvSpPr/>
          <p:nvPr/>
        </p:nvSpPr>
        <p:spPr>
          <a:xfrm>
            <a:off x="8117913" y="3227950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5609" y="301658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oogle Shape;889;p48"/>
          <p:cNvPicPr preferRelativeResize="0"/>
          <p:nvPr/>
        </p:nvPicPr>
        <p:blipFill>
          <a:blip r:embed="rId1"/>
          <a:stretch>
            <a:fillRect/>
          </a:stretch>
        </p:blipFill>
        <p:spPr>
          <a:xfrm rot="18496764" flipH="1">
            <a:off x="187215" y="96196"/>
            <a:ext cx="345407" cy="85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046904" y="1076227"/>
            <a:ext cx="9614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122318" y="2067808"/>
          <a:ext cx="6975526" cy="313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2" imgW="66446400" imgH="29870400" progId="Equation.DSMT4">
                  <p:embed/>
                </p:oleObj>
              </mc:Choice>
              <mc:Fallback>
                <p:oleObj name="Equation" r:id="rId2" imgW="66446400" imgH="29870400" progId="Equation.DSMT4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22318" y="2067808"/>
                        <a:ext cx="6975526" cy="313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02328" y="1669895"/>
          <a:ext cx="3523864" cy="351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2" imgW="24688800" imgH="24688800" progId="Equation.DSMT4">
                  <p:embed/>
                </p:oleObj>
              </mc:Choice>
              <mc:Fallback>
                <p:oleObj name="Equation" r:id="rId2" imgW="24688800" imgH="24688800" progId="Equation.DSMT4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2328" y="1669895"/>
                        <a:ext cx="3523864" cy="3518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3378" y="314354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251082" y="1669895"/>
          <a:ext cx="4916568" cy="321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4" imgW="38709600" imgH="25298400" progId="Equation.DSMT4">
                  <p:embed/>
                </p:oleObj>
              </mc:Choice>
              <mc:Fallback>
                <p:oleObj name="Equation" r:id="rId4" imgW="38709600" imgH="25298400" progId="Equation.DSMT4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51082" y="1669895"/>
                        <a:ext cx="4916568" cy="321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853106" y="1121790"/>
            <a:ext cx="0" cy="4741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378" y="314354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53106" y="1121790"/>
            <a:ext cx="0" cy="4741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74693" y="1336594"/>
          <a:ext cx="4083721" cy="367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2" imgW="39928800" imgH="35966400" progId="Equation.DSMT4">
                  <p:embed/>
                </p:oleObj>
              </mc:Choice>
              <mc:Fallback>
                <p:oleObj name="Equation" r:id="rId2" imgW="39928800" imgH="35966400" progId="Equation.DSMT4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4693" y="1336594"/>
                        <a:ext cx="4083721" cy="3678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338894" y="1200067"/>
          <a:ext cx="4879003" cy="5192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4" imgW="66446400" imgH="70713600" progId="Equation.DSMT4">
                  <p:embed/>
                </p:oleObj>
              </mc:Choice>
              <mc:Fallback>
                <p:oleObj name="Equation" r:id="rId4" imgW="66446400" imgH="70713600" progId="Equation.DSMT4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8894" y="1200067"/>
                        <a:ext cx="4879003" cy="5192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2"/>
          <a:srcRect l="75091" t="38120" r="12781" b="43263"/>
          <a:stretch>
            <a:fillRect/>
          </a:stretch>
        </p:blipFill>
        <p:spPr bwMode="auto">
          <a:xfrm>
            <a:off x="880744" y="3064382"/>
            <a:ext cx="2356231" cy="2202561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322320" y="1494829"/>
            <a:ext cx="7714488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</a:t>
            </a:r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1.48; 1.49 SGK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26.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1.63; 1.66; 1.67 SBT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26.</a:t>
            </a:r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76;p48"/>
          <p:cNvSpPr txBox="1">
            <a:spLocks noGrp="1"/>
          </p:cNvSpPr>
          <p:nvPr>
            <p:ph type="title"/>
          </p:nvPr>
        </p:nvSpPr>
        <p:spPr>
          <a:xfrm>
            <a:off x="547092" y="83055"/>
            <a:ext cx="1028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5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3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sz="53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" y="-971257"/>
            <a:ext cx="11382829" cy="998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75" y="2171465"/>
            <a:ext cx="3415926" cy="38429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162"/>
            <a:ext cx="2669672" cy="26696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0206">
            <a:off x="9856490" y="1371598"/>
            <a:ext cx="2341544" cy="9623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1851" y="3601236"/>
            <a:ext cx="3415926" cy="341592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91233" y="2564777"/>
            <a:ext cx="627235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C6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THANK YOU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C6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2"/>
          <a:srcRect l="78580" t="31324" r="10621" b="51241"/>
          <a:stretch>
            <a:fillRect/>
          </a:stretch>
        </p:blipFill>
        <p:spPr bwMode="auto">
          <a:xfrm>
            <a:off x="9402791" y="1677707"/>
            <a:ext cx="2665563" cy="223033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/>
          <a:srcRect l="18939" t="64125" r="73585" b="19031"/>
          <a:stretch>
            <a:fillRect/>
          </a:stretch>
        </p:blipFill>
        <p:spPr bwMode="auto">
          <a:xfrm>
            <a:off x="204291" y="2475781"/>
            <a:ext cx="2030173" cy="2042562"/>
          </a:xfrm>
          <a:prstGeom prst="rect">
            <a:avLst/>
          </a:prstGeom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5985" y="1455660"/>
          <a:ext cx="1834396" cy="67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4" imgW="545465" imgH="215900" progId="Equation.DSMT4">
                  <p:embed/>
                </p:oleObj>
              </mc:Choice>
              <mc:Fallback>
                <p:oleObj name="Equation" r:id="rId4" imgW="545465" imgH="215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985" y="1455660"/>
                        <a:ext cx="1834396" cy="67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70707" y="685406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0" y="442818"/>
            <a:ext cx="4201064" cy="170803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7970805" y="301924"/>
            <a:ext cx="3260783" cy="148374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540181" y="537097"/>
            <a:ext cx="2122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333221" y="2226650"/>
            <a:ext cx="43132" cy="314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948132" y="2282722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6" imgW="16764000" imgH="17068800" progId="Equation.DSMT4">
                  <p:embed/>
                </p:oleObj>
              </mc:Choice>
              <mc:Fallback>
                <p:oleObj name="Equation" r:id="rId6" imgW="16764000" imgH="17068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132" y="2282722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514434" y="2324823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8" imgW="16764000" imgH="17068800" progId="Equation.DSMT4">
                  <p:embed/>
                </p:oleObj>
              </mc:Choice>
              <mc:Fallback>
                <p:oleObj name="Equation" r:id="rId8" imgW="16764000" imgH="17068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434" y="2324823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10"/>
          <a:srcRect l="75091" t="38120" r="12781" b="43263"/>
          <a:stretch>
            <a:fillRect/>
          </a:stretch>
        </p:blipFill>
        <p:spPr bwMode="auto">
          <a:xfrm>
            <a:off x="7800177" y="4666811"/>
            <a:ext cx="1855568" cy="1837864"/>
          </a:xfrm>
          <a:prstGeom prst="rect">
            <a:avLst/>
          </a:prstGeom>
          <a:ln>
            <a:noFill/>
          </a:ln>
        </p:spPr>
      </p:pic>
      <p:sp>
        <p:nvSpPr>
          <p:cNvPr id="17" name="Cloud Callout 16"/>
          <p:cNvSpPr/>
          <p:nvPr/>
        </p:nvSpPr>
        <p:spPr>
          <a:xfrm>
            <a:off x="3213237" y="4308137"/>
            <a:ext cx="3533682" cy="1485182"/>
          </a:xfrm>
          <a:prstGeom prst="cloudCallout">
            <a:avLst>
              <a:gd name="adj1" fmla="val 82415"/>
              <a:gd name="adj2" fmla="val 4403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95450" y="2451634"/>
          <a:ext cx="2214563" cy="57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2" imgW="21640800" imgH="5486400" progId="Equation.DSMT4">
                  <p:embed/>
                </p:oleObj>
              </mc:Choice>
              <mc:Fallback>
                <p:oleObj name="Equation" r:id="rId2" imgW="21640800" imgH="548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2451634"/>
                        <a:ext cx="2214563" cy="5709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13928" y="3192584"/>
          <a:ext cx="1659028" cy="53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4" imgW="17373600" imgH="5486400" progId="Equation.DSMT4">
                  <p:embed/>
                </p:oleObj>
              </mc:Choice>
              <mc:Fallback>
                <p:oleObj name="Equation" r:id="rId4" imgW="17373600" imgH="548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928" y="3192584"/>
                        <a:ext cx="1659028" cy="537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14500" y="3794125"/>
          <a:ext cx="14874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6" imgW="15849600" imgH="6096000" progId="Equation.DSMT4">
                  <p:embed/>
                </p:oleObj>
              </mc:Choice>
              <mc:Fallback>
                <p:oleObj name="Equation" r:id="rId6" imgW="15849600" imgH="6096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794125"/>
                        <a:ext cx="1487488" cy="592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82750" y="4592638"/>
          <a:ext cx="21209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8" imgW="22250400" imgH="6096000" progId="Equation.DSMT4">
                  <p:embed/>
                </p:oleObj>
              </mc:Choice>
              <mc:Fallback>
                <p:oleObj name="Equation" r:id="rId8" imgW="22250400" imgH="6096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4592638"/>
                        <a:ext cx="2120900" cy="592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59344" y="5429644"/>
          <a:ext cx="40767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10" imgW="41452800" imgH="8229600" progId="Equation.DSMT4">
                  <p:embed/>
                </p:oleObj>
              </mc:Choice>
              <mc:Fallback>
                <p:oleObj name="Equation" r:id="rId10" imgW="41452800" imgH="822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344" y="5429644"/>
                        <a:ext cx="4076700" cy="811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39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1279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5164" y="22501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2702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18" name="Picture 17"/>
          <p:cNvPicPr/>
          <p:nvPr/>
        </p:nvPicPr>
        <p:blipFill rotWithShape="1">
          <a:blip r:embed="rId12"/>
          <a:srcRect l="18939" t="64125" r="73585" b="19031"/>
          <a:stretch>
            <a:fillRect/>
          </a:stretch>
        </p:blipFill>
        <p:spPr bwMode="auto">
          <a:xfrm>
            <a:off x="152532" y="108336"/>
            <a:ext cx="2030173" cy="2042562"/>
          </a:xfrm>
          <a:prstGeom prst="rect">
            <a:avLst/>
          </a:prstGeom>
          <a:ln>
            <a:noFill/>
          </a:ln>
        </p:spPr>
      </p:pic>
      <p:sp>
        <p:nvSpPr>
          <p:cNvPr id="19" name="Cloud Callout 18"/>
          <p:cNvSpPr/>
          <p:nvPr/>
        </p:nvSpPr>
        <p:spPr>
          <a:xfrm>
            <a:off x="2742660" y="155300"/>
            <a:ext cx="6944803" cy="1745898"/>
          </a:xfrm>
          <a:prstGeom prst="cloudCallout">
            <a:avLst>
              <a:gd name="adj1" fmla="val -62797"/>
              <a:gd name="adj2" fmla="val 458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10013" y="450583"/>
            <a:ext cx="40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3372956" y="296450"/>
            <a:ext cx="6950763" cy="1745898"/>
          </a:xfrm>
          <a:prstGeom prst="cloudCallout">
            <a:avLst>
              <a:gd name="adj1" fmla="val -62797"/>
              <a:gd name="adj2" fmla="val 458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27641" y="599084"/>
            <a:ext cx="577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2441" y="645221"/>
            <a:ext cx="1113152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lũy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4545001" y="2617339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74188" y="2419644"/>
            <a:ext cx="503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4188417" y="3199851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4188416" y="4045252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4715399" y="4771398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5736044" y="5718173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92240" y="3041351"/>
            <a:ext cx="503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92240" y="3849618"/>
            <a:ext cx="707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45924" y="4591218"/>
            <a:ext cx="707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51164" y="5451847"/>
            <a:ext cx="6040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4988" y="2248288"/>
            <a:ext cx="168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532" y="62375"/>
            <a:ext cx="3639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08612" y="2280127"/>
            <a:ext cx="0" cy="4317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/>
          <p:nvPr/>
        </p:nvPicPr>
        <p:blipFill rotWithShape="1">
          <a:blip r:embed="rId12"/>
          <a:srcRect l="18939" t="64125" r="73585" b="19031"/>
          <a:stretch>
            <a:fillRect/>
          </a:stretch>
        </p:blipFill>
        <p:spPr bwMode="auto">
          <a:xfrm>
            <a:off x="5819921" y="3141049"/>
            <a:ext cx="1002135" cy="1021281"/>
          </a:xfrm>
          <a:prstGeom prst="rect">
            <a:avLst/>
          </a:prstGeom>
          <a:ln>
            <a:noFill/>
          </a:ln>
        </p:spPr>
      </p:pic>
      <p:sp>
        <p:nvSpPr>
          <p:cNvPr id="43" name="Cloud Callout 42"/>
          <p:cNvSpPr/>
          <p:nvPr/>
        </p:nvSpPr>
        <p:spPr>
          <a:xfrm>
            <a:off x="6989329" y="2439502"/>
            <a:ext cx="4310551" cy="1141884"/>
          </a:xfrm>
          <a:prstGeom prst="cloudCallout">
            <a:avLst>
              <a:gd name="adj1" fmla="val -50956"/>
              <a:gd name="adj2" fmla="val 5689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04309" y="2307244"/>
            <a:ext cx="70725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2;10;125;1000….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23" grpId="0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43" grpId="0" animBg="1"/>
      <p:bldP spid="43" grpId="1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0" y="15281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2"/>
          <a:srcRect l="18939" t="64125" r="73585" b="19031"/>
          <a:stretch>
            <a:fillRect/>
          </a:stretch>
        </p:blipFill>
        <p:spPr bwMode="auto">
          <a:xfrm>
            <a:off x="179964" y="309504"/>
            <a:ext cx="2030173" cy="2042562"/>
          </a:xfrm>
          <a:prstGeom prst="rect">
            <a:avLst/>
          </a:prstGeom>
          <a:ln>
            <a:noFill/>
          </a:ln>
        </p:spPr>
      </p:pic>
      <p:sp>
        <p:nvSpPr>
          <p:cNvPr id="5" name="Cloud Callout 4"/>
          <p:cNvSpPr/>
          <p:nvPr/>
        </p:nvSpPr>
        <p:spPr>
          <a:xfrm>
            <a:off x="3124087" y="52777"/>
            <a:ext cx="7123716" cy="1745898"/>
          </a:xfrm>
          <a:prstGeom prst="cloudCallout">
            <a:avLst>
              <a:gd name="adj1" fmla="val -64466"/>
              <a:gd name="adj2" fmla="val 3122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7096" y="395895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464" y="103845"/>
            <a:ext cx="962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964" y="1546554"/>
            <a:ext cx="119881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4989" y="4242309"/>
            <a:ext cx="789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chia):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066965" y="4887286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685945" y="4887285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278535" y="3671525"/>
          <a:ext cx="25844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3" imgW="17373600" imgH="4267200" progId="Equation.DSMT4">
                  <p:embed/>
                </p:oleObj>
              </mc:Choice>
              <mc:Fallback>
                <p:oleObj name="Equation" r:id="rId3" imgW="17373600" imgH="426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535" y="3671525"/>
                        <a:ext cx="2584450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6376" y="2921061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802618" y="4206289"/>
          <a:ext cx="29940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5" imgW="20116800" imgH="5181600" progId="Equation.DSMT4">
                  <p:embed/>
                </p:oleObj>
              </mc:Choice>
              <mc:Fallback>
                <p:oleObj name="Equation" r:id="rId5" imgW="20116800" imgH="5181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618" y="4206289"/>
                        <a:ext cx="2994025" cy="60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802618" y="4793205"/>
          <a:ext cx="249396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7" imgW="16764000" imgH="5181600" progId="Equation.DSMT4">
                  <p:embed/>
                </p:oleObj>
              </mc:Choice>
              <mc:Fallback>
                <p:oleObj name="Equation" r:id="rId7" imgW="16764000" imgH="5181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618" y="4793205"/>
                        <a:ext cx="2493962" cy="60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830919" y="5324690"/>
          <a:ext cx="12239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9" imgW="8229600" imgH="4267200" progId="Equation.DSMT4">
                  <p:embed/>
                </p:oleObj>
              </mc:Choice>
              <mc:Fallback>
                <p:oleObj name="Equation" r:id="rId9" imgW="8229600" imgH="426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919" y="5324690"/>
                        <a:ext cx="1223962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442901" y="2179162"/>
          <a:ext cx="4397594" cy="84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11" imgW="2586355" imgH="498475" progId="Equation.DSMT4">
                  <p:embed/>
                </p:oleObj>
              </mc:Choice>
              <mc:Fallback>
                <p:oleObj name="Equation" r:id="rId11" imgW="2586355" imgH="498475" progId="Equation.DSMT4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42901" y="2179162"/>
                        <a:ext cx="4397594" cy="845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7662 L -2.08333E-7 -0.3266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7662 L -8.33333E-7 -0.3266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7662 L -4.58333E-6 -0.3266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9" grpId="0"/>
      <p:bldP spid="12" grpId="0"/>
      <p:bldP spid="12" grpId="1"/>
      <p:bldP spid="12" grpId="2" uiExpand="1" build="allAtOnce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2"/>
          <a:srcRect l="78580" t="31324" r="10621" b="51241"/>
          <a:stretch>
            <a:fillRect/>
          </a:stretch>
        </p:blipFill>
        <p:spPr bwMode="auto">
          <a:xfrm>
            <a:off x="9402791" y="1677707"/>
            <a:ext cx="2665563" cy="223033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/>
          <a:srcRect l="18939" t="64125" r="73585" b="19031"/>
          <a:stretch>
            <a:fillRect/>
          </a:stretch>
        </p:blipFill>
        <p:spPr bwMode="auto">
          <a:xfrm>
            <a:off x="204291" y="2475781"/>
            <a:ext cx="2030173" cy="2042562"/>
          </a:xfrm>
          <a:prstGeom prst="rect">
            <a:avLst/>
          </a:prstGeom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42062" y="2350115"/>
          <a:ext cx="1834396" cy="67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4" imgW="545465" imgH="215900" progId="Equation.DSMT4">
                  <p:embed/>
                </p:oleObj>
              </mc:Choice>
              <mc:Fallback>
                <p:oleObj name="Equation" r:id="rId4" imgW="545465" imgH="2159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062" y="2350115"/>
                        <a:ext cx="1834396" cy="67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01064" y="1729732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0" y="442818"/>
            <a:ext cx="4201064" cy="170803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7970805" y="301924"/>
            <a:ext cx="3260783" cy="14837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174420" y="512762"/>
            <a:ext cx="2691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159260" y="3122762"/>
            <a:ext cx="43132" cy="314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774171" y="3178834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6" imgW="16764000" imgH="17068800" progId="Equation.DSMT4">
                  <p:embed/>
                </p:oleObj>
              </mc:Choice>
              <mc:Fallback>
                <p:oleObj name="Equation" r:id="rId6" imgW="16764000" imgH="17068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171" y="3178834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340473" y="3237128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8" imgW="16764000" imgH="17068800" progId="Equation.DSMT4">
                  <p:embed/>
                </p:oleObj>
              </mc:Choice>
              <mc:Fallback>
                <p:oleObj name="Equation" r:id="rId8" imgW="16764000" imgH="17068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3" y="3237128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2"/>
          <a:srcRect l="78580" t="31324" r="10621" b="51241"/>
          <a:stretch>
            <a:fillRect/>
          </a:stretch>
        </p:blipFill>
        <p:spPr bwMode="auto">
          <a:xfrm>
            <a:off x="7092922" y="1442517"/>
            <a:ext cx="2665563" cy="2230330"/>
          </a:xfrm>
          <a:prstGeom prst="rect">
            <a:avLst/>
          </a:prstGeom>
          <a:ln>
            <a:noFill/>
          </a:ln>
        </p:spPr>
      </p:pic>
      <p:sp>
        <p:nvSpPr>
          <p:cNvPr id="17" name="Oval Callout 16"/>
          <p:cNvSpPr/>
          <p:nvPr/>
        </p:nvSpPr>
        <p:spPr>
          <a:xfrm flipH="1">
            <a:off x="4905405" y="130349"/>
            <a:ext cx="3260783" cy="1483743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13819 L -0.24011 -0.1381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964" y="211228"/>
            <a:ext cx="962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964" y="1546554"/>
            <a:ext cx="11988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 ),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[ ],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{ }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timhs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29454" y="4192874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69069" y="3867796"/>
          <a:ext cx="9382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2" imgW="6705600" imgH="6096000" progId="Equation.DSMT4">
                  <p:embed/>
                </p:oleObj>
              </mc:Choice>
              <mc:Fallback>
                <p:oleObj name="Equation" r:id="rId2" imgW="6705600" imgH="6096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069" y="3867796"/>
                        <a:ext cx="938212" cy="79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101404" y="3845501"/>
          <a:ext cx="7683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4" imgW="5486400" imgH="6400800" progId="Equation.DSMT4">
                  <p:embed/>
                </p:oleObj>
              </mc:Choice>
              <mc:Fallback>
                <p:oleObj name="Equation" r:id="rId4" imgW="5486400" imgH="6400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404" y="3845501"/>
                        <a:ext cx="768350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6181443" y="4192873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575706" y="3894135"/>
          <a:ext cx="8540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6" imgW="6096000" imgH="6096000" progId="Equation.DSMT4">
                  <p:embed/>
                </p:oleObj>
              </mc:Choice>
              <mc:Fallback>
                <p:oleObj name="Equation" r:id="rId6" imgW="6096000" imgH="6096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706" y="3894135"/>
                        <a:ext cx="854075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471447" y="3162865"/>
          <a:ext cx="2982086" cy="76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Equation" r:id="rId8" imgW="30784800" imgH="7924800" progId="Equation.DSMT4">
                  <p:embed/>
                </p:oleObj>
              </mc:Choice>
              <mc:Fallback>
                <p:oleObj name="Equation" r:id="rId8" imgW="30784800" imgH="7924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447" y="3162865"/>
                        <a:ext cx="2982086" cy="761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2"/>
          <p:cNvSpPr txBox="1"/>
          <p:nvPr/>
        </p:nvSpPr>
        <p:spPr>
          <a:xfrm>
            <a:off x="548394" y="2896500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125901" y="3938719"/>
          <a:ext cx="3327633" cy="67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Equation" r:id="rId10" imgW="1346200" imgH="279400" progId="Equation.DSMT4">
                  <p:embed/>
                </p:oleObj>
              </mc:Choice>
              <mc:Fallback>
                <p:oleObj name="Equation" r:id="rId10" imgW="13462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01" y="3938719"/>
                        <a:ext cx="3327633" cy="674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106918" y="4769666"/>
          <a:ext cx="3307740" cy="705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Equation" r:id="rId12" imgW="1282700" imgH="279400" progId="Equation.DSMT4">
                  <p:embed/>
                </p:oleObj>
              </mc:Choice>
              <mc:Fallback>
                <p:oleObj name="Equation" r:id="rId12" imgW="1282700" imgH="279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918" y="4769666"/>
                        <a:ext cx="3307740" cy="7055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125901" y="5555456"/>
          <a:ext cx="2306782" cy="763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Equation" r:id="rId14" imgW="824865" imgH="266700" progId="Equation.DSMT4">
                  <p:embed/>
                </p:oleObj>
              </mc:Choice>
              <mc:Fallback>
                <p:oleObj name="Equation" r:id="rId14" imgW="824865" imgH="266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01" y="5555456"/>
                        <a:ext cx="2306782" cy="763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527829" y="5555456"/>
          <a:ext cx="1993365" cy="71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Equation" r:id="rId16" imgW="761365" imgH="266700" progId="Equation.DSMT4">
                  <p:embed/>
                </p:oleObj>
              </mc:Choice>
              <mc:Fallback>
                <p:oleObj name="Equation" r:id="rId16" imgW="761365" imgH="266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829" y="5555456"/>
                        <a:ext cx="1993365" cy="7184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7521194" y="5649566"/>
          <a:ext cx="2390902" cy="515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Equation" r:id="rId18" imgW="850265" imgH="177800" progId="Equation.DSMT4">
                  <p:embed/>
                </p:oleObj>
              </mc:Choice>
              <mc:Fallback>
                <p:oleObj name="Equation" r:id="rId18" imgW="850265" imgH="177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194" y="5649566"/>
                        <a:ext cx="2390902" cy="515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-0.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2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5169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709" y="751693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40359" y="6419461"/>
            <a:ext cx="2136710" cy="1772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78580" t="31324" r="10621" b="51241"/>
          <a:stretch>
            <a:fillRect/>
          </a:stretch>
        </p:blipFill>
        <p:spPr bwMode="auto">
          <a:xfrm>
            <a:off x="5178263" y="3387635"/>
            <a:ext cx="2665563" cy="2230330"/>
          </a:xfrm>
          <a:prstGeom prst="rect">
            <a:avLst/>
          </a:prstGeom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1272427" y="201168"/>
            <a:ext cx="4993140" cy="2880360"/>
          </a:xfrm>
          <a:prstGeom prst="cloudCallout">
            <a:avLst>
              <a:gd name="adj1" fmla="val 43812"/>
              <a:gd name="adj2" fmla="val 7107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73369" y="1243584"/>
            <a:ext cx="319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  <a:endParaRPr lang="en-US" sz="3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134618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719510" y="1521397"/>
          <a:ext cx="2654629" cy="54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4" imgW="25603200" imgH="5181600" progId="Equation.DSMT4">
                  <p:embed/>
                </p:oleObj>
              </mc:Choice>
              <mc:Fallback>
                <p:oleObj name="Equation" r:id="rId4" imgW="25603200" imgH="5181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510" y="1521397"/>
                        <a:ext cx="2654629" cy="545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07407" y="4305501"/>
          <a:ext cx="2673255" cy="2165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6" imgW="1206500" imgH="952500" progId="Equation.DSMT4">
                  <p:embed/>
                </p:oleObj>
              </mc:Choice>
              <mc:Fallback>
                <p:oleObj name="Equation" r:id="rId6" imgW="1206500" imgH="952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407" y="4305501"/>
                        <a:ext cx="2673255" cy="2165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Digit 6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555715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2644</Words>
  <Application>WPS Presentation</Application>
  <PresentationFormat>Widescreen</PresentationFormat>
  <Paragraphs>130</Paragraphs>
  <Slides>19</Slides>
  <Notes>4</Notes>
  <HiddenSlides>0</HiddenSlides>
  <MMClips>1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39</vt:i4>
      </vt:variant>
      <vt:variant>
        <vt:lpstr>幻灯片标题</vt:lpstr>
      </vt:variant>
      <vt:variant>
        <vt:i4>19</vt:i4>
      </vt:variant>
    </vt:vector>
  </HeadingPairs>
  <TitlesOfParts>
    <vt:vector size="71" baseType="lpstr">
      <vt:lpstr>Arial</vt:lpstr>
      <vt:lpstr>SimSun</vt:lpstr>
      <vt:lpstr>Wingdings</vt:lpstr>
      <vt:lpstr>Racing Sans One</vt:lpstr>
      <vt:lpstr>Segoe Print</vt:lpstr>
      <vt:lpstr>Mountains of Christmas</vt:lpstr>
      <vt:lpstr>Times New Roman</vt:lpstr>
      <vt:lpstr>Calibri</vt:lpstr>
      <vt:lpstr>Calibri</vt:lpstr>
      <vt:lpstr>Microsoft YaHei</vt:lpstr>
      <vt:lpstr>Arial Unicode MS</vt:lpstr>
      <vt:lpstr>Calibri Light</vt:lpstr>
      <vt:lpstr>Office Theme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02</vt:lpstr>
      <vt:lpstr>PowerPoint 演示文稿</vt:lpstr>
      <vt:lpstr>PowerPoint 演示文稿</vt:lpstr>
      <vt:lpstr>PowerPoint 演示文稿</vt:lpstr>
      <vt:lpstr>Hướng dẫn về  nhà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HP PC</cp:lastModifiedBy>
  <cp:revision>36</cp:revision>
  <dcterms:created xsi:type="dcterms:W3CDTF">2021-08-08T12:48:00Z</dcterms:created>
  <dcterms:modified xsi:type="dcterms:W3CDTF">2024-10-01T01:35:13Z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1D7CA08F85A441FA89CF1E0CA4954B94_13</vt:lpwstr>
  </property>
  <property fmtid="{D5CDD505-2E9C-101B-9397-08002B2CF9AE}" pid="3" name="KSOProductBuildVer">
    <vt:lpwstr>1033-12.2.0.17562</vt:lpwstr>
  </property>
</Properties>
</file>