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4" r:id="rId1"/>
  </p:sldMasterIdLst>
  <p:notesMasterIdLst>
    <p:notesMasterId r:id="rId14"/>
  </p:notesMasterIdLst>
  <p:sldIdLst>
    <p:sldId id="7213" r:id="rId2"/>
    <p:sldId id="330" r:id="rId3"/>
    <p:sldId id="7188" r:id="rId4"/>
    <p:sldId id="7189" r:id="rId5"/>
    <p:sldId id="265" r:id="rId6"/>
    <p:sldId id="7191" r:id="rId7"/>
    <p:sldId id="7196" r:id="rId8"/>
    <p:sldId id="341" r:id="rId9"/>
    <p:sldId id="340" r:id="rId10"/>
    <p:sldId id="7195" r:id="rId11"/>
    <p:sldId id="7190" r:id="rId12"/>
    <p:sldId id="288" r:id="rId13"/>
  </p:sldIdLst>
  <p:sldSz cx="9144000" cy="5143500" type="screen16x9"/>
  <p:notesSz cx="6858000" cy="9144000"/>
  <p:custDataLst>
    <p:tags r:id="rId1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72" userDrawn="1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6A2"/>
    <a:srgbClr val="004D61"/>
    <a:srgbClr val="10CE4B"/>
    <a:srgbClr val="8C4C5E"/>
    <a:srgbClr val="60C6DE"/>
    <a:srgbClr val="463F3F"/>
    <a:srgbClr val="F8D0E5"/>
    <a:srgbClr val="F6C2DD"/>
    <a:srgbClr val="431F5E"/>
    <a:srgbClr val="3B70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02CA54E-BB08-4E61-9ED3-611E79344572}">
  <a:tblStyle styleId="{F02CA54E-BB08-4E61-9ED3-611E7934457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30" autoAdjust="0"/>
    <p:restoredTop sz="90637" autoAdjust="0"/>
  </p:normalViewPr>
  <p:slideViewPr>
    <p:cSldViewPr snapToGrid="0">
      <p:cViewPr varScale="1">
        <p:scale>
          <a:sx n="87" d="100"/>
          <a:sy n="87" d="100"/>
        </p:scale>
        <p:origin x="798" y="60"/>
      </p:cViewPr>
      <p:guideLst>
        <p:guide orient="horz" pos="157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20T14:30:04.43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20T14:30:18.29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20T14:30:25.90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Google Shape;2206;gb1a7517edc_0_1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7" name="Google Shape;2207;gb1a7517edc_0_1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8676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0" name="Google Shape;3150;gb1a7517edc_0_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1" name="Google Shape;3151;gb1a7517edc_0_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7673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Google Shape;2206;gb1a7517edc_0_1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7" name="Google Shape;2207;gb1a7517edc_0_1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0" name="Google Shape;3150;gb1a7517edc_0_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1" name="Google Shape;3151;gb1a7517edc_0_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7433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Google Shape;2206;gb1a7517edc_0_1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7" name="Google Shape;2207;gb1a7517edc_0_1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8284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8" name="Google Shape;5228;gb1a7517edc_0_2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9" name="Google Shape;5229;gb1a7517edc_0_2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4765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8" name="Google Shape;3918;gb1a7517edc_0_3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9" name="Google Shape;3919;gb1a7517edc_0_3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7779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4" name="Google Shape;5494;gb1a7517edc_0_2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5" name="Google Shape;5495;gb1a7517edc_0_2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28650" y="923324"/>
            <a:ext cx="4486500" cy="14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786750" y="2412091"/>
            <a:ext cx="3570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 flipH="1">
            <a:off x="6105950" y="3080422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50387" y="358121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8557240" flipH="1">
            <a:off x="-1165805" y="-1237607"/>
            <a:ext cx="3771606" cy="1602675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-8557240">
            <a:off x="6147670" y="-1561457"/>
            <a:ext cx="3771606" cy="1602675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16" name="Google Shape;16;p2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" name="Google Shape;37;p2"/>
          <p:cNvGrpSpPr/>
          <p:nvPr/>
        </p:nvGrpSpPr>
        <p:grpSpPr>
          <a:xfrm rot="674348">
            <a:off x="7738835" y="-203652"/>
            <a:ext cx="1991955" cy="975632"/>
            <a:chOff x="948069" y="3807536"/>
            <a:chExt cx="1992000" cy="975654"/>
          </a:xfrm>
        </p:grpSpPr>
        <p:sp>
          <p:nvSpPr>
            <p:cNvPr id="38" name="Google Shape;38;p2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" name="Google Shape;41;p2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42" name="Google Shape;42;p2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1_Title only 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5"/>
          <p:cNvSpPr/>
          <p:nvPr/>
        </p:nvSpPr>
        <p:spPr>
          <a:xfrm rot="10800000" flipH="1">
            <a:off x="-1746758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5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15"/>
          <p:cNvGrpSpPr/>
          <p:nvPr/>
        </p:nvGrpSpPr>
        <p:grpSpPr>
          <a:xfrm rot="8649555">
            <a:off x="-218638" y="-60913"/>
            <a:ext cx="1763296" cy="1201822"/>
            <a:chOff x="1176669" y="3655136"/>
            <a:chExt cx="1763400" cy="1201893"/>
          </a:xfrm>
        </p:grpSpPr>
        <p:sp>
          <p:nvSpPr>
            <p:cNvPr id="479" name="Google Shape;479;p15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2" name="Google Shape;482;p15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483" name="Google Shape;483;p15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5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5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5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5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5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5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5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9521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1_Title only 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5"/>
          <p:cNvSpPr/>
          <p:nvPr/>
        </p:nvSpPr>
        <p:spPr>
          <a:xfrm rot="10800000" flipH="1">
            <a:off x="-1746758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5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15"/>
          <p:cNvGrpSpPr/>
          <p:nvPr/>
        </p:nvGrpSpPr>
        <p:grpSpPr>
          <a:xfrm rot="8649555">
            <a:off x="-218638" y="-60913"/>
            <a:ext cx="1763296" cy="1201822"/>
            <a:chOff x="1176669" y="3655136"/>
            <a:chExt cx="1763400" cy="1201893"/>
          </a:xfrm>
        </p:grpSpPr>
        <p:sp>
          <p:nvSpPr>
            <p:cNvPr id="479" name="Google Shape;479;p15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2" name="Google Shape;482;p15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483" name="Google Shape;483;p15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5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5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5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5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5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5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5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7790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5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8" y="3685985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4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2" y="4364623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5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8" y="3685985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4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2" y="4364623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5001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5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8" y="3685985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4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2" y="4364623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333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5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8" y="3685985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4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2" y="4364623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8984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5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8" y="3685985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4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2" y="4364623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9822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5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8" y="3685985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4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2" y="4364623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59790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5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8" y="3685985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4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2" y="4364623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04788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5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8" y="3685985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4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2" y="4364623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3941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8"/>
          <p:cNvSpPr txBox="1">
            <a:spLocks noGrp="1"/>
          </p:cNvSpPr>
          <p:nvPr>
            <p:ph type="title"/>
          </p:nvPr>
        </p:nvSpPr>
        <p:spPr>
          <a:xfrm>
            <a:off x="1792950" y="1077600"/>
            <a:ext cx="5558100" cy="25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5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8" y="3685985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4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2" y="4364623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37538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5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8" y="3685985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4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2" y="4364623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05926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8"/>
          <p:cNvSpPr txBox="1">
            <a:spLocks noGrp="1"/>
          </p:cNvSpPr>
          <p:nvPr>
            <p:ph type="title"/>
          </p:nvPr>
        </p:nvSpPr>
        <p:spPr>
          <a:xfrm>
            <a:off x="2305725" y="368825"/>
            <a:ext cx="4532400" cy="10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8"/>
          <p:cNvSpPr txBox="1">
            <a:spLocks noGrp="1"/>
          </p:cNvSpPr>
          <p:nvPr>
            <p:ph type="subTitle" idx="1"/>
          </p:nvPr>
        </p:nvSpPr>
        <p:spPr>
          <a:xfrm>
            <a:off x="2366754" y="2595938"/>
            <a:ext cx="19845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3" name="Google Shape;583;p18"/>
          <p:cNvSpPr txBox="1">
            <a:spLocks noGrp="1"/>
          </p:cNvSpPr>
          <p:nvPr>
            <p:ph type="subTitle" idx="2"/>
          </p:nvPr>
        </p:nvSpPr>
        <p:spPr>
          <a:xfrm>
            <a:off x="4792746" y="2595938"/>
            <a:ext cx="19845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4" name="Google Shape;584;p18"/>
          <p:cNvSpPr txBox="1">
            <a:spLocks noGrp="1"/>
          </p:cNvSpPr>
          <p:nvPr>
            <p:ph type="subTitle" idx="3"/>
          </p:nvPr>
        </p:nvSpPr>
        <p:spPr>
          <a:xfrm>
            <a:off x="2366754" y="2304088"/>
            <a:ext cx="19845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85" name="Google Shape;585;p18"/>
          <p:cNvSpPr txBox="1">
            <a:spLocks noGrp="1"/>
          </p:cNvSpPr>
          <p:nvPr>
            <p:ph type="subTitle" idx="4"/>
          </p:nvPr>
        </p:nvSpPr>
        <p:spPr>
          <a:xfrm>
            <a:off x="4792744" y="2304088"/>
            <a:ext cx="19845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86" name="Google Shape;586;p18"/>
          <p:cNvSpPr/>
          <p:nvPr/>
        </p:nvSpPr>
        <p:spPr>
          <a:xfrm rot="10800000" flipH="1">
            <a:off x="6537537" y="328764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8"/>
          <p:cNvSpPr/>
          <p:nvPr/>
        </p:nvSpPr>
        <p:spPr>
          <a:xfrm>
            <a:off x="-1247225" y="3508400"/>
            <a:ext cx="3771583" cy="1635094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8"/>
          <p:cNvSpPr/>
          <p:nvPr/>
        </p:nvSpPr>
        <p:spPr>
          <a:xfrm rot="10800000" flipH="1">
            <a:off x="7882424" y="-57132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8"/>
          <p:cNvSpPr/>
          <p:nvPr/>
        </p:nvSpPr>
        <p:spPr>
          <a:xfrm rot="10800000">
            <a:off x="-1204776" y="-57132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0" name="Google Shape;590;p18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591" name="Google Shape;591;p18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8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8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4" name="Google Shape;594;p18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595" name="Google Shape;595;p18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18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18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18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18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18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18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18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18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8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18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18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18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18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18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18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18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12" name="Google Shape;612;p18"/>
          <p:cNvGrpSpPr/>
          <p:nvPr/>
        </p:nvGrpSpPr>
        <p:grpSpPr>
          <a:xfrm rot="674348">
            <a:off x="7738835" y="-203652"/>
            <a:ext cx="1991955" cy="975632"/>
            <a:chOff x="948069" y="3807536"/>
            <a:chExt cx="1992000" cy="975654"/>
          </a:xfrm>
        </p:grpSpPr>
        <p:sp>
          <p:nvSpPr>
            <p:cNvPr id="613" name="Google Shape;613;p18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8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8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6" name="Google Shape;616;p18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617" name="Google Shape;617;p18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18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18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18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18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18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18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18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8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8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8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8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8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18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18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18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18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0550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8"/>
          <p:cNvSpPr txBox="1">
            <a:spLocks noGrp="1"/>
          </p:cNvSpPr>
          <p:nvPr>
            <p:ph type="title"/>
          </p:nvPr>
        </p:nvSpPr>
        <p:spPr>
          <a:xfrm>
            <a:off x="2305725" y="368825"/>
            <a:ext cx="4532400" cy="10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8"/>
          <p:cNvSpPr txBox="1">
            <a:spLocks noGrp="1"/>
          </p:cNvSpPr>
          <p:nvPr>
            <p:ph type="subTitle" idx="1"/>
          </p:nvPr>
        </p:nvSpPr>
        <p:spPr>
          <a:xfrm>
            <a:off x="2366754" y="2595938"/>
            <a:ext cx="19845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3" name="Google Shape;583;p18"/>
          <p:cNvSpPr txBox="1">
            <a:spLocks noGrp="1"/>
          </p:cNvSpPr>
          <p:nvPr>
            <p:ph type="subTitle" idx="2"/>
          </p:nvPr>
        </p:nvSpPr>
        <p:spPr>
          <a:xfrm>
            <a:off x="4792746" y="2595938"/>
            <a:ext cx="19845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4" name="Google Shape;584;p18"/>
          <p:cNvSpPr txBox="1">
            <a:spLocks noGrp="1"/>
          </p:cNvSpPr>
          <p:nvPr>
            <p:ph type="subTitle" idx="3"/>
          </p:nvPr>
        </p:nvSpPr>
        <p:spPr>
          <a:xfrm>
            <a:off x="2366754" y="2304088"/>
            <a:ext cx="19845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85" name="Google Shape;585;p18"/>
          <p:cNvSpPr txBox="1">
            <a:spLocks noGrp="1"/>
          </p:cNvSpPr>
          <p:nvPr>
            <p:ph type="subTitle" idx="4"/>
          </p:nvPr>
        </p:nvSpPr>
        <p:spPr>
          <a:xfrm>
            <a:off x="4792744" y="2304088"/>
            <a:ext cx="19845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86" name="Google Shape;586;p18"/>
          <p:cNvSpPr/>
          <p:nvPr/>
        </p:nvSpPr>
        <p:spPr>
          <a:xfrm rot="10800000" flipH="1">
            <a:off x="6537537" y="328764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8"/>
          <p:cNvSpPr/>
          <p:nvPr/>
        </p:nvSpPr>
        <p:spPr>
          <a:xfrm>
            <a:off x="-1247225" y="3508400"/>
            <a:ext cx="3771583" cy="1635094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8"/>
          <p:cNvSpPr/>
          <p:nvPr/>
        </p:nvSpPr>
        <p:spPr>
          <a:xfrm rot="10800000" flipH="1">
            <a:off x="7882424" y="-57132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8"/>
          <p:cNvSpPr/>
          <p:nvPr/>
        </p:nvSpPr>
        <p:spPr>
          <a:xfrm rot="10800000">
            <a:off x="-1204776" y="-57132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0" name="Google Shape;590;p18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591" name="Google Shape;591;p18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8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8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4" name="Google Shape;594;p18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595" name="Google Shape;595;p18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18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18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18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18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18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18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18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18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8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18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18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18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18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18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18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18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12" name="Google Shape;612;p18"/>
          <p:cNvGrpSpPr/>
          <p:nvPr/>
        </p:nvGrpSpPr>
        <p:grpSpPr>
          <a:xfrm rot="674348">
            <a:off x="7738835" y="-203652"/>
            <a:ext cx="1991955" cy="975632"/>
            <a:chOff x="948069" y="3807536"/>
            <a:chExt cx="1992000" cy="975654"/>
          </a:xfrm>
        </p:grpSpPr>
        <p:sp>
          <p:nvSpPr>
            <p:cNvPr id="613" name="Google Shape;613;p18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8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8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6" name="Google Shape;616;p18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617" name="Google Shape;617;p18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18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18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18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18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18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18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18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8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8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8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8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8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18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18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18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18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45634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8"/>
          <p:cNvSpPr txBox="1">
            <a:spLocks noGrp="1"/>
          </p:cNvSpPr>
          <p:nvPr>
            <p:ph type="title"/>
          </p:nvPr>
        </p:nvSpPr>
        <p:spPr>
          <a:xfrm>
            <a:off x="2305725" y="368825"/>
            <a:ext cx="4532400" cy="10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8"/>
          <p:cNvSpPr txBox="1">
            <a:spLocks noGrp="1"/>
          </p:cNvSpPr>
          <p:nvPr>
            <p:ph type="subTitle" idx="1"/>
          </p:nvPr>
        </p:nvSpPr>
        <p:spPr>
          <a:xfrm>
            <a:off x="2366754" y="2595938"/>
            <a:ext cx="19845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3" name="Google Shape;583;p18"/>
          <p:cNvSpPr txBox="1">
            <a:spLocks noGrp="1"/>
          </p:cNvSpPr>
          <p:nvPr>
            <p:ph type="subTitle" idx="2"/>
          </p:nvPr>
        </p:nvSpPr>
        <p:spPr>
          <a:xfrm>
            <a:off x="4792746" y="2595938"/>
            <a:ext cx="19845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4" name="Google Shape;584;p18"/>
          <p:cNvSpPr txBox="1">
            <a:spLocks noGrp="1"/>
          </p:cNvSpPr>
          <p:nvPr>
            <p:ph type="subTitle" idx="3"/>
          </p:nvPr>
        </p:nvSpPr>
        <p:spPr>
          <a:xfrm>
            <a:off x="2366754" y="2304088"/>
            <a:ext cx="19845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85" name="Google Shape;585;p18"/>
          <p:cNvSpPr txBox="1">
            <a:spLocks noGrp="1"/>
          </p:cNvSpPr>
          <p:nvPr>
            <p:ph type="subTitle" idx="4"/>
          </p:nvPr>
        </p:nvSpPr>
        <p:spPr>
          <a:xfrm>
            <a:off x="4792744" y="2304088"/>
            <a:ext cx="19845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86" name="Google Shape;586;p18"/>
          <p:cNvSpPr/>
          <p:nvPr/>
        </p:nvSpPr>
        <p:spPr>
          <a:xfrm rot="10800000" flipH="1">
            <a:off x="6537537" y="328764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8"/>
          <p:cNvSpPr/>
          <p:nvPr/>
        </p:nvSpPr>
        <p:spPr>
          <a:xfrm>
            <a:off x="-1247225" y="3508400"/>
            <a:ext cx="3771583" cy="1635094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8"/>
          <p:cNvSpPr/>
          <p:nvPr/>
        </p:nvSpPr>
        <p:spPr>
          <a:xfrm rot="10800000" flipH="1">
            <a:off x="7882424" y="-57132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8"/>
          <p:cNvSpPr/>
          <p:nvPr/>
        </p:nvSpPr>
        <p:spPr>
          <a:xfrm rot="10800000">
            <a:off x="-1204776" y="-57132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0" name="Google Shape;590;p18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591" name="Google Shape;591;p18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8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8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4" name="Google Shape;594;p18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595" name="Google Shape;595;p18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18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18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18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18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18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18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18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18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8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18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18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18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18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18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18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18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12" name="Google Shape;612;p18"/>
          <p:cNvGrpSpPr/>
          <p:nvPr/>
        </p:nvGrpSpPr>
        <p:grpSpPr>
          <a:xfrm rot="674348">
            <a:off x="7738835" y="-203652"/>
            <a:ext cx="1991955" cy="975632"/>
            <a:chOff x="948069" y="3807536"/>
            <a:chExt cx="1992000" cy="975654"/>
          </a:xfrm>
        </p:grpSpPr>
        <p:sp>
          <p:nvSpPr>
            <p:cNvPr id="613" name="Google Shape;613;p18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8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8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6" name="Google Shape;616;p18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617" name="Google Shape;617;p18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18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18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18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18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18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18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18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8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8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8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8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8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18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18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18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18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747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8"/>
          <p:cNvSpPr txBox="1">
            <a:spLocks noGrp="1"/>
          </p:cNvSpPr>
          <p:nvPr>
            <p:ph type="title"/>
          </p:nvPr>
        </p:nvSpPr>
        <p:spPr>
          <a:xfrm>
            <a:off x="2305725" y="368825"/>
            <a:ext cx="4532400" cy="10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8"/>
          <p:cNvSpPr txBox="1">
            <a:spLocks noGrp="1"/>
          </p:cNvSpPr>
          <p:nvPr>
            <p:ph type="subTitle" idx="1"/>
          </p:nvPr>
        </p:nvSpPr>
        <p:spPr>
          <a:xfrm>
            <a:off x="2366754" y="2595938"/>
            <a:ext cx="19845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3" name="Google Shape;583;p18"/>
          <p:cNvSpPr txBox="1">
            <a:spLocks noGrp="1"/>
          </p:cNvSpPr>
          <p:nvPr>
            <p:ph type="subTitle" idx="2"/>
          </p:nvPr>
        </p:nvSpPr>
        <p:spPr>
          <a:xfrm>
            <a:off x="4792746" y="2595938"/>
            <a:ext cx="19845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4" name="Google Shape;584;p18"/>
          <p:cNvSpPr txBox="1">
            <a:spLocks noGrp="1"/>
          </p:cNvSpPr>
          <p:nvPr>
            <p:ph type="subTitle" idx="3"/>
          </p:nvPr>
        </p:nvSpPr>
        <p:spPr>
          <a:xfrm>
            <a:off x="2366754" y="2304088"/>
            <a:ext cx="19845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85" name="Google Shape;585;p18"/>
          <p:cNvSpPr txBox="1">
            <a:spLocks noGrp="1"/>
          </p:cNvSpPr>
          <p:nvPr>
            <p:ph type="subTitle" idx="4"/>
          </p:nvPr>
        </p:nvSpPr>
        <p:spPr>
          <a:xfrm>
            <a:off x="4792744" y="2304088"/>
            <a:ext cx="19845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86" name="Google Shape;586;p18"/>
          <p:cNvSpPr/>
          <p:nvPr/>
        </p:nvSpPr>
        <p:spPr>
          <a:xfrm rot="10800000" flipH="1">
            <a:off x="6537537" y="328764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8"/>
          <p:cNvSpPr/>
          <p:nvPr/>
        </p:nvSpPr>
        <p:spPr>
          <a:xfrm>
            <a:off x="-1247225" y="3508400"/>
            <a:ext cx="3771583" cy="1635094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8"/>
          <p:cNvSpPr/>
          <p:nvPr/>
        </p:nvSpPr>
        <p:spPr>
          <a:xfrm rot="10800000" flipH="1">
            <a:off x="7882424" y="-57132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8"/>
          <p:cNvSpPr/>
          <p:nvPr/>
        </p:nvSpPr>
        <p:spPr>
          <a:xfrm rot="10800000">
            <a:off x="-1204776" y="-57132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0" name="Google Shape;590;p18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591" name="Google Shape;591;p18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8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8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4" name="Google Shape;594;p18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595" name="Google Shape;595;p18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18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18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18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18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18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18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18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18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8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18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18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18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18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18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18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18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12" name="Google Shape;612;p18"/>
          <p:cNvGrpSpPr/>
          <p:nvPr/>
        </p:nvGrpSpPr>
        <p:grpSpPr>
          <a:xfrm rot="674348">
            <a:off x="7738835" y="-203652"/>
            <a:ext cx="1991955" cy="975632"/>
            <a:chOff x="948069" y="3807536"/>
            <a:chExt cx="1992000" cy="975654"/>
          </a:xfrm>
        </p:grpSpPr>
        <p:sp>
          <p:nvSpPr>
            <p:cNvPr id="613" name="Google Shape;613;p18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8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8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6" name="Google Shape;616;p18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617" name="Google Shape;617;p18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18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18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18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18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18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18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18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8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8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8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8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8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18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18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18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18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76103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6_1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0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3" name="Google Shape;673;p20"/>
          <p:cNvGrpSpPr/>
          <p:nvPr/>
        </p:nvGrpSpPr>
        <p:grpSpPr>
          <a:xfrm rot="-10285502">
            <a:off x="7608264" y="72252"/>
            <a:ext cx="1763361" cy="1201866"/>
            <a:chOff x="1176669" y="3655136"/>
            <a:chExt cx="1763400" cy="1201893"/>
          </a:xfrm>
        </p:grpSpPr>
        <p:sp>
          <p:nvSpPr>
            <p:cNvPr id="674" name="Google Shape;674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7" name="Google Shape;677;p20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678" name="Google Shape;678;p20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0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0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0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0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0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0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5" name="Google Shape;695;p20"/>
          <p:cNvGrpSpPr/>
          <p:nvPr/>
        </p:nvGrpSpPr>
        <p:grpSpPr>
          <a:xfrm rot="-10285502">
            <a:off x="8182167" y="-114827"/>
            <a:ext cx="1693633" cy="721855"/>
            <a:chOff x="1246399" y="4061320"/>
            <a:chExt cx="1693670" cy="721871"/>
          </a:xfrm>
        </p:grpSpPr>
        <p:sp>
          <p:nvSpPr>
            <p:cNvPr id="696" name="Google Shape;696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9" name="Google Shape;699;p20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700" name="Google Shape;700;p20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0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0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0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0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0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0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0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3" name="Google Shape;673;p20"/>
          <p:cNvGrpSpPr/>
          <p:nvPr/>
        </p:nvGrpSpPr>
        <p:grpSpPr>
          <a:xfrm rot="-10285502">
            <a:off x="7608264" y="72252"/>
            <a:ext cx="1763361" cy="1201866"/>
            <a:chOff x="1176669" y="3655136"/>
            <a:chExt cx="1763400" cy="1201893"/>
          </a:xfrm>
        </p:grpSpPr>
        <p:sp>
          <p:nvSpPr>
            <p:cNvPr id="674" name="Google Shape;674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7" name="Google Shape;677;p20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678" name="Google Shape;678;p20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0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0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0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0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0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0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5" name="Google Shape;695;p20"/>
          <p:cNvGrpSpPr/>
          <p:nvPr/>
        </p:nvGrpSpPr>
        <p:grpSpPr>
          <a:xfrm rot="-10285502">
            <a:off x="8182167" y="-114827"/>
            <a:ext cx="1693633" cy="721855"/>
            <a:chOff x="1246399" y="4061320"/>
            <a:chExt cx="1693670" cy="721871"/>
          </a:xfrm>
        </p:grpSpPr>
        <p:sp>
          <p:nvSpPr>
            <p:cNvPr id="696" name="Google Shape;696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9" name="Google Shape;699;p20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700" name="Google Shape;700;p20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0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0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0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0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0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0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83926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0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3" name="Google Shape;673;p20"/>
          <p:cNvGrpSpPr/>
          <p:nvPr/>
        </p:nvGrpSpPr>
        <p:grpSpPr>
          <a:xfrm rot="-10285502">
            <a:off x="7608264" y="72252"/>
            <a:ext cx="1763361" cy="1201866"/>
            <a:chOff x="1176669" y="3655136"/>
            <a:chExt cx="1763400" cy="1201893"/>
          </a:xfrm>
        </p:grpSpPr>
        <p:sp>
          <p:nvSpPr>
            <p:cNvPr id="674" name="Google Shape;674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7" name="Google Shape;677;p20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678" name="Google Shape;678;p20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0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0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0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0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0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0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5" name="Google Shape;695;p20"/>
          <p:cNvGrpSpPr/>
          <p:nvPr/>
        </p:nvGrpSpPr>
        <p:grpSpPr>
          <a:xfrm rot="-10285502">
            <a:off x="8182167" y="-114827"/>
            <a:ext cx="1693633" cy="721855"/>
            <a:chOff x="1246399" y="4061320"/>
            <a:chExt cx="1693670" cy="721871"/>
          </a:xfrm>
        </p:grpSpPr>
        <p:sp>
          <p:nvSpPr>
            <p:cNvPr id="696" name="Google Shape;696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9" name="Google Shape;699;p20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700" name="Google Shape;700;p20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0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0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0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0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0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0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91105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0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3" name="Google Shape;673;p20"/>
          <p:cNvGrpSpPr/>
          <p:nvPr/>
        </p:nvGrpSpPr>
        <p:grpSpPr>
          <a:xfrm rot="-10285502">
            <a:off x="7608264" y="72252"/>
            <a:ext cx="1763361" cy="1201866"/>
            <a:chOff x="1176669" y="3655136"/>
            <a:chExt cx="1763400" cy="1201893"/>
          </a:xfrm>
        </p:grpSpPr>
        <p:sp>
          <p:nvSpPr>
            <p:cNvPr id="674" name="Google Shape;674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7" name="Google Shape;677;p20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678" name="Google Shape;678;p20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0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0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0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0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0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0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5" name="Google Shape;695;p20"/>
          <p:cNvGrpSpPr/>
          <p:nvPr/>
        </p:nvGrpSpPr>
        <p:grpSpPr>
          <a:xfrm rot="-10285502">
            <a:off x="8182167" y="-114827"/>
            <a:ext cx="1693633" cy="721855"/>
            <a:chOff x="1246399" y="4061320"/>
            <a:chExt cx="1693670" cy="721871"/>
          </a:xfrm>
        </p:grpSpPr>
        <p:sp>
          <p:nvSpPr>
            <p:cNvPr id="696" name="Google Shape;696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9" name="Google Shape;699;p20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700" name="Google Shape;700;p20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0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0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0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0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0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0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6829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8"/>
          <p:cNvSpPr txBox="1">
            <a:spLocks noGrp="1"/>
          </p:cNvSpPr>
          <p:nvPr>
            <p:ph type="title"/>
          </p:nvPr>
        </p:nvSpPr>
        <p:spPr>
          <a:xfrm>
            <a:off x="1792950" y="1077600"/>
            <a:ext cx="5558100" cy="25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97552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0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3" name="Google Shape;673;p20"/>
          <p:cNvGrpSpPr/>
          <p:nvPr/>
        </p:nvGrpSpPr>
        <p:grpSpPr>
          <a:xfrm rot="-10285502">
            <a:off x="7608264" y="72252"/>
            <a:ext cx="1763361" cy="1201866"/>
            <a:chOff x="1176669" y="3655136"/>
            <a:chExt cx="1763400" cy="1201893"/>
          </a:xfrm>
        </p:grpSpPr>
        <p:sp>
          <p:nvSpPr>
            <p:cNvPr id="674" name="Google Shape;674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7" name="Google Shape;677;p20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678" name="Google Shape;678;p20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0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0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0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0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0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0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5" name="Google Shape;695;p20"/>
          <p:cNvGrpSpPr/>
          <p:nvPr/>
        </p:nvGrpSpPr>
        <p:grpSpPr>
          <a:xfrm rot="-10285502">
            <a:off x="8182167" y="-114827"/>
            <a:ext cx="1693633" cy="721855"/>
            <a:chOff x="1246399" y="4061320"/>
            <a:chExt cx="1693670" cy="721871"/>
          </a:xfrm>
        </p:grpSpPr>
        <p:sp>
          <p:nvSpPr>
            <p:cNvPr id="696" name="Google Shape;696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9" name="Google Shape;699;p20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700" name="Google Shape;700;p20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0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0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0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0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0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0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908612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0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3" name="Google Shape;673;p20"/>
          <p:cNvGrpSpPr/>
          <p:nvPr/>
        </p:nvGrpSpPr>
        <p:grpSpPr>
          <a:xfrm rot="-10285502">
            <a:off x="7608264" y="72252"/>
            <a:ext cx="1763361" cy="1201866"/>
            <a:chOff x="1176669" y="3655136"/>
            <a:chExt cx="1763400" cy="1201893"/>
          </a:xfrm>
        </p:grpSpPr>
        <p:sp>
          <p:nvSpPr>
            <p:cNvPr id="674" name="Google Shape;674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7" name="Google Shape;677;p20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678" name="Google Shape;678;p20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0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0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0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0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0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0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5" name="Google Shape;695;p20"/>
          <p:cNvGrpSpPr/>
          <p:nvPr/>
        </p:nvGrpSpPr>
        <p:grpSpPr>
          <a:xfrm rot="-10285502">
            <a:off x="8182167" y="-114827"/>
            <a:ext cx="1693633" cy="721855"/>
            <a:chOff x="1246399" y="4061320"/>
            <a:chExt cx="1693670" cy="721871"/>
          </a:xfrm>
        </p:grpSpPr>
        <p:sp>
          <p:nvSpPr>
            <p:cNvPr id="696" name="Google Shape;696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9" name="Google Shape;699;p20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700" name="Google Shape;700;p20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0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0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0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0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0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0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1431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0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3" name="Google Shape;673;p20"/>
          <p:cNvGrpSpPr/>
          <p:nvPr/>
        </p:nvGrpSpPr>
        <p:grpSpPr>
          <a:xfrm rot="-10285502">
            <a:off x="7608264" y="72252"/>
            <a:ext cx="1763361" cy="1201866"/>
            <a:chOff x="1176669" y="3655136"/>
            <a:chExt cx="1763400" cy="1201893"/>
          </a:xfrm>
        </p:grpSpPr>
        <p:sp>
          <p:nvSpPr>
            <p:cNvPr id="674" name="Google Shape;674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7" name="Google Shape;677;p20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678" name="Google Shape;678;p20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0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0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0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0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0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0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5" name="Google Shape;695;p20"/>
          <p:cNvGrpSpPr/>
          <p:nvPr/>
        </p:nvGrpSpPr>
        <p:grpSpPr>
          <a:xfrm rot="-10285502">
            <a:off x="8182167" y="-114827"/>
            <a:ext cx="1693633" cy="721855"/>
            <a:chOff x="1246399" y="4061320"/>
            <a:chExt cx="1693670" cy="721871"/>
          </a:xfrm>
        </p:grpSpPr>
        <p:sp>
          <p:nvSpPr>
            <p:cNvPr id="696" name="Google Shape;696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9" name="Google Shape;699;p20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700" name="Google Shape;700;p20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0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0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0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0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0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0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40607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0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3" name="Google Shape;673;p20"/>
          <p:cNvGrpSpPr/>
          <p:nvPr/>
        </p:nvGrpSpPr>
        <p:grpSpPr>
          <a:xfrm rot="-10285502">
            <a:off x="7608264" y="72252"/>
            <a:ext cx="1763361" cy="1201866"/>
            <a:chOff x="1176669" y="3655136"/>
            <a:chExt cx="1763400" cy="1201893"/>
          </a:xfrm>
        </p:grpSpPr>
        <p:sp>
          <p:nvSpPr>
            <p:cNvPr id="674" name="Google Shape;674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7" name="Google Shape;677;p20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678" name="Google Shape;678;p20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0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0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0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0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0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0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5" name="Google Shape;695;p20"/>
          <p:cNvGrpSpPr/>
          <p:nvPr/>
        </p:nvGrpSpPr>
        <p:grpSpPr>
          <a:xfrm rot="-10285502">
            <a:off x="8182167" y="-114827"/>
            <a:ext cx="1693633" cy="721855"/>
            <a:chOff x="1246399" y="4061320"/>
            <a:chExt cx="1693670" cy="721871"/>
          </a:xfrm>
        </p:grpSpPr>
        <p:sp>
          <p:nvSpPr>
            <p:cNvPr id="696" name="Google Shape;696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9" name="Google Shape;699;p20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700" name="Google Shape;700;p20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0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0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0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0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0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0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704387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0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3" name="Google Shape;673;p20"/>
          <p:cNvGrpSpPr/>
          <p:nvPr/>
        </p:nvGrpSpPr>
        <p:grpSpPr>
          <a:xfrm rot="-10285502">
            <a:off x="7608264" y="72252"/>
            <a:ext cx="1763361" cy="1201866"/>
            <a:chOff x="1176669" y="3655136"/>
            <a:chExt cx="1763400" cy="1201893"/>
          </a:xfrm>
        </p:grpSpPr>
        <p:sp>
          <p:nvSpPr>
            <p:cNvPr id="674" name="Google Shape;674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7" name="Google Shape;677;p20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678" name="Google Shape;678;p20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0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0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0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0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0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0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5" name="Google Shape;695;p20"/>
          <p:cNvGrpSpPr/>
          <p:nvPr/>
        </p:nvGrpSpPr>
        <p:grpSpPr>
          <a:xfrm rot="-10285502">
            <a:off x="8182167" y="-114827"/>
            <a:ext cx="1693633" cy="721855"/>
            <a:chOff x="1246399" y="4061320"/>
            <a:chExt cx="1693670" cy="721871"/>
          </a:xfrm>
        </p:grpSpPr>
        <p:sp>
          <p:nvSpPr>
            <p:cNvPr id="696" name="Google Shape;696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9" name="Google Shape;699;p20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700" name="Google Shape;700;p20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0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0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0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0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0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0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19314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8_1_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4"/>
          <p:cNvSpPr txBox="1">
            <a:spLocks noGrp="1"/>
          </p:cNvSpPr>
          <p:nvPr>
            <p:ph type="title"/>
          </p:nvPr>
        </p:nvSpPr>
        <p:spPr>
          <a:xfrm>
            <a:off x="5057700" y="1643038"/>
            <a:ext cx="33663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24"/>
          <p:cNvSpPr txBox="1">
            <a:spLocks noGrp="1"/>
          </p:cNvSpPr>
          <p:nvPr>
            <p:ph type="subTitle" idx="1"/>
          </p:nvPr>
        </p:nvSpPr>
        <p:spPr>
          <a:xfrm>
            <a:off x="5057700" y="2441163"/>
            <a:ext cx="33663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4"/>
          <p:cNvSpPr/>
          <p:nvPr/>
        </p:nvSpPr>
        <p:spPr>
          <a:xfrm rot="10800000">
            <a:off x="-39835" y="179459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4"/>
          <p:cNvSpPr/>
          <p:nvPr/>
        </p:nvSpPr>
        <p:spPr>
          <a:xfrm rot="10800000" flipH="1">
            <a:off x="7835745" y="-7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24"/>
          <p:cNvGrpSpPr/>
          <p:nvPr/>
        </p:nvGrpSpPr>
        <p:grpSpPr>
          <a:xfrm rot="-8100000" flipH="1">
            <a:off x="8415107" y="-50650"/>
            <a:ext cx="1992262" cy="1049631"/>
            <a:chOff x="948069" y="3807536"/>
            <a:chExt cx="1992000" cy="1049493"/>
          </a:xfrm>
        </p:grpSpPr>
        <p:sp>
          <p:nvSpPr>
            <p:cNvPr id="834" name="Google Shape;834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7" name="Google Shape;837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38" name="Google Shape;838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5" name="Google Shape;855;p24"/>
          <p:cNvGrpSpPr/>
          <p:nvPr/>
        </p:nvGrpSpPr>
        <p:grpSpPr>
          <a:xfrm rot="9563861" flipH="1">
            <a:off x="400156" y="4116971"/>
            <a:ext cx="1992116" cy="1049554"/>
            <a:chOff x="948069" y="3807536"/>
            <a:chExt cx="1992000" cy="1049493"/>
          </a:xfrm>
        </p:grpSpPr>
        <p:sp>
          <p:nvSpPr>
            <p:cNvPr id="856" name="Google Shape;856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9" name="Google Shape;859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60" name="Google Shape;860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7" name="Google Shape;877;p24"/>
          <p:cNvGrpSpPr/>
          <p:nvPr/>
        </p:nvGrpSpPr>
        <p:grpSpPr>
          <a:xfrm rot="-10311610" flipH="1">
            <a:off x="497792" y="3833013"/>
            <a:ext cx="1992150" cy="1049572"/>
            <a:chOff x="948069" y="3807536"/>
            <a:chExt cx="1992000" cy="1049493"/>
          </a:xfrm>
        </p:grpSpPr>
        <p:sp>
          <p:nvSpPr>
            <p:cNvPr id="878" name="Google Shape;878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1" name="Google Shape;881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82" name="Google Shape;882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9" name="Google Shape;899;p24"/>
          <p:cNvGrpSpPr/>
          <p:nvPr/>
        </p:nvGrpSpPr>
        <p:grpSpPr>
          <a:xfrm rot="2936444" flipH="1">
            <a:off x="53882" y="2046702"/>
            <a:ext cx="1992183" cy="1049589"/>
            <a:chOff x="948069" y="3807536"/>
            <a:chExt cx="1992000" cy="1049493"/>
          </a:xfrm>
        </p:grpSpPr>
        <p:sp>
          <p:nvSpPr>
            <p:cNvPr id="900" name="Google Shape;900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3" name="Google Shape;903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904" name="Google Shape;904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4"/>
          <p:cNvSpPr txBox="1">
            <a:spLocks noGrp="1"/>
          </p:cNvSpPr>
          <p:nvPr>
            <p:ph type="title"/>
          </p:nvPr>
        </p:nvSpPr>
        <p:spPr>
          <a:xfrm>
            <a:off x="5057700" y="1643038"/>
            <a:ext cx="33663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24"/>
          <p:cNvSpPr txBox="1">
            <a:spLocks noGrp="1"/>
          </p:cNvSpPr>
          <p:nvPr>
            <p:ph type="subTitle" idx="1"/>
          </p:nvPr>
        </p:nvSpPr>
        <p:spPr>
          <a:xfrm>
            <a:off x="5057700" y="2441163"/>
            <a:ext cx="33663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4"/>
          <p:cNvSpPr/>
          <p:nvPr/>
        </p:nvSpPr>
        <p:spPr>
          <a:xfrm rot="10800000">
            <a:off x="-39835" y="179459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4"/>
          <p:cNvSpPr/>
          <p:nvPr/>
        </p:nvSpPr>
        <p:spPr>
          <a:xfrm rot="10800000" flipH="1">
            <a:off x="7835745" y="-7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24"/>
          <p:cNvGrpSpPr/>
          <p:nvPr/>
        </p:nvGrpSpPr>
        <p:grpSpPr>
          <a:xfrm rot="-8100000" flipH="1">
            <a:off x="8415107" y="-50650"/>
            <a:ext cx="1992262" cy="1049631"/>
            <a:chOff x="948069" y="3807536"/>
            <a:chExt cx="1992000" cy="1049493"/>
          </a:xfrm>
        </p:grpSpPr>
        <p:sp>
          <p:nvSpPr>
            <p:cNvPr id="834" name="Google Shape;834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7" name="Google Shape;837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38" name="Google Shape;838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5" name="Google Shape;855;p24"/>
          <p:cNvGrpSpPr/>
          <p:nvPr/>
        </p:nvGrpSpPr>
        <p:grpSpPr>
          <a:xfrm rot="9563861" flipH="1">
            <a:off x="400156" y="4116971"/>
            <a:ext cx="1992116" cy="1049554"/>
            <a:chOff x="948069" y="3807536"/>
            <a:chExt cx="1992000" cy="1049493"/>
          </a:xfrm>
        </p:grpSpPr>
        <p:sp>
          <p:nvSpPr>
            <p:cNvPr id="856" name="Google Shape;856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9" name="Google Shape;859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60" name="Google Shape;860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7" name="Google Shape;877;p24"/>
          <p:cNvGrpSpPr/>
          <p:nvPr/>
        </p:nvGrpSpPr>
        <p:grpSpPr>
          <a:xfrm rot="-10311610" flipH="1">
            <a:off x="497792" y="3833013"/>
            <a:ext cx="1992150" cy="1049572"/>
            <a:chOff x="948069" y="3807536"/>
            <a:chExt cx="1992000" cy="1049493"/>
          </a:xfrm>
        </p:grpSpPr>
        <p:sp>
          <p:nvSpPr>
            <p:cNvPr id="878" name="Google Shape;878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1" name="Google Shape;881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82" name="Google Shape;882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9" name="Google Shape;899;p24"/>
          <p:cNvGrpSpPr/>
          <p:nvPr/>
        </p:nvGrpSpPr>
        <p:grpSpPr>
          <a:xfrm rot="2936444" flipH="1">
            <a:off x="53882" y="2046702"/>
            <a:ext cx="1992183" cy="1049589"/>
            <a:chOff x="948069" y="3807536"/>
            <a:chExt cx="1992000" cy="1049493"/>
          </a:xfrm>
        </p:grpSpPr>
        <p:sp>
          <p:nvSpPr>
            <p:cNvPr id="900" name="Google Shape;900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3" name="Google Shape;903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904" name="Google Shape;904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4403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4"/>
          <p:cNvSpPr txBox="1">
            <a:spLocks noGrp="1"/>
          </p:cNvSpPr>
          <p:nvPr>
            <p:ph type="title"/>
          </p:nvPr>
        </p:nvSpPr>
        <p:spPr>
          <a:xfrm>
            <a:off x="5057700" y="1643038"/>
            <a:ext cx="33663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24"/>
          <p:cNvSpPr txBox="1">
            <a:spLocks noGrp="1"/>
          </p:cNvSpPr>
          <p:nvPr>
            <p:ph type="subTitle" idx="1"/>
          </p:nvPr>
        </p:nvSpPr>
        <p:spPr>
          <a:xfrm>
            <a:off x="5057700" y="2441163"/>
            <a:ext cx="33663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4"/>
          <p:cNvSpPr/>
          <p:nvPr/>
        </p:nvSpPr>
        <p:spPr>
          <a:xfrm rot="10800000">
            <a:off x="-39835" y="179459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4"/>
          <p:cNvSpPr/>
          <p:nvPr/>
        </p:nvSpPr>
        <p:spPr>
          <a:xfrm rot="10800000" flipH="1">
            <a:off x="7835745" y="-7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24"/>
          <p:cNvGrpSpPr/>
          <p:nvPr/>
        </p:nvGrpSpPr>
        <p:grpSpPr>
          <a:xfrm rot="-8100000" flipH="1">
            <a:off x="8415107" y="-50650"/>
            <a:ext cx="1992262" cy="1049631"/>
            <a:chOff x="948069" y="3807536"/>
            <a:chExt cx="1992000" cy="1049493"/>
          </a:xfrm>
        </p:grpSpPr>
        <p:sp>
          <p:nvSpPr>
            <p:cNvPr id="834" name="Google Shape;834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7" name="Google Shape;837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38" name="Google Shape;838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5" name="Google Shape;855;p24"/>
          <p:cNvGrpSpPr/>
          <p:nvPr/>
        </p:nvGrpSpPr>
        <p:grpSpPr>
          <a:xfrm rot="9563861" flipH="1">
            <a:off x="400156" y="4116971"/>
            <a:ext cx="1992116" cy="1049554"/>
            <a:chOff x="948069" y="3807536"/>
            <a:chExt cx="1992000" cy="1049493"/>
          </a:xfrm>
        </p:grpSpPr>
        <p:sp>
          <p:nvSpPr>
            <p:cNvPr id="856" name="Google Shape;856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9" name="Google Shape;859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60" name="Google Shape;860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7" name="Google Shape;877;p24"/>
          <p:cNvGrpSpPr/>
          <p:nvPr/>
        </p:nvGrpSpPr>
        <p:grpSpPr>
          <a:xfrm rot="-10311610" flipH="1">
            <a:off x="497792" y="3833013"/>
            <a:ext cx="1992150" cy="1049572"/>
            <a:chOff x="948069" y="3807536"/>
            <a:chExt cx="1992000" cy="1049493"/>
          </a:xfrm>
        </p:grpSpPr>
        <p:sp>
          <p:nvSpPr>
            <p:cNvPr id="878" name="Google Shape;878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1" name="Google Shape;881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82" name="Google Shape;882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9" name="Google Shape;899;p24"/>
          <p:cNvGrpSpPr/>
          <p:nvPr/>
        </p:nvGrpSpPr>
        <p:grpSpPr>
          <a:xfrm rot="2936444" flipH="1">
            <a:off x="53882" y="2046702"/>
            <a:ext cx="1992183" cy="1049589"/>
            <a:chOff x="948069" y="3807536"/>
            <a:chExt cx="1992000" cy="1049493"/>
          </a:xfrm>
        </p:grpSpPr>
        <p:sp>
          <p:nvSpPr>
            <p:cNvPr id="900" name="Google Shape;900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3" name="Google Shape;903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904" name="Google Shape;904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03328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4"/>
          <p:cNvSpPr txBox="1">
            <a:spLocks noGrp="1"/>
          </p:cNvSpPr>
          <p:nvPr>
            <p:ph type="title"/>
          </p:nvPr>
        </p:nvSpPr>
        <p:spPr>
          <a:xfrm>
            <a:off x="5057700" y="1643038"/>
            <a:ext cx="33663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24"/>
          <p:cNvSpPr txBox="1">
            <a:spLocks noGrp="1"/>
          </p:cNvSpPr>
          <p:nvPr>
            <p:ph type="subTitle" idx="1"/>
          </p:nvPr>
        </p:nvSpPr>
        <p:spPr>
          <a:xfrm>
            <a:off x="5057700" y="2441163"/>
            <a:ext cx="33663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4"/>
          <p:cNvSpPr/>
          <p:nvPr/>
        </p:nvSpPr>
        <p:spPr>
          <a:xfrm rot="10800000">
            <a:off x="-39835" y="179459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4"/>
          <p:cNvSpPr/>
          <p:nvPr/>
        </p:nvSpPr>
        <p:spPr>
          <a:xfrm rot="10800000" flipH="1">
            <a:off x="7835745" y="-7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24"/>
          <p:cNvGrpSpPr/>
          <p:nvPr/>
        </p:nvGrpSpPr>
        <p:grpSpPr>
          <a:xfrm rot="-8100000" flipH="1">
            <a:off x="8415107" y="-50650"/>
            <a:ext cx="1992262" cy="1049631"/>
            <a:chOff x="948069" y="3807536"/>
            <a:chExt cx="1992000" cy="1049493"/>
          </a:xfrm>
        </p:grpSpPr>
        <p:sp>
          <p:nvSpPr>
            <p:cNvPr id="834" name="Google Shape;834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7" name="Google Shape;837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38" name="Google Shape;838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5" name="Google Shape;855;p24"/>
          <p:cNvGrpSpPr/>
          <p:nvPr/>
        </p:nvGrpSpPr>
        <p:grpSpPr>
          <a:xfrm rot="9563861" flipH="1">
            <a:off x="400156" y="4116971"/>
            <a:ext cx="1992116" cy="1049554"/>
            <a:chOff x="948069" y="3807536"/>
            <a:chExt cx="1992000" cy="1049493"/>
          </a:xfrm>
        </p:grpSpPr>
        <p:sp>
          <p:nvSpPr>
            <p:cNvPr id="856" name="Google Shape;856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9" name="Google Shape;859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60" name="Google Shape;860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7" name="Google Shape;877;p24"/>
          <p:cNvGrpSpPr/>
          <p:nvPr/>
        </p:nvGrpSpPr>
        <p:grpSpPr>
          <a:xfrm rot="-10311610" flipH="1">
            <a:off x="497792" y="3833013"/>
            <a:ext cx="1992150" cy="1049572"/>
            <a:chOff x="948069" y="3807536"/>
            <a:chExt cx="1992000" cy="1049493"/>
          </a:xfrm>
        </p:grpSpPr>
        <p:sp>
          <p:nvSpPr>
            <p:cNvPr id="878" name="Google Shape;878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1" name="Google Shape;881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82" name="Google Shape;882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9" name="Google Shape;899;p24"/>
          <p:cNvGrpSpPr/>
          <p:nvPr/>
        </p:nvGrpSpPr>
        <p:grpSpPr>
          <a:xfrm rot="2936444" flipH="1">
            <a:off x="53882" y="2046702"/>
            <a:ext cx="1992183" cy="1049589"/>
            <a:chOff x="948069" y="3807536"/>
            <a:chExt cx="1992000" cy="1049493"/>
          </a:xfrm>
        </p:grpSpPr>
        <p:sp>
          <p:nvSpPr>
            <p:cNvPr id="900" name="Google Shape;900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3" name="Google Shape;903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904" name="Google Shape;904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71514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4"/>
          <p:cNvSpPr txBox="1">
            <a:spLocks noGrp="1"/>
          </p:cNvSpPr>
          <p:nvPr>
            <p:ph type="title"/>
          </p:nvPr>
        </p:nvSpPr>
        <p:spPr>
          <a:xfrm>
            <a:off x="5057700" y="1643038"/>
            <a:ext cx="33663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24"/>
          <p:cNvSpPr txBox="1">
            <a:spLocks noGrp="1"/>
          </p:cNvSpPr>
          <p:nvPr>
            <p:ph type="subTitle" idx="1"/>
          </p:nvPr>
        </p:nvSpPr>
        <p:spPr>
          <a:xfrm>
            <a:off x="5057700" y="2441163"/>
            <a:ext cx="33663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4"/>
          <p:cNvSpPr/>
          <p:nvPr/>
        </p:nvSpPr>
        <p:spPr>
          <a:xfrm rot="10800000">
            <a:off x="-39835" y="179459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4"/>
          <p:cNvSpPr/>
          <p:nvPr/>
        </p:nvSpPr>
        <p:spPr>
          <a:xfrm rot="10800000" flipH="1">
            <a:off x="7835745" y="-7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24"/>
          <p:cNvGrpSpPr/>
          <p:nvPr/>
        </p:nvGrpSpPr>
        <p:grpSpPr>
          <a:xfrm rot="-8100000" flipH="1">
            <a:off x="8415107" y="-50650"/>
            <a:ext cx="1992262" cy="1049631"/>
            <a:chOff x="948069" y="3807536"/>
            <a:chExt cx="1992000" cy="1049493"/>
          </a:xfrm>
        </p:grpSpPr>
        <p:sp>
          <p:nvSpPr>
            <p:cNvPr id="834" name="Google Shape;834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7" name="Google Shape;837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38" name="Google Shape;838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5" name="Google Shape;855;p24"/>
          <p:cNvGrpSpPr/>
          <p:nvPr/>
        </p:nvGrpSpPr>
        <p:grpSpPr>
          <a:xfrm rot="9563861" flipH="1">
            <a:off x="400156" y="4116971"/>
            <a:ext cx="1992116" cy="1049554"/>
            <a:chOff x="948069" y="3807536"/>
            <a:chExt cx="1992000" cy="1049493"/>
          </a:xfrm>
        </p:grpSpPr>
        <p:sp>
          <p:nvSpPr>
            <p:cNvPr id="856" name="Google Shape;856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9" name="Google Shape;859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60" name="Google Shape;860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7" name="Google Shape;877;p24"/>
          <p:cNvGrpSpPr/>
          <p:nvPr/>
        </p:nvGrpSpPr>
        <p:grpSpPr>
          <a:xfrm rot="-10311610" flipH="1">
            <a:off x="497792" y="3833013"/>
            <a:ext cx="1992150" cy="1049572"/>
            <a:chOff x="948069" y="3807536"/>
            <a:chExt cx="1992000" cy="1049493"/>
          </a:xfrm>
        </p:grpSpPr>
        <p:sp>
          <p:nvSpPr>
            <p:cNvPr id="878" name="Google Shape;878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1" name="Google Shape;881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82" name="Google Shape;882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9" name="Google Shape;899;p24"/>
          <p:cNvGrpSpPr/>
          <p:nvPr/>
        </p:nvGrpSpPr>
        <p:grpSpPr>
          <a:xfrm rot="2936444" flipH="1">
            <a:off x="53882" y="2046702"/>
            <a:ext cx="1992183" cy="1049589"/>
            <a:chOff x="948069" y="3807536"/>
            <a:chExt cx="1992000" cy="1049493"/>
          </a:xfrm>
        </p:grpSpPr>
        <p:sp>
          <p:nvSpPr>
            <p:cNvPr id="900" name="Google Shape;900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3" name="Google Shape;903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904" name="Google Shape;904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1834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8"/>
          <p:cNvSpPr txBox="1">
            <a:spLocks noGrp="1"/>
          </p:cNvSpPr>
          <p:nvPr>
            <p:ph type="title"/>
          </p:nvPr>
        </p:nvSpPr>
        <p:spPr>
          <a:xfrm>
            <a:off x="1792950" y="1077600"/>
            <a:ext cx="5558100" cy="25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94981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4"/>
          <p:cNvSpPr txBox="1">
            <a:spLocks noGrp="1"/>
          </p:cNvSpPr>
          <p:nvPr>
            <p:ph type="title"/>
          </p:nvPr>
        </p:nvSpPr>
        <p:spPr>
          <a:xfrm>
            <a:off x="5057700" y="1643038"/>
            <a:ext cx="33663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24"/>
          <p:cNvSpPr txBox="1">
            <a:spLocks noGrp="1"/>
          </p:cNvSpPr>
          <p:nvPr>
            <p:ph type="subTitle" idx="1"/>
          </p:nvPr>
        </p:nvSpPr>
        <p:spPr>
          <a:xfrm>
            <a:off x="5057700" y="2441163"/>
            <a:ext cx="33663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4"/>
          <p:cNvSpPr/>
          <p:nvPr/>
        </p:nvSpPr>
        <p:spPr>
          <a:xfrm rot="10800000">
            <a:off x="-39835" y="179459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4"/>
          <p:cNvSpPr/>
          <p:nvPr/>
        </p:nvSpPr>
        <p:spPr>
          <a:xfrm rot="10800000" flipH="1">
            <a:off x="7835745" y="-7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24"/>
          <p:cNvGrpSpPr/>
          <p:nvPr/>
        </p:nvGrpSpPr>
        <p:grpSpPr>
          <a:xfrm rot="-8100000" flipH="1">
            <a:off x="8415107" y="-50650"/>
            <a:ext cx="1992262" cy="1049631"/>
            <a:chOff x="948069" y="3807536"/>
            <a:chExt cx="1992000" cy="1049493"/>
          </a:xfrm>
        </p:grpSpPr>
        <p:sp>
          <p:nvSpPr>
            <p:cNvPr id="834" name="Google Shape;834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7" name="Google Shape;837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38" name="Google Shape;838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5" name="Google Shape;855;p24"/>
          <p:cNvGrpSpPr/>
          <p:nvPr/>
        </p:nvGrpSpPr>
        <p:grpSpPr>
          <a:xfrm rot="9563861" flipH="1">
            <a:off x="400156" y="4116971"/>
            <a:ext cx="1992116" cy="1049554"/>
            <a:chOff x="948069" y="3807536"/>
            <a:chExt cx="1992000" cy="1049493"/>
          </a:xfrm>
        </p:grpSpPr>
        <p:sp>
          <p:nvSpPr>
            <p:cNvPr id="856" name="Google Shape;856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9" name="Google Shape;859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60" name="Google Shape;860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7" name="Google Shape;877;p24"/>
          <p:cNvGrpSpPr/>
          <p:nvPr/>
        </p:nvGrpSpPr>
        <p:grpSpPr>
          <a:xfrm rot="-10311610" flipH="1">
            <a:off x="497792" y="3833013"/>
            <a:ext cx="1992150" cy="1049572"/>
            <a:chOff x="948069" y="3807536"/>
            <a:chExt cx="1992000" cy="1049493"/>
          </a:xfrm>
        </p:grpSpPr>
        <p:sp>
          <p:nvSpPr>
            <p:cNvPr id="878" name="Google Shape;878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1" name="Google Shape;881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82" name="Google Shape;882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9" name="Google Shape;899;p24"/>
          <p:cNvGrpSpPr/>
          <p:nvPr/>
        </p:nvGrpSpPr>
        <p:grpSpPr>
          <a:xfrm rot="2936444" flipH="1">
            <a:off x="53882" y="2046702"/>
            <a:ext cx="1992183" cy="1049589"/>
            <a:chOff x="948069" y="3807536"/>
            <a:chExt cx="1992000" cy="1049493"/>
          </a:xfrm>
        </p:grpSpPr>
        <p:sp>
          <p:nvSpPr>
            <p:cNvPr id="900" name="Google Shape;900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3" name="Google Shape;903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904" name="Google Shape;904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58705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4"/>
          <p:cNvSpPr txBox="1">
            <a:spLocks noGrp="1"/>
          </p:cNvSpPr>
          <p:nvPr>
            <p:ph type="title"/>
          </p:nvPr>
        </p:nvSpPr>
        <p:spPr>
          <a:xfrm>
            <a:off x="5057700" y="1643038"/>
            <a:ext cx="33663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24"/>
          <p:cNvSpPr txBox="1">
            <a:spLocks noGrp="1"/>
          </p:cNvSpPr>
          <p:nvPr>
            <p:ph type="subTitle" idx="1"/>
          </p:nvPr>
        </p:nvSpPr>
        <p:spPr>
          <a:xfrm>
            <a:off x="5057700" y="2441163"/>
            <a:ext cx="33663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4"/>
          <p:cNvSpPr/>
          <p:nvPr/>
        </p:nvSpPr>
        <p:spPr>
          <a:xfrm rot="10800000">
            <a:off x="-39835" y="179459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4"/>
          <p:cNvSpPr/>
          <p:nvPr/>
        </p:nvSpPr>
        <p:spPr>
          <a:xfrm rot="10800000" flipH="1">
            <a:off x="7835745" y="-7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24"/>
          <p:cNvGrpSpPr/>
          <p:nvPr/>
        </p:nvGrpSpPr>
        <p:grpSpPr>
          <a:xfrm rot="-8100000" flipH="1">
            <a:off x="8415107" y="-50650"/>
            <a:ext cx="1992262" cy="1049631"/>
            <a:chOff x="948069" y="3807536"/>
            <a:chExt cx="1992000" cy="1049493"/>
          </a:xfrm>
        </p:grpSpPr>
        <p:sp>
          <p:nvSpPr>
            <p:cNvPr id="834" name="Google Shape;834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7" name="Google Shape;837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38" name="Google Shape;838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5" name="Google Shape;855;p24"/>
          <p:cNvGrpSpPr/>
          <p:nvPr/>
        </p:nvGrpSpPr>
        <p:grpSpPr>
          <a:xfrm rot="9563861" flipH="1">
            <a:off x="400156" y="4116971"/>
            <a:ext cx="1992116" cy="1049554"/>
            <a:chOff x="948069" y="3807536"/>
            <a:chExt cx="1992000" cy="1049493"/>
          </a:xfrm>
        </p:grpSpPr>
        <p:sp>
          <p:nvSpPr>
            <p:cNvPr id="856" name="Google Shape;856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9" name="Google Shape;859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60" name="Google Shape;860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7" name="Google Shape;877;p24"/>
          <p:cNvGrpSpPr/>
          <p:nvPr/>
        </p:nvGrpSpPr>
        <p:grpSpPr>
          <a:xfrm rot="-10311610" flipH="1">
            <a:off x="497792" y="3833013"/>
            <a:ext cx="1992150" cy="1049572"/>
            <a:chOff x="948069" y="3807536"/>
            <a:chExt cx="1992000" cy="1049493"/>
          </a:xfrm>
        </p:grpSpPr>
        <p:sp>
          <p:nvSpPr>
            <p:cNvPr id="878" name="Google Shape;878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1" name="Google Shape;881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82" name="Google Shape;882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9" name="Google Shape;899;p24"/>
          <p:cNvGrpSpPr/>
          <p:nvPr/>
        </p:nvGrpSpPr>
        <p:grpSpPr>
          <a:xfrm rot="2936444" flipH="1">
            <a:off x="53882" y="2046702"/>
            <a:ext cx="1992183" cy="1049589"/>
            <a:chOff x="948069" y="3807536"/>
            <a:chExt cx="1992000" cy="1049493"/>
          </a:xfrm>
        </p:grpSpPr>
        <p:sp>
          <p:nvSpPr>
            <p:cNvPr id="900" name="Google Shape;900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3" name="Google Shape;903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904" name="Google Shape;904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58537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4"/>
          <p:cNvSpPr txBox="1">
            <a:spLocks noGrp="1"/>
          </p:cNvSpPr>
          <p:nvPr>
            <p:ph type="title"/>
          </p:nvPr>
        </p:nvSpPr>
        <p:spPr>
          <a:xfrm>
            <a:off x="5057700" y="1643038"/>
            <a:ext cx="33663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24"/>
          <p:cNvSpPr txBox="1">
            <a:spLocks noGrp="1"/>
          </p:cNvSpPr>
          <p:nvPr>
            <p:ph type="subTitle" idx="1"/>
          </p:nvPr>
        </p:nvSpPr>
        <p:spPr>
          <a:xfrm>
            <a:off x="5057700" y="2441163"/>
            <a:ext cx="33663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4"/>
          <p:cNvSpPr/>
          <p:nvPr/>
        </p:nvSpPr>
        <p:spPr>
          <a:xfrm rot="10800000">
            <a:off x="-39835" y="179459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4"/>
          <p:cNvSpPr/>
          <p:nvPr/>
        </p:nvSpPr>
        <p:spPr>
          <a:xfrm rot="10800000" flipH="1">
            <a:off x="7835745" y="-7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24"/>
          <p:cNvGrpSpPr/>
          <p:nvPr/>
        </p:nvGrpSpPr>
        <p:grpSpPr>
          <a:xfrm rot="-8100000" flipH="1">
            <a:off x="8415107" y="-50650"/>
            <a:ext cx="1992262" cy="1049631"/>
            <a:chOff x="948069" y="3807536"/>
            <a:chExt cx="1992000" cy="1049493"/>
          </a:xfrm>
        </p:grpSpPr>
        <p:sp>
          <p:nvSpPr>
            <p:cNvPr id="834" name="Google Shape;834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7" name="Google Shape;837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38" name="Google Shape;838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5" name="Google Shape;855;p24"/>
          <p:cNvGrpSpPr/>
          <p:nvPr/>
        </p:nvGrpSpPr>
        <p:grpSpPr>
          <a:xfrm rot="9563861" flipH="1">
            <a:off x="400156" y="4116971"/>
            <a:ext cx="1992116" cy="1049554"/>
            <a:chOff x="948069" y="3807536"/>
            <a:chExt cx="1992000" cy="1049493"/>
          </a:xfrm>
        </p:grpSpPr>
        <p:sp>
          <p:nvSpPr>
            <p:cNvPr id="856" name="Google Shape;856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9" name="Google Shape;859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60" name="Google Shape;860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7" name="Google Shape;877;p24"/>
          <p:cNvGrpSpPr/>
          <p:nvPr/>
        </p:nvGrpSpPr>
        <p:grpSpPr>
          <a:xfrm rot="-10311610" flipH="1">
            <a:off x="497792" y="3833013"/>
            <a:ext cx="1992150" cy="1049572"/>
            <a:chOff x="948069" y="3807536"/>
            <a:chExt cx="1992000" cy="1049493"/>
          </a:xfrm>
        </p:grpSpPr>
        <p:sp>
          <p:nvSpPr>
            <p:cNvPr id="878" name="Google Shape;878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1" name="Google Shape;881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82" name="Google Shape;882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9" name="Google Shape;899;p24"/>
          <p:cNvGrpSpPr/>
          <p:nvPr/>
        </p:nvGrpSpPr>
        <p:grpSpPr>
          <a:xfrm rot="2936444" flipH="1">
            <a:off x="53882" y="2046702"/>
            <a:ext cx="1992183" cy="1049589"/>
            <a:chOff x="948069" y="3807536"/>
            <a:chExt cx="1992000" cy="1049493"/>
          </a:xfrm>
        </p:grpSpPr>
        <p:sp>
          <p:nvSpPr>
            <p:cNvPr id="900" name="Google Shape;900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3" name="Google Shape;903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904" name="Google Shape;904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42610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4"/>
          <p:cNvSpPr txBox="1">
            <a:spLocks noGrp="1"/>
          </p:cNvSpPr>
          <p:nvPr>
            <p:ph type="title"/>
          </p:nvPr>
        </p:nvSpPr>
        <p:spPr>
          <a:xfrm>
            <a:off x="5057700" y="1643038"/>
            <a:ext cx="33663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24"/>
          <p:cNvSpPr txBox="1">
            <a:spLocks noGrp="1"/>
          </p:cNvSpPr>
          <p:nvPr>
            <p:ph type="subTitle" idx="1"/>
          </p:nvPr>
        </p:nvSpPr>
        <p:spPr>
          <a:xfrm>
            <a:off x="5057700" y="2441163"/>
            <a:ext cx="33663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4"/>
          <p:cNvSpPr/>
          <p:nvPr/>
        </p:nvSpPr>
        <p:spPr>
          <a:xfrm rot="10800000">
            <a:off x="-39835" y="179459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4"/>
          <p:cNvSpPr/>
          <p:nvPr/>
        </p:nvSpPr>
        <p:spPr>
          <a:xfrm rot="10800000" flipH="1">
            <a:off x="7835745" y="-7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24"/>
          <p:cNvGrpSpPr/>
          <p:nvPr/>
        </p:nvGrpSpPr>
        <p:grpSpPr>
          <a:xfrm rot="-8100000" flipH="1">
            <a:off x="8415107" y="-50650"/>
            <a:ext cx="1992262" cy="1049631"/>
            <a:chOff x="948069" y="3807536"/>
            <a:chExt cx="1992000" cy="1049493"/>
          </a:xfrm>
        </p:grpSpPr>
        <p:sp>
          <p:nvSpPr>
            <p:cNvPr id="834" name="Google Shape;834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7" name="Google Shape;837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38" name="Google Shape;838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5" name="Google Shape;855;p24"/>
          <p:cNvGrpSpPr/>
          <p:nvPr/>
        </p:nvGrpSpPr>
        <p:grpSpPr>
          <a:xfrm rot="9563861" flipH="1">
            <a:off x="400156" y="4116971"/>
            <a:ext cx="1992116" cy="1049554"/>
            <a:chOff x="948069" y="3807536"/>
            <a:chExt cx="1992000" cy="1049493"/>
          </a:xfrm>
        </p:grpSpPr>
        <p:sp>
          <p:nvSpPr>
            <p:cNvPr id="856" name="Google Shape;856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9" name="Google Shape;859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60" name="Google Shape;860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7" name="Google Shape;877;p24"/>
          <p:cNvGrpSpPr/>
          <p:nvPr/>
        </p:nvGrpSpPr>
        <p:grpSpPr>
          <a:xfrm rot="-10311610" flipH="1">
            <a:off x="497792" y="3833013"/>
            <a:ext cx="1992150" cy="1049572"/>
            <a:chOff x="948069" y="3807536"/>
            <a:chExt cx="1992000" cy="1049493"/>
          </a:xfrm>
        </p:grpSpPr>
        <p:sp>
          <p:nvSpPr>
            <p:cNvPr id="878" name="Google Shape;878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1" name="Google Shape;881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82" name="Google Shape;882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9" name="Google Shape;899;p24"/>
          <p:cNvGrpSpPr/>
          <p:nvPr/>
        </p:nvGrpSpPr>
        <p:grpSpPr>
          <a:xfrm rot="2936444" flipH="1">
            <a:off x="53882" y="2046702"/>
            <a:ext cx="1992183" cy="1049589"/>
            <a:chOff x="948069" y="3807536"/>
            <a:chExt cx="1992000" cy="1049493"/>
          </a:xfrm>
        </p:grpSpPr>
        <p:sp>
          <p:nvSpPr>
            <p:cNvPr id="900" name="Google Shape;900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3" name="Google Shape;903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904" name="Google Shape;904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90334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9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25"/>
          <p:cNvSpPr/>
          <p:nvPr/>
        </p:nvSpPr>
        <p:spPr>
          <a:xfrm rot="10800000">
            <a:off x="-272502" y="3232822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25"/>
          <p:cNvSpPr/>
          <p:nvPr/>
        </p:nvSpPr>
        <p:spPr>
          <a:xfrm flipH="1">
            <a:off x="5794278" y="373361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25"/>
          <p:cNvSpPr/>
          <p:nvPr/>
        </p:nvSpPr>
        <p:spPr>
          <a:xfrm rot="-8557240">
            <a:off x="6509620" y="-1085207"/>
            <a:ext cx="3771606" cy="1602675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25"/>
          <p:cNvSpPr/>
          <p:nvPr/>
        </p:nvSpPr>
        <p:spPr>
          <a:xfrm rot="8557240" flipH="1">
            <a:off x="-803855" y="-1409057"/>
            <a:ext cx="3771606" cy="1602675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25"/>
          <p:cNvSpPr txBox="1">
            <a:spLocks noGrp="1"/>
          </p:cNvSpPr>
          <p:nvPr>
            <p:ph type="title"/>
          </p:nvPr>
        </p:nvSpPr>
        <p:spPr>
          <a:xfrm>
            <a:off x="2819400" y="324150"/>
            <a:ext cx="3505200" cy="13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927" name="Google Shape;927;p25"/>
          <p:cNvSpPr txBox="1">
            <a:spLocks noGrp="1"/>
          </p:cNvSpPr>
          <p:nvPr>
            <p:ph type="subTitle" idx="1"/>
          </p:nvPr>
        </p:nvSpPr>
        <p:spPr>
          <a:xfrm>
            <a:off x="2819400" y="1567950"/>
            <a:ext cx="3505200" cy="1175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25"/>
          <p:cNvSpPr txBox="1">
            <a:spLocks noGrp="1"/>
          </p:cNvSpPr>
          <p:nvPr>
            <p:ph type="subTitle" idx="2"/>
          </p:nvPr>
        </p:nvSpPr>
        <p:spPr>
          <a:xfrm>
            <a:off x="2819250" y="4265200"/>
            <a:ext cx="3505200" cy="362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25"/>
          <p:cNvSpPr txBox="1"/>
          <p:nvPr/>
        </p:nvSpPr>
        <p:spPr>
          <a:xfrm>
            <a:off x="2531025" y="3544933"/>
            <a:ext cx="40821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rPr>
              <a:t>CREDITS: This presentation template was created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Short Stack"/>
                <a:ea typeface="Short Stack"/>
                <a:cs typeface="Short Stack"/>
                <a:sym typeface="Short Stack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rPr>
              <a:t>, including icons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Short Stack"/>
                <a:ea typeface="Short Stack"/>
                <a:cs typeface="Short Stack"/>
                <a:sym typeface="Short Stack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rPr>
              <a:t>, infographics &amp; images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Short Stack"/>
                <a:ea typeface="Short Stack"/>
                <a:cs typeface="Short Stack"/>
                <a:sym typeface="Short Stack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2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930" name="Google Shape;930;p25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931" name="Google Shape;931;p25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5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5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4" name="Google Shape;934;p25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935" name="Google Shape;935;p25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25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25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5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25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25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25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25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25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25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25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25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25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25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25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25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25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52" name="Google Shape;952;p25"/>
          <p:cNvGrpSpPr/>
          <p:nvPr/>
        </p:nvGrpSpPr>
        <p:grpSpPr>
          <a:xfrm rot="674348">
            <a:off x="7738835" y="-203652"/>
            <a:ext cx="1991955" cy="975632"/>
            <a:chOff x="948069" y="3807536"/>
            <a:chExt cx="1992000" cy="975654"/>
          </a:xfrm>
        </p:grpSpPr>
        <p:sp>
          <p:nvSpPr>
            <p:cNvPr id="953" name="Google Shape;953;p25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5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5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6" name="Google Shape;956;p25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957" name="Google Shape;957;p25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25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25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25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25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25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25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25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25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25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25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25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25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5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5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25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25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DE4A3-AB8C-4DE1-A741-1CD538CA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E3595-6F4A-4F22-9C81-A2366BFAB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775E5-2068-404A-84A8-F0DBBB1C2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B573-3BA6-40FF-8967-73B359F740CF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C4737-A223-4B30-B4D4-548CA16AD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E4261-C17C-41B1-9D50-2D86E3DA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778D8-366E-4C3E-BE27-B6322EA9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27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4"/>
          <p:cNvSpPr txBox="1">
            <a:spLocks noGrp="1"/>
          </p:cNvSpPr>
          <p:nvPr>
            <p:ph type="title"/>
          </p:nvPr>
        </p:nvSpPr>
        <p:spPr>
          <a:xfrm>
            <a:off x="4285425" y="3239363"/>
            <a:ext cx="4138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14"/>
          <p:cNvSpPr txBox="1">
            <a:spLocks noGrp="1"/>
          </p:cNvSpPr>
          <p:nvPr>
            <p:ph type="subTitle" idx="1"/>
          </p:nvPr>
        </p:nvSpPr>
        <p:spPr>
          <a:xfrm>
            <a:off x="4285500" y="1331438"/>
            <a:ext cx="41385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1" name="Google Shape;451;p14"/>
          <p:cNvGrpSpPr/>
          <p:nvPr/>
        </p:nvGrpSpPr>
        <p:grpSpPr>
          <a:xfrm>
            <a:off x="6048468" y="-2541741"/>
            <a:ext cx="3970010" cy="3864403"/>
            <a:chOff x="6048468" y="-2541741"/>
            <a:chExt cx="3970010" cy="3864403"/>
          </a:xfrm>
        </p:grpSpPr>
        <p:sp>
          <p:nvSpPr>
            <p:cNvPr id="452" name="Google Shape;452;p14"/>
            <p:cNvSpPr/>
            <p:nvPr/>
          </p:nvSpPr>
          <p:spPr>
            <a:xfrm rot="-8557240">
              <a:off x="6147670" y="-1561457"/>
              <a:ext cx="3771606" cy="1602675"/>
            </a:xfrm>
            <a:custGeom>
              <a:avLst/>
              <a:gdLst/>
              <a:ahLst/>
              <a:cxnLst/>
              <a:rect l="l" t="t" r="r" b="b"/>
              <a:pathLst>
                <a:path w="13955" h="5930" extrusionOk="0">
                  <a:moveTo>
                    <a:pt x="3807" y="1"/>
                  </a:moveTo>
                  <a:cubicBezTo>
                    <a:pt x="2322" y="1"/>
                    <a:pt x="749" y="401"/>
                    <a:pt x="1" y="1533"/>
                  </a:cubicBezTo>
                  <a:lnTo>
                    <a:pt x="1" y="5930"/>
                  </a:lnTo>
                  <a:lnTo>
                    <a:pt x="13955" y="5930"/>
                  </a:lnTo>
                  <a:cubicBezTo>
                    <a:pt x="13955" y="5930"/>
                    <a:pt x="13755" y="4520"/>
                    <a:pt x="12582" y="4020"/>
                  </a:cubicBezTo>
                  <a:cubicBezTo>
                    <a:pt x="11410" y="3520"/>
                    <a:pt x="10267" y="3753"/>
                    <a:pt x="9162" y="3252"/>
                  </a:cubicBezTo>
                  <a:cubicBezTo>
                    <a:pt x="8054" y="2755"/>
                    <a:pt x="8075" y="1545"/>
                    <a:pt x="6903" y="704"/>
                  </a:cubicBezTo>
                  <a:cubicBezTo>
                    <a:pt x="6352" y="311"/>
                    <a:pt x="5114" y="1"/>
                    <a:pt x="38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3" name="Google Shape;453;p14"/>
            <p:cNvGrpSpPr/>
            <p:nvPr/>
          </p:nvGrpSpPr>
          <p:grpSpPr>
            <a:xfrm rot="-10285502">
              <a:off x="7781913" y="-3948"/>
              <a:ext cx="1763361" cy="1201866"/>
              <a:chOff x="1176669" y="3655136"/>
              <a:chExt cx="1763400" cy="1201893"/>
            </a:xfrm>
          </p:grpSpPr>
          <p:sp>
            <p:nvSpPr>
              <p:cNvPr id="454" name="Google Shape;454;p14"/>
              <p:cNvSpPr/>
              <p:nvPr/>
            </p:nvSpPr>
            <p:spPr>
              <a:xfrm>
                <a:off x="1306710" y="4248223"/>
                <a:ext cx="31852" cy="3131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92" extrusionOk="0">
                    <a:moveTo>
                      <a:pt x="334" y="1"/>
                    </a:moveTo>
                    <a:cubicBezTo>
                      <a:pt x="299" y="1"/>
                      <a:pt x="251" y="13"/>
                      <a:pt x="203" y="37"/>
                    </a:cubicBezTo>
                    <a:cubicBezTo>
                      <a:pt x="156" y="49"/>
                      <a:pt x="132" y="72"/>
                      <a:pt x="96" y="108"/>
                    </a:cubicBezTo>
                    <a:cubicBezTo>
                      <a:pt x="72" y="132"/>
                      <a:pt x="37" y="180"/>
                      <a:pt x="25" y="215"/>
                    </a:cubicBezTo>
                    <a:cubicBezTo>
                      <a:pt x="13" y="251"/>
                      <a:pt x="1" y="299"/>
                      <a:pt x="1" y="346"/>
                    </a:cubicBezTo>
                    <a:cubicBezTo>
                      <a:pt x="1" y="370"/>
                      <a:pt x="13" y="406"/>
                      <a:pt x="13" y="430"/>
                    </a:cubicBezTo>
                    <a:cubicBezTo>
                      <a:pt x="25" y="489"/>
                      <a:pt x="61" y="537"/>
                      <a:pt x="96" y="584"/>
                    </a:cubicBezTo>
                    <a:cubicBezTo>
                      <a:pt x="132" y="596"/>
                      <a:pt x="144" y="608"/>
                      <a:pt x="180" y="644"/>
                    </a:cubicBezTo>
                    <a:cubicBezTo>
                      <a:pt x="239" y="668"/>
                      <a:pt x="299" y="692"/>
                      <a:pt x="358" y="692"/>
                    </a:cubicBezTo>
                    <a:cubicBezTo>
                      <a:pt x="394" y="692"/>
                      <a:pt x="442" y="668"/>
                      <a:pt x="489" y="656"/>
                    </a:cubicBezTo>
                    <a:cubicBezTo>
                      <a:pt x="537" y="644"/>
                      <a:pt x="561" y="608"/>
                      <a:pt x="596" y="584"/>
                    </a:cubicBezTo>
                    <a:cubicBezTo>
                      <a:pt x="620" y="549"/>
                      <a:pt x="656" y="513"/>
                      <a:pt x="668" y="477"/>
                    </a:cubicBezTo>
                    <a:cubicBezTo>
                      <a:pt x="680" y="430"/>
                      <a:pt x="703" y="394"/>
                      <a:pt x="703" y="346"/>
                    </a:cubicBezTo>
                    <a:cubicBezTo>
                      <a:pt x="680" y="311"/>
                      <a:pt x="680" y="287"/>
                      <a:pt x="680" y="251"/>
                    </a:cubicBezTo>
                    <a:cubicBezTo>
                      <a:pt x="668" y="191"/>
                      <a:pt x="644" y="156"/>
                      <a:pt x="596" y="108"/>
                    </a:cubicBezTo>
                    <a:cubicBezTo>
                      <a:pt x="561" y="96"/>
                      <a:pt x="549" y="72"/>
                      <a:pt x="513" y="49"/>
                    </a:cubicBezTo>
                    <a:cubicBezTo>
                      <a:pt x="453" y="13"/>
                      <a:pt x="406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14"/>
              <p:cNvSpPr/>
              <p:nvPr/>
            </p:nvSpPr>
            <p:spPr>
              <a:xfrm>
                <a:off x="1290015" y="4302652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8" y="322"/>
                      <a:pt x="418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14"/>
              <p:cNvSpPr/>
              <p:nvPr/>
            </p:nvSpPr>
            <p:spPr>
              <a:xfrm>
                <a:off x="1246399" y="4270347"/>
                <a:ext cx="20496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77" extrusionOk="0">
                    <a:moveTo>
                      <a:pt x="215" y="0"/>
                    </a:moveTo>
                    <a:cubicBezTo>
                      <a:pt x="167" y="0"/>
                      <a:pt x="155" y="24"/>
                      <a:pt x="120" y="36"/>
                    </a:cubicBezTo>
                    <a:cubicBezTo>
                      <a:pt x="108" y="48"/>
                      <a:pt x="96" y="60"/>
                      <a:pt x="84" y="60"/>
                    </a:cubicBezTo>
                    <a:lnTo>
                      <a:pt x="60" y="83"/>
                    </a:lnTo>
                    <a:cubicBezTo>
                      <a:pt x="48" y="95"/>
                      <a:pt x="48" y="107"/>
                      <a:pt x="36" y="119"/>
                    </a:cubicBezTo>
                    <a:cubicBezTo>
                      <a:pt x="36" y="143"/>
                      <a:pt x="24" y="155"/>
                      <a:pt x="24" y="167"/>
                    </a:cubicBezTo>
                    <a:cubicBezTo>
                      <a:pt x="24" y="179"/>
                      <a:pt x="0" y="214"/>
                      <a:pt x="24" y="226"/>
                    </a:cubicBezTo>
                    <a:cubicBezTo>
                      <a:pt x="24" y="238"/>
                      <a:pt x="24" y="274"/>
                      <a:pt x="36" y="286"/>
                    </a:cubicBezTo>
                    <a:lnTo>
                      <a:pt x="36" y="298"/>
                    </a:lnTo>
                    <a:cubicBezTo>
                      <a:pt x="36" y="322"/>
                      <a:pt x="48" y="334"/>
                      <a:pt x="48" y="345"/>
                    </a:cubicBezTo>
                    <a:cubicBezTo>
                      <a:pt x="60" y="357"/>
                      <a:pt x="84" y="393"/>
                      <a:pt x="96" y="405"/>
                    </a:cubicBezTo>
                    <a:cubicBezTo>
                      <a:pt x="108" y="417"/>
                      <a:pt x="120" y="441"/>
                      <a:pt x="155" y="453"/>
                    </a:cubicBezTo>
                    <a:cubicBezTo>
                      <a:pt x="179" y="464"/>
                      <a:pt x="203" y="464"/>
                      <a:pt x="227" y="476"/>
                    </a:cubicBezTo>
                    <a:lnTo>
                      <a:pt x="298" y="476"/>
                    </a:lnTo>
                    <a:cubicBezTo>
                      <a:pt x="322" y="476"/>
                      <a:pt x="334" y="464"/>
                      <a:pt x="346" y="464"/>
                    </a:cubicBezTo>
                    <a:cubicBezTo>
                      <a:pt x="381" y="453"/>
                      <a:pt x="393" y="441"/>
                      <a:pt x="405" y="417"/>
                    </a:cubicBezTo>
                    <a:cubicBezTo>
                      <a:pt x="417" y="405"/>
                      <a:pt x="417" y="393"/>
                      <a:pt x="441" y="381"/>
                    </a:cubicBezTo>
                    <a:cubicBezTo>
                      <a:pt x="453" y="345"/>
                      <a:pt x="453" y="334"/>
                      <a:pt x="453" y="298"/>
                    </a:cubicBezTo>
                    <a:cubicBezTo>
                      <a:pt x="429" y="274"/>
                      <a:pt x="429" y="238"/>
                      <a:pt x="429" y="226"/>
                    </a:cubicBezTo>
                    <a:cubicBezTo>
                      <a:pt x="429" y="214"/>
                      <a:pt x="405" y="203"/>
                      <a:pt x="393" y="179"/>
                    </a:cubicBezTo>
                    <a:cubicBezTo>
                      <a:pt x="393" y="167"/>
                      <a:pt x="381" y="155"/>
                      <a:pt x="381" y="143"/>
                    </a:cubicBezTo>
                    <a:lnTo>
                      <a:pt x="381" y="119"/>
                    </a:lnTo>
                    <a:cubicBezTo>
                      <a:pt x="381" y="107"/>
                      <a:pt x="381" y="107"/>
                      <a:pt x="358" y="83"/>
                    </a:cubicBezTo>
                    <a:cubicBezTo>
                      <a:pt x="346" y="48"/>
                      <a:pt x="298" y="24"/>
                      <a:pt x="2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57" name="Google Shape;457;p14"/>
              <p:cNvGrpSpPr/>
              <p:nvPr/>
            </p:nvGrpSpPr>
            <p:grpSpPr>
              <a:xfrm>
                <a:off x="1176669" y="3655136"/>
                <a:ext cx="1763400" cy="1201893"/>
                <a:chOff x="1176669" y="3655136"/>
                <a:chExt cx="1763400" cy="1201893"/>
              </a:xfrm>
            </p:grpSpPr>
            <p:sp>
              <p:nvSpPr>
                <p:cNvPr id="458" name="Google Shape;458;p14"/>
                <p:cNvSpPr/>
                <p:nvPr/>
              </p:nvSpPr>
              <p:spPr>
                <a:xfrm>
                  <a:off x="2486451" y="4754596"/>
                  <a:ext cx="24297" cy="18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18" extrusionOk="0">
                      <a:moveTo>
                        <a:pt x="263" y="1"/>
                      </a:moveTo>
                      <a:cubicBezTo>
                        <a:pt x="1" y="1"/>
                        <a:pt x="1" y="418"/>
                        <a:pt x="263" y="418"/>
                      </a:cubicBezTo>
                      <a:cubicBezTo>
                        <a:pt x="536" y="418"/>
                        <a:pt x="536" y="1"/>
                        <a:pt x="26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" name="Google Shape;459;p14"/>
                <p:cNvSpPr/>
                <p:nvPr/>
              </p:nvSpPr>
              <p:spPr>
                <a:xfrm>
                  <a:off x="2337779" y="4837573"/>
                  <a:ext cx="19998" cy="19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" h="430" extrusionOk="0">
                      <a:moveTo>
                        <a:pt x="215" y="0"/>
                      </a:moveTo>
                      <a:cubicBezTo>
                        <a:pt x="191" y="0"/>
                        <a:pt x="155" y="0"/>
                        <a:pt x="132" y="12"/>
                      </a:cubicBezTo>
                      <a:cubicBezTo>
                        <a:pt x="96" y="24"/>
                        <a:pt x="84" y="36"/>
                        <a:pt x="60" y="60"/>
                      </a:cubicBezTo>
                      <a:cubicBezTo>
                        <a:pt x="36" y="72"/>
                        <a:pt x="24" y="96"/>
                        <a:pt x="12" y="131"/>
                      </a:cubicBezTo>
                      <a:cubicBezTo>
                        <a:pt x="1" y="155"/>
                        <a:pt x="1" y="191"/>
                        <a:pt x="1" y="215"/>
                      </a:cubicBezTo>
                      <a:cubicBezTo>
                        <a:pt x="1" y="239"/>
                        <a:pt x="1" y="262"/>
                        <a:pt x="12" y="274"/>
                      </a:cubicBezTo>
                      <a:cubicBezTo>
                        <a:pt x="24" y="310"/>
                        <a:pt x="36" y="358"/>
                        <a:pt x="72" y="369"/>
                      </a:cubicBezTo>
                      <a:cubicBezTo>
                        <a:pt x="84" y="381"/>
                        <a:pt x="96" y="393"/>
                        <a:pt x="120" y="393"/>
                      </a:cubicBezTo>
                      <a:cubicBezTo>
                        <a:pt x="143" y="417"/>
                        <a:pt x="191" y="429"/>
                        <a:pt x="215" y="429"/>
                      </a:cubicBezTo>
                      <a:cubicBezTo>
                        <a:pt x="251" y="429"/>
                        <a:pt x="274" y="429"/>
                        <a:pt x="310" y="417"/>
                      </a:cubicBezTo>
                      <a:cubicBezTo>
                        <a:pt x="334" y="393"/>
                        <a:pt x="358" y="381"/>
                        <a:pt x="382" y="369"/>
                      </a:cubicBezTo>
                      <a:cubicBezTo>
                        <a:pt x="393" y="358"/>
                        <a:pt x="417" y="322"/>
                        <a:pt x="429" y="298"/>
                      </a:cubicBezTo>
                      <a:cubicBezTo>
                        <a:pt x="441" y="262"/>
                        <a:pt x="441" y="239"/>
                        <a:pt x="441" y="203"/>
                      </a:cubicBezTo>
                      <a:cubicBezTo>
                        <a:pt x="441" y="191"/>
                        <a:pt x="441" y="179"/>
                        <a:pt x="429" y="143"/>
                      </a:cubicBezTo>
                      <a:cubicBezTo>
                        <a:pt x="417" y="119"/>
                        <a:pt x="393" y="72"/>
                        <a:pt x="370" y="60"/>
                      </a:cubicBezTo>
                      <a:cubicBezTo>
                        <a:pt x="358" y="36"/>
                        <a:pt x="334" y="24"/>
                        <a:pt x="322" y="24"/>
                      </a:cubicBezTo>
                      <a:cubicBezTo>
                        <a:pt x="298" y="12"/>
                        <a:pt x="251" y="0"/>
                        <a:pt x="2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" name="Google Shape;460;p14"/>
                <p:cNvSpPr/>
                <p:nvPr/>
              </p:nvSpPr>
              <p:spPr>
                <a:xfrm>
                  <a:off x="1176669" y="3697430"/>
                  <a:ext cx="3235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715" extrusionOk="0">
                      <a:moveTo>
                        <a:pt x="358" y="0"/>
                      </a:moveTo>
                      <a:cubicBezTo>
                        <a:pt x="310" y="0"/>
                        <a:pt x="262" y="24"/>
                        <a:pt x="215" y="36"/>
                      </a:cubicBezTo>
                      <a:cubicBezTo>
                        <a:pt x="179" y="48"/>
                        <a:pt x="131" y="83"/>
                        <a:pt x="108" y="107"/>
                      </a:cubicBezTo>
                      <a:cubicBezTo>
                        <a:pt x="72" y="143"/>
                        <a:pt x="48" y="179"/>
                        <a:pt x="24" y="226"/>
                      </a:cubicBezTo>
                      <a:cubicBezTo>
                        <a:pt x="0" y="274"/>
                        <a:pt x="0" y="322"/>
                        <a:pt x="0" y="357"/>
                      </a:cubicBezTo>
                      <a:cubicBezTo>
                        <a:pt x="0" y="393"/>
                        <a:pt x="12" y="417"/>
                        <a:pt x="12" y="453"/>
                      </a:cubicBezTo>
                      <a:cubicBezTo>
                        <a:pt x="24" y="512"/>
                        <a:pt x="60" y="572"/>
                        <a:pt x="108" y="619"/>
                      </a:cubicBezTo>
                      <a:cubicBezTo>
                        <a:pt x="131" y="631"/>
                        <a:pt x="143" y="643"/>
                        <a:pt x="179" y="679"/>
                      </a:cubicBezTo>
                      <a:cubicBezTo>
                        <a:pt x="238" y="703"/>
                        <a:pt x="298" y="715"/>
                        <a:pt x="358" y="715"/>
                      </a:cubicBezTo>
                      <a:cubicBezTo>
                        <a:pt x="405" y="715"/>
                        <a:pt x="441" y="703"/>
                        <a:pt x="489" y="691"/>
                      </a:cubicBezTo>
                      <a:cubicBezTo>
                        <a:pt x="536" y="667"/>
                        <a:pt x="584" y="643"/>
                        <a:pt x="608" y="607"/>
                      </a:cubicBezTo>
                      <a:cubicBezTo>
                        <a:pt x="643" y="584"/>
                        <a:pt x="667" y="536"/>
                        <a:pt x="679" y="500"/>
                      </a:cubicBezTo>
                      <a:cubicBezTo>
                        <a:pt x="715" y="453"/>
                        <a:pt x="715" y="405"/>
                        <a:pt x="715" y="357"/>
                      </a:cubicBezTo>
                      <a:cubicBezTo>
                        <a:pt x="715" y="334"/>
                        <a:pt x="703" y="298"/>
                        <a:pt x="703" y="274"/>
                      </a:cubicBezTo>
                      <a:cubicBezTo>
                        <a:pt x="679" y="214"/>
                        <a:pt x="655" y="155"/>
                        <a:pt x="608" y="107"/>
                      </a:cubicBezTo>
                      <a:cubicBezTo>
                        <a:pt x="572" y="95"/>
                        <a:pt x="560" y="72"/>
                        <a:pt x="536" y="48"/>
                      </a:cubicBezTo>
                      <a:cubicBezTo>
                        <a:pt x="477" y="12"/>
                        <a:pt x="417" y="0"/>
                        <a:pt x="35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" name="Google Shape;461;p14"/>
                <p:cNvSpPr/>
                <p:nvPr/>
              </p:nvSpPr>
              <p:spPr>
                <a:xfrm>
                  <a:off x="1225126" y="3679649"/>
                  <a:ext cx="16741" cy="12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275" extrusionOk="0">
                      <a:moveTo>
                        <a:pt x="191" y="0"/>
                      </a:moveTo>
                      <a:cubicBezTo>
                        <a:pt x="1" y="0"/>
                        <a:pt x="1" y="274"/>
                        <a:pt x="191" y="274"/>
                      </a:cubicBezTo>
                      <a:cubicBezTo>
                        <a:pt x="370" y="274"/>
                        <a:pt x="37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" name="Google Shape;462;p14"/>
                <p:cNvSpPr/>
                <p:nvPr/>
              </p:nvSpPr>
              <p:spPr>
                <a:xfrm>
                  <a:off x="1183401" y="3655136"/>
                  <a:ext cx="13528" cy="10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239" extrusionOk="0">
                      <a:moveTo>
                        <a:pt x="155" y="0"/>
                      </a:moveTo>
                      <a:cubicBezTo>
                        <a:pt x="1" y="0"/>
                        <a:pt x="1" y="238"/>
                        <a:pt x="155" y="238"/>
                      </a:cubicBezTo>
                      <a:cubicBezTo>
                        <a:pt x="298" y="238"/>
                        <a:pt x="298" y="0"/>
                        <a:pt x="15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" name="Google Shape;463;p14"/>
                <p:cNvSpPr/>
                <p:nvPr/>
              </p:nvSpPr>
              <p:spPr>
                <a:xfrm>
                  <a:off x="1365980" y="4130272"/>
                  <a:ext cx="24840" cy="2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477" extrusionOk="0">
                      <a:moveTo>
                        <a:pt x="251" y="1"/>
                      </a:moveTo>
                      <a:cubicBezTo>
                        <a:pt x="203" y="1"/>
                        <a:pt x="167" y="24"/>
                        <a:pt x="120" y="36"/>
                      </a:cubicBezTo>
                      <a:cubicBezTo>
                        <a:pt x="72" y="60"/>
                        <a:pt x="48" y="96"/>
                        <a:pt x="24" y="120"/>
                      </a:cubicBezTo>
                      <a:lnTo>
                        <a:pt x="24" y="143"/>
                      </a:lnTo>
                      <a:cubicBezTo>
                        <a:pt x="13" y="167"/>
                        <a:pt x="1" y="215"/>
                        <a:pt x="1" y="239"/>
                      </a:cubicBezTo>
                      <a:cubicBezTo>
                        <a:pt x="1" y="274"/>
                        <a:pt x="1" y="298"/>
                        <a:pt x="13" y="322"/>
                      </a:cubicBezTo>
                      <a:cubicBezTo>
                        <a:pt x="13" y="334"/>
                        <a:pt x="13" y="334"/>
                        <a:pt x="24" y="346"/>
                      </a:cubicBezTo>
                      <a:lnTo>
                        <a:pt x="24" y="358"/>
                      </a:lnTo>
                      <a:cubicBezTo>
                        <a:pt x="60" y="405"/>
                        <a:pt x="84" y="441"/>
                        <a:pt x="120" y="453"/>
                      </a:cubicBezTo>
                      <a:cubicBezTo>
                        <a:pt x="167" y="477"/>
                        <a:pt x="203" y="477"/>
                        <a:pt x="251" y="477"/>
                      </a:cubicBezTo>
                      <a:lnTo>
                        <a:pt x="298" y="477"/>
                      </a:lnTo>
                      <a:cubicBezTo>
                        <a:pt x="322" y="477"/>
                        <a:pt x="358" y="477"/>
                        <a:pt x="405" y="465"/>
                      </a:cubicBezTo>
                      <a:cubicBezTo>
                        <a:pt x="429" y="453"/>
                        <a:pt x="465" y="441"/>
                        <a:pt x="477" y="417"/>
                      </a:cubicBezTo>
                      <a:cubicBezTo>
                        <a:pt x="501" y="393"/>
                        <a:pt x="525" y="382"/>
                        <a:pt x="525" y="346"/>
                      </a:cubicBezTo>
                      <a:cubicBezTo>
                        <a:pt x="536" y="322"/>
                        <a:pt x="548" y="286"/>
                        <a:pt x="536" y="239"/>
                      </a:cubicBezTo>
                      <a:lnTo>
                        <a:pt x="536" y="179"/>
                      </a:lnTo>
                      <a:cubicBezTo>
                        <a:pt x="525" y="143"/>
                        <a:pt x="501" y="108"/>
                        <a:pt x="477" y="84"/>
                      </a:cubicBezTo>
                      <a:lnTo>
                        <a:pt x="429" y="36"/>
                      </a:lnTo>
                      <a:cubicBezTo>
                        <a:pt x="382" y="1"/>
                        <a:pt x="358" y="1"/>
                        <a:pt x="29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" name="Google Shape;464;p14"/>
                <p:cNvSpPr/>
                <p:nvPr/>
              </p:nvSpPr>
              <p:spPr>
                <a:xfrm>
                  <a:off x="1314809" y="4131357"/>
                  <a:ext cx="18912" cy="14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2" extrusionOk="0">
                      <a:moveTo>
                        <a:pt x="203" y="0"/>
                      </a:moveTo>
                      <a:cubicBezTo>
                        <a:pt x="1" y="0"/>
                        <a:pt x="1" y="322"/>
                        <a:pt x="203" y="322"/>
                      </a:cubicBezTo>
                      <a:cubicBezTo>
                        <a:pt x="417" y="322"/>
                        <a:pt x="417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465;p14"/>
                <p:cNvSpPr/>
                <p:nvPr/>
              </p:nvSpPr>
              <p:spPr>
                <a:xfrm>
                  <a:off x="1334761" y="4061320"/>
                  <a:ext cx="17781" cy="13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" h="299" extrusionOk="0">
                      <a:moveTo>
                        <a:pt x="203" y="1"/>
                      </a:moveTo>
                      <a:cubicBezTo>
                        <a:pt x="0" y="1"/>
                        <a:pt x="0" y="298"/>
                        <a:pt x="203" y="298"/>
                      </a:cubicBezTo>
                      <a:cubicBezTo>
                        <a:pt x="381" y="298"/>
                        <a:pt x="393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466;p14"/>
                <p:cNvSpPr/>
                <p:nvPr/>
              </p:nvSpPr>
              <p:spPr>
                <a:xfrm>
                  <a:off x="1805572" y="4366220"/>
                  <a:ext cx="24251" cy="24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" h="534" extrusionOk="0">
                      <a:moveTo>
                        <a:pt x="214" y="0"/>
                      </a:moveTo>
                      <a:cubicBezTo>
                        <a:pt x="179" y="0"/>
                        <a:pt x="167" y="0"/>
                        <a:pt x="155" y="12"/>
                      </a:cubicBezTo>
                      <a:cubicBezTo>
                        <a:pt x="131" y="12"/>
                        <a:pt x="131" y="24"/>
                        <a:pt x="119" y="24"/>
                      </a:cubicBezTo>
                      <a:lnTo>
                        <a:pt x="72" y="72"/>
                      </a:lnTo>
                      <a:cubicBezTo>
                        <a:pt x="60" y="84"/>
                        <a:pt x="48" y="108"/>
                        <a:pt x="48" y="120"/>
                      </a:cubicBezTo>
                      <a:cubicBezTo>
                        <a:pt x="24" y="131"/>
                        <a:pt x="24" y="167"/>
                        <a:pt x="12" y="179"/>
                      </a:cubicBezTo>
                      <a:cubicBezTo>
                        <a:pt x="0" y="203"/>
                        <a:pt x="0" y="250"/>
                        <a:pt x="12" y="286"/>
                      </a:cubicBezTo>
                      <a:lnTo>
                        <a:pt x="12" y="310"/>
                      </a:lnTo>
                      <a:lnTo>
                        <a:pt x="12" y="322"/>
                      </a:lnTo>
                      <a:cubicBezTo>
                        <a:pt x="24" y="370"/>
                        <a:pt x="48" y="417"/>
                        <a:pt x="84" y="441"/>
                      </a:cubicBezTo>
                      <a:cubicBezTo>
                        <a:pt x="119" y="477"/>
                        <a:pt x="167" y="501"/>
                        <a:pt x="203" y="524"/>
                      </a:cubicBezTo>
                      <a:cubicBezTo>
                        <a:pt x="226" y="530"/>
                        <a:pt x="250" y="533"/>
                        <a:pt x="274" y="533"/>
                      </a:cubicBezTo>
                      <a:cubicBezTo>
                        <a:pt x="298" y="533"/>
                        <a:pt x="322" y="530"/>
                        <a:pt x="345" y="524"/>
                      </a:cubicBezTo>
                      <a:cubicBezTo>
                        <a:pt x="381" y="501"/>
                        <a:pt x="429" y="489"/>
                        <a:pt x="465" y="441"/>
                      </a:cubicBezTo>
                      <a:cubicBezTo>
                        <a:pt x="488" y="417"/>
                        <a:pt x="524" y="370"/>
                        <a:pt x="536" y="322"/>
                      </a:cubicBezTo>
                      <a:cubicBezTo>
                        <a:pt x="536" y="286"/>
                        <a:pt x="536" y="239"/>
                        <a:pt x="524" y="191"/>
                      </a:cubicBezTo>
                      <a:cubicBezTo>
                        <a:pt x="512" y="143"/>
                        <a:pt x="488" y="108"/>
                        <a:pt x="453" y="72"/>
                      </a:cubicBezTo>
                      <a:cubicBezTo>
                        <a:pt x="417" y="48"/>
                        <a:pt x="369" y="12"/>
                        <a:pt x="3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467;p14"/>
                <p:cNvSpPr/>
                <p:nvPr/>
              </p:nvSpPr>
              <p:spPr>
                <a:xfrm>
                  <a:off x="1769467" y="4332287"/>
                  <a:ext cx="17284" cy="18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403" extrusionOk="0">
                      <a:moveTo>
                        <a:pt x="131" y="0"/>
                      </a:moveTo>
                      <a:lnTo>
                        <a:pt x="36" y="48"/>
                      </a:lnTo>
                      <a:cubicBezTo>
                        <a:pt x="12" y="84"/>
                        <a:pt x="0" y="96"/>
                        <a:pt x="0" y="143"/>
                      </a:cubicBezTo>
                      <a:lnTo>
                        <a:pt x="0" y="167"/>
                      </a:lnTo>
                      <a:lnTo>
                        <a:pt x="0" y="238"/>
                      </a:lnTo>
                      <a:lnTo>
                        <a:pt x="0" y="262"/>
                      </a:lnTo>
                      <a:lnTo>
                        <a:pt x="36" y="346"/>
                      </a:lnTo>
                      <a:cubicBezTo>
                        <a:pt x="72" y="381"/>
                        <a:pt x="96" y="393"/>
                        <a:pt x="131" y="393"/>
                      </a:cubicBezTo>
                      <a:cubicBezTo>
                        <a:pt x="143" y="399"/>
                        <a:pt x="161" y="402"/>
                        <a:pt x="181" y="402"/>
                      </a:cubicBezTo>
                      <a:cubicBezTo>
                        <a:pt x="200" y="402"/>
                        <a:pt x="221" y="399"/>
                        <a:pt x="239" y="393"/>
                      </a:cubicBezTo>
                      <a:lnTo>
                        <a:pt x="322" y="346"/>
                      </a:lnTo>
                      <a:cubicBezTo>
                        <a:pt x="358" y="322"/>
                        <a:pt x="370" y="286"/>
                        <a:pt x="370" y="262"/>
                      </a:cubicBezTo>
                      <a:cubicBezTo>
                        <a:pt x="381" y="215"/>
                        <a:pt x="381" y="167"/>
                        <a:pt x="370" y="143"/>
                      </a:cubicBezTo>
                      <a:lnTo>
                        <a:pt x="322" y="48"/>
                      </a:lnTo>
                      <a:cubicBezTo>
                        <a:pt x="298" y="24"/>
                        <a:pt x="262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8" name="Google Shape;468;p14"/>
                <p:cNvSpPr/>
                <p:nvPr/>
              </p:nvSpPr>
              <p:spPr>
                <a:xfrm>
                  <a:off x="1809870" y="4303738"/>
                  <a:ext cx="12442" cy="9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215" extrusionOk="0">
                      <a:moveTo>
                        <a:pt x="143" y="0"/>
                      </a:moveTo>
                      <a:cubicBezTo>
                        <a:pt x="0" y="0"/>
                        <a:pt x="0" y="215"/>
                        <a:pt x="143" y="215"/>
                      </a:cubicBezTo>
                      <a:cubicBezTo>
                        <a:pt x="274" y="215"/>
                        <a:pt x="274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469;p14"/>
                <p:cNvSpPr/>
                <p:nvPr/>
              </p:nvSpPr>
              <p:spPr>
                <a:xfrm>
                  <a:off x="1819552" y="4264420"/>
                  <a:ext cx="15157" cy="11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251" extrusionOk="0">
                      <a:moveTo>
                        <a:pt x="167" y="0"/>
                      </a:moveTo>
                      <a:cubicBezTo>
                        <a:pt x="1" y="0"/>
                        <a:pt x="1" y="250"/>
                        <a:pt x="167" y="250"/>
                      </a:cubicBezTo>
                      <a:cubicBezTo>
                        <a:pt x="334" y="250"/>
                        <a:pt x="334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470;p14"/>
                <p:cNvSpPr/>
                <p:nvPr/>
              </p:nvSpPr>
              <p:spPr>
                <a:xfrm>
                  <a:off x="2365785" y="4608095"/>
                  <a:ext cx="21582" cy="19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441" extrusionOk="0">
                      <a:moveTo>
                        <a:pt x="239" y="0"/>
                      </a:moveTo>
                      <a:cubicBezTo>
                        <a:pt x="191" y="0"/>
                        <a:pt x="167" y="12"/>
                        <a:pt x="120" y="24"/>
                      </a:cubicBezTo>
                      <a:cubicBezTo>
                        <a:pt x="96" y="36"/>
                        <a:pt x="60" y="72"/>
                        <a:pt x="48" y="96"/>
                      </a:cubicBezTo>
                      <a:cubicBezTo>
                        <a:pt x="48" y="119"/>
                        <a:pt x="36" y="119"/>
                        <a:pt x="36" y="131"/>
                      </a:cubicBezTo>
                      <a:lnTo>
                        <a:pt x="36" y="143"/>
                      </a:lnTo>
                      <a:cubicBezTo>
                        <a:pt x="13" y="155"/>
                        <a:pt x="13" y="179"/>
                        <a:pt x="13" y="191"/>
                      </a:cubicBezTo>
                      <a:cubicBezTo>
                        <a:pt x="1" y="215"/>
                        <a:pt x="1" y="238"/>
                        <a:pt x="13" y="262"/>
                      </a:cubicBezTo>
                      <a:cubicBezTo>
                        <a:pt x="13" y="298"/>
                        <a:pt x="36" y="310"/>
                        <a:pt x="48" y="334"/>
                      </a:cubicBezTo>
                      <a:cubicBezTo>
                        <a:pt x="60" y="358"/>
                        <a:pt x="60" y="369"/>
                        <a:pt x="72" y="381"/>
                      </a:cubicBezTo>
                      <a:cubicBezTo>
                        <a:pt x="108" y="417"/>
                        <a:pt x="120" y="429"/>
                        <a:pt x="167" y="429"/>
                      </a:cubicBezTo>
                      <a:cubicBezTo>
                        <a:pt x="179" y="429"/>
                        <a:pt x="215" y="429"/>
                        <a:pt x="227" y="441"/>
                      </a:cubicBezTo>
                      <a:lnTo>
                        <a:pt x="275" y="441"/>
                      </a:lnTo>
                      <a:cubicBezTo>
                        <a:pt x="310" y="441"/>
                        <a:pt x="346" y="429"/>
                        <a:pt x="394" y="405"/>
                      </a:cubicBezTo>
                      <a:cubicBezTo>
                        <a:pt x="417" y="393"/>
                        <a:pt x="453" y="369"/>
                        <a:pt x="465" y="334"/>
                      </a:cubicBezTo>
                      <a:cubicBezTo>
                        <a:pt x="477" y="250"/>
                        <a:pt x="477" y="155"/>
                        <a:pt x="429" y="96"/>
                      </a:cubicBezTo>
                      <a:cubicBezTo>
                        <a:pt x="394" y="24"/>
                        <a:pt x="310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471;p14"/>
                <p:cNvSpPr/>
                <p:nvPr/>
              </p:nvSpPr>
              <p:spPr>
                <a:xfrm>
                  <a:off x="2343706" y="4576288"/>
                  <a:ext cx="18912" cy="14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3" extrusionOk="0">
                      <a:moveTo>
                        <a:pt x="203" y="1"/>
                      </a:moveTo>
                      <a:cubicBezTo>
                        <a:pt x="1" y="1"/>
                        <a:pt x="1" y="322"/>
                        <a:pt x="203" y="322"/>
                      </a:cubicBezTo>
                      <a:cubicBezTo>
                        <a:pt x="417" y="322"/>
                        <a:pt x="41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472;p14"/>
                <p:cNvSpPr/>
                <p:nvPr/>
              </p:nvSpPr>
              <p:spPr>
                <a:xfrm>
                  <a:off x="2920116" y="4745999"/>
                  <a:ext cx="19953" cy="15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346" extrusionOk="0">
                      <a:moveTo>
                        <a:pt x="226" y="0"/>
                      </a:moveTo>
                      <a:cubicBezTo>
                        <a:pt x="0" y="0"/>
                        <a:pt x="0" y="346"/>
                        <a:pt x="226" y="346"/>
                      </a:cubicBezTo>
                      <a:cubicBezTo>
                        <a:pt x="230" y="346"/>
                        <a:pt x="233" y="346"/>
                        <a:pt x="237" y="346"/>
                      </a:cubicBezTo>
                      <a:cubicBezTo>
                        <a:pt x="441" y="346"/>
                        <a:pt x="437" y="0"/>
                        <a:pt x="2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473;p14"/>
                <p:cNvSpPr/>
                <p:nvPr/>
              </p:nvSpPr>
              <p:spPr>
                <a:xfrm>
                  <a:off x="2847906" y="4770250"/>
                  <a:ext cx="16198" cy="12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286" extrusionOk="0">
                      <a:moveTo>
                        <a:pt x="179" y="0"/>
                      </a:moveTo>
                      <a:cubicBezTo>
                        <a:pt x="1" y="0"/>
                        <a:pt x="1" y="286"/>
                        <a:pt x="179" y="286"/>
                      </a:cubicBezTo>
                      <a:cubicBezTo>
                        <a:pt x="358" y="286"/>
                        <a:pt x="358" y="0"/>
                        <a:pt x="1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474;p14"/>
                <p:cNvSpPr/>
                <p:nvPr/>
              </p:nvSpPr>
              <p:spPr>
                <a:xfrm>
                  <a:off x="2837681" y="4697497"/>
                  <a:ext cx="13528" cy="14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311" extrusionOk="0">
                      <a:moveTo>
                        <a:pt x="143" y="1"/>
                      </a:moveTo>
                      <a:cubicBezTo>
                        <a:pt x="120" y="1"/>
                        <a:pt x="96" y="1"/>
                        <a:pt x="84" y="13"/>
                      </a:cubicBezTo>
                      <a:cubicBezTo>
                        <a:pt x="48" y="25"/>
                        <a:pt x="36" y="48"/>
                        <a:pt x="24" y="72"/>
                      </a:cubicBezTo>
                      <a:lnTo>
                        <a:pt x="24" y="84"/>
                      </a:lnTo>
                      <a:cubicBezTo>
                        <a:pt x="24" y="108"/>
                        <a:pt x="1" y="108"/>
                        <a:pt x="1" y="120"/>
                      </a:cubicBezTo>
                      <a:lnTo>
                        <a:pt x="1" y="191"/>
                      </a:lnTo>
                      <a:cubicBezTo>
                        <a:pt x="1" y="203"/>
                        <a:pt x="24" y="203"/>
                        <a:pt x="24" y="227"/>
                      </a:cubicBezTo>
                      <a:lnTo>
                        <a:pt x="24" y="239"/>
                      </a:lnTo>
                      <a:lnTo>
                        <a:pt x="48" y="263"/>
                      </a:lnTo>
                      <a:cubicBezTo>
                        <a:pt x="60" y="287"/>
                        <a:pt x="96" y="298"/>
                        <a:pt x="108" y="310"/>
                      </a:cubicBezTo>
                      <a:lnTo>
                        <a:pt x="155" y="310"/>
                      </a:lnTo>
                      <a:cubicBezTo>
                        <a:pt x="179" y="310"/>
                        <a:pt x="215" y="310"/>
                        <a:pt x="227" y="298"/>
                      </a:cubicBezTo>
                      <a:lnTo>
                        <a:pt x="262" y="263"/>
                      </a:lnTo>
                      <a:cubicBezTo>
                        <a:pt x="274" y="251"/>
                        <a:pt x="286" y="227"/>
                        <a:pt x="298" y="203"/>
                      </a:cubicBezTo>
                      <a:lnTo>
                        <a:pt x="298" y="144"/>
                      </a:lnTo>
                      <a:cubicBezTo>
                        <a:pt x="298" y="108"/>
                        <a:pt x="286" y="84"/>
                        <a:pt x="286" y="72"/>
                      </a:cubicBezTo>
                      <a:cubicBezTo>
                        <a:pt x="274" y="60"/>
                        <a:pt x="274" y="48"/>
                        <a:pt x="239" y="25"/>
                      </a:cubicBezTo>
                      <a:cubicBezTo>
                        <a:pt x="227" y="13"/>
                        <a:pt x="215" y="13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87982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4"/>
          <p:cNvSpPr txBox="1">
            <a:spLocks noGrp="1"/>
          </p:cNvSpPr>
          <p:nvPr>
            <p:ph type="title"/>
          </p:nvPr>
        </p:nvSpPr>
        <p:spPr>
          <a:xfrm>
            <a:off x="4285425" y="3239363"/>
            <a:ext cx="4138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14"/>
          <p:cNvSpPr txBox="1">
            <a:spLocks noGrp="1"/>
          </p:cNvSpPr>
          <p:nvPr>
            <p:ph type="subTitle" idx="1"/>
          </p:nvPr>
        </p:nvSpPr>
        <p:spPr>
          <a:xfrm>
            <a:off x="4285500" y="1331438"/>
            <a:ext cx="41385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1" name="Google Shape;451;p14"/>
          <p:cNvGrpSpPr/>
          <p:nvPr/>
        </p:nvGrpSpPr>
        <p:grpSpPr>
          <a:xfrm>
            <a:off x="6048468" y="-2541741"/>
            <a:ext cx="3970010" cy="3864403"/>
            <a:chOff x="6048468" y="-2541741"/>
            <a:chExt cx="3970010" cy="3864403"/>
          </a:xfrm>
        </p:grpSpPr>
        <p:sp>
          <p:nvSpPr>
            <p:cNvPr id="452" name="Google Shape;452;p14"/>
            <p:cNvSpPr/>
            <p:nvPr/>
          </p:nvSpPr>
          <p:spPr>
            <a:xfrm rot="-8557240">
              <a:off x="6147670" y="-1561457"/>
              <a:ext cx="3771606" cy="1602675"/>
            </a:xfrm>
            <a:custGeom>
              <a:avLst/>
              <a:gdLst/>
              <a:ahLst/>
              <a:cxnLst/>
              <a:rect l="l" t="t" r="r" b="b"/>
              <a:pathLst>
                <a:path w="13955" h="5930" extrusionOk="0">
                  <a:moveTo>
                    <a:pt x="3807" y="1"/>
                  </a:moveTo>
                  <a:cubicBezTo>
                    <a:pt x="2322" y="1"/>
                    <a:pt x="749" y="401"/>
                    <a:pt x="1" y="1533"/>
                  </a:cubicBezTo>
                  <a:lnTo>
                    <a:pt x="1" y="5930"/>
                  </a:lnTo>
                  <a:lnTo>
                    <a:pt x="13955" y="5930"/>
                  </a:lnTo>
                  <a:cubicBezTo>
                    <a:pt x="13955" y="5930"/>
                    <a:pt x="13755" y="4520"/>
                    <a:pt x="12582" y="4020"/>
                  </a:cubicBezTo>
                  <a:cubicBezTo>
                    <a:pt x="11410" y="3520"/>
                    <a:pt x="10267" y="3753"/>
                    <a:pt x="9162" y="3252"/>
                  </a:cubicBezTo>
                  <a:cubicBezTo>
                    <a:pt x="8054" y="2755"/>
                    <a:pt x="8075" y="1545"/>
                    <a:pt x="6903" y="704"/>
                  </a:cubicBezTo>
                  <a:cubicBezTo>
                    <a:pt x="6352" y="311"/>
                    <a:pt x="5114" y="1"/>
                    <a:pt x="38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3" name="Google Shape;453;p14"/>
            <p:cNvGrpSpPr/>
            <p:nvPr/>
          </p:nvGrpSpPr>
          <p:grpSpPr>
            <a:xfrm rot="-10285502">
              <a:off x="7781913" y="-3948"/>
              <a:ext cx="1763361" cy="1201866"/>
              <a:chOff x="1176669" y="3655136"/>
              <a:chExt cx="1763400" cy="1201893"/>
            </a:xfrm>
          </p:grpSpPr>
          <p:sp>
            <p:nvSpPr>
              <p:cNvPr id="454" name="Google Shape;454;p14"/>
              <p:cNvSpPr/>
              <p:nvPr/>
            </p:nvSpPr>
            <p:spPr>
              <a:xfrm>
                <a:off x="1306710" y="4248223"/>
                <a:ext cx="31852" cy="3131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92" extrusionOk="0">
                    <a:moveTo>
                      <a:pt x="334" y="1"/>
                    </a:moveTo>
                    <a:cubicBezTo>
                      <a:pt x="299" y="1"/>
                      <a:pt x="251" y="13"/>
                      <a:pt x="203" y="37"/>
                    </a:cubicBezTo>
                    <a:cubicBezTo>
                      <a:pt x="156" y="49"/>
                      <a:pt x="132" y="72"/>
                      <a:pt x="96" y="108"/>
                    </a:cubicBezTo>
                    <a:cubicBezTo>
                      <a:pt x="72" y="132"/>
                      <a:pt x="37" y="180"/>
                      <a:pt x="25" y="215"/>
                    </a:cubicBezTo>
                    <a:cubicBezTo>
                      <a:pt x="13" y="251"/>
                      <a:pt x="1" y="299"/>
                      <a:pt x="1" y="346"/>
                    </a:cubicBezTo>
                    <a:cubicBezTo>
                      <a:pt x="1" y="370"/>
                      <a:pt x="13" y="406"/>
                      <a:pt x="13" y="430"/>
                    </a:cubicBezTo>
                    <a:cubicBezTo>
                      <a:pt x="25" y="489"/>
                      <a:pt x="61" y="537"/>
                      <a:pt x="96" y="584"/>
                    </a:cubicBezTo>
                    <a:cubicBezTo>
                      <a:pt x="132" y="596"/>
                      <a:pt x="144" y="608"/>
                      <a:pt x="180" y="644"/>
                    </a:cubicBezTo>
                    <a:cubicBezTo>
                      <a:pt x="239" y="668"/>
                      <a:pt x="299" y="692"/>
                      <a:pt x="358" y="692"/>
                    </a:cubicBezTo>
                    <a:cubicBezTo>
                      <a:pt x="394" y="692"/>
                      <a:pt x="442" y="668"/>
                      <a:pt x="489" y="656"/>
                    </a:cubicBezTo>
                    <a:cubicBezTo>
                      <a:pt x="537" y="644"/>
                      <a:pt x="561" y="608"/>
                      <a:pt x="596" y="584"/>
                    </a:cubicBezTo>
                    <a:cubicBezTo>
                      <a:pt x="620" y="549"/>
                      <a:pt x="656" y="513"/>
                      <a:pt x="668" y="477"/>
                    </a:cubicBezTo>
                    <a:cubicBezTo>
                      <a:pt x="680" y="430"/>
                      <a:pt x="703" y="394"/>
                      <a:pt x="703" y="346"/>
                    </a:cubicBezTo>
                    <a:cubicBezTo>
                      <a:pt x="680" y="311"/>
                      <a:pt x="680" y="287"/>
                      <a:pt x="680" y="251"/>
                    </a:cubicBezTo>
                    <a:cubicBezTo>
                      <a:pt x="668" y="191"/>
                      <a:pt x="644" y="156"/>
                      <a:pt x="596" y="108"/>
                    </a:cubicBezTo>
                    <a:cubicBezTo>
                      <a:pt x="561" y="96"/>
                      <a:pt x="549" y="72"/>
                      <a:pt x="513" y="49"/>
                    </a:cubicBezTo>
                    <a:cubicBezTo>
                      <a:pt x="453" y="13"/>
                      <a:pt x="406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14"/>
              <p:cNvSpPr/>
              <p:nvPr/>
            </p:nvSpPr>
            <p:spPr>
              <a:xfrm>
                <a:off x="1290015" y="4302652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8" y="322"/>
                      <a:pt x="418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14"/>
              <p:cNvSpPr/>
              <p:nvPr/>
            </p:nvSpPr>
            <p:spPr>
              <a:xfrm>
                <a:off x="1246399" y="4270347"/>
                <a:ext cx="20496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77" extrusionOk="0">
                    <a:moveTo>
                      <a:pt x="215" y="0"/>
                    </a:moveTo>
                    <a:cubicBezTo>
                      <a:pt x="167" y="0"/>
                      <a:pt x="155" y="24"/>
                      <a:pt x="120" y="36"/>
                    </a:cubicBezTo>
                    <a:cubicBezTo>
                      <a:pt x="108" y="48"/>
                      <a:pt x="96" y="60"/>
                      <a:pt x="84" y="60"/>
                    </a:cubicBezTo>
                    <a:lnTo>
                      <a:pt x="60" y="83"/>
                    </a:lnTo>
                    <a:cubicBezTo>
                      <a:pt x="48" y="95"/>
                      <a:pt x="48" y="107"/>
                      <a:pt x="36" y="119"/>
                    </a:cubicBezTo>
                    <a:cubicBezTo>
                      <a:pt x="36" y="143"/>
                      <a:pt x="24" y="155"/>
                      <a:pt x="24" y="167"/>
                    </a:cubicBezTo>
                    <a:cubicBezTo>
                      <a:pt x="24" y="179"/>
                      <a:pt x="0" y="214"/>
                      <a:pt x="24" y="226"/>
                    </a:cubicBezTo>
                    <a:cubicBezTo>
                      <a:pt x="24" y="238"/>
                      <a:pt x="24" y="274"/>
                      <a:pt x="36" y="286"/>
                    </a:cubicBezTo>
                    <a:lnTo>
                      <a:pt x="36" y="298"/>
                    </a:lnTo>
                    <a:cubicBezTo>
                      <a:pt x="36" y="322"/>
                      <a:pt x="48" y="334"/>
                      <a:pt x="48" y="345"/>
                    </a:cubicBezTo>
                    <a:cubicBezTo>
                      <a:pt x="60" y="357"/>
                      <a:pt x="84" y="393"/>
                      <a:pt x="96" y="405"/>
                    </a:cubicBezTo>
                    <a:cubicBezTo>
                      <a:pt x="108" y="417"/>
                      <a:pt x="120" y="441"/>
                      <a:pt x="155" y="453"/>
                    </a:cubicBezTo>
                    <a:cubicBezTo>
                      <a:pt x="179" y="464"/>
                      <a:pt x="203" y="464"/>
                      <a:pt x="227" y="476"/>
                    </a:cubicBezTo>
                    <a:lnTo>
                      <a:pt x="298" y="476"/>
                    </a:lnTo>
                    <a:cubicBezTo>
                      <a:pt x="322" y="476"/>
                      <a:pt x="334" y="464"/>
                      <a:pt x="346" y="464"/>
                    </a:cubicBezTo>
                    <a:cubicBezTo>
                      <a:pt x="381" y="453"/>
                      <a:pt x="393" y="441"/>
                      <a:pt x="405" y="417"/>
                    </a:cubicBezTo>
                    <a:cubicBezTo>
                      <a:pt x="417" y="405"/>
                      <a:pt x="417" y="393"/>
                      <a:pt x="441" y="381"/>
                    </a:cubicBezTo>
                    <a:cubicBezTo>
                      <a:pt x="453" y="345"/>
                      <a:pt x="453" y="334"/>
                      <a:pt x="453" y="298"/>
                    </a:cubicBezTo>
                    <a:cubicBezTo>
                      <a:pt x="429" y="274"/>
                      <a:pt x="429" y="238"/>
                      <a:pt x="429" y="226"/>
                    </a:cubicBezTo>
                    <a:cubicBezTo>
                      <a:pt x="429" y="214"/>
                      <a:pt x="405" y="203"/>
                      <a:pt x="393" y="179"/>
                    </a:cubicBezTo>
                    <a:cubicBezTo>
                      <a:pt x="393" y="167"/>
                      <a:pt x="381" y="155"/>
                      <a:pt x="381" y="143"/>
                    </a:cubicBezTo>
                    <a:lnTo>
                      <a:pt x="381" y="119"/>
                    </a:lnTo>
                    <a:cubicBezTo>
                      <a:pt x="381" y="107"/>
                      <a:pt x="381" y="107"/>
                      <a:pt x="358" y="83"/>
                    </a:cubicBezTo>
                    <a:cubicBezTo>
                      <a:pt x="346" y="48"/>
                      <a:pt x="298" y="24"/>
                      <a:pt x="2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57" name="Google Shape;457;p14"/>
              <p:cNvGrpSpPr/>
              <p:nvPr/>
            </p:nvGrpSpPr>
            <p:grpSpPr>
              <a:xfrm>
                <a:off x="1176669" y="3655136"/>
                <a:ext cx="1763400" cy="1201893"/>
                <a:chOff x="1176669" y="3655136"/>
                <a:chExt cx="1763400" cy="1201893"/>
              </a:xfrm>
            </p:grpSpPr>
            <p:sp>
              <p:nvSpPr>
                <p:cNvPr id="458" name="Google Shape;458;p14"/>
                <p:cNvSpPr/>
                <p:nvPr/>
              </p:nvSpPr>
              <p:spPr>
                <a:xfrm>
                  <a:off x="2486451" y="4754596"/>
                  <a:ext cx="24297" cy="18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18" extrusionOk="0">
                      <a:moveTo>
                        <a:pt x="263" y="1"/>
                      </a:moveTo>
                      <a:cubicBezTo>
                        <a:pt x="1" y="1"/>
                        <a:pt x="1" y="418"/>
                        <a:pt x="263" y="418"/>
                      </a:cubicBezTo>
                      <a:cubicBezTo>
                        <a:pt x="536" y="418"/>
                        <a:pt x="536" y="1"/>
                        <a:pt x="26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" name="Google Shape;459;p14"/>
                <p:cNvSpPr/>
                <p:nvPr/>
              </p:nvSpPr>
              <p:spPr>
                <a:xfrm>
                  <a:off x="2337779" y="4837573"/>
                  <a:ext cx="19998" cy="19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" h="430" extrusionOk="0">
                      <a:moveTo>
                        <a:pt x="215" y="0"/>
                      </a:moveTo>
                      <a:cubicBezTo>
                        <a:pt x="191" y="0"/>
                        <a:pt x="155" y="0"/>
                        <a:pt x="132" y="12"/>
                      </a:cubicBezTo>
                      <a:cubicBezTo>
                        <a:pt x="96" y="24"/>
                        <a:pt x="84" y="36"/>
                        <a:pt x="60" y="60"/>
                      </a:cubicBezTo>
                      <a:cubicBezTo>
                        <a:pt x="36" y="72"/>
                        <a:pt x="24" y="96"/>
                        <a:pt x="12" y="131"/>
                      </a:cubicBezTo>
                      <a:cubicBezTo>
                        <a:pt x="1" y="155"/>
                        <a:pt x="1" y="191"/>
                        <a:pt x="1" y="215"/>
                      </a:cubicBezTo>
                      <a:cubicBezTo>
                        <a:pt x="1" y="239"/>
                        <a:pt x="1" y="262"/>
                        <a:pt x="12" y="274"/>
                      </a:cubicBezTo>
                      <a:cubicBezTo>
                        <a:pt x="24" y="310"/>
                        <a:pt x="36" y="358"/>
                        <a:pt x="72" y="369"/>
                      </a:cubicBezTo>
                      <a:cubicBezTo>
                        <a:pt x="84" y="381"/>
                        <a:pt x="96" y="393"/>
                        <a:pt x="120" y="393"/>
                      </a:cubicBezTo>
                      <a:cubicBezTo>
                        <a:pt x="143" y="417"/>
                        <a:pt x="191" y="429"/>
                        <a:pt x="215" y="429"/>
                      </a:cubicBezTo>
                      <a:cubicBezTo>
                        <a:pt x="251" y="429"/>
                        <a:pt x="274" y="429"/>
                        <a:pt x="310" y="417"/>
                      </a:cubicBezTo>
                      <a:cubicBezTo>
                        <a:pt x="334" y="393"/>
                        <a:pt x="358" y="381"/>
                        <a:pt x="382" y="369"/>
                      </a:cubicBezTo>
                      <a:cubicBezTo>
                        <a:pt x="393" y="358"/>
                        <a:pt x="417" y="322"/>
                        <a:pt x="429" y="298"/>
                      </a:cubicBezTo>
                      <a:cubicBezTo>
                        <a:pt x="441" y="262"/>
                        <a:pt x="441" y="239"/>
                        <a:pt x="441" y="203"/>
                      </a:cubicBezTo>
                      <a:cubicBezTo>
                        <a:pt x="441" y="191"/>
                        <a:pt x="441" y="179"/>
                        <a:pt x="429" y="143"/>
                      </a:cubicBezTo>
                      <a:cubicBezTo>
                        <a:pt x="417" y="119"/>
                        <a:pt x="393" y="72"/>
                        <a:pt x="370" y="60"/>
                      </a:cubicBezTo>
                      <a:cubicBezTo>
                        <a:pt x="358" y="36"/>
                        <a:pt x="334" y="24"/>
                        <a:pt x="322" y="24"/>
                      </a:cubicBezTo>
                      <a:cubicBezTo>
                        <a:pt x="298" y="12"/>
                        <a:pt x="251" y="0"/>
                        <a:pt x="2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" name="Google Shape;460;p14"/>
                <p:cNvSpPr/>
                <p:nvPr/>
              </p:nvSpPr>
              <p:spPr>
                <a:xfrm>
                  <a:off x="1176669" y="3697430"/>
                  <a:ext cx="3235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715" extrusionOk="0">
                      <a:moveTo>
                        <a:pt x="358" y="0"/>
                      </a:moveTo>
                      <a:cubicBezTo>
                        <a:pt x="310" y="0"/>
                        <a:pt x="262" y="24"/>
                        <a:pt x="215" y="36"/>
                      </a:cubicBezTo>
                      <a:cubicBezTo>
                        <a:pt x="179" y="48"/>
                        <a:pt x="131" y="83"/>
                        <a:pt x="108" y="107"/>
                      </a:cubicBezTo>
                      <a:cubicBezTo>
                        <a:pt x="72" y="143"/>
                        <a:pt x="48" y="179"/>
                        <a:pt x="24" y="226"/>
                      </a:cubicBezTo>
                      <a:cubicBezTo>
                        <a:pt x="0" y="274"/>
                        <a:pt x="0" y="322"/>
                        <a:pt x="0" y="357"/>
                      </a:cubicBezTo>
                      <a:cubicBezTo>
                        <a:pt x="0" y="393"/>
                        <a:pt x="12" y="417"/>
                        <a:pt x="12" y="453"/>
                      </a:cubicBezTo>
                      <a:cubicBezTo>
                        <a:pt x="24" y="512"/>
                        <a:pt x="60" y="572"/>
                        <a:pt x="108" y="619"/>
                      </a:cubicBezTo>
                      <a:cubicBezTo>
                        <a:pt x="131" y="631"/>
                        <a:pt x="143" y="643"/>
                        <a:pt x="179" y="679"/>
                      </a:cubicBezTo>
                      <a:cubicBezTo>
                        <a:pt x="238" y="703"/>
                        <a:pt x="298" y="715"/>
                        <a:pt x="358" y="715"/>
                      </a:cubicBezTo>
                      <a:cubicBezTo>
                        <a:pt x="405" y="715"/>
                        <a:pt x="441" y="703"/>
                        <a:pt x="489" y="691"/>
                      </a:cubicBezTo>
                      <a:cubicBezTo>
                        <a:pt x="536" y="667"/>
                        <a:pt x="584" y="643"/>
                        <a:pt x="608" y="607"/>
                      </a:cubicBezTo>
                      <a:cubicBezTo>
                        <a:pt x="643" y="584"/>
                        <a:pt x="667" y="536"/>
                        <a:pt x="679" y="500"/>
                      </a:cubicBezTo>
                      <a:cubicBezTo>
                        <a:pt x="715" y="453"/>
                        <a:pt x="715" y="405"/>
                        <a:pt x="715" y="357"/>
                      </a:cubicBezTo>
                      <a:cubicBezTo>
                        <a:pt x="715" y="334"/>
                        <a:pt x="703" y="298"/>
                        <a:pt x="703" y="274"/>
                      </a:cubicBezTo>
                      <a:cubicBezTo>
                        <a:pt x="679" y="214"/>
                        <a:pt x="655" y="155"/>
                        <a:pt x="608" y="107"/>
                      </a:cubicBezTo>
                      <a:cubicBezTo>
                        <a:pt x="572" y="95"/>
                        <a:pt x="560" y="72"/>
                        <a:pt x="536" y="48"/>
                      </a:cubicBezTo>
                      <a:cubicBezTo>
                        <a:pt x="477" y="12"/>
                        <a:pt x="417" y="0"/>
                        <a:pt x="35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" name="Google Shape;461;p14"/>
                <p:cNvSpPr/>
                <p:nvPr/>
              </p:nvSpPr>
              <p:spPr>
                <a:xfrm>
                  <a:off x="1225126" y="3679649"/>
                  <a:ext cx="16741" cy="12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275" extrusionOk="0">
                      <a:moveTo>
                        <a:pt x="191" y="0"/>
                      </a:moveTo>
                      <a:cubicBezTo>
                        <a:pt x="1" y="0"/>
                        <a:pt x="1" y="274"/>
                        <a:pt x="191" y="274"/>
                      </a:cubicBezTo>
                      <a:cubicBezTo>
                        <a:pt x="370" y="274"/>
                        <a:pt x="37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" name="Google Shape;462;p14"/>
                <p:cNvSpPr/>
                <p:nvPr/>
              </p:nvSpPr>
              <p:spPr>
                <a:xfrm>
                  <a:off x="1183401" y="3655136"/>
                  <a:ext cx="13528" cy="10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239" extrusionOk="0">
                      <a:moveTo>
                        <a:pt x="155" y="0"/>
                      </a:moveTo>
                      <a:cubicBezTo>
                        <a:pt x="1" y="0"/>
                        <a:pt x="1" y="238"/>
                        <a:pt x="155" y="238"/>
                      </a:cubicBezTo>
                      <a:cubicBezTo>
                        <a:pt x="298" y="238"/>
                        <a:pt x="298" y="0"/>
                        <a:pt x="15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" name="Google Shape;463;p14"/>
                <p:cNvSpPr/>
                <p:nvPr/>
              </p:nvSpPr>
              <p:spPr>
                <a:xfrm>
                  <a:off x="1365980" y="4130272"/>
                  <a:ext cx="24840" cy="2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477" extrusionOk="0">
                      <a:moveTo>
                        <a:pt x="251" y="1"/>
                      </a:moveTo>
                      <a:cubicBezTo>
                        <a:pt x="203" y="1"/>
                        <a:pt x="167" y="24"/>
                        <a:pt x="120" y="36"/>
                      </a:cubicBezTo>
                      <a:cubicBezTo>
                        <a:pt x="72" y="60"/>
                        <a:pt x="48" y="96"/>
                        <a:pt x="24" y="120"/>
                      </a:cubicBezTo>
                      <a:lnTo>
                        <a:pt x="24" y="143"/>
                      </a:lnTo>
                      <a:cubicBezTo>
                        <a:pt x="13" y="167"/>
                        <a:pt x="1" y="215"/>
                        <a:pt x="1" y="239"/>
                      </a:cubicBezTo>
                      <a:cubicBezTo>
                        <a:pt x="1" y="274"/>
                        <a:pt x="1" y="298"/>
                        <a:pt x="13" y="322"/>
                      </a:cubicBezTo>
                      <a:cubicBezTo>
                        <a:pt x="13" y="334"/>
                        <a:pt x="13" y="334"/>
                        <a:pt x="24" y="346"/>
                      </a:cubicBezTo>
                      <a:lnTo>
                        <a:pt x="24" y="358"/>
                      </a:lnTo>
                      <a:cubicBezTo>
                        <a:pt x="60" y="405"/>
                        <a:pt x="84" y="441"/>
                        <a:pt x="120" y="453"/>
                      </a:cubicBezTo>
                      <a:cubicBezTo>
                        <a:pt x="167" y="477"/>
                        <a:pt x="203" y="477"/>
                        <a:pt x="251" y="477"/>
                      </a:cubicBezTo>
                      <a:lnTo>
                        <a:pt x="298" y="477"/>
                      </a:lnTo>
                      <a:cubicBezTo>
                        <a:pt x="322" y="477"/>
                        <a:pt x="358" y="477"/>
                        <a:pt x="405" y="465"/>
                      </a:cubicBezTo>
                      <a:cubicBezTo>
                        <a:pt x="429" y="453"/>
                        <a:pt x="465" y="441"/>
                        <a:pt x="477" y="417"/>
                      </a:cubicBezTo>
                      <a:cubicBezTo>
                        <a:pt x="501" y="393"/>
                        <a:pt x="525" y="382"/>
                        <a:pt x="525" y="346"/>
                      </a:cubicBezTo>
                      <a:cubicBezTo>
                        <a:pt x="536" y="322"/>
                        <a:pt x="548" y="286"/>
                        <a:pt x="536" y="239"/>
                      </a:cubicBezTo>
                      <a:lnTo>
                        <a:pt x="536" y="179"/>
                      </a:lnTo>
                      <a:cubicBezTo>
                        <a:pt x="525" y="143"/>
                        <a:pt x="501" y="108"/>
                        <a:pt x="477" y="84"/>
                      </a:cubicBezTo>
                      <a:lnTo>
                        <a:pt x="429" y="36"/>
                      </a:lnTo>
                      <a:cubicBezTo>
                        <a:pt x="382" y="1"/>
                        <a:pt x="358" y="1"/>
                        <a:pt x="29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" name="Google Shape;464;p14"/>
                <p:cNvSpPr/>
                <p:nvPr/>
              </p:nvSpPr>
              <p:spPr>
                <a:xfrm>
                  <a:off x="1314809" y="4131357"/>
                  <a:ext cx="18912" cy="14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2" extrusionOk="0">
                      <a:moveTo>
                        <a:pt x="203" y="0"/>
                      </a:moveTo>
                      <a:cubicBezTo>
                        <a:pt x="1" y="0"/>
                        <a:pt x="1" y="322"/>
                        <a:pt x="203" y="322"/>
                      </a:cubicBezTo>
                      <a:cubicBezTo>
                        <a:pt x="417" y="322"/>
                        <a:pt x="417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465;p14"/>
                <p:cNvSpPr/>
                <p:nvPr/>
              </p:nvSpPr>
              <p:spPr>
                <a:xfrm>
                  <a:off x="1334761" y="4061320"/>
                  <a:ext cx="17781" cy="13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" h="299" extrusionOk="0">
                      <a:moveTo>
                        <a:pt x="203" y="1"/>
                      </a:moveTo>
                      <a:cubicBezTo>
                        <a:pt x="0" y="1"/>
                        <a:pt x="0" y="298"/>
                        <a:pt x="203" y="298"/>
                      </a:cubicBezTo>
                      <a:cubicBezTo>
                        <a:pt x="381" y="298"/>
                        <a:pt x="393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466;p14"/>
                <p:cNvSpPr/>
                <p:nvPr/>
              </p:nvSpPr>
              <p:spPr>
                <a:xfrm>
                  <a:off x="1805572" y="4366220"/>
                  <a:ext cx="24251" cy="24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" h="534" extrusionOk="0">
                      <a:moveTo>
                        <a:pt x="214" y="0"/>
                      </a:moveTo>
                      <a:cubicBezTo>
                        <a:pt x="179" y="0"/>
                        <a:pt x="167" y="0"/>
                        <a:pt x="155" y="12"/>
                      </a:cubicBezTo>
                      <a:cubicBezTo>
                        <a:pt x="131" y="12"/>
                        <a:pt x="131" y="24"/>
                        <a:pt x="119" y="24"/>
                      </a:cubicBezTo>
                      <a:lnTo>
                        <a:pt x="72" y="72"/>
                      </a:lnTo>
                      <a:cubicBezTo>
                        <a:pt x="60" y="84"/>
                        <a:pt x="48" y="108"/>
                        <a:pt x="48" y="120"/>
                      </a:cubicBezTo>
                      <a:cubicBezTo>
                        <a:pt x="24" y="131"/>
                        <a:pt x="24" y="167"/>
                        <a:pt x="12" y="179"/>
                      </a:cubicBezTo>
                      <a:cubicBezTo>
                        <a:pt x="0" y="203"/>
                        <a:pt x="0" y="250"/>
                        <a:pt x="12" y="286"/>
                      </a:cubicBezTo>
                      <a:lnTo>
                        <a:pt x="12" y="310"/>
                      </a:lnTo>
                      <a:lnTo>
                        <a:pt x="12" y="322"/>
                      </a:lnTo>
                      <a:cubicBezTo>
                        <a:pt x="24" y="370"/>
                        <a:pt x="48" y="417"/>
                        <a:pt x="84" y="441"/>
                      </a:cubicBezTo>
                      <a:cubicBezTo>
                        <a:pt x="119" y="477"/>
                        <a:pt x="167" y="501"/>
                        <a:pt x="203" y="524"/>
                      </a:cubicBezTo>
                      <a:cubicBezTo>
                        <a:pt x="226" y="530"/>
                        <a:pt x="250" y="533"/>
                        <a:pt x="274" y="533"/>
                      </a:cubicBezTo>
                      <a:cubicBezTo>
                        <a:pt x="298" y="533"/>
                        <a:pt x="322" y="530"/>
                        <a:pt x="345" y="524"/>
                      </a:cubicBezTo>
                      <a:cubicBezTo>
                        <a:pt x="381" y="501"/>
                        <a:pt x="429" y="489"/>
                        <a:pt x="465" y="441"/>
                      </a:cubicBezTo>
                      <a:cubicBezTo>
                        <a:pt x="488" y="417"/>
                        <a:pt x="524" y="370"/>
                        <a:pt x="536" y="322"/>
                      </a:cubicBezTo>
                      <a:cubicBezTo>
                        <a:pt x="536" y="286"/>
                        <a:pt x="536" y="239"/>
                        <a:pt x="524" y="191"/>
                      </a:cubicBezTo>
                      <a:cubicBezTo>
                        <a:pt x="512" y="143"/>
                        <a:pt x="488" y="108"/>
                        <a:pt x="453" y="72"/>
                      </a:cubicBezTo>
                      <a:cubicBezTo>
                        <a:pt x="417" y="48"/>
                        <a:pt x="369" y="12"/>
                        <a:pt x="3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467;p14"/>
                <p:cNvSpPr/>
                <p:nvPr/>
              </p:nvSpPr>
              <p:spPr>
                <a:xfrm>
                  <a:off x="1769467" y="4332287"/>
                  <a:ext cx="17284" cy="18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403" extrusionOk="0">
                      <a:moveTo>
                        <a:pt x="131" y="0"/>
                      </a:moveTo>
                      <a:lnTo>
                        <a:pt x="36" y="48"/>
                      </a:lnTo>
                      <a:cubicBezTo>
                        <a:pt x="12" y="84"/>
                        <a:pt x="0" y="96"/>
                        <a:pt x="0" y="143"/>
                      </a:cubicBezTo>
                      <a:lnTo>
                        <a:pt x="0" y="167"/>
                      </a:lnTo>
                      <a:lnTo>
                        <a:pt x="0" y="238"/>
                      </a:lnTo>
                      <a:lnTo>
                        <a:pt x="0" y="262"/>
                      </a:lnTo>
                      <a:lnTo>
                        <a:pt x="36" y="346"/>
                      </a:lnTo>
                      <a:cubicBezTo>
                        <a:pt x="72" y="381"/>
                        <a:pt x="96" y="393"/>
                        <a:pt x="131" y="393"/>
                      </a:cubicBezTo>
                      <a:cubicBezTo>
                        <a:pt x="143" y="399"/>
                        <a:pt x="161" y="402"/>
                        <a:pt x="181" y="402"/>
                      </a:cubicBezTo>
                      <a:cubicBezTo>
                        <a:pt x="200" y="402"/>
                        <a:pt x="221" y="399"/>
                        <a:pt x="239" y="393"/>
                      </a:cubicBezTo>
                      <a:lnTo>
                        <a:pt x="322" y="346"/>
                      </a:lnTo>
                      <a:cubicBezTo>
                        <a:pt x="358" y="322"/>
                        <a:pt x="370" y="286"/>
                        <a:pt x="370" y="262"/>
                      </a:cubicBezTo>
                      <a:cubicBezTo>
                        <a:pt x="381" y="215"/>
                        <a:pt x="381" y="167"/>
                        <a:pt x="370" y="143"/>
                      </a:cubicBezTo>
                      <a:lnTo>
                        <a:pt x="322" y="48"/>
                      </a:lnTo>
                      <a:cubicBezTo>
                        <a:pt x="298" y="24"/>
                        <a:pt x="262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8" name="Google Shape;468;p14"/>
                <p:cNvSpPr/>
                <p:nvPr/>
              </p:nvSpPr>
              <p:spPr>
                <a:xfrm>
                  <a:off x="1809870" y="4303738"/>
                  <a:ext cx="12442" cy="9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215" extrusionOk="0">
                      <a:moveTo>
                        <a:pt x="143" y="0"/>
                      </a:moveTo>
                      <a:cubicBezTo>
                        <a:pt x="0" y="0"/>
                        <a:pt x="0" y="215"/>
                        <a:pt x="143" y="215"/>
                      </a:cubicBezTo>
                      <a:cubicBezTo>
                        <a:pt x="274" y="215"/>
                        <a:pt x="274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469;p14"/>
                <p:cNvSpPr/>
                <p:nvPr/>
              </p:nvSpPr>
              <p:spPr>
                <a:xfrm>
                  <a:off x="1819552" y="4264420"/>
                  <a:ext cx="15157" cy="11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251" extrusionOk="0">
                      <a:moveTo>
                        <a:pt x="167" y="0"/>
                      </a:moveTo>
                      <a:cubicBezTo>
                        <a:pt x="1" y="0"/>
                        <a:pt x="1" y="250"/>
                        <a:pt x="167" y="250"/>
                      </a:cubicBezTo>
                      <a:cubicBezTo>
                        <a:pt x="334" y="250"/>
                        <a:pt x="334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470;p14"/>
                <p:cNvSpPr/>
                <p:nvPr/>
              </p:nvSpPr>
              <p:spPr>
                <a:xfrm>
                  <a:off x="2365785" y="4608095"/>
                  <a:ext cx="21582" cy="19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441" extrusionOk="0">
                      <a:moveTo>
                        <a:pt x="239" y="0"/>
                      </a:moveTo>
                      <a:cubicBezTo>
                        <a:pt x="191" y="0"/>
                        <a:pt x="167" y="12"/>
                        <a:pt x="120" y="24"/>
                      </a:cubicBezTo>
                      <a:cubicBezTo>
                        <a:pt x="96" y="36"/>
                        <a:pt x="60" y="72"/>
                        <a:pt x="48" y="96"/>
                      </a:cubicBezTo>
                      <a:cubicBezTo>
                        <a:pt x="48" y="119"/>
                        <a:pt x="36" y="119"/>
                        <a:pt x="36" y="131"/>
                      </a:cubicBezTo>
                      <a:lnTo>
                        <a:pt x="36" y="143"/>
                      </a:lnTo>
                      <a:cubicBezTo>
                        <a:pt x="13" y="155"/>
                        <a:pt x="13" y="179"/>
                        <a:pt x="13" y="191"/>
                      </a:cubicBezTo>
                      <a:cubicBezTo>
                        <a:pt x="1" y="215"/>
                        <a:pt x="1" y="238"/>
                        <a:pt x="13" y="262"/>
                      </a:cubicBezTo>
                      <a:cubicBezTo>
                        <a:pt x="13" y="298"/>
                        <a:pt x="36" y="310"/>
                        <a:pt x="48" y="334"/>
                      </a:cubicBezTo>
                      <a:cubicBezTo>
                        <a:pt x="60" y="358"/>
                        <a:pt x="60" y="369"/>
                        <a:pt x="72" y="381"/>
                      </a:cubicBezTo>
                      <a:cubicBezTo>
                        <a:pt x="108" y="417"/>
                        <a:pt x="120" y="429"/>
                        <a:pt x="167" y="429"/>
                      </a:cubicBezTo>
                      <a:cubicBezTo>
                        <a:pt x="179" y="429"/>
                        <a:pt x="215" y="429"/>
                        <a:pt x="227" y="441"/>
                      </a:cubicBezTo>
                      <a:lnTo>
                        <a:pt x="275" y="441"/>
                      </a:lnTo>
                      <a:cubicBezTo>
                        <a:pt x="310" y="441"/>
                        <a:pt x="346" y="429"/>
                        <a:pt x="394" y="405"/>
                      </a:cubicBezTo>
                      <a:cubicBezTo>
                        <a:pt x="417" y="393"/>
                        <a:pt x="453" y="369"/>
                        <a:pt x="465" y="334"/>
                      </a:cubicBezTo>
                      <a:cubicBezTo>
                        <a:pt x="477" y="250"/>
                        <a:pt x="477" y="155"/>
                        <a:pt x="429" y="96"/>
                      </a:cubicBezTo>
                      <a:cubicBezTo>
                        <a:pt x="394" y="24"/>
                        <a:pt x="310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471;p14"/>
                <p:cNvSpPr/>
                <p:nvPr/>
              </p:nvSpPr>
              <p:spPr>
                <a:xfrm>
                  <a:off x="2343706" y="4576288"/>
                  <a:ext cx="18912" cy="14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3" extrusionOk="0">
                      <a:moveTo>
                        <a:pt x="203" y="1"/>
                      </a:moveTo>
                      <a:cubicBezTo>
                        <a:pt x="1" y="1"/>
                        <a:pt x="1" y="322"/>
                        <a:pt x="203" y="322"/>
                      </a:cubicBezTo>
                      <a:cubicBezTo>
                        <a:pt x="417" y="322"/>
                        <a:pt x="41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472;p14"/>
                <p:cNvSpPr/>
                <p:nvPr/>
              </p:nvSpPr>
              <p:spPr>
                <a:xfrm>
                  <a:off x="2920116" y="4745999"/>
                  <a:ext cx="19953" cy="15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346" extrusionOk="0">
                      <a:moveTo>
                        <a:pt x="226" y="0"/>
                      </a:moveTo>
                      <a:cubicBezTo>
                        <a:pt x="0" y="0"/>
                        <a:pt x="0" y="346"/>
                        <a:pt x="226" y="346"/>
                      </a:cubicBezTo>
                      <a:cubicBezTo>
                        <a:pt x="230" y="346"/>
                        <a:pt x="233" y="346"/>
                        <a:pt x="237" y="346"/>
                      </a:cubicBezTo>
                      <a:cubicBezTo>
                        <a:pt x="441" y="346"/>
                        <a:pt x="437" y="0"/>
                        <a:pt x="2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473;p14"/>
                <p:cNvSpPr/>
                <p:nvPr/>
              </p:nvSpPr>
              <p:spPr>
                <a:xfrm>
                  <a:off x="2847906" y="4770250"/>
                  <a:ext cx="16198" cy="12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286" extrusionOk="0">
                      <a:moveTo>
                        <a:pt x="179" y="0"/>
                      </a:moveTo>
                      <a:cubicBezTo>
                        <a:pt x="1" y="0"/>
                        <a:pt x="1" y="286"/>
                        <a:pt x="179" y="286"/>
                      </a:cubicBezTo>
                      <a:cubicBezTo>
                        <a:pt x="358" y="286"/>
                        <a:pt x="358" y="0"/>
                        <a:pt x="1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474;p14"/>
                <p:cNvSpPr/>
                <p:nvPr/>
              </p:nvSpPr>
              <p:spPr>
                <a:xfrm>
                  <a:off x="2837681" y="4697497"/>
                  <a:ext cx="13528" cy="14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311" extrusionOk="0">
                      <a:moveTo>
                        <a:pt x="143" y="1"/>
                      </a:moveTo>
                      <a:cubicBezTo>
                        <a:pt x="120" y="1"/>
                        <a:pt x="96" y="1"/>
                        <a:pt x="84" y="13"/>
                      </a:cubicBezTo>
                      <a:cubicBezTo>
                        <a:pt x="48" y="25"/>
                        <a:pt x="36" y="48"/>
                        <a:pt x="24" y="72"/>
                      </a:cubicBezTo>
                      <a:lnTo>
                        <a:pt x="24" y="84"/>
                      </a:lnTo>
                      <a:cubicBezTo>
                        <a:pt x="24" y="108"/>
                        <a:pt x="1" y="108"/>
                        <a:pt x="1" y="120"/>
                      </a:cubicBezTo>
                      <a:lnTo>
                        <a:pt x="1" y="191"/>
                      </a:lnTo>
                      <a:cubicBezTo>
                        <a:pt x="1" y="203"/>
                        <a:pt x="24" y="203"/>
                        <a:pt x="24" y="227"/>
                      </a:cubicBezTo>
                      <a:lnTo>
                        <a:pt x="24" y="239"/>
                      </a:lnTo>
                      <a:lnTo>
                        <a:pt x="48" y="263"/>
                      </a:lnTo>
                      <a:cubicBezTo>
                        <a:pt x="60" y="287"/>
                        <a:pt x="96" y="298"/>
                        <a:pt x="108" y="310"/>
                      </a:cubicBezTo>
                      <a:lnTo>
                        <a:pt x="155" y="310"/>
                      </a:lnTo>
                      <a:cubicBezTo>
                        <a:pt x="179" y="310"/>
                        <a:pt x="215" y="310"/>
                        <a:pt x="227" y="298"/>
                      </a:cubicBezTo>
                      <a:lnTo>
                        <a:pt x="262" y="263"/>
                      </a:lnTo>
                      <a:cubicBezTo>
                        <a:pt x="274" y="251"/>
                        <a:pt x="286" y="227"/>
                        <a:pt x="298" y="203"/>
                      </a:cubicBezTo>
                      <a:lnTo>
                        <a:pt x="298" y="144"/>
                      </a:lnTo>
                      <a:cubicBezTo>
                        <a:pt x="298" y="108"/>
                        <a:pt x="286" y="84"/>
                        <a:pt x="286" y="72"/>
                      </a:cubicBezTo>
                      <a:cubicBezTo>
                        <a:pt x="274" y="60"/>
                        <a:pt x="274" y="48"/>
                        <a:pt x="239" y="25"/>
                      </a:cubicBezTo>
                      <a:cubicBezTo>
                        <a:pt x="227" y="13"/>
                        <a:pt x="215" y="13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25003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4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5"/>
          <p:cNvSpPr/>
          <p:nvPr/>
        </p:nvSpPr>
        <p:spPr>
          <a:xfrm rot="10800000" flipH="1">
            <a:off x="-1746758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5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15"/>
          <p:cNvGrpSpPr/>
          <p:nvPr/>
        </p:nvGrpSpPr>
        <p:grpSpPr>
          <a:xfrm rot="8649555">
            <a:off x="-218638" y="-60913"/>
            <a:ext cx="1763296" cy="1201822"/>
            <a:chOff x="1176669" y="3655136"/>
            <a:chExt cx="1763400" cy="1201893"/>
          </a:xfrm>
        </p:grpSpPr>
        <p:sp>
          <p:nvSpPr>
            <p:cNvPr id="479" name="Google Shape;479;p15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2" name="Google Shape;482;p15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483" name="Google Shape;483;p15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5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5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5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5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5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5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5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1_Title only 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5"/>
          <p:cNvSpPr/>
          <p:nvPr/>
        </p:nvSpPr>
        <p:spPr>
          <a:xfrm rot="10800000" flipH="1">
            <a:off x="-1746758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5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15"/>
          <p:cNvGrpSpPr/>
          <p:nvPr/>
        </p:nvGrpSpPr>
        <p:grpSpPr>
          <a:xfrm rot="8649555">
            <a:off x="-218638" y="-60913"/>
            <a:ext cx="1763296" cy="1201822"/>
            <a:chOff x="1176669" y="3655136"/>
            <a:chExt cx="1763400" cy="1201893"/>
          </a:xfrm>
        </p:grpSpPr>
        <p:sp>
          <p:nvSpPr>
            <p:cNvPr id="479" name="Google Shape;479;p15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2" name="Google Shape;482;p15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483" name="Google Shape;483;p15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5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5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5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5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5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5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5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15645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1_Title only 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5"/>
          <p:cNvSpPr/>
          <p:nvPr/>
        </p:nvSpPr>
        <p:spPr>
          <a:xfrm rot="10800000" flipH="1">
            <a:off x="-1746758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5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15"/>
          <p:cNvGrpSpPr/>
          <p:nvPr/>
        </p:nvGrpSpPr>
        <p:grpSpPr>
          <a:xfrm rot="8649555">
            <a:off x="-218638" y="-60913"/>
            <a:ext cx="1763296" cy="1201822"/>
            <a:chOff x="1176669" y="3655136"/>
            <a:chExt cx="1763400" cy="1201893"/>
          </a:xfrm>
        </p:grpSpPr>
        <p:sp>
          <p:nvSpPr>
            <p:cNvPr id="479" name="Google Shape;479;p15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2" name="Google Shape;482;p15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483" name="Google Shape;483;p15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5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5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5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5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5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5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5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7518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●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○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■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●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○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■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●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○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hort Stack"/>
              <a:buChar char="■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702" r:id="rId3"/>
    <p:sldLayoutId id="2147483701" r:id="rId4"/>
    <p:sldLayoutId id="2147483698" r:id="rId5"/>
    <p:sldLayoutId id="2147483686" r:id="rId6"/>
    <p:sldLayoutId id="2147483661" r:id="rId7"/>
    <p:sldLayoutId id="2147483705" r:id="rId8"/>
    <p:sldLayoutId id="2147483699" r:id="rId9"/>
    <p:sldLayoutId id="2147483693" r:id="rId10"/>
    <p:sldLayoutId id="2147483687" r:id="rId11"/>
    <p:sldLayoutId id="2147483662" r:id="rId12"/>
    <p:sldLayoutId id="2147483713" r:id="rId13"/>
    <p:sldLayoutId id="2147483710" r:id="rId14"/>
    <p:sldLayoutId id="2147483708" r:id="rId15"/>
    <p:sldLayoutId id="2147483696" r:id="rId16"/>
    <p:sldLayoutId id="2147483695" r:id="rId17"/>
    <p:sldLayoutId id="2147483691" r:id="rId18"/>
    <p:sldLayoutId id="2147483689" r:id="rId19"/>
    <p:sldLayoutId id="2147483681" r:id="rId20"/>
    <p:sldLayoutId id="2147483679" r:id="rId21"/>
    <p:sldLayoutId id="2147483715" r:id="rId22"/>
    <p:sldLayoutId id="2147483714" r:id="rId23"/>
    <p:sldLayoutId id="2147483709" r:id="rId24"/>
    <p:sldLayoutId id="2147483680" r:id="rId25"/>
    <p:sldLayoutId id="2147483666" r:id="rId26"/>
    <p:sldLayoutId id="2147483707" r:id="rId27"/>
    <p:sldLayoutId id="2147483706" r:id="rId28"/>
    <p:sldLayoutId id="2147483700" r:id="rId29"/>
    <p:sldLayoutId id="2147483690" r:id="rId30"/>
    <p:sldLayoutId id="2147483688" r:id="rId31"/>
    <p:sldLayoutId id="2147483684" r:id="rId32"/>
    <p:sldLayoutId id="2147483678" r:id="rId33"/>
    <p:sldLayoutId id="2147483677" r:id="rId34"/>
    <p:sldLayoutId id="2147483670" r:id="rId35"/>
    <p:sldLayoutId id="2147483712" r:id="rId36"/>
    <p:sldLayoutId id="2147483711" r:id="rId37"/>
    <p:sldLayoutId id="2147483704" r:id="rId38"/>
    <p:sldLayoutId id="2147483703" r:id="rId39"/>
    <p:sldLayoutId id="2147483697" r:id="rId40"/>
    <p:sldLayoutId id="2147483692" r:id="rId41"/>
    <p:sldLayoutId id="2147483685" r:id="rId42"/>
    <p:sldLayoutId id="2147483682" r:id="rId43"/>
    <p:sldLayoutId id="2147483671" r:id="rId44"/>
    <p:sldLayoutId id="2147483694" r:id="rId4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lanhuongcl/azbsbmkupynhtfb2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26.xml"/><Relationship Id="rId7" Type="http://schemas.openxmlformats.org/officeDocument/2006/relationships/customXml" Target="../ink/ink1.xml"/><Relationship Id="rId12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customXml" Target="../ink/ink3.xml"/><Relationship Id="rId5" Type="http://schemas.openxmlformats.org/officeDocument/2006/relationships/image" Target="../media/image8.png"/><Relationship Id="rId10" Type="http://schemas.openxmlformats.org/officeDocument/2006/relationships/image" Target="../media/image70.png"/><Relationship Id="rId4" Type="http://schemas.openxmlformats.org/officeDocument/2006/relationships/image" Target="../media/image7.png"/><Relationship Id="rId9" Type="http://schemas.openxmlformats.org/officeDocument/2006/relationships/customXml" Target="../ink/ink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Relationship Id="rId9" Type="http://schemas.openxmlformats.org/officeDocument/2006/relationships/hyperlink" Target="https://www.youtube.com/watch?v=Vr4SxqD6zVw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hyperlink" Target="https://www.youtube.com/watch?v=n6GTAYKJrjM" TargetMode="Externa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 rot="9847307">
            <a:off x="1437602" y="4158007"/>
            <a:ext cx="291465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500">
              <a:solidFill>
                <a:srgbClr val="99CC00"/>
              </a:solidFill>
              <a:latin typeface="VNI-Thufap2" pitchFamily="2" charset="0"/>
            </a:endParaRPr>
          </a:p>
        </p:txBody>
      </p:sp>
      <p:pic>
        <p:nvPicPr>
          <p:cNvPr id="12293" name="Picture 5" descr="0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0616">
            <a:off x="80314" y="2606784"/>
            <a:ext cx="2555544" cy="797204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  <a:reflection blurRad="6350" stA="50000" endA="300" endPos="90000" dist="50800" dir="5400000" sy="-100000" algn="bl" rotWithShape="0"/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lope"/>
            <a:bevelB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58087" y="2700754"/>
            <a:ext cx="6277000" cy="334565"/>
          </a:xfrm>
        </p:spPr>
        <p:txBody>
          <a:bodyPr/>
          <a:lstStyle/>
          <a:p>
            <a:r>
              <a:rPr lang="en-US" sz="2100" b="1" dirty="0">
                <a:solidFill>
                  <a:srgbClr val="CC0066"/>
                </a:solidFill>
                <a:latin typeface="Times New Roman" panose="02020603050405020304" pitchFamily="18" charset="0"/>
              </a:rPr>
              <a:t>GIÁO VIÊN THỰC HIỆN: NGUYỄN THỊ TOÀN</a:t>
            </a:r>
            <a:endParaRPr lang="en-US" sz="2100" b="1" i="1" dirty="0">
              <a:solidFill>
                <a:srgbClr val="0000FF"/>
              </a:solidFill>
              <a:latin typeface=".VnAristote" panose="020B7200000000000000" pitchFamily="34" charset="0"/>
            </a:endParaRPr>
          </a:p>
        </p:txBody>
      </p:sp>
      <p:pic>
        <p:nvPicPr>
          <p:cNvPr id="12298" name="Picture 10" descr="0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8008">
            <a:off x="5849414" y="2820977"/>
            <a:ext cx="3197067" cy="800100"/>
          </a:xfrm>
          <a:prstGeom prst="rect">
            <a:avLst/>
          </a:prstGeom>
          <a:noFill/>
          <a:effectLst>
            <a:reflection blurRad="6350" stA="50000" endA="295" endPos="92000" dist="101600" dir="5400000" sy="-100000" algn="bl" rotWithShape="0"/>
          </a:effectLst>
          <a:scene3d>
            <a:camera prst="isometricOffAxis1Top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9" name="Rectangle 11"/>
          <p:cNvSpPr>
            <a:spLocks/>
          </p:cNvSpPr>
          <p:nvPr/>
        </p:nvSpPr>
        <p:spPr bwMode="auto">
          <a:xfrm>
            <a:off x="2671164" y="3758658"/>
            <a:ext cx="3569494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5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2024 - 2025</a:t>
            </a:r>
          </a:p>
        </p:txBody>
      </p:sp>
      <p:sp>
        <p:nvSpPr>
          <p:cNvPr id="2" name="Rectangle 1"/>
          <p:cNvSpPr/>
          <p:nvPr/>
        </p:nvSpPr>
        <p:spPr>
          <a:xfrm>
            <a:off x="48648" y="-30662"/>
            <a:ext cx="9144000" cy="91380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pic>
        <p:nvPicPr>
          <p:cNvPr id="12305" name="Picture 17" descr="Giao du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76"/>
          <a:stretch>
            <a:fillRect/>
          </a:stretch>
        </p:blipFill>
        <p:spPr bwMode="auto">
          <a:xfrm>
            <a:off x="138251" y="80760"/>
            <a:ext cx="788267" cy="63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4" name="WordArt 16"/>
          <p:cNvSpPr>
            <a:spLocks noChangeArrowheads="1" noChangeShapeType="1" noTextEdit="1"/>
          </p:cNvSpPr>
          <p:nvPr/>
        </p:nvSpPr>
        <p:spPr bwMode="auto">
          <a:xfrm>
            <a:off x="1225180" y="70034"/>
            <a:ext cx="7492512" cy="34051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ĐÀO TẠO HUYỆN PHÚ BÌNH</a:t>
            </a:r>
          </a:p>
        </p:txBody>
      </p:sp>
      <p:sp>
        <p:nvSpPr>
          <p:cNvPr id="12303" name="Rectangle 15"/>
          <p:cNvSpPr>
            <a:spLocks/>
          </p:cNvSpPr>
          <p:nvPr/>
        </p:nvSpPr>
        <p:spPr bwMode="auto">
          <a:xfrm>
            <a:off x="1752601" y="419176"/>
            <a:ext cx="5514975" cy="40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sz="21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TRƯỜNG THCS KHA S</a:t>
            </a:r>
            <a:r>
              <a:rPr lang="vi-VN" sz="21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Ơ</a:t>
            </a:r>
            <a:r>
              <a:rPr lang="en-US" sz="21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N</a:t>
            </a:r>
            <a:endParaRPr lang="en-US" sz="1800" b="1" dirty="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2300" name="Group 12"/>
          <p:cNvGrpSpPr>
            <a:grpSpLocks/>
          </p:cNvGrpSpPr>
          <p:nvPr/>
        </p:nvGrpSpPr>
        <p:grpSpPr bwMode="auto">
          <a:xfrm>
            <a:off x="8178753" y="229263"/>
            <a:ext cx="910828" cy="875109"/>
            <a:chOff x="3696" y="2784"/>
            <a:chExt cx="1536" cy="1536"/>
          </a:xfrm>
        </p:grpSpPr>
        <p:pic>
          <p:nvPicPr>
            <p:cNvPr id="12301" name="Picture 13" descr="GOLDENCD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072"/>
              <a:ext cx="864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02" name="Picture 14" descr="WaterLily-02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84"/>
              <a:ext cx="1409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295" name="Group 7"/>
          <p:cNvGrpSpPr>
            <a:grpSpLocks/>
          </p:cNvGrpSpPr>
          <p:nvPr/>
        </p:nvGrpSpPr>
        <p:grpSpPr bwMode="auto">
          <a:xfrm>
            <a:off x="7447948" y="259624"/>
            <a:ext cx="945356" cy="814388"/>
            <a:chOff x="3696" y="2784"/>
            <a:chExt cx="1536" cy="1536"/>
          </a:xfrm>
        </p:grpSpPr>
        <p:pic>
          <p:nvPicPr>
            <p:cNvPr id="12296" name="Picture 8" descr="GOLDENCD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072"/>
              <a:ext cx="864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7" name="Picture 9" descr="WaterLily-02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84"/>
              <a:ext cx="1409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7"/>
          <p:cNvGrpSpPr>
            <a:grpSpLocks/>
          </p:cNvGrpSpPr>
          <p:nvPr/>
        </p:nvGrpSpPr>
        <p:grpSpPr bwMode="auto">
          <a:xfrm>
            <a:off x="6689731" y="272025"/>
            <a:ext cx="945356" cy="814388"/>
            <a:chOff x="3696" y="2784"/>
            <a:chExt cx="1536" cy="1536"/>
          </a:xfrm>
        </p:grpSpPr>
        <p:pic>
          <p:nvPicPr>
            <p:cNvPr id="22" name="Picture 8" descr="GOLDENCD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072"/>
              <a:ext cx="864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9" descr="WaterLily-02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84"/>
              <a:ext cx="1409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7"/>
          <p:cNvGrpSpPr>
            <a:grpSpLocks/>
          </p:cNvGrpSpPr>
          <p:nvPr/>
        </p:nvGrpSpPr>
        <p:grpSpPr bwMode="auto">
          <a:xfrm>
            <a:off x="1358087" y="280608"/>
            <a:ext cx="945356" cy="814388"/>
            <a:chOff x="3696" y="2784"/>
            <a:chExt cx="1536" cy="1536"/>
          </a:xfrm>
        </p:grpSpPr>
        <p:pic>
          <p:nvPicPr>
            <p:cNvPr id="25" name="Picture 8" descr="GOLDENCD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072"/>
              <a:ext cx="864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9" descr="WaterLily-02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84"/>
              <a:ext cx="1409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7"/>
          <p:cNvGrpSpPr>
            <a:grpSpLocks/>
          </p:cNvGrpSpPr>
          <p:nvPr/>
        </p:nvGrpSpPr>
        <p:grpSpPr bwMode="auto">
          <a:xfrm>
            <a:off x="657004" y="272025"/>
            <a:ext cx="945356" cy="814388"/>
            <a:chOff x="3696" y="2784"/>
            <a:chExt cx="1536" cy="1536"/>
          </a:xfrm>
        </p:grpSpPr>
        <p:pic>
          <p:nvPicPr>
            <p:cNvPr id="28" name="Picture 8" descr="GOLDENCD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072"/>
              <a:ext cx="864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9" descr="WaterLily-02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84"/>
              <a:ext cx="1409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48648" y="1058612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CHÀO MỪNG CÁC EM ĐẾN VỚI BỘ MÔN</a:t>
            </a:r>
            <a:endParaRPr lang="en-US" sz="1050" dirty="0"/>
          </a:p>
        </p:txBody>
      </p:sp>
      <p:sp>
        <p:nvSpPr>
          <p:cNvPr id="4" name="TextBox 3"/>
          <p:cNvSpPr txBox="1"/>
          <p:nvPr/>
        </p:nvSpPr>
        <p:spPr>
          <a:xfrm>
            <a:off x="1014633" y="1876178"/>
            <a:ext cx="71127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ÂM NHẠC LỚP 6 SÁCH KNTT</a:t>
            </a:r>
            <a:endParaRPr lang="en-US" sz="1050" dirty="0">
              <a:solidFill>
                <a:schemeClr val="accent2"/>
              </a:solidFill>
            </a:endParaRPr>
          </a:p>
        </p:txBody>
      </p:sp>
      <p:pic>
        <p:nvPicPr>
          <p:cNvPr id="30" name="Picture 5" descr="0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7028" flipH="1">
            <a:off x="3270856" y="4114369"/>
            <a:ext cx="2790252" cy="800231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isometricOffAxis2Top"/>
            <a:lightRig rig="threePt" dir="t">
              <a:rot lat="0" lon="0" rev="0"/>
            </a:lightRig>
          </a:scene3d>
          <a:sp3d extrusionH="38100" prstMaterial="clear">
            <a:bevelT w="260350" h="50800" prst="slope"/>
            <a:bevelB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RAI TIM NGUOI CAU HAT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3784" y="474030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1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0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292" grpId="0" build="p"/>
      <p:bldP spid="12299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C560FAE-79EF-4A9C-903F-9B5C17381B5B}"/>
              </a:ext>
            </a:extLst>
          </p:cNvPr>
          <p:cNvSpPr txBox="1"/>
          <p:nvPr/>
        </p:nvSpPr>
        <p:spPr>
          <a:xfrm>
            <a:off x="3433761" y="2163777"/>
            <a:ext cx="571023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4D61"/>
                </a:solidFill>
              </a:rPr>
              <a:t>Vào</a:t>
            </a:r>
            <a:r>
              <a:rPr lang="en-US" sz="2000" dirty="0">
                <a:solidFill>
                  <a:srgbClr val="004D61"/>
                </a:solidFill>
              </a:rPr>
              <a:t> đ</a:t>
            </a:r>
            <a:r>
              <a:rPr lang="vi-VN" sz="2000" dirty="0">
                <a:solidFill>
                  <a:srgbClr val="004D61"/>
                </a:solidFill>
              </a:rPr>
              <a:t>ường</a:t>
            </a:r>
            <a:r>
              <a:rPr lang="en-US" sz="2000" dirty="0">
                <a:solidFill>
                  <a:srgbClr val="004D61"/>
                </a:solidFill>
              </a:rPr>
              <a:t> link </a:t>
            </a:r>
            <a:r>
              <a:rPr lang="en-US" sz="2000" dirty="0" err="1">
                <a:solidFill>
                  <a:srgbClr val="004D61"/>
                </a:solidFill>
              </a:rPr>
              <a:t>để</a:t>
            </a:r>
            <a:r>
              <a:rPr lang="en-US" sz="2000" dirty="0">
                <a:solidFill>
                  <a:srgbClr val="004D61"/>
                </a:solidFill>
              </a:rPr>
              <a:t> </a:t>
            </a:r>
            <a:r>
              <a:rPr lang="en-US" sz="2000" dirty="0" err="1">
                <a:solidFill>
                  <a:srgbClr val="004D61"/>
                </a:solidFill>
              </a:rPr>
              <a:t>nêu</a:t>
            </a:r>
            <a:r>
              <a:rPr lang="en-US" sz="2000" dirty="0">
                <a:solidFill>
                  <a:srgbClr val="004D61"/>
                </a:solidFill>
              </a:rPr>
              <a:t> </a:t>
            </a:r>
            <a:r>
              <a:rPr lang="en-US" sz="2000" dirty="0" err="1">
                <a:solidFill>
                  <a:srgbClr val="004D61"/>
                </a:solidFill>
              </a:rPr>
              <a:t>cảm</a:t>
            </a:r>
            <a:r>
              <a:rPr lang="en-US" sz="2000" dirty="0">
                <a:solidFill>
                  <a:srgbClr val="004D61"/>
                </a:solidFill>
              </a:rPr>
              <a:t> </a:t>
            </a:r>
            <a:r>
              <a:rPr lang="en-US" sz="2000" dirty="0" err="1">
                <a:solidFill>
                  <a:srgbClr val="004D61"/>
                </a:solidFill>
              </a:rPr>
              <a:t>nhận</a:t>
            </a:r>
            <a:endParaRPr lang="en-US" sz="2000" dirty="0">
              <a:solidFill>
                <a:srgbClr val="004D61"/>
              </a:solidFill>
            </a:endParaRPr>
          </a:p>
          <a:p>
            <a:endParaRPr lang="en-US" dirty="0">
              <a:solidFill>
                <a:srgbClr val="004D61"/>
              </a:solidFill>
            </a:endParaRPr>
          </a:p>
        </p:txBody>
      </p:sp>
      <p:sp>
        <p:nvSpPr>
          <p:cNvPr id="6" name="Google Shape;2213;p38">
            <a:extLst>
              <a:ext uri="{FF2B5EF4-FFF2-40B4-BE49-F238E27FC236}">
                <a16:creationId xmlns:a16="http://schemas.microsoft.com/office/drawing/2014/main" id="{CE44E605-0A52-40C5-B6F3-4D63DB6992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37968" y="350435"/>
            <a:ext cx="6697732" cy="20287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sz="3200">
                <a:solidFill>
                  <a:srgbClr val="FF76A2"/>
                </a:solidFill>
                <a:latin typeface="+mj-lt"/>
              </a:rPr>
              <a:t>N</a:t>
            </a:r>
            <a:r>
              <a:rPr lang="en-US" sz="3200">
                <a:solidFill>
                  <a:srgbClr val="FF76A2"/>
                </a:solidFill>
                <a:latin typeface="+mj-lt"/>
              </a:rPr>
              <a:t>êu cảm nhận sau khi học xong chủ đề 1</a:t>
            </a:r>
            <a:endParaRPr sz="3200" dirty="0">
              <a:solidFill>
                <a:srgbClr val="FF76A2"/>
              </a:solidFill>
              <a:latin typeface="+mj-lt"/>
            </a:endParaRPr>
          </a:p>
        </p:txBody>
      </p:sp>
      <p:grpSp>
        <p:nvGrpSpPr>
          <p:cNvPr id="97" name="Google Shape;1715;p33">
            <a:extLst>
              <a:ext uri="{FF2B5EF4-FFF2-40B4-BE49-F238E27FC236}">
                <a16:creationId xmlns:a16="http://schemas.microsoft.com/office/drawing/2014/main" id="{2BFD1AD8-D570-4EED-90A1-6818F3C2DC7E}"/>
              </a:ext>
            </a:extLst>
          </p:cNvPr>
          <p:cNvGrpSpPr/>
          <p:nvPr/>
        </p:nvGrpSpPr>
        <p:grpSpPr>
          <a:xfrm>
            <a:off x="877358" y="3754131"/>
            <a:ext cx="2383647" cy="918310"/>
            <a:chOff x="1031183" y="3791001"/>
            <a:chExt cx="2383647" cy="918310"/>
          </a:xfrm>
        </p:grpSpPr>
        <p:sp>
          <p:nvSpPr>
            <p:cNvPr id="98" name="Google Shape;1716;p33">
              <a:extLst>
                <a:ext uri="{FF2B5EF4-FFF2-40B4-BE49-F238E27FC236}">
                  <a16:creationId xmlns:a16="http://schemas.microsoft.com/office/drawing/2014/main" id="{2C84790E-8BA9-48C9-867D-0F184FF62CC1}"/>
                </a:ext>
              </a:extLst>
            </p:cNvPr>
            <p:cNvSpPr/>
            <p:nvPr/>
          </p:nvSpPr>
          <p:spPr>
            <a:xfrm>
              <a:off x="1203069" y="3791001"/>
              <a:ext cx="644449" cy="717868"/>
            </a:xfrm>
            <a:custGeom>
              <a:avLst/>
              <a:gdLst/>
              <a:ahLst/>
              <a:cxnLst/>
              <a:rect l="l" t="t" r="r" b="b"/>
              <a:pathLst>
                <a:path w="51815" h="57718" extrusionOk="0">
                  <a:moveTo>
                    <a:pt x="34577" y="1"/>
                  </a:moveTo>
                  <a:cubicBezTo>
                    <a:pt x="34564" y="1"/>
                    <a:pt x="34551" y="14"/>
                    <a:pt x="34526" y="39"/>
                  </a:cubicBezTo>
                  <a:lnTo>
                    <a:pt x="27998" y="2538"/>
                  </a:lnTo>
                  <a:lnTo>
                    <a:pt x="21521" y="5037"/>
                  </a:lnTo>
                  <a:lnTo>
                    <a:pt x="17901" y="6363"/>
                  </a:lnTo>
                  <a:lnTo>
                    <a:pt x="14331" y="7740"/>
                  </a:lnTo>
                  <a:lnTo>
                    <a:pt x="9690" y="9525"/>
                  </a:lnTo>
                  <a:lnTo>
                    <a:pt x="7854" y="10239"/>
                  </a:lnTo>
                  <a:lnTo>
                    <a:pt x="255" y="13146"/>
                  </a:lnTo>
                  <a:cubicBezTo>
                    <a:pt x="153" y="13197"/>
                    <a:pt x="102" y="13248"/>
                    <a:pt x="51" y="13299"/>
                  </a:cubicBezTo>
                  <a:cubicBezTo>
                    <a:pt x="0" y="13401"/>
                    <a:pt x="0" y="13503"/>
                    <a:pt x="0" y="13605"/>
                  </a:cubicBezTo>
                  <a:lnTo>
                    <a:pt x="7956" y="34259"/>
                  </a:lnTo>
                  <a:lnTo>
                    <a:pt x="12903" y="47161"/>
                  </a:lnTo>
                  <a:lnTo>
                    <a:pt x="15912" y="55066"/>
                  </a:lnTo>
                  <a:lnTo>
                    <a:pt x="16830" y="57463"/>
                  </a:lnTo>
                  <a:cubicBezTo>
                    <a:pt x="16881" y="57565"/>
                    <a:pt x="16932" y="57616"/>
                    <a:pt x="16983" y="57667"/>
                  </a:cubicBezTo>
                  <a:cubicBezTo>
                    <a:pt x="17034" y="57718"/>
                    <a:pt x="17085" y="57718"/>
                    <a:pt x="17187" y="57718"/>
                  </a:cubicBezTo>
                  <a:lnTo>
                    <a:pt x="17238" y="57718"/>
                  </a:lnTo>
                  <a:lnTo>
                    <a:pt x="23255" y="55423"/>
                  </a:lnTo>
                  <a:lnTo>
                    <a:pt x="38147" y="49711"/>
                  </a:lnTo>
                  <a:lnTo>
                    <a:pt x="48805" y="45631"/>
                  </a:lnTo>
                  <a:lnTo>
                    <a:pt x="51559" y="44560"/>
                  </a:lnTo>
                  <a:cubicBezTo>
                    <a:pt x="51610" y="44560"/>
                    <a:pt x="51712" y="44509"/>
                    <a:pt x="51763" y="44407"/>
                  </a:cubicBezTo>
                  <a:cubicBezTo>
                    <a:pt x="51814" y="44356"/>
                    <a:pt x="51814" y="44254"/>
                    <a:pt x="51763" y="44152"/>
                  </a:cubicBezTo>
                  <a:lnTo>
                    <a:pt x="46510" y="30332"/>
                  </a:lnTo>
                  <a:lnTo>
                    <a:pt x="43807" y="23294"/>
                  </a:lnTo>
                  <a:lnTo>
                    <a:pt x="40442" y="14574"/>
                  </a:lnTo>
                  <a:lnTo>
                    <a:pt x="35852" y="2538"/>
                  </a:lnTo>
                  <a:lnTo>
                    <a:pt x="35036" y="447"/>
                  </a:lnTo>
                  <a:lnTo>
                    <a:pt x="35036" y="396"/>
                  </a:lnTo>
                  <a:lnTo>
                    <a:pt x="34985" y="294"/>
                  </a:lnTo>
                  <a:cubicBezTo>
                    <a:pt x="34985" y="192"/>
                    <a:pt x="34934" y="141"/>
                    <a:pt x="34832" y="90"/>
                  </a:cubicBezTo>
                  <a:cubicBezTo>
                    <a:pt x="34781" y="39"/>
                    <a:pt x="34730" y="39"/>
                    <a:pt x="34679" y="39"/>
                  </a:cubicBezTo>
                  <a:lnTo>
                    <a:pt x="34628" y="39"/>
                  </a:lnTo>
                  <a:cubicBezTo>
                    <a:pt x="34602" y="14"/>
                    <a:pt x="34590" y="1"/>
                    <a:pt x="345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99" name="Google Shape;1717;p33">
              <a:extLst>
                <a:ext uri="{FF2B5EF4-FFF2-40B4-BE49-F238E27FC236}">
                  <a16:creationId xmlns:a16="http://schemas.microsoft.com/office/drawing/2014/main" id="{8F4C6ED0-58B7-46AB-9CE2-CA79E1D758AF}"/>
                </a:ext>
              </a:extLst>
            </p:cNvPr>
            <p:cNvSpPr/>
            <p:nvPr/>
          </p:nvSpPr>
          <p:spPr>
            <a:xfrm>
              <a:off x="2628950" y="4094675"/>
              <a:ext cx="448447" cy="397049"/>
            </a:xfrm>
            <a:custGeom>
              <a:avLst/>
              <a:gdLst/>
              <a:ahLst/>
              <a:cxnLst/>
              <a:rect l="l" t="t" r="r" b="b"/>
              <a:pathLst>
                <a:path w="36056" h="44675" extrusionOk="0">
                  <a:moveTo>
                    <a:pt x="33149" y="0"/>
                  </a:moveTo>
                  <a:lnTo>
                    <a:pt x="24224" y="561"/>
                  </a:lnTo>
                  <a:lnTo>
                    <a:pt x="16065" y="1020"/>
                  </a:lnTo>
                  <a:lnTo>
                    <a:pt x="12699" y="1275"/>
                  </a:lnTo>
                  <a:lnTo>
                    <a:pt x="9486" y="1428"/>
                  </a:lnTo>
                  <a:lnTo>
                    <a:pt x="357" y="1989"/>
                  </a:lnTo>
                  <a:cubicBezTo>
                    <a:pt x="255" y="1989"/>
                    <a:pt x="153" y="2040"/>
                    <a:pt x="102" y="2091"/>
                  </a:cubicBezTo>
                  <a:cubicBezTo>
                    <a:pt x="51" y="2142"/>
                    <a:pt x="0" y="2244"/>
                    <a:pt x="0" y="2346"/>
                  </a:cubicBezTo>
                  <a:lnTo>
                    <a:pt x="51" y="3315"/>
                  </a:lnTo>
                  <a:cubicBezTo>
                    <a:pt x="408" y="8670"/>
                    <a:pt x="714" y="14025"/>
                    <a:pt x="1071" y="19379"/>
                  </a:cubicBezTo>
                  <a:lnTo>
                    <a:pt x="1377" y="24887"/>
                  </a:lnTo>
                  <a:lnTo>
                    <a:pt x="2091" y="36719"/>
                  </a:lnTo>
                  <a:lnTo>
                    <a:pt x="2346" y="40543"/>
                  </a:lnTo>
                  <a:lnTo>
                    <a:pt x="2550" y="44317"/>
                  </a:lnTo>
                  <a:cubicBezTo>
                    <a:pt x="2550" y="44419"/>
                    <a:pt x="2601" y="44470"/>
                    <a:pt x="2652" y="44572"/>
                  </a:cubicBezTo>
                  <a:cubicBezTo>
                    <a:pt x="2703" y="44623"/>
                    <a:pt x="2805" y="44674"/>
                    <a:pt x="2907" y="44674"/>
                  </a:cubicBezTo>
                  <a:lnTo>
                    <a:pt x="20093" y="43654"/>
                  </a:lnTo>
                  <a:lnTo>
                    <a:pt x="35189" y="42736"/>
                  </a:lnTo>
                  <a:lnTo>
                    <a:pt x="35699" y="42685"/>
                  </a:lnTo>
                  <a:cubicBezTo>
                    <a:pt x="35903" y="42685"/>
                    <a:pt x="36056" y="42532"/>
                    <a:pt x="36056" y="42328"/>
                  </a:cubicBezTo>
                  <a:lnTo>
                    <a:pt x="35393" y="31109"/>
                  </a:lnTo>
                  <a:lnTo>
                    <a:pt x="34985" y="25091"/>
                  </a:lnTo>
                  <a:cubicBezTo>
                    <a:pt x="34679" y="19379"/>
                    <a:pt x="34322" y="13617"/>
                    <a:pt x="33965" y="7905"/>
                  </a:cubicBezTo>
                  <a:lnTo>
                    <a:pt x="33812" y="5355"/>
                  </a:lnTo>
                  <a:lnTo>
                    <a:pt x="33455" y="357"/>
                  </a:lnTo>
                  <a:cubicBezTo>
                    <a:pt x="33455" y="153"/>
                    <a:pt x="33302" y="51"/>
                    <a:pt x="331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0" name="Google Shape;1718;p33">
              <a:extLst>
                <a:ext uri="{FF2B5EF4-FFF2-40B4-BE49-F238E27FC236}">
                  <a16:creationId xmlns:a16="http://schemas.microsoft.com/office/drawing/2014/main" id="{D82276B3-BEAF-4875-9F6D-6CC4D892008F}"/>
                </a:ext>
              </a:extLst>
            </p:cNvPr>
            <p:cNvSpPr/>
            <p:nvPr/>
          </p:nvSpPr>
          <p:spPr>
            <a:xfrm>
              <a:off x="1031183" y="3985922"/>
              <a:ext cx="685667" cy="723390"/>
            </a:xfrm>
            <a:custGeom>
              <a:avLst/>
              <a:gdLst/>
              <a:ahLst/>
              <a:cxnLst/>
              <a:rect l="l" t="t" r="r" b="b"/>
              <a:pathLst>
                <a:path w="55129" h="58162" extrusionOk="0">
                  <a:moveTo>
                    <a:pt x="30191" y="1"/>
                  </a:moveTo>
                  <a:cubicBezTo>
                    <a:pt x="30157" y="1"/>
                    <a:pt x="30123" y="24"/>
                    <a:pt x="30089" y="24"/>
                  </a:cubicBezTo>
                  <a:lnTo>
                    <a:pt x="26978" y="2012"/>
                  </a:lnTo>
                  <a:lnTo>
                    <a:pt x="26927" y="2063"/>
                  </a:lnTo>
                  <a:lnTo>
                    <a:pt x="9180" y="13436"/>
                  </a:lnTo>
                  <a:lnTo>
                    <a:pt x="153" y="19199"/>
                  </a:lnTo>
                  <a:cubicBezTo>
                    <a:pt x="102" y="19250"/>
                    <a:pt x="51" y="19352"/>
                    <a:pt x="0" y="19454"/>
                  </a:cubicBezTo>
                  <a:cubicBezTo>
                    <a:pt x="0" y="19505"/>
                    <a:pt x="0" y="19607"/>
                    <a:pt x="51" y="19658"/>
                  </a:cubicBezTo>
                  <a:lnTo>
                    <a:pt x="6018" y="28990"/>
                  </a:lnTo>
                  <a:lnTo>
                    <a:pt x="11933" y="38221"/>
                  </a:lnTo>
                  <a:lnTo>
                    <a:pt x="16013" y="44596"/>
                  </a:lnTo>
                  <a:lnTo>
                    <a:pt x="24020" y="57090"/>
                  </a:lnTo>
                  <a:cubicBezTo>
                    <a:pt x="24224" y="57396"/>
                    <a:pt x="24377" y="57702"/>
                    <a:pt x="24581" y="57957"/>
                  </a:cubicBezTo>
                  <a:cubicBezTo>
                    <a:pt x="24632" y="58059"/>
                    <a:pt x="24734" y="58110"/>
                    <a:pt x="24887" y="58161"/>
                  </a:cubicBezTo>
                  <a:cubicBezTo>
                    <a:pt x="24938" y="58161"/>
                    <a:pt x="24989" y="58110"/>
                    <a:pt x="25040" y="58110"/>
                  </a:cubicBezTo>
                  <a:lnTo>
                    <a:pt x="37687" y="49950"/>
                  </a:lnTo>
                  <a:lnTo>
                    <a:pt x="43909" y="45973"/>
                  </a:lnTo>
                  <a:lnTo>
                    <a:pt x="48091" y="43321"/>
                  </a:lnTo>
                  <a:lnTo>
                    <a:pt x="54925" y="38935"/>
                  </a:lnTo>
                  <a:cubicBezTo>
                    <a:pt x="55027" y="38884"/>
                    <a:pt x="55078" y="38782"/>
                    <a:pt x="55078" y="38731"/>
                  </a:cubicBezTo>
                  <a:cubicBezTo>
                    <a:pt x="55129" y="38629"/>
                    <a:pt x="55078" y="38527"/>
                    <a:pt x="55078" y="38476"/>
                  </a:cubicBezTo>
                  <a:lnTo>
                    <a:pt x="43042" y="19658"/>
                  </a:lnTo>
                  <a:lnTo>
                    <a:pt x="37432" y="10937"/>
                  </a:lnTo>
                  <a:lnTo>
                    <a:pt x="31160" y="1095"/>
                  </a:lnTo>
                  <a:lnTo>
                    <a:pt x="30701" y="432"/>
                  </a:lnTo>
                  <a:lnTo>
                    <a:pt x="30548" y="177"/>
                  </a:lnTo>
                  <a:cubicBezTo>
                    <a:pt x="30446" y="75"/>
                    <a:pt x="30344" y="24"/>
                    <a:pt x="30242" y="24"/>
                  </a:cubicBezTo>
                  <a:cubicBezTo>
                    <a:pt x="30225" y="7"/>
                    <a:pt x="30208" y="1"/>
                    <a:pt x="30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1" name="Google Shape;1719;p33">
              <a:extLst>
                <a:ext uri="{FF2B5EF4-FFF2-40B4-BE49-F238E27FC236}">
                  <a16:creationId xmlns:a16="http://schemas.microsoft.com/office/drawing/2014/main" id="{80783809-F6E4-4C7B-9D1D-CD701DF87AC1}"/>
                </a:ext>
              </a:extLst>
            </p:cNvPr>
            <p:cNvSpPr/>
            <p:nvPr/>
          </p:nvSpPr>
          <p:spPr>
            <a:xfrm>
              <a:off x="2334633" y="4022998"/>
              <a:ext cx="444641" cy="548034"/>
            </a:xfrm>
            <a:custGeom>
              <a:avLst/>
              <a:gdLst/>
              <a:ahLst/>
              <a:cxnLst/>
              <a:rect l="l" t="t" r="r" b="b"/>
              <a:pathLst>
                <a:path w="35750" h="44063" extrusionOk="0">
                  <a:moveTo>
                    <a:pt x="3315" y="0"/>
                  </a:moveTo>
                  <a:cubicBezTo>
                    <a:pt x="3213" y="0"/>
                    <a:pt x="3162" y="0"/>
                    <a:pt x="3111" y="102"/>
                  </a:cubicBezTo>
                  <a:cubicBezTo>
                    <a:pt x="3060" y="153"/>
                    <a:pt x="3009" y="255"/>
                    <a:pt x="3009" y="306"/>
                  </a:cubicBezTo>
                  <a:lnTo>
                    <a:pt x="2499" y="7548"/>
                  </a:lnTo>
                  <a:lnTo>
                    <a:pt x="1785" y="17085"/>
                  </a:lnTo>
                  <a:lnTo>
                    <a:pt x="1173" y="25805"/>
                  </a:lnTo>
                  <a:lnTo>
                    <a:pt x="561" y="34118"/>
                  </a:lnTo>
                  <a:cubicBezTo>
                    <a:pt x="357" y="36566"/>
                    <a:pt x="204" y="38963"/>
                    <a:pt x="0" y="41411"/>
                  </a:cubicBezTo>
                  <a:cubicBezTo>
                    <a:pt x="0" y="41513"/>
                    <a:pt x="51" y="41564"/>
                    <a:pt x="102" y="41666"/>
                  </a:cubicBezTo>
                  <a:cubicBezTo>
                    <a:pt x="153" y="41717"/>
                    <a:pt x="255" y="41768"/>
                    <a:pt x="357" y="41768"/>
                  </a:cubicBezTo>
                  <a:lnTo>
                    <a:pt x="9282" y="42380"/>
                  </a:lnTo>
                  <a:lnTo>
                    <a:pt x="9486" y="42380"/>
                  </a:lnTo>
                  <a:lnTo>
                    <a:pt x="17238" y="42941"/>
                  </a:lnTo>
                  <a:lnTo>
                    <a:pt x="24377" y="43451"/>
                  </a:lnTo>
                  <a:lnTo>
                    <a:pt x="26774" y="43655"/>
                  </a:lnTo>
                  <a:lnTo>
                    <a:pt x="31313" y="43961"/>
                  </a:lnTo>
                  <a:lnTo>
                    <a:pt x="32486" y="44063"/>
                  </a:lnTo>
                  <a:cubicBezTo>
                    <a:pt x="32537" y="44063"/>
                    <a:pt x="32639" y="44012"/>
                    <a:pt x="32690" y="43961"/>
                  </a:cubicBezTo>
                  <a:cubicBezTo>
                    <a:pt x="32741" y="43910"/>
                    <a:pt x="32792" y="43808"/>
                    <a:pt x="32792" y="43706"/>
                  </a:cubicBezTo>
                  <a:lnTo>
                    <a:pt x="33149" y="38810"/>
                  </a:lnTo>
                  <a:cubicBezTo>
                    <a:pt x="33455" y="34832"/>
                    <a:pt x="33710" y="30803"/>
                    <a:pt x="34016" y="26825"/>
                  </a:cubicBezTo>
                  <a:lnTo>
                    <a:pt x="34067" y="25754"/>
                  </a:lnTo>
                  <a:lnTo>
                    <a:pt x="35291" y="9486"/>
                  </a:lnTo>
                  <a:lnTo>
                    <a:pt x="35291" y="9435"/>
                  </a:lnTo>
                  <a:cubicBezTo>
                    <a:pt x="35393" y="8058"/>
                    <a:pt x="35495" y="6681"/>
                    <a:pt x="35546" y="5355"/>
                  </a:cubicBezTo>
                  <a:lnTo>
                    <a:pt x="35750" y="2652"/>
                  </a:lnTo>
                  <a:cubicBezTo>
                    <a:pt x="35750" y="2550"/>
                    <a:pt x="35750" y="2499"/>
                    <a:pt x="35699" y="2448"/>
                  </a:cubicBezTo>
                  <a:cubicBezTo>
                    <a:pt x="35648" y="2397"/>
                    <a:pt x="35597" y="2397"/>
                    <a:pt x="35546" y="2346"/>
                  </a:cubicBezTo>
                  <a:lnTo>
                    <a:pt x="35444" y="2346"/>
                  </a:lnTo>
                  <a:lnTo>
                    <a:pt x="27131" y="1734"/>
                  </a:lnTo>
                  <a:lnTo>
                    <a:pt x="18564" y="1122"/>
                  </a:lnTo>
                  <a:lnTo>
                    <a:pt x="6987" y="255"/>
                  </a:lnTo>
                  <a:lnTo>
                    <a:pt x="33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2" name="Google Shape;1720;p33">
              <a:extLst>
                <a:ext uri="{FF2B5EF4-FFF2-40B4-BE49-F238E27FC236}">
                  <a16:creationId xmlns:a16="http://schemas.microsoft.com/office/drawing/2014/main" id="{CA7370EC-0516-4039-B4AD-391202C038A9}"/>
                </a:ext>
              </a:extLst>
            </p:cNvPr>
            <p:cNvSpPr/>
            <p:nvPr/>
          </p:nvSpPr>
          <p:spPr>
            <a:xfrm>
              <a:off x="2835715" y="3879644"/>
              <a:ext cx="579115" cy="672359"/>
            </a:xfrm>
            <a:custGeom>
              <a:avLst/>
              <a:gdLst/>
              <a:ahLst/>
              <a:cxnLst/>
              <a:rect l="l" t="t" r="r" b="b"/>
              <a:pathLst>
                <a:path w="46562" h="54059" extrusionOk="0">
                  <a:moveTo>
                    <a:pt x="35342" y="1"/>
                  </a:moveTo>
                  <a:lnTo>
                    <a:pt x="24480" y="2653"/>
                  </a:lnTo>
                  <a:lnTo>
                    <a:pt x="21216" y="3418"/>
                  </a:lnTo>
                  <a:lnTo>
                    <a:pt x="17748" y="4285"/>
                  </a:lnTo>
                  <a:lnTo>
                    <a:pt x="15453" y="4795"/>
                  </a:lnTo>
                  <a:lnTo>
                    <a:pt x="9435" y="6274"/>
                  </a:lnTo>
                  <a:lnTo>
                    <a:pt x="1480" y="8161"/>
                  </a:lnTo>
                  <a:lnTo>
                    <a:pt x="307" y="8467"/>
                  </a:lnTo>
                  <a:lnTo>
                    <a:pt x="205" y="8467"/>
                  </a:lnTo>
                  <a:cubicBezTo>
                    <a:pt x="103" y="8467"/>
                    <a:pt x="1" y="8620"/>
                    <a:pt x="1" y="8773"/>
                  </a:cubicBezTo>
                  <a:lnTo>
                    <a:pt x="1" y="8875"/>
                  </a:lnTo>
                  <a:cubicBezTo>
                    <a:pt x="358" y="10455"/>
                    <a:pt x="766" y="12036"/>
                    <a:pt x="1123" y="13668"/>
                  </a:cubicBezTo>
                  <a:cubicBezTo>
                    <a:pt x="1123" y="13770"/>
                    <a:pt x="1174" y="13872"/>
                    <a:pt x="1225" y="13974"/>
                  </a:cubicBezTo>
                  <a:cubicBezTo>
                    <a:pt x="2347" y="18768"/>
                    <a:pt x="3519" y="23613"/>
                    <a:pt x="4692" y="28407"/>
                  </a:cubicBezTo>
                  <a:lnTo>
                    <a:pt x="4743" y="28713"/>
                  </a:lnTo>
                  <a:lnTo>
                    <a:pt x="4845" y="29172"/>
                  </a:lnTo>
                  <a:lnTo>
                    <a:pt x="9690" y="49316"/>
                  </a:lnTo>
                  <a:lnTo>
                    <a:pt x="9690" y="49469"/>
                  </a:lnTo>
                  <a:lnTo>
                    <a:pt x="9792" y="49877"/>
                  </a:lnTo>
                  <a:lnTo>
                    <a:pt x="9894" y="50285"/>
                  </a:lnTo>
                  <a:cubicBezTo>
                    <a:pt x="10200" y="51458"/>
                    <a:pt x="10455" y="52631"/>
                    <a:pt x="10761" y="53804"/>
                  </a:cubicBezTo>
                  <a:cubicBezTo>
                    <a:pt x="10812" y="53957"/>
                    <a:pt x="10914" y="54059"/>
                    <a:pt x="11067" y="54059"/>
                  </a:cubicBezTo>
                  <a:lnTo>
                    <a:pt x="11169" y="54059"/>
                  </a:lnTo>
                  <a:lnTo>
                    <a:pt x="21369" y="51611"/>
                  </a:lnTo>
                  <a:lnTo>
                    <a:pt x="31568" y="49163"/>
                  </a:lnTo>
                  <a:lnTo>
                    <a:pt x="33455" y="48704"/>
                  </a:lnTo>
                  <a:lnTo>
                    <a:pt x="35852" y="48143"/>
                  </a:lnTo>
                  <a:lnTo>
                    <a:pt x="41054" y="46868"/>
                  </a:lnTo>
                  <a:lnTo>
                    <a:pt x="46307" y="45593"/>
                  </a:lnTo>
                  <a:cubicBezTo>
                    <a:pt x="46460" y="45542"/>
                    <a:pt x="46562" y="45389"/>
                    <a:pt x="46562" y="45236"/>
                  </a:cubicBezTo>
                  <a:cubicBezTo>
                    <a:pt x="46562" y="45236"/>
                    <a:pt x="46562" y="45185"/>
                    <a:pt x="46562" y="45185"/>
                  </a:cubicBezTo>
                  <a:lnTo>
                    <a:pt x="45338" y="40187"/>
                  </a:lnTo>
                  <a:lnTo>
                    <a:pt x="45185" y="39575"/>
                  </a:lnTo>
                  <a:lnTo>
                    <a:pt x="44930" y="38453"/>
                  </a:lnTo>
                  <a:lnTo>
                    <a:pt x="44828" y="38147"/>
                  </a:lnTo>
                  <a:lnTo>
                    <a:pt x="41717" y="25092"/>
                  </a:lnTo>
                  <a:lnTo>
                    <a:pt x="41360" y="23715"/>
                  </a:lnTo>
                  <a:lnTo>
                    <a:pt x="41054" y="22389"/>
                  </a:lnTo>
                  <a:lnTo>
                    <a:pt x="36923" y="5203"/>
                  </a:lnTo>
                  <a:lnTo>
                    <a:pt x="36821" y="4846"/>
                  </a:lnTo>
                  <a:lnTo>
                    <a:pt x="36719" y="4336"/>
                  </a:lnTo>
                  <a:lnTo>
                    <a:pt x="36617" y="3877"/>
                  </a:lnTo>
                  <a:lnTo>
                    <a:pt x="35852" y="868"/>
                  </a:lnTo>
                  <a:lnTo>
                    <a:pt x="35750" y="256"/>
                  </a:lnTo>
                  <a:cubicBezTo>
                    <a:pt x="35699" y="103"/>
                    <a:pt x="35546" y="1"/>
                    <a:pt x="353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3" name="Google Shape;1721;p33">
              <a:extLst>
                <a:ext uri="{FF2B5EF4-FFF2-40B4-BE49-F238E27FC236}">
                  <a16:creationId xmlns:a16="http://schemas.microsoft.com/office/drawing/2014/main" id="{EE5ED356-CB19-41E9-A8C5-ACB7B5EADB83}"/>
                </a:ext>
              </a:extLst>
            </p:cNvPr>
            <p:cNvSpPr/>
            <p:nvPr/>
          </p:nvSpPr>
          <p:spPr>
            <a:xfrm>
              <a:off x="1176428" y="4107362"/>
              <a:ext cx="258165" cy="202196"/>
            </a:xfrm>
            <a:custGeom>
              <a:avLst/>
              <a:gdLst/>
              <a:ahLst/>
              <a:cxnLst/>
              <a:rect l="l" t="t" r="r" b="b"/>
              <a:pathLst>
                <a:path w="20757" h="16257" extrusionOk="0">
                  <a:moveTo>
                    <a:pt x="20094" y="0"/>
                  </a:moveTo>
                  <a:cubicBezTo>
                    <a:pt x="19992" y="0"/>
                    <a:pt x="19941" y="0"/>
                    <a:pt x="19839" y="51"/>
                  </a:cubicBezTo>
                  <a:cubicBezTo>
                    <a:pt x="19431" y="153"/>
                    <a:pt x="19074" y="357"/>
                    <a:pt x="18717" y="612"/>
                  </a:cubicBezTo>
                  <a:cubicBezTo>
                    <a:pt x="18564" y="714"/>
                    <a:pt x="18411" y="867"/>
                    <a:pt x="18309" y="1020"/>
                  </a:cubicBezTo>
                  <a:cubicBezTo>
                    <a:pt x="18156" y="1173"/>
                    <a:pt x="18003" y="1377"/>
                    <a:pt x="17901" y="1530"/>
                  </a:cubicBezTo>
                  <a:cubicBezTo>
                    <a:pt x="17748" y="1836"/>
                    <a:pt x="17595" y="2142"/>
                    <a:pt x="17493" y="2448"/>
                  </a:cubicBezTo>
                  <a:cubicBezTo>
                    <a:pt x="17340" y="2754"/>
                    <a:pt x="17238" y="3060"/>
                    <a:pt x="17034" y="3315"/>
                  </a:cubicBezTo>
                  <a:cubicBezTo>
                    <a:pt x="16881" y="3570"/>
                    <a:pt x="16728" y="3774"/>
                    <a:pt x="16524" y="3978"/>
                  </a:cubicBezTo>
                  <a:cubicBezTo>
                    <a:pt x="16371" y="4080"/>
                    <a:pt x="16218" y="4233"/>
                    <a:pt x="16065" y="4335"/>
                  </a:cubicBezTo>
                  <a:cubicBezTo>
                    <a:pt x="15810" y="4437"/>
                    <a:pt x="15504" y="4539"/>
                    <a:pt x="15249" y="4641"/>
                  </a:cubicBezTo>
                  <a:cubicBezTo>
                    <a:pt x="14637" y="4743"/>
                    <a:pt x="14025" y="4794"/>
                    <a:pt x="13413" y="4896"/>
                  </a:cubicBezTo>
                  <a:cubicBezTo>
                    <a:pt x="12750" y="4947"/>
                    <a:pt x="12087" y="5151"/>
                    <a:pt x="11475" y="5406"/>
                  </a:cubicBezTo>
                  <a:cubicBezTo>
                    <a:pt x="11322" y="5508"/>
                    <a:pt x="11169" y="5610"/>
                    <a:pt x="11016" y="5712"/>
                  </a:cubicBezTo>
                  <a:cubicBezTo>
                    <a:pt x="10863" y="5814"/>
                    <a:pt x="10710" y="5967"/>
                    <a:pt x="10557" y="6120"/>
                  </a:cubicBezTo>
                  <a:cubicBezTo>
                    <a:pt x="10302" y="6375"/>
                    <a:pt x="10098" y="6732"/>
                    <a:pt x="9894" y="7038"/>
                  </a:cubicBezTo>
                  <a:cubicBezTo>
                    <a:pt x="9588" y="7701"/>
                    <a:pt x="9384" y="8313"/>
                    <a:pt x="9078" y="8925"/>
                  </a:cubicBezTo>
                  <a:cubicBezTo>
                    <a:pt x="8925" y="9129"/>
                    <a:pt x="8772" y="9333"/>
                    <a:pt x="8619" y="9486"/>
                  </a:cubicBezTo>
                  <a:cubicBezTo>
                    <a:pt x="8415" y="9690"/>
                    <a:pt x="8160" y="9843"/>
                    <a:pt x="7905" y="9996"/>
                  </a:cubicBezTo>
                  <a:cubicBezTo>
                    <a:pt x="7599" y="10149"/>
                    <a:pt x="7293" y="10251"/>
                    <a:pt x="6936" y="10353"/>
                  </a:cubicBezTo>
                  <a:cubicBezTo>
                    <a:pt x="6120" y="10557"/>
                    <a:pt x="5253" y="10557"/>
                    <a:pt x="4386" y="10710"/>
                  </a:cubicBezTo>
                  <a:cubicBezTo>
                    <a:pt x="3621" y="10863"/>
                    <a:pt x="2856" y="11067"/>
                    <a:pt x="2091" y="11373"/>
                  </a:cubicBezTo>
                  <a:cubicBezTo>
                    <a:pt x="1734" y="11526"/>
                    <a:pt x="1428" y="11730"/>
                    <a:pt x="1122" y="11985"/>
                  </a:cubicBezTo>
                  <a:cubicBezTo>
                    <a:pt x="969" y="12138"/>
                    <a:pt x="816" y="12291"/>
                    <a:pt x="663" y="12444"/>
                  </a:cubicBezTo>
                  <a:cubicBezTo>
                    <a:pt x="510" y="12597"/>
                    <a:pt x="408" y="12750"/>
                    <a:pt x="306" y="12954"/>
                  </a:cubicBezTo>
                  <a:cubicBezTo>
                    <a:pt x="204" y="13107"/>
                    <a:pt x="153" y="13311"/>
                    <a:pt x="102" y="13515"/>
                  </a:cubicBezTo>
                  <a:cubicBezTo>
                    <a:pt x="51" y="13719"/>
                    <a:pt x="0" y="13923"/>
                    <a:pt x="0" y="14127"/>
                  </a:cubicBezTo>
                  <a:cubicBezTo>
                    <a:pt x="0" y="14586"/>
                    <a:pt x="102" y="14993"/>
                    <a:pt x="255" y="15401"/>
                  </a:cubicBezTo>
                  <a:cubicBezTo>
                    <a:pt x="357" y="15554"/>
                    <a:pt x="408" y="15707"/>
                    <a:pt x="459" y="15809"/>
                  </a:cubicBezTo>
                  <a:lnTo>
                    <a:pt x="561" y="15962"/>
                  </a:lnTo>
                  <a:cubicBezTo>
                    <a:pt x="675" y="16152"/>
                    <a:pt x="901" y="16257"/>
                    <a:pt x="1114" y="16257"/>
                  </a:cubicBezTo>
                  <a:cubicBezTo>
                    <a:pt x="1188" y="16257"/>
                    <a:pt x="1261" y="16244"/>
                    <a:pt x="1326" y="16217"/>
                  </a:cubicBezTo>
                  <a:cubicBezTo>
                    <a:pt x="1530" y="16115"/>
                    <a:pt x="1632" y="16013"/>
                    <a:pt x="1734" y="15860"/>
                  </a:cubicBezTo>
                  <a:cubicBezTo>
                    <a:pt x="1785" y="15707"/>
                    <a:pt x="1785" y="15503"/>
                    <a:pt x="1734" y="15350"/>
                  </a:cubicBezTo>
                  <a:cubicBezTo>
                    <a:pt x="1581" y="15095"/>
                    <a:pt x="1479" y="14789"/>
                    <a:pt x="1377" y="14535"/>
                  </a:cubicBezTo>
                  <a:cubicBezTo>
                    <a:pt x="1377" y="14382"/>
                    <a:pt x="1326" y="14229"/>
                    <a:pt x="1326" y="14076"/>
                  </a:cubicBezTo>
                  <a:cubicBezTo>
                    <a:pt x="1326" y="13974"/>
                    <a:pt x="1377" y="13872"/>
                    <a:pt x="1377" y="13770"/>
                  </a:cubicBezTo>
                  <a:cubicBezTo>
                    <a:pt x="1428" y="13668"/>
                    <a:pt x="1479" y="13566"/>
                    <a:pt x="1530" y="13464"/>
                  </a:cubicBezTo>
                  <a:cubicBezTo>
                    <a:pt x="1632" y="13362"/>
                    <a:pt x="1683" y="13260"/>
                    <a:pt x="1785" y="13158"/>
                  </a:cubicBezTo>
                  <a:cubicBezTo>
                    <a:pt x="1989" y="13005"/>
                    <a:pt x="2193" y="12852"/>
                    <a:pt x="2397" y="12750"/>
                  </a:cubicBezTo>
                  <a:cubicBezTo>
                    <a:pt x="2907" y="12495"/>
                    <a:pt x="3417" y="12291"/>
                    <a:pt x="3927" y="12189"/>
                  </a:cubicBezTo>
                  <a:cubicBezTo>
                    <a:pt x="4488" y="12036"/>
                    <a:pt x="5049" y="11934"/>
                    <a:pt x="5559" y="11883"/>
                  </a:cubicBezTo>
                  <a:cubicBezTo>
                    <a:pt x="6426" y="11832"/>
                    <a:pt x="7242" y="11679"/>
                    <a:pt x="8058" y="11373"/>
                  </a:cubicBezTo>
                  <a:cubicBezTo>
                    <a:pt x="8466" y="11220"/>
                    <a:pt x="8874" y="10965"/>
                    <a:pt x="9180" y="10710"/>
                  </a:cubicBezTo>
                  <a:cubicBezTo>
                    <a:pt x="9384" y="10557"/>
                    <a:pt x="9588" y="10353"/>
                    <a:pt x="9792" y="10200"/>
                  </a:cubicBezTo>
                  <a:cubicBezTo>
                    <a:pt x="9945" y="9996"/>
                    <a:pt x="10098" y="9792"/>
                    <a:pt x="10200" y="9588"/>
                  </a:cubicBezTo>
                  <a:cubicBezTo>
                    <a:pt x="10659" y="8874"/>
                    <a:pt x="10863" y="8058"/>
                    <a:pt x="11271" y="7395"/>
                  </a:cubicBezTo>
                  <a:cubicBezTo>
                    <a:pt x="11373" y="7242"/>
                    <a:pt x="11475" y="7089"/>
                    <a:pt x="11628" y="6936"/>
                  </a:cubicBezTo>
                  <a:cubicBezTo>
                    <a:pt x="11730" y="6834"/>
                    <a:pt x="11883" y="6732"/>
                    <a:pt x="12036" y="6630"/>
                  </a:cubicBezTo>
                  <a:cubicBezTo>
                    <a:pt x="12291" y="6528"/>
                    <a:pt x="12546" y="6426"/>
                    <a:pt x="12801" y="6375"/>
                  </a:cubicBezTo>
                  <a:cubicBezTo>
                    <a:pt x="13464" y="6222"/>
                    <a:pt x="14076" y="6171"/>
                    <a:pt x="14739" y="6069"/>
                  </a:cubicBezTo>
                  <a:cubicBezTo>
                    <a:pt x="15096" y="6018"/>
                    <a:pt x="15453" y="5967"/>
                    <a:pt x="15810" y="5865"/>
                  </a:cubicBezTo>
                  <a:cubicBezTo>
                    <a:pt x="16218" y="5712"/>
                    <a:pt x="16575" y="5559"/>
                    <a:pt x="16881" y="5355"/>
                  </a:cubicBezTo>
                  <a:cubicBezTo>
                    <a:pt x="17238" y="5151"/>
                    <a:pt x="17544" y="4896"/>
                    <a:pt x="17748" y="4590"/>
                  </a:cubicBezTo>
                  <a:cubicBezTo>
                    <a:pt x="18003" y="4335"/>
                    <a:pt x="18207" y="4029"/>
                    <a:pt x="18411" y="3672"/>
                  </a:cubicBezTo>
                  <a:cubicBezTo>
                    <a:pt x="18666" y="3213"/>
                    <a:pt x="18870" y="2652"/>
                    <a:pt x="19125" y="2142"/>
                  </a:cubicBezTo>
                  <a:cubicBezTo>
                    <a:pt x="19227" y="2040"/>
                    <a:pt x="19329" y="1887"/>
                    <a:pt x="19431" y="1785"/>
                  </a:cubicBezTo>
                  <a:cubicBezTo>
                    <a:pt x="19584" y="1683"/>
                    <a:pt x="19686" y="1581"/>
                    <a:pt x="19788" y="1530"/>
                  </a:cubicBezTo>
                  <a:cubicBezTo>
                    <a:pt x="19992" y="1428"/>
                    <a:pt x="20145" y="1377"/>
                    <a:pt x="20349" y="1326"/>
                  </a:cubicBezTo>
                  <a:cubicBezTo>
                    <a:pt x="20502" y="1224"/>
                    <a:pt x="20655" y="1122"/>
                    <a:pt x="20706" y="969"/>
                  </a:cubicBezTo>
                  <a:cubicBezTo>
                    <a:pt x="20757" y="816"/>
                    <a:pt x="20757" y="612"/>
                    <a:pt x="20706" y="459"/>
                  </a:cubicBezTo>
                  <a:cubicBezTo>
                    <a:pt x="20655" y="255"/>
                    <a:pt x="20502" y="153"/>
                    <a:pt x="20349" y="51"/>
                  </a:cubicBezTo>
                  <a:cubicBezTo>
                    <a:pt x="20298" y="51"/>
                    <a:pt x="20196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4" name="Google Shape;1722;p33">
              <a:extLst>
                <a:ext uri="{FF2B5EF4-FFF2-40B4-BE49-F238E27FC236}">
                  <a16:creationId xmlns:a16="http://schemas.microsoft.com/office/drawing/2014/main" id="{BD004E4A-2C61-4F4E-B0DA-F7B1DCE25821}"/>
                </a:ext>
              </a:extLst>
            </p:cNvPr>
            <p:cNvSpPr/>
            <p:nvPr/>
          </p:nvSpPr>
          <p:spPr>
            <a:xfrm>
              <a:off x="1254449" y="4217720"/>
              <a:ext cx="225815" cy="177869"/>
            </a:xfrm>
            <a:custGeom>
              <a:avLst/>
              <a:gdLst/>
              <a:ahLst/>
              <a:cxnLst/>
              <a:rect l="l" t="t" r="r" b="b"/>
              <a:pathLst>
                <a:path w="18156" h="14301" extrusionOk="0">
                  <a:moveTo>
                    <a:pt x="17390" y="1"/>
                  </a:moveTo>
                  <a:cubicBezTo>
                    <a:pt x="17237" y="1"/>
                    <a:pt x="17135" y="52"/>
                    <a:pt x="17033" y="103"/>
                  </a:cubicBezTo>
                  <a:lnTo>
                    <a:pt x="16982" y="205"/>
                  </a:lnTo>
                  <a:cubicBezTo>
                    <a:pt x="16218" y="868"/>
                    <a:pt x="15453" y="1633"/>
                    <a:pt x="14790" y="2398"/>
                  </a:cubicBezTo>
                  <a:cubicBezTo>
                    <a:pt x="14382" y="2806"/>
                    <a:pt x="13872" y="3112"/>
                    <a:pt x="13311" y="3265"/>
                  </a:cubicBezTo>
                  <a:cubicBezTo>
                    <a:pt x="12903" y="3316"/>
                    <a:pt x="12495" y="3367"/>
                    <a:pt x="12087" y="3367"/>
                  </a:cubicBezTo>
                  <a:lnTo>
                    <a:pt x="10914" y="3367"/>
                  </a:lnTo>
                  <a:cubicBezTo>
                    <a:pt x="10812" y="3418"/>
                    <a:pt x="10659" y="3418"/>
                    <a:pt x="10557" y="3469"/>
                  </a:cubicBezTo>
                  <a:cubicBezTo>
                    <a:pt x="10404" y="3520"/>
                    <a:pt x="10302" y="3571"/>
                    <a:pt x="10200" y="3673"/>
                  </a:cubicBezTo>
                  <a:cubicBezTo>
                    <a:pt x="10047" y="3724"/>
                    <a:pt x="9945" y="3826"/>
                    <a:pt x="9894" y="3928"/>
                  </a:cubicBezTo>
                  <a:cubicBezTo>
                    <a:pt x="9792" y="3979"/>
                    <a:pt x="9741" y="4081"/>
                    <a:pt x="9639" y="4183"/>
                  </a:cubicBezTo>
                  <a:cubicBezTo>
                    <a:pt x="9282" y="4795"/>
                    <a:pt x="8976" y="5407"/>
                    <a:pt x="8823" y="6120"/>
                  </a:cubicBezTo>
                  <a:cubicBezTo>
                    <a:pt x="8670" y="6630"/>
                    <a:pt x="8415" y="7191"/>
                    <a:pt x="8160" y="7701"/>
                  </a:cubicBezTo>
                  <a:cubicBezTo>
                    <a:pt x="8007" y="7854"/>
                    <a:pt x="7905" y="8058"/>
                    <a:pt x="7752" y="8211"/>
                  </a:cubicBezTo>
                  <a:cubicBezTo>
                    <a:pt x="7599" y="8313"/>
                    <a:pt x="7446" y="8415"/>
                    <a:pt x="7344" y="8466"/>
                  </a:cubicBezTo>
                  <a:cubicBezTo>
                    <a:pt x="7089" y="8568"/>
                    <a:pt x="6885" y="8670"/>
                    <a:pt x="6630" y="8772"/>
                  </a:cubicBezTo>
                  <a:cubicBezTo>
                    <a:pt x="6324" y="8823"/>
                    <a:pt x="6018" y="8874"/>
                    <a:pt x="5763" y="8874"/>
                  </a:cubicBezTo>
                  <a:cubicBezTo>
                    <a:pt x="5355" y="8925"/>
                    <a:pt x="4947" y="8925"/>
                    <a:pt x="4539" y="8976"/>
                  </a:cubicBezTo>
                  <a:cubicBezTo>
                    <a:pt x="4131" y="8976"/>
                    <a:pt x="3723" y="9078"/>
                    <a:pt x="3315" y="9180"/>
                  </a:cubicBezTo>
                  <a:cubicBezTo>
                    <a:pt x="2958" y="9282"/>
                    <a:pt x="2550" y="9435"/>
                    <a:pt x="2244" y="9639"/>
                  </a:cubicBezTo>
                  <a:cubicBezTo>
                    <a:pt x="1887" y="9792"/>
                    <a:pt x="1632" y="9996"/>
                    <a:pt x="1326" y="10251"/>
                  </a:cubicBezTo>
                  <a:cubicBezTo>
                    <a:pt x="1071" y="10557"/>
                    <a:pt x="816" y="10863"/>
                    <a:pt x="663" y="11169"/>
                  </a:cubicBezTo>
                  <a:cubicBezTo>
                    <a:pt x="459" y="11526"/>
                    <a:pt x="306" y="11883"/>
                    <a:pt x="204" y="12291"/>
                  </a:cubicBezTo>
                  <a:cubicBezTo>
                    <a:pt x="102" y="12699"/>
                    <a:pt x="51" y="13107"/>
                    <a:pt x="0" y="13515"/>
                  </a:cubicBezTo>
                  <a:lnTo>
                    <a:pt x="0" y="13719"/>
                  </a:lnTo>
                  <a:cubicBezTo>
                    <a:pt x="0" y="13821"/>
                    <a:pt x="51" y="13923"/>
                    <a:pt x="153" y="14025"/>
                  </a:cubicBezTo>
                  <a:cubicBezTo>
                    <a:pt x="255" y="14178"/>
                    <a:pt x="408" y="14280"/>
                    <a:pt x="561" y="14280"/>
                  </a:cubicBezTo>
                  <a:cubicBezTo>
                    <a:pt x="616" y="14294"/>
                    <a:pt x="667" y="14300"/>
                    <a:pt x="715" y="14300"/>
                  </a:cubicBezTo>
                  <a:cubicBezTo>
                    <a:pt x="847" y="14300"/>
                    <a:pt x="959" y="14253"/>
                    <a:pt x="1071" y="14178"/>
                  </a:cubicBezTo>
                  <a:cubicBezTo>
                    <a:pt x="1224" y="14076"/>
                    <a:pt x="1326" y="13923"/>
                    <a:pt x="1326" y="13770"/>
                  </a:cubicBezTo>
                  <a:cubicBezTo>
                    <a:pt x="1377" y="13311"/>
                    <a:pt x="1428" y="12903"/>
                    <a:pt x="1530" y="12546"/>
                  </a:cubicBezTo>
                  <a:cubicBezTo>
                    <a:pt x="1632" y="12240"/>
                    <a:pt x="1734" y="11985"/>
                    <a:pt x="1887" y="11730"/>
                  </a:cubicBezTo>
                  <a:cubicBezTo>
                    <a:pt x="2040" y="11526"/>
                    <a:pt x="2193" y="11373"/>
                    <a:pt x="2346" y="11169"/>
                  </a:cubicBezTo>
                  <a:cubicBezTo>
                    <a:pt x="2550" y="11016"/>
                    <a:pt x="2703" y="10863"/>
                    <a:pt x="2958" y="10761"/>
                  </a:cubicBezTo>
                  <a:cubicBezTo>
                    <a:pt x="3213" y="10608"/>
                    <a:pt x="3519" y="10506"/>
                    <a:pt x="3825" y="10404"/>
                  </a:cubicBezTo>
                  <a:cubicBezTo>
                    <a:pt x="4233" y="10302"/>
                    <a:pt x="4641" y="10251"/>
                    <a:pt x="5049" y="10251"/>
                  </a:cubicBezTo>
                  <a:cubicBezTo>
                    <a:pt x="5508" y="10251"/>
                    <a:pt x="5967" y="10200"/>
                    <a:pt x="6375" y="10149"/>
                  </a:cubicBezTo>
                  <a:cubicBezTo>
                    <a:pt x="7140" y="10047"/>
                    <a:pt x="7803" y="9792"/>
                    <a:pt x="8415" y="9333"/>
                  </a:cubicBezTo>
                  <a:cubicBezTo>
                    <a:pt x="8976" y="8874"/>
                    <a:pt x="9435" y="8262"/>
                    <a:pt x="9690" y="7548"/>
                  </a:cubicBezTo>
                  <a:cubicBezTo>
                    <a:pt x="9894" y="7140"/>
                    <a:pt x="10047" y="6732"/>
                    <a:pt x="10149" y="6273"/>
                  </a:cubicBezTo>
                  <a:cubicBezTo>
                    <a:pt x="10251" y="5866"/>
                    <a:pt x="10455" y="5407"/>
                    <a:pt x="10659" y="4999"/>
                  </a:cubicBezTo>
                  <a:cubicBezTo>
                    <a:pt x="10710" y="4948"/>
                    <a:pt x="10761" y="4846"/>
                    <a:pt x="10863" y="4744"/>
                  </a:cubicBezTo>
                  <a:cubicBezTo>
                    <a:pt x="10863" y="4744"/>
                    <a:pt x="10914" y="4693"/>
                    <a:pt x="10965" y="4693"/>
                  </a:cubicBezTo>
                  <a:lnTo>
                    <a:pt x="11067" y="4642"/>
                  </a:lnTo>
                  <a:cubicBezTo>
                    <a:pt x="11220" y="4591"/>
                    <a:pt x="11424" y="4591"/>
                    <a:pt x="11577" y="4591"/>
                  </a:cubicBezTo>
                  <a:cubicBezTo>
                    <a:pt x="11849" y="4591"/>
                    <a:pt x="12098" y="4613"/>
                    <a:pt x="12355" y="4613"/>
                  </a:cubicBezTo>
                  <a:cubicBezTo>
                    <a:pt x="12483" y="4613"/>
                    <a:pt x="12614" y="4608"/>
                    <a:pt x="12750" y="4591"/>
                  </a:cubicBezTo>
                  <a:cubicBezTo>
                    <a:pt x="13005" y="4591"/>
                    <a:pt x="13209" y="4540"/>
                    <a:pt x="13464" y="4489"/>
                  </a:cubicBezTo>
                  <a:cubicBezTo>
                    <a:pt x="13770" y="4438"/>
                    <a:pt x="14076" y="4336"/>
                    <a:pt x="14433" y="4234"/>
                  </a:cubicBezTo>
                  <a:cubicBezTo>
                    <a:pt x="15708" y="3673"/>
                    <a:pt x="16472" y="2449"/>
                    <a:pt x="17441" y="1531"/>
                  </a:cubicBezTo>
                  <a:cubicBezTo>
                    <a:pt x="17543" y="1378"/>
                    <a:pt x="17696" y="1276"/>
                    <a:pt x="17798" y="1174"/>
                  </a:cubicBezTo>
                  <a:cubicBezTo>
                    <a:pt x="18104" y="970"/>
                    <a:pt x="18155" y="562"/>
                    <a:pt x="17951" y="256"/>
                  </a:cubicBezTo>
                  <a:cubicBezTo>
                    <a:pt x="17798" y="103"/>
                    <a:pt x="17594" y="1"/>
                    <a:pt x="17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5" name="Google Shape;1723;p33">
              <a:extLst>
                <a:ext uri="{FF2B5EF4-FFF2-40B4-BE49-F238E27FC236}">
                  <a16:creationId xmlns:a16="http://schemas.microsoft.com/office/drawing/2014/main" id="{6F13B96A-7A46-477F-9175-D38B96430CA3}"/>
                </a:ext>
              </a:extLst>
            </p:cNvPr>
            <p:cNvSpPr/>
            <p:nvPr/>
          </p:nvSpPr>
          <p:spPr>
            <a:xfrm>
              <a:off x="1341337" y="4334433"/>
              <a:ext cx="195381" cy="156140"/>
            </a:xfrm>
            <a:custGeom>
              <a:avLst/>
              <a:gdLst/>
              <a:ahLst/>
              <a:cxnLst/>
              <a:rect l="l" t="t" r="r" b="b"/>
              <a:pathLst>
                <a:path w="15709" h="12554" extrusionOk="0">
                  <a:moveTo>
                    <a:pt x="14739" y="0"/>
                  </a:moveTo>
                  <a:cubicBezTo>
                    <a:pt x="14586" y="0"/>
                    <a:pt x="14433" y="102"/>
                    <a:pt x="14280" y="204"/>
                  </a:cubicBezTo>
                  <a:lnTo>
                    <a:pt x="14127" y="408"/>
                  </a:lnTo>
                  <a:cubicBezTo>
                    <a:pt x="13872" y="612"/>
                    <a:pt x="13617" y="816"/>
                    <a:pt x="13362" y="969"/>
                  </a:cubicBezTo>
                  <a:cubicBezTo>
                    <a:pt x="12342" y="1428"/>
                    <a:pt x="11271" y="1581"/>
                    <a:pt x="10251" y="2091"/>
                  </a:cubicBezTo>
                  <a:cubicBezTo>
                    <a:pt x="9996" y="2193"/>
                    <a:pt x="9690" y="2346"/>
                    <a:pt x="9435" y="2550"/>
                  </a:cubicBezTo>
                  <a:cubicBezTo>
                    <a:pt x="9181" y="2703"/>
                    <a:pt x="8926" y="2958"/>
                    <a:pt x="8722" y="3162"/>
                  </a:cubicBezTo>
                  <a:cubicBezTo>
                    <a:pt x="8467" y="3468"/>
                    <a:pt x="8263" y="3723"/>
                    <a:pt x="8110" y="4080"/>
                  </a:cubicBezTo>
                  <a:cubicBezTo>
                    <a:pt x="7957" y="4335"/>
                    <a:pt x="7804" y="4590"/>
                    <a:pt x="7651" y="4845"/>
                  </a:cubicBezTo>
                  <a:cubicBezTo>
                    <a:pt x="7447" y="5202"/>
                    <a:pt x="7192" y="5508"/>
                    <a:pt x="6937" y="5814"/>
                  </a:cubicBezTo>
                  <a:cubicBezTo>
                    <a:pt x="6784" y="5967"/>
                    <a:pt x="6580" y="6069"/>
                    <a:pt x="6376" y="6171"/>
                  </a:cubicBezTo>
                  <a:cubicBezTo>
                    <a:pt x="5815" y="6477"/>
                    <a:pt x="5203" y="6681"/>
                    <a:pt x="4591" y="6834"/>
                  </a:cubicBezTo>
                  <a:cubicBezTo>
                    <a:pt x="3826" y="7038"/>
                    <a:pt x="3061" y="7395"/>
                    <a:pt x="2398" y="7803"/>
                  </a:cubicBezTo>
                  <a:cubicBezTo>
                    <a:pt x="2041" y="8007"/>
                    <a:pt x="1735" y="8262"/>
                    <a:pt x="1480" y="8568"/>
                  </a:cubicBezTo>
                  <a:cubicBezTo>
                    <a:pt x="1225" y="8823"/>
                    <a:pt x="970" y="9129"/>
                    <a:pt x="766" y="9486"/>
                  </a:cubicBezTo>
                  <a:cubicBezTo>
                    <a:pt x="613" y="9792"/>
                    <a:pt x="460" y="10149"/>
                    <a:pt x="358" y="10506"/>
                  </a:cubicBezTo>
                  <a:cubicBezTo>
                    <a:pt x="205" y="10914"/>
                    <a:pt x="103" y="11322"/>
                    <a:pt x="52" y="11781"/>
                  </a:cubicBezTo>
                  <a:cubicBezTo>
                    <a:pt x="1" y="11985"/>
                    <a:pt x="52" y="12138"/>
                    <a:pt x="154" y="12291"/>
                  </a:cubicBezTo>
                  <a:cubicBezTo>
                    <a:pt x="256" y="12444"/>
                    <a:pt x="409" y="12546"/>
                    <a:pt x="613" y="12546"/>
                  </a:cubicBezTo>
                  <a:cubicBezTo>
                    <a:pt x="649" y="12551"/>
                    <a:pt x="685" y="12554"/>
                    <a:pt x="721" y="12554"/>
                  </a:cubicBezTo>
                  <a:cubicBezTo>
                    <a:pt x="1039" y="12554"/>
                    <a:pt x="1332" y="12352"/>
                    <a:pt x="1378" y="11985"/>
                  </a:cubicBezTo>
                  <a:cubicBezTo>
                    <a:pt x="1429" y="11679"/>
                    <a:pt x="1480" y="11373"/>
                    <a:pt x="1531" y="11067"/>
                  </a:cubicBezTo>
                  <a:cubicBezTo>
                    <a:pt x="1735" y="10404"/>
                    <a:pt x="2092" y="9792"/>
                    <a:pt x="2602" y="9333"/>
                  </a:cubicBezTo>
                  <a:cubicBezTo>
                    <a:pt x="2908" y="9078"/>
                    <a:pt x="3214" y="8874"/>
                    <a:pt x="3520" y="8721"/>
                  </a:cubicBezTo>
                  <a:cubicBezTo>
                    <a:pt x="3826" y="8568"/>
                    <a:pt x="4081" y="8466"/>
                    <a:pt x="4336" y="8364"/>
                  </a:cubicBezTo>
                  <a:cubicBezTo>
                    <a:pt x="4693" y="8211"/>
                    <a:pt x="5050" y="8109"/>
                    <a:pt x="5407" y="8007"/>
                  </a:cubicBezTo>
                  <a:cubicBezTo>
                    <a:pt x="5764" y="7905"/>
                    <a:pt x="6019" y="7854"/>
                    <a:pt x="6325" y="7701"/>
                  </a:cubicBezTo>
                  <a:cubicBezTo>
                    <a:pt x="6580" y="7599"/>
                    <a:pt x="6886" y="7497"/>
                    <a:pt x="7141" y="7344"/>
                  </a:cubicBezTo>
                  <a:cubicBezTo>
                    <a:pt x="7600" y="7038"/>
                    <a:pt x="8008" y="6732"/>
                    <a:pt x="8314" y="6273"/>
                  </a:cubicBezTo>
                  <a:cubicBezTo>
                    <a:pt x="8518" y="6018"/>
                    <a:pt x="8722" y="5712"/>
                    <a:pt x="8875" y="5457"/>
                  </a:cubicBezTo>
                  <a:cubicBezTo>
                    <a:pt x="9079" y="5151"/>
                    <a:pt x="9232" y="4794"/>
                    <a:pt x="9435" y="4539"/>
                  </a:cubicBezTo>
                  <a:cubicBezTo>
                    <a:pt x="9537" y="4284"/>
                    <a:pt x="9741" y="4080"/>
                    <a:pt x="9945" y="3876"/>
                  </a:cubicBezTo>
                  <a:cubicBezTo>
                    <a:pt x="10149" y="3723"/>
                    <a:pt x="10353" y="3570"/>
                    <a:pt x="10557" y="3468"/>
                  </a:cubicBezTo>
                  <a:cubicBezTo>
                    <a:pt x="11271" y="3111"/>
                    <a:pt x="12036" y="2856"/>
                    <a:pt x="12801" y="2652"/>
                  </a:cubicBezTo>
                  <a:cubicBezTo>
                    <a:pt x="13260" y="2499"/>
                    <a:pt x="13719" y="2295"/>
                    <a:pt x="14127" y="2040"/>
                  </a:cubicBezTo>
                  <a:cubicBezTo>
                    <a:pt x="14586" y="1785"/>
                    <a:pt x="14994" y="1479"/>
                    <a:pt x="15351" y="1071"/>
                  </a:cubicBezTo>
                  <a:cubicBezTo>
                    <a:pt x="15708" y="663"/>
                    <a:pt x="15402" y="0"/>
                    <a:pt x="14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6" name="Google Shape;1724;p33">
              <a:extLst>
                <a:ext uri="{FF2B5EF4-FFF2-40B4-BE49-F238E27FC236}">
                  <a16:creationId xmlns:a16="http://schemas.microsoft.com/office/drawing/2014/main" id="{57CB970B-9242-47D1-A7F5-2CB0338E862E}"/>
                </a:ext>
              </a:extLst>
            </p:cNvPr>
            <p:cNvSpPr/>
            <p:nvPr/>
          </p:nvSpPr>
          <p:spPr>
            <a:xfrm>
              <a:off x="2488124" y="4172049"/>
              <a:ext cx="187769" cy="33482"/>
            </a:xfrm>
            <a:custGeom>
              <a:avLst/>
              <a:gdLst/>
              <a:ahLst/>
              <a:cxnLst/>
              <a:rect l="l" t="t" r="r" b="b"/>
              <a:pathLst>
                <a:path w="15097" h="2692" extrusionOk="0">
                  <a:moveTo>
                    <a:pt x="14025" y="1"/>
                  </a:moveTo>
                  <a:cubicBezTo>
                    <a:pt x="13872" y="1"/>
                    <a:pt x="13668" y="1"/>
                    <a:pt x="13515" y="52"/>
                  </a:cubicBezTo>
                  <a:lnTo>
                    <a:pt x="13566" y="1"/>
                  </a:lnTo>
                  <a:lnTo>
                    <a:pt x="13566" y="1"/>
                  </a:lnTo>
                  <a:cubicBezTo>
                    <a:pt x="13260" y="52"/>
                    <a:pt x="13005" y="103"/>
                    <a:pt x="12750" y="205"/>
                  </a:cubicBezTo>
                  <a:cubicBezTo>
                    <a:pt x="12393" y="358"/>
                    <a:pt x="11985" y="511"/>
                    <a:pt x="11577" y="664"/>
                  </a:cubicBezTo>
                  <a:cubicBezTo>
                    <a:pt x="11373" y="715"/>
                    <a:pt x="11169" y="715"/>
                    <a:pt x="10965" y="766"/>
                  </a:cubicBezTo>
                  <a:cubicBezTo>
                    <a:pt x="10506" y="766"/>
                    <a:pt x="10047" y="664"/>
                    <a:pt x="9588" y="613"/>
                  </a:cubicBezTo>
                  <a:cubicBezTo>
                    <a:pt x="9333" y="562"/>
                    <a:pt x="9078" y="536"/>
                    <a:pt x="8830" y="536"/>
                  </a:cubicBezTo>
                  <a:cubicBezTo>
                    <a:pt x="8581" y="536"/>
                    <a:pt x="8339" y="562"/>
                    <a:pt x="8110" y="613"/>
                  </a:cubicBezTo>
                  <a:cubicBezTo>
                    <a:pt x="7855" y="664"/>
                    <a:pt x="7600" y="715"/>
                    <a:pt x="7345" y="817"/>
                  </a:cubicBezTo>
                  <a:lnTo>
                    <a:pt x="6784" y="970"/>
                  </a:lnTo>
                  <a:cubicBezTo>
                    <a:pt x="6478" y="1021"/>
                    <a:pt x="6172" y="1072"/>
                    <a:pt x="5917" y="1123"/>
                  </a:cubicBezTo>
                  <a:cubicBezTo>
                    <a:pt x="5611" y="1072"/>
                    <a:pt x="5305" y="1072"/>
                    <a:pt x="4999" y="970"/>
                  </a:cubicBezTo>
                  <a:cubicBezTo>
                    <a:pt x="4183" y="715"/>
                    <a:pt x="3316" y="511"/>
                    <a:pt x="2500" y="409"/>
                  </a:cubicBezTo>
                  <a:cubicBezTo>
                    <a:pt x="2418" y="400"/>
                    <a:pt x="2337" y="396"/>
                    <a:pt x="2256" y="396"/>
                  </a:cubicBezTo>
                  <a:cubicBezTo>
                    <a:pt x="1880" y="396"/>
                    <a:pt x="1510" y="487"/>
                    <a:pt x="1174" y="613"/>
                  </a:cubicBezTo>
                  <a:cubicBezTo>
                    <a:pt x="919" y="715"/>
                    <a:pt x="715" y="868"/>
                    <a:pt x="562" y="1021"/>
                  </a:cubicBezTo>
                  <a:cubicBezTo>
                    <a:pt x="460" y="1123"/>
                    <a:pt x="358" y="1225"/>
                    <a:pt x="307" y="1378"/>
                  </a:cubicBezTo>
                  <a:cubicBezTo>
                    <a:pt x="205" y="1480"/>
                    <a:pt x="103" y="1633"/>
                    <a:pt x="52" y="1786"/>
                  </a:cubicBezTo>
                  <a:cubicBezTo>
                    <a:pt x="1" y="1939"/>
                    <a:pt x="1" y="2092"/>
                    <a:pt x="52" y="2296"/>
                  </a:cubicBezTo>
                  <a:cubicBezTo>
                    <a:pt x="154" y="2449"/>
                    <a:pt x="256" y="2602"/>
                    <a:pt x="460" y="2653"/>
                  </a:cubicBezTo>
                  <a:cubicBezTo>
                    <a:pt x="536" y="2678"/>
                    <a:pt x="613" y="2691"/>
                    <a:pt x="696" y="2691"/>
                  </a:cubicBezTo>
                  <a:cubicBezTo>
                    <a:pt x="779" y="2691"/>
                    <a:pt x="868" y="2678"/>
                    <a:pt x="970" y="2653"/>
                  </a:cubicBezTo>
                  <a:lnTo>
                    <a:pt x="1123" y="2551"/>
                  </a:lnTo>
                  <a:cubicBezTo>
                    <a:pt x="1174" y="2449"/>
                    <a:pt x="1276" y="2347"/>
                    <a:pt x="1327" y="2245"/>
                  </a:cubicBezTo>
                  <a:cubicBezTo>
                    <a:pt x="1378" y="2194"/>
                    <a:pt x="1429" y="2092"/>
                    <a:pt x="1480" y="2041"/>
                  </a:cubicBezTo>
                  <a:cubicBezTo>
                    <a:pt x="1531" y="1990"/>
                    <a:pt x="1582" y="1939"/>
                    <a:pt x="1633" y="1888"/>
                  </a:cubicBezTo>
                  <a:cubicBezTo>
                    <a:pt x="1684" y="1888"/>
                    <a:pt x="1735" y="1837"/>
                    <a:pt x="1837" y="1786"/>
                  </a:cubicBezTo>
                  <a:cubicBezTo>
                    <a:pt x="1939" y="1786"/>
                    <a:pt x="2092" y="1786"/>
                    <a:pt x="2194" y="1735"/>
                  </a:cubicBezTo>
                  <a:cubicBezTo>
                    <a:pt x="2500" y="1786"/>
                    <a:pt x="2806" y="1786"/>
                    <a:pt x="3112" y="1888"/>
                  </a:cubicBezTo>
                  <a:cubicBezTo>
                    <a:pt x="3520" y="1990"/>
                    <a:pt x="3979" y="2143"/>
                    <a:pt x="4387" y="2245"/>
                  </a:cubicBezTo>
                  <a:cubicBezTo>
                    <a:pt x="4693" y="2296"/>
                    <a:pt x="4948" y="2347"/>
                    <a:pt x="5254" y="2398"/>
                  </a:cubicBezTo>
                  <a:cubicBezTo>
                    <a:pt x="5458" y="2449"/>
                    <a:pt x="5713" y="2449"/>
                    <a:pt x="5968" y="2449"/>
                  </a:cubicBezTo>
                  <a:cubicBezTo>
                    <a:pt x="6376" y="2449"/>
                    <a:pt x="6733" y="2347"/>
                    <a:pt x="7090" y="2245"/>
                  </a:cubicBezTo>
                  <a:lnTo>
                    <a:pt x="7855" y="2041"/>
                  </a:lnTo>
                  <a:cubicBezTo>
                    <a:pt x="8110" y="1990"/>
                    <a:pt x="8364" y="1888"/>
                    <a:pt x="8670" y="1888"/>
                  </a:cubicBezTo>
                  <a:cubicBezTo>
                    <a:pt x="9027" y="1888"/>
                    <a:pt x="9333" y="1939"/>
                    <a:pt x="9690" y="1990"/>
                  </a:cubicBezTo>
                  <a:cubicBezTo>
                    <a:pt x="10149" y="2092"/>
                    <a:pt x="10608" y="2143"/>
                    <a:pt x="11067" y="2143"/>
                  </a:cubicBezTo>
                  <a:cubicBezTo>
                    <a:pt x="11883" y="1990"/>
                    <a:pt x="12699" y="1786"/>
                    <a:pt x="13413" y="1429"/>
                  </a:cubicBezTo>
                  <a:cubicBezTo>
                    <a:pt x="13617" y="1378"/>
                    <a:pt x="13821" y="1327"/>
                    <a:pt x="14025" y="1327"/>
                  </a:cubicBezTo>
                  <a:lnTo>
                    <a:pt x="14127" y="1327"/>
                  </a:lnTo>
                  <a:cubicBezTo>
                    <a:pt x="14165" y="1340"/>
                    <a:pt x="14207" y="1346"/>
                    <a:pt x="14250" y="1346"/>
                  </a:cubicBezTo>
                  <a:cubicBezTo>
                    <a:pt x="14379" y="1346"/>
                    <a:pt x="14522" y="1289"/>
                    <a:pt x="14637" y="1174"/>
                  </a:cubicBezTo>
                  <a:cubicBezTo>
                    <a:pt x="15096" y="817"/>
                    <a:pt x="14841" y="52"/>
                    <a:pt x="142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7" name="Google Shape;1725;p33">
              <a:extLst>
                <a:ext uri="{FF2B5EF4-FFF2-40B4-BE49-F238E27FC236}">
                  <a16:creationId xmlns:a16="http://schemas.microsoft.com/office/drawing/2014/main" id="{6A72977B-945F-4CB8-BE9A-96C4DEC524C1}"/>
                </a:ext>
              </a:extLst>
            </p:cNvPr>
            <p:cNvSpPr/>
            <p:nvPr/>
          </p:nvSpPr>
          <p:spPr>
            <a:xfrm>
              <a:off x="2482415" y="4274173"/>
              <a:ext cx="189038" cy="34066"/>
            </a:xfrm>
            <a:custGeom>
              <a:avLst/>
              <a:gdLst/>
              <a:ahLst/>
              <a:cxnLst/>
              <a:rect l="l" t="t" r="r" b="b"/>
              <a:pathLst>
                <a:path w="15199" h="2739" extrusionOk="0">
                  <a:moveTo>
                    <a:pt x="2092" y="1"/>
                  </a:moveTo>
                  <a:cubicBezTo>
                    <a:pt x="1939" y="52"/>
                    <a:pt x="1735" y="52"/>
                    <a:pt x="1582" y="103"/>
                  </a:cubicBezTo>
                  <a:cubicBezTo>
                    <a:pt x="1480" y="154"/>
                    <a:pt x="1378" y="205"/>
                    <a:pt x="1276" y="256"/>
                  </a:cubicBezTo>
                  <a:cubicBezTo>
                    <a:pt x="1123" y="358"/>
                    <a:pt x="970" y="460"/>
                    <a:pt x="868" y="562"/>
                  </a:cubicBezTo>
                  <a:cubicBezTo>
                    <a:pt x="562" y="817"/>
                    <a:pt x="358" y="1072"/>
                    <a:pt x="154" y="1377"/>
                  </a:cubicBezTo>
                  <a:cubicBezTo>
                    <a:pt x="52" y="1530"/>
                    <a:pt x="1" y="1683"/>
                    <a:pt x="52" y="1887"/>
                  </a:cubicBezTo>
                  <a:cubicBezTo>
                    <a:pt x="98" y="2214"/>
                    <a:pt x="401" y="2455"/>
                    <a:pt x="725" y="2455"/>
                  </a:cubicBezTo>
                  <a:cubicBezTo>
                    <a:pt x="756" y="2455"/>
                    <a:pt x="786" y="2453"/>
                    <a:pt x="817" y="2448"/>
                  </a:cubicBezTo>
                  <a:cubicBezTo>
                    <a:pt x="1021" y="2397"/>
                    <a:pt x="1174" y="2295"/>
                    <a:pt x="1276" y="2142"/>
                  </a:cubicBezTo>
                  <a:cubicBezTo>
                    <a:pt x="1378" y="1989"/>
                    <a:pt x="1480" y="1836"/>
                    <a:pt x="1582" y="1683"/>
                  </a:cubicBezTo>
                  <a:cubicBezTo>
                    <a:pt x="1684" y="1632"/>
                    <a:pt x="1786" y="1530"/>
                    <a:pt x="1888" y="1479"/>
                  </a:cubicBezTo>
                  <a:lnTo>
                    <a:pt x="2092" y="1377"/>
                  </a:lnTo>
                  <a:cubicBezTo>
                    <a:pt x="2143" y="1377"/>
                    <a:pt x="2245" y="1327"/>
                    <a:pt x="2347" y="1327"/>
                  </a:cubicBezTo>
                  <a:cubicBezTo>
                    <a:pt x="2449" y="1327"/>
                    <a:pt x="2602" y="1377"/>
                    <a:pt x="2704" y="1377"/>
                  </a:cubicBezTo>
                  <a:cubicBezTo>
                    <a:pt x="3214" y="1530"/>
                    <a:pt x="3724" y="1734"/>
                    <a:pt x="4183" y="1989"/>
                  </a:cubicBezTo>
                  <a:cubicBezTo>
                    <a:pt x="4438" y="2091"/>
                    <a:pt x="4693" y="2244"/>
                    <a:pt x="4948" y="2346"/>
                  </a:cubicBezTo>
                  <a:cubicBezTo>
                    <a:pt x="5254" y="2499"/>
                    <a:pt x="5611" y="2601"/>
                    <a:pt x="5968" y="2652"/>
                  </a:cubicBezTo>
                  <a:cubicBezTo>
                    <a:pt x="6197" y="2710"/>
                    <a:pt x="6434" y="2739"/>
                    <a:pt x="6672" y="2739"/>
                  </a:cubicBezTo>
                  <a:cubicBezTo>
                    <a:pt x="7070" y="2739"/>
                    <a:pt x="7472" y="2659"/>
                    <a:pt x="7855" y="2499"/>
                  </a:cubicBezTo>
                  <a:cubicBezTo>
                    <a:pt x="8008" y="2397"/>
                    <a:pt x="8212" y="2295"/>
                    <a:pt x="8365" y="2244"/>
                  </a:cubicBezTo>
                  <a:lnTo>
                    <a:pt x="8823" y="1938"/>
                  </a:lnTo>
                  <a:cubicBezTo>
                    <a:pt x="9027" y="1836"/>
                    <a:pt x="9231" y="1734"/>
                    <a:pt x="9435" y="1683"/>
                  </a:cubicBezTo>
                  <a:cubicBezTo>
                    <a:pt x="9486" y="1632"/>
                    <a:pt x="9537" y="1632"/>
                    <a:pt x="9588" y="1632"/>
                  </a:cubicBezTo>
                  <a:cubicBezTo>
                    <a:pt x="9843" y="1632"/>
                    <a:pt x="10098" y="1683"/>
                    <a:pt x="10353" y="1734"/>
                  </a:cubicBezTo>
                  <a:cubicBezTo>
                    <a:pt x="10863" y="1836"/>
                    <a:pt x="11322" y="1938"/>
                    <a:pt x="11832" y="2040"/>
                  </a:cubicBezTo>
                  <a:cubicBezTo>
                    <a:pt x="11967" y="2055"/>
                    <a:pt x="12106" y="2062"/>
                    <a:pt x="12246" y="2062"/>
                  </a:cubicBezTo>
                  <a:cubicBezTo>
                    <a:pt x="12586" y="2062"/>
                    <a:pt x="12936" y="2026"/>
                    <a:pt x="13260" y="1989"/>
                  </a:cubicBezTo>
                  <a:cubicBezTo>
                    <a:pt x="13770" y="1836"/>
                    <a:pt x="14280" y="1632"/>
                    <a:pt x="14739" y="1377"/>
                  </a:cubicBezTo>
                  <a:cubicBezTo>
                    <a:pt x="14892" y="1327"/>
                    <a:pt x="14994" y="1174"/>
                    <a:pt x="15096" y="1021"/>
                  </a:cubicBezTo>
                  <a:cubicBezTo>
                    <a:pt x="15198" y="664"/>
                    <a:pt x="15045" y="256"/>
                    <a:pt x="14688" y="154"/>
                  </a:cubicBezTo>
                  <a:cubicBezTo>
                    <a:pt x="14612" y="103"/>
                    <a:pt x="14522" y="77"/>
                    <a:pt x="14433" y="77"/>
                  </a:cubicBezTo>
                  <a:cubicBezTo>
                    <a:pt x="14344" y="77"/>
                    <a:pt x="14255" y="103"/>
                    <a:pt x="14178" y="154"/>
                  </a:cubicBezTo>
                  <a:cubicBezTo>
                    <a:pt x="13872" y="307"/>
                    <a:pt x="13515" y="460"/>
                    <a:pt x="13209" y="613"/>
                  </a:cubicBezTo>
                  <a:cubicBezTo>
                    <a:pt x="12954" y="664"/>
                    <a:pt x="12750" y="664"/>
                    <a:pt x="12495" y="715"/>
                  </a:cubicBezTo>
                  <a:cubicBezTo>
                    <a:pt x="11883" y="664"/>
                    <a:pt x="11271" y="562"/>
                    <a:pt x="10659" y="409"/>
                  </a:cubicBezTo>
                  <a:cubicBezTo>
                    <a:pt x="10361" y="334"/>
                    <a:pt x="10062" y="287"/>
                    <a:pt x="9743" y="287"/>
                  </a:cubicBezTo>
                  <a:cubicBezTo>
                    <a:pt x="9627" y="287"/>
                    <a:pt x="9507" y="293"/>
                    <a:pt x="9384" y="307"/>
                  </a:cubicBezTo>
                  <a:cubicBezTo>
                    <a:pt x="9231" y="307"/>
                    <a:pt x="9027" y="358"/>
                    <a:pt x="8874" y="409"/>
                  </a:cubicBezTo>
                  <a:cubicBezTo>
                    <a:pt x="8670" y="511"/>
                    <a:pt x="8518" y="562"/>
                    <a:pt x="8365" y="664"/>
                  </a:cubicBezTo>
                  <a:lnTo>
                    <a:pt x="7753" y="1021"/>
                  </a:lnTo>
                  <a:cubicBezTo>
                    <a:pt x="7549" y="1174"/>
                    <a:pt x="7294" y="1276"/>
                    <a:pt x="7090" y="1327"/>
                  </a:cubicBezTo>
                  <a:cubicBezTo>
                    <a:pt x="6988" y="1377"/>
                    <a:pt x="6835" y="1377"/>
                    <a:pt x="6733" y="1377"/>
                  </a:cubicBezTo>
                  <a:cubicBezTo>
                    <a:pt x="6529" y="1377"/>
                    <a:pt x="6325" y="1377"/>
                    <a:pt x="6172" y="1327"/>
                  </a:cubicBezTo>
                  <a:cubicBezTo>
                    <a:pt x="5152" y="1072"/>
                    <a:pt x="4285" y="460"/>
                    <a:pt x="3316" y="154"/>
                  </a:cubicBezTo>
                  <a:cubicBezTo>
                    <a:pt x="3061" y="52"/>
                    <a:pt x="2806" y="1"/>
                    <a:pt x="2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8" name="Google Shape;1726;p33">
              <a:extLst>
                <a:ext uri="{FF2B5EF4-FFF2-40B4-BE49-F238E27FC236}">
                  <a16:creationId xmlns:a16="http://schemas.microsoft.com/office/drawing/2014/main" id="{95557C93-A326-43C5-97A2-F5D22DADE3CA}"/>
                </a:ext>
              </a:extLst>
            </p:cNvPr>
            <p:cNvSpPr/>
            <p:nvPr/>
          </p:nvSpPr>
          <p:spPr>
            <a:xfrm>
              <a:off x="2491296" y="4383910"/>
              <a:ext cx="166837" cy="37686"/>
            </a:xfrm>
            <a:custGeom>
              <a:avLst/>
              <a:gdLst/>
              <a:ahLst/>
              <a:cxnLst/>
              <a:rect l="l" t="t" r="r" b="b"/>
              <a:pathLst>
                <a:path w="13414" h="3030" extrusionOk="0">
                  <a:moveTo>
                    <a:pt x="10149" y="0"/>
                  </a:moveTo>
                  <a:cubicBezTo>
                    <a:pt x="9792" y="0"/>
                    <a:pt x="9435" y="102"/>
                    <a:pt x="9078" y="255"/>
                  </a:cubicBezTo>
                  <a:cubicBezTo>
                    <a:pt x="8772" y="408"/>
                    <a:pt x="8466" y="561"/>
                    <a:pt x="8211" y="765"/>
                  </a:cubicBezTo>
                  <a:cubicBezTo>
                    <a:pt x="8007" y="867"/>
                    <a:pt x="7855" y="969"/>
                    <a:pt x="7651" y="1020"/>
                  </a:cubicBezTo>
                  <a:cubicBezTo>
                    <a:pt x="7447" y="1071"/>
                    <a:pt x="7243" y="1122"/>
                    <a:pt x="7090" y="1122"/>
                  </a:cubicBezTo>
                  <a:cubicBezTo>
                    <a:pt x="6835" y="1122"/>
                    <a:pt x="6580" y="1071"/>
                    <a:pt x="6325" y="1020"/>
                  </a:cubicBezTo>
                  <a:cubicBezTo>
                    <a:pt x="5356" y="765"/>
                    <a:pt x="4438" y="204"/>
                    <a:pt x="3418" y="51"/>
                  </a:cubicBezTo>
                  <a:cubicBezTo>
                    <a:pt x="3273" y="25"/>
                    <a:pt x="3128" y="12"/>
                    <a:pt x="2984" y="12"/>
                  </a:cubicBezTo>
                  <a:cubicBezTo>
                    <a:pt x="2570" y="12"/>
                    <a:pt x="2164" y="117"/>
                    <a:pt x="1786" y="306"/>
                  </a:cubicBezTo>
                  <a:cubicBezTo>
                    <a:pt x="1123" y="714"/>
                    <a:pt x="562" y="1275"/>
                    <a:pt x="154" y="1938"/>
                  </a:cubicBezTo>
                  <a:cubicBezTo>
                    <a:pt x="52" y="2091"/>
                    <a:pt x="1" y="2295"/>
                    <a:pt x="52" y="2448"/>
                  </a:cubicBezTo>
                  <a:cubicBezTo>
                    <a:pt x="52" y="2652"/>
                    <a:pt x="154" y="2805"/>
                    <a:pt x="307" y="2907"/>
                  </a:cubicBezTo>
                  <a:cubicBezTo>
                    <a:pt x="429" y="2989"/>
                    <a:pt x="568" y="3029"/>
                    <a:pt x="703" y="3029"/>
                  </a:cubicBezTo>
                  <a:cubicBezTo>
                    <a:pt x="907" y="3029"/>
                    <a:pt x="1102" y="2938"/>
                    <a:pt x="1225" y="2754"/>
                  </a:cubicBezTo>
                  <a:cubicBezTo>
                    <a:pt x="1429" y="2448"/>
                    <a:pt x="1582" y="2193"/>
                    <a:pt x="1837" y="1989"/>
                  </a:cubicBezTo>
                  <a:cubicBezTo>
                    <a:pt x="1990" y="1785"/>
                    <a:pt x="2143" y="1683"/>
                    <a:pt x="2296" y="1530"/>
                  </a:cubicBezTo>
                  <a:cubicBezTo>
                    <a:pt x="2398" y="1479"/>
                    <a:pt x="2551" y="1428"/>
                    <a:pt x="2653" y="1377"/>
                  </a:cubicBezTo>
                  <a:cubicBezTo>
                    <a:pt x="2755" y="1377"/>
                    <a:pt x="2857" y="1377"/>
                    <a:pt x="2959" y="1326"/>
                  </a:cubicBezTo>
                  <a:cubicBezTo>
                    <a:pt x="3112" y="1377"/>
                    <a:pt x="3316" y="1377"/>
                    <a:pt x="3469" y="1377"/>
                  </a:cubicBezTo>
                  <a:cubicBezTo>
                    <a:pt x="3826" y="1530"/>
                    <a:pt x="4234" y="1632"/>
                    <a:pt x="4591" y="1836"/>
                  </a:cubicBezTo>
                  <a:cubicBezTo>
                    <a:pt x="4999" y="1989"/>
                    <a:pt x="5458" y="2193"/>
                    <a:pt x="5917" y="2295"/>
                  </a:cubicBezTo>
                  <a:cubicBezTo>
                    <a:pt x="6172" y="2346"/>
                    <a:pt x="6427" y="2397"/>
                    <a:pt x="6682" y="2448"/>
                  </a:cubicBezTo>
                  <a:lnTo>
                    <a:pt x="7600" y="2448"/>
                  </a:lnTo>
                  <a:cubicBezTo>
                    <a:pt x="7906" y="2397"/>
                    <a:pt x="8211" y="2295"/>
                    <a:pt x="8517" y="2142"/>
                  </a:cubicBezTo>
                  <a:cubicBezTo>
                    <a:pt x="8823" y="1989"/>
                    <a:pt x="9078" y="1836"/>
                    <a:pt x="9333" y="1632"/>
                  </a:cubicBezTo>
                  <a:cubicBezTo>
                    <a:pt x="9486" y="1530"/>
                    <a:pt x="9690" y="1479"/>
                    <a:pt x="9843" y="1428"/>
                  </a:cubicBezTo>
                  <a:lnTo>
                    <a:pt x="10098" y="1326"/>
                  </a:lnTo>
                  <a:cubicBezTo>
                    <a:pt x="10251" y="1326"/>
                    <a:pt x="10353" y="1326"/>
                    <a:pt x="10506" y="1377"/>
                  </a:cubicBezTo>
                  <a:cubicBezTo>
                    <a:pt x="11220" y="1632"/>
                    <a:pt x="11934" y="1836"/>
                    <a:pt x="12648" y="1989"/>
                  </a:cubicBezTo>
                  <a:cubicBezTo>
                    <a:pt x="12852" y="1989"/>
                    <a:pt x="13005" y="1938"/>
                    <a:pt x="13158" y="1836"/>
                  </a:cubicBezTo>
                  <a:cubicBezTo>
                    <a:pt x="13311" y="1683"/>
                    <a:pt x="13362" y="1530"/>
                    <a:pt x="13413" y="1377"/>
                  </a:cubicBezTo>
                  <a:cubicBezTo>
                    <a:pt x="13413" y="1020"/>
                    <a:pt x="13158" y="663"/>
                    <a:pt x="12801" y="612"/>
                  </a:cubicBezTo>
                  <a:cubicBezTo>
                    <a:pt x="12648" y="612"/>
                    <a:pt x="12495" y="612"/>
                    <a:pt x="12342" y="561"/>
                  </a:cubicBezTo>
                  <a:cubicBezTo>
                    <a:pt x="12036" y="510"/>
                    <a:pt x="11730" y="357"/>
                    <a:pt x="11373" y="255"/>
                  </a:cubicBezTo>
                  <a:cubicBezTo>
                    <a:pt x="11016" y="102"/>
                    <a:pt x="10608" y="51"/>
                    <a:pt x="10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9" name="Google Shape;1727;p33">
              <a:extLst>
                <a:ext uri="{FF2B5EF4-FFF2-40B4-BE49-F238E27FC236}">
                  <a16:creationId xmlns:a16="http://schemas.microsoft.com/office/drawing/2014/main" id="{F33F9A33-FE7D-4A6E-9425-73C3365DE9E4}"/>
                </a:ext>
              </a:extLst>
            </p:cNvPr>
            <p:cNvSpPr/>
            <p:nvPr/>
          </p:nvSpPr>
          <p:spPr>
            <a:xfrm>
              <a:off x="2921347" y="4012849"/>
              <a:ext cx="324768" cy="242307"/>
            </a:xfrm>
            <a:custGeom>
              <a:avLst/>
              <a:gdLst/>
              <a:ahLst/>
              <a:cxnLst/>
              <a:rect l="l" t="t" r="r" b="b"/>
              <a:pathLst>
                <a:path w="26112" h="19482" extrusionOk="0">
                  <a:moveTo>
                    <a:pt x="21062" y="0"/>
                  </a:moveTo>
                  <a:cubicBezTo>
                    <a:pt x="20246" y="51"/>
                    <a:pt x="19430" y="153"/>
                    <a:pt x="18615" y="357"/>
                  </a:cubicBezTo>
                  <a:cubicBezTo>
                    <a:pt x="17952" y="459"/>
                    <a:pt x="17340" y="612"/>
                    <a:pt x="16728" y="765"/>
                  </a:cubicBezTo>
                  <a:lnTo>
                    <a:pt x="16218" y="918"/>
                  </a:lnTo>
                  <a:cubicBezTo>
                    <a:pt x="15963" y="969"/>
                    <a:pt x="15657" y="1071"/>
                    <a:pt x="15300" y="1122"/>
                  </a:cubicBezTo>
                  <a:cubicBezTo>
                    <a:pt x="14994" y="1173"/>
                    <a:pt x="14586" y="1224"/>
                    <a:pt x="14178" y="1275"/>
                  </a:cubicBezTo>
                  <a:lnTo>
                    <a:pt x="13923" y="1326"/>
                  </a:lnTo>
                  <a:cubicBezTo>
                    <a:pt x="13158" y="1428"/>
                    <a:pt x="12393" y="1530"/>
                    <a:pt x="11628" y="1632"/>
                  </a:cubicBezTo>
                  <a:lnTo>
                    <a:pt x="10200" y="1836"/>
                  </a:lnTo>
                  <a:cubicBezTo>
                    <a:pt x="7191" y="2244"/>
                    <a:pt x="3723" y="2754"/>
                    <a:pt x="561" y="4182"/>
                  </a:cubicBezTo>
                  <a:cubicBezTo>
                    <a:pt x="0" y="4437"/>
                    <a:pt x="0" y="5202"/>
                    <a:pt x="561" y="5406"/>
                  </a:cubicBezTo>
                  <a:cubicBezTo>
                    <a:pt x="561" y="5457"/>
                    <a:pt x="612" y="5457"/>
                    <a:pt x="612" y="5508"/>
                  </a:cubicBezTo>
                  <a:cubicBezTo>
                    <a:pt x="816" y="5712"/>
                    <a:pt x="969" y="5967"/>
                    <a:pt x="1122" y="6171"/>
                  </a:cubicBezTo>
                  <a:cubicBezTo>
                    <a:pt x="1377" y="6579"/>
                    <a:pt x="1530" y="6987"/>
                    <a:pt x="1683" y="7395"/>
                  </a:cubicBezTo>
                  <a:cubicBezTo>
                    <a:pt x="1887" y="8313"/>
                    <a:pt x="2040" y="9231"/>
                    <a:pt x="2040" y="10200"/>
                  </a:cubicBezTo>
                  <a:lnTo>
                    <a:pt x="2040" y="12138"/>
                  </a:lnTo>
                  <a:cubicBezTo>
                    <a:pt x="2040" y="12903"/>
                    <a:pt x="2040" y="13668"/>
                    <a:pt x="2091" y="14484"/>
                  </a:cubicBezTo>
                  <a:cubicBezTo>
                    <a:pt x="2091" y="15147"/>
                    <a:pt x="2193" y="15810"/>
                    <a:pt x="2346" y="16422"/>
                  </a:cubicBezTo>
                  <a:cubicBezTo>
                    <a:pt x="2397" y="16779"/>
                    <a:pt x="2499" y="17136"/>
                    <a:pt x="2601" y="17442"/>
                  </a:cubicBezTo>
                  <a:cubicBezTo>
                    <a:pt x="2652" y="17595"/>
                    <a:pt x="2703" y="17697"/>
                    <a:pt x="2754" y="17850"/>
                  </a:cubicBezTo>
                  <a:cubicBezTo>
                    <a:pt x="2805" y="17952"/>
                    <a:pt x="2856" y="18105"/>
                    <a:pt x="2907" y="18207"/>
                  </a:cubicBezTo>
                  <a:lnTo>
                    <a:pt x="2907" y="18360"/>
                  </a:lnTo>
                  <a:lnTo>
                    <a:pt x="3009" y="18615"/>
                  </a:lnTo>
                  <a:cubicBezTo>
                    <a:pt x="3060" y="18768"/>
                    <a:pt x="3162" y="18921"/>
                    <a:pt x="3315" y="19023"/>
                  </a:cubicBezTo>
                  <a:cubicBezTo>
                    <a:pt x="3468" y="19125"/>
                    <a:pt x="3621" y="19176"/>
                    <a:pt x="3774" y="19227"/>
                  </a:cubicBezTo>
                  <a:cubicBezTo>
                    <a:pt x="3978" y="19329"/>
                    <a:pt x="4233" y="19380"/>
                    <a:pt x="4437" y="19431"/>
                  </a:cubicBezTo>
                  <a:cubicBezTo>
                    <a:pt x="4692" y="19482"/>
                    <a:pt x="4947" y="19482"/>
                    <a:pt x="5151" y="19482"/>
                  </a:cubicBezTo>
                  <a:lnTo>
                    <a:pt x="5712" y="19482"/>
                  </a:lnTo>
                  <a:cubicBezTo>
                    <a:pt x="6171" y="19482"/>
                    <a:pt x="6630" y="19380"/>
                    <a:pt x="7089" y="19329"/>
                  </a:cubicBezTo>
                  <a:cubicBezTo>
                    <a:pt x="8058" y="19125"/>
                    <a:pt x="8976" y="18819"/>
                    <a:pt x="9894" y="18564"/>
                  </a:cubicBezTo>
                  <a:lnTo>
                    <a:pt x="10149" y="18513"/>
                  </a:lnTo>
                  <a:cubicBezTo>
                    <a:pt x="10863" y="18309"/>
                    <a:pt x="11577" y="18054"/>
                    <a:pt x="12342" y="17901"/>
                  </a:cubicBezTo>
                  <a:cubicBezTo>
                    <a:pt x="13413" y="17697"/>
                    <a:pt x="14484" y="17544"/>
                    <a:pt x="15555" y="17391"/>
                  </a:cubicBezTo>
                  <a:cubicBezTo>
                    <a:pt x="16575" y="17238"/>
                    <a:pt x="17544" y="17085"/>
                    <a:pt x="18513" y="16881"/>
                  </a:cubicBezTo>
                  <a:cubicBezTo>
                    <a:pt x="19583" y="16677"/>
                    <a:pt x="20654" y="16422"/>
                    <a:pt x="21725" y="16065"/>
                  </a:cubicBezTo>
                  <a:cubicBezTo>
                    <a:pt x="22235" y="15912"/>
                    <a:pt x="22694" y="15759"/>
                    <a:pt x="23204" y="15555"/>
                  </a:cubicBezTo>
                  <a:cubicBezTo>
                    <a:pt x="23408" y="15453"/>
                    <a:pt x="23612" y="15351"/>
                    <a:pt x="23867" y="15249"/>
                  </a:cubicBezTo>
                  <a:lnTo>
                    <a:pt x="24224" y="15096"/>
                  </a:lnTo>
                  <a:cubicBezTo>
                    <a:pt x="24326" y="15045"/>
                    <a:pt x="24377" y="15045"/>
                    <a:pt x="24428" y="14994"/>
                  </a:cubicBezTo>
                  <a:lnTo>
                    <a:pt x="24632" y="14943"/>
                  </a:lnTo>
                  <a:lnTo>
                    <a:pt x="24938" y="14892"/>
                  </a:lnTo>
                  <a:cubicBezTo>
                    <a:pt x="25091" y="14841"/>
                    <a:pt x="25244" y="14790"/>
                    <a:pt x="25346" y="14739"/>
                  </a:cubicBezTo>
                  <a:cubicBezTo>
                    <a:pt x="25550" y="14637"/>
                    <a:pt x="25703" y="14535"/>
                    <a:pt x="25805" y="14382"/>
                  </a:cubicBezTo>
                  <a:cubicBezTo>
                    <a:pt x="25907" y="14229"/>
                    <a:pt x="25958" y="14076"/>
                    <a:pt x="26009" y="13923"/>
                  </a:cubicBezTo>
                  <a:cubicBezTo>
                    <a:pt x="26060" y="13770"/>
                    <a:pt x="26060" y="13617"/>
                    <a:pt x="26111" y="13413"/>
                  </a:cubicBezTo>
                  <a:cubicBezTo>
                    <a:pt x="26111" y="13056"/>
                    <a:pt x="26111" y="12699"/>
                    <a:pt x="26060" y="12342"/>
                  </a:cubicBezTo>
                  <a:cubicBezTo>
                    <a:pt x="26009" y="11883"/>
                    <a:pt x="25907" y="11475"/>
                    <a:pt x="25856" y="11118"/>
                  </a:cubicBezTo>
                  <a:cubicBezTo>
                    <a:pt x="25703" y="10353"/>
                    <a:pt x="25499" y="9537"/>
                    <a:pt x="25346" y="8772"/>
                  </a:cubicBezTo>
                  <a:lnTo>
                    <a:pt x="25346" y="8721"/>
                  </a:lnTo>
                  <a:lnTo>
                    <a:pt x="25295" y="8568"/>
                  </a:lnTo>
                  <a:cubicBezTo>
                    <a:pt x="25142" y="8058"/>
                    <a:pt x="25040" y="7548"/>
                    <a:pt x="24989" y="7038"/>
                  </a:cubicBezTo>
                  <a:cubicBezTo>
                    <a:pt x="24938" y="6477"/>
                    <a:pt x="24938" y="5916"/>
                    <a:pt x="24887" y="5355"/>
                  </a:cubicBezTo>
                  <a:cubicBezTo>
                    <a:pt x="24887" y="5049"/>
                    <a:pt x="24887" y="4794"/>
                    <a:pt x="24887" y="4539"/>
                  </a:cubicBezTo>
                  <a:cubicBezTo>
                    <a:pt x="24887" y="3978"/>
                    <a:pt x="24836" y="3570"/>
                    <a:pt x="24785" y="3162"/>
                  </a:cubicBezTo>
                  <a:cubicBezTo>
                    <a:pt x="24734" y="2754"/>
                    <a:pt x="24683" y="2397"/>
                    <a:pt x="24581" y="1989"/>
                  </a:cubicBezTo>
                  <a:cubicBezTo>
                    <a:pt x="24479" y="1632"/>
                    <a:pt x="24326" y="1275"/>
                    <a:pt x="24122" y="918"/>
                  </a:cubicBezTo>
                  <a:cubicBezTo>
                    <a:pt x="24020" y="816"/>
                    <a:pt x="23918" y="663"/>
                    <a:pt x="23765" y="561"/>
                  </a:cubicBezTo>
                  <a:cubicBezTo>
                    <a:pt x="23612" y="459"/>
                    <a:pt x="23459" y="357"/>
                    <a:pt x="23306" y="306"/>
                  </a:cubicBezTo>
                  <a:cubicBezTo>
                    <a:pt x="23153" y="255"/>
                    <a:pt x="23051" y="204"/>
                    <a:pt x="22898" y="153"/>
                  </a:cubicBezTo>
                  <a:cubicBezTo>
                    <a:pt x="22694" y="102"/>
                    <a:pt x="22490" y="51"/>
                    <a:pt x="22235" y="51"/>
                  </a:cubicBezTo>
                  <a:cubicBezTo>
                    <a:pt x="22031" y="0"/>
                    <a:pt x="21827" y="0"/>
                    <a:pt x="216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0" name="Google Shape;1728;p33">
              <a:extLst>
                <a:ext uri="{FF2B5EF4-FFF2-40B4-BE49-F238E27FC236}">
                  <a16:creationId xmlns:a16="http://schemas.microsoft.com/office/drawing/2014/main" id="{EFA7D778-4588-490E-B530-84B0FA8E717E}"/>
                </a:ext>
              </a:extLst>
            </p:cNvPr>
            <p:cNvSpPr/>
            <p:nvPr/>
          </p:nvSpPr>
          <p:spPr>
            <a:xfrm>
              <a:off x="2976532" y="4234846"/>
              <a:ext cx="268314" cy="64078"/>
            </a:xfrm>
            <a:custGeom>
              <a:avLst/>
              <a:gdLst/>
              <a:ahLst/>
              <a:cxnLst/>
              <a:rect l="l" t="t" r="r" b="b"/>
              <a:pathLst>
                <a:path w="21573" h="5152" extrusionOk="0">
                  <a:moveTo>
                    <a:pt x="20705" y="1"/>
                  </a:moveTo>
                  <a:cubicBezTo>
                    <a:pt x="15503" y="1276"/>
                    <a:pt x="10149" y="1837"/>
                    <a:pt x="4896" y="2857"/>
                  </a:cubicBezTo>
                  <a:cubicBezTo>
                    <a:pt x="3468" y="3112"/>
                    <a:pt x="2040" y="3418"/>
                    <a:pt x="663" y="3826"/>
                  </a:cubicBezTo>
                  <a:lnTo>
                    <a:pt x="510" y="3826"/>
                  </a:lnTo>
                  <a:cubicBezTo>
                    <a:pt x="408" y="3877"/>
                    <a:pt x="306" y="3979"/>
                    <a:pt x="255" y="4081"/>
                  </a:cubicBezTo>
                  <a:cubicBezTo>
                    <a:pt x="0" y="4336"/>
                    <a:pt x="51" y="4794"/>
                    <a:pt x="357" y="4998"/>
                  </a:cubicBezTo>
                  <a:cubicBezTo>
                    <a:pt x="510" y="5100"/>
                    <a:pt x="714" y="5151"/>
                    <a:pt x="867" y="5151"/>
                  </a:cubicBezTo>
                  <a:cubicBezTo>
                    <a:pt x="6069" y="3724"/>
                    <a:pt x="11424" y="3163"/>
                    <a:pt x="16727" y="2194"/>
                  </a:cubicBezTo>
                  <a:cubicBezTo>
                    <a:pt x="18104" y="1939"/>
                    <a:pt x="19532" y="1684"/>
                    <a:pt x="20960" y="1327"/>
                  </a:cubicBezTo>
                  <a:cubicBezTo>
                    <a:pt x="21113" y="1276"/>
                    <a:pt x="21266" y="1174"/>
                    <a:pt x="21368" y="1072"/>
                  </a:cubicBezTo>
                  <a:cubicBezTo>
                    <a:pt x="21572" y="766"/>
                    <a:pt x="21521" y="358"/>
                    <a:pt x="21215" y="103"/>
                  </a:cubicBezTo>
                  <a:cubicBezTo>
                    <a:pt x="21113" y="52"/>
                    <a:pt x="20960" y="1"/>
                    <a:pt x="208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1" name="Google Shape;1729;p33">
              <a:extLst>
                <a:ext uri="{FF2B5EF4-FFF2-40B4-BE49-F238E27FC236}">
                  <a16:creationId xmlns:a16="http://schemas.microsoft.com/office/drawing/2014/main" id="{D668B8D7-CAC0-4AE2-B432-C977713A8B70}"/>
                </a:ext>
              </a:extLst>
            </p:cNvPr>
            <p:cNvSpPr/>
            <p:nvPr/>
          </p:nvSpPr>
          <p:spPr>
            <a:xfrm>
              <a:off x="3093233" y="3879644"/>
              <a:ext cx="226450" cy="185232"/>
            </a:xfrm>
            <a:custGeom>
              <a:avLst/>
              <a:gdLst/>
              <a:ahLst/>
              <a:cxnLst/>
              <a:rect l="l" t="t" r="r" b="b"/>
              <a:pathLst>
                <a:path w="18207" h="14893" extrusionOk="0">
                  <a:moveTo>
                    <a:pt x="14688" y="1"/>
                  </a:moveTo>
                  <a:lnTo>
                    <a:pt x="3826" y="2653"/>
                  </a:lnTo>
                  <a:lnTo>
                    <a:pt x="562" y="3418"/>
                  </a:lnTo>
                  <a:lnTo>
                    <a:pt x="52" y="3520"/>
                  </a:lnTo>
                  <a:cubicBezTo>
                    <a:pt x="1" y="3724"/>
                    <a:pt x="1" y="3928"/>
                    <a:pt x="1" y="4132"/>
                  </a:cubicBezTo>
                  <a:cubicBezTo>
                    <a:pt x="1" y="4438"/>
                    <a:pt x="205" y="4693"/>
                    <a:pt x="511" y="4795"/>
                  </a:cubicBezTo>
                  <a:cubicBezTo>
                    <a:pt x="817" y="5458"/>
                    <a:pt x="1174" y="6172"/>
                    <a:pt x="1582" y="6784"/>
                  </a:cubicBezTo>
                  <a:cubicBezTo>
                    <a:pt x="2143" y="7651"/>
                    <a:pt x="2806" y="8518"/>
                    <a:pt x="3571" y="9232"/>
                  </a:cubicBezTo>
                  <a:cubicBezTo>
                    <a:pt x="4336" y="10047"/>
                    <a:pt x="5151" y="10710"/>
                    <a:pt x="6018" y="11373"/>
                  </a:cubicBezTo>
                  <a:cubicBezTo>
                    <a:pt x="6885" y="11985"/>
                    <a:pt x="7752" y="12546"/>
                    <a:pt x="8721" y="13005"/>
                  </a:cubicBezTo>
                  <a:cubicBezTo>
                    <a:pt x="9639" y="13515"/>
                    <a:pt x="10608" y="13923"/>
                    <a:pt x="11577" y="14229"/>
                  </a:cubicBezTo>
                  <a:cubicBezTo>
                    <a:pt x="12546" y="14586"/>
                    <a:pt x="13515" y="14790"/>
                    <a:pt x="14484" y="14892"/>
                  </a:cubicBezTo>
                  <a:lnTo>
                    <a:pt x="14994" y="14892"/>
                  </a:lnTo>
                  <a:cubicBezTo>
                    <a:pt x="15300" y="14892"/>
                    <a:pt x="15555" y="14892"/>
                    <a:pt x="15810" y="14841"/>
                  </a:cubicBezTo>
                  <a:cubicBezTo>
                    <a:pt x="16167" y="14790"/>
                    <a:pt x="16524" y="14688"/>
                    <a:pt x="16881" y="14535"/>
                  </a:cubicBezTo>
                  <a:cubicBezTo>
                    <a:pt x="17187" y="14382"/>
                    <a:pt x="17442" y="14229"/>
                    <a:pt x="17697" y="13974"/>
                  </a:cubicBezTo>
                  <a:cubicBezTo>
                    <a:pt x="17799" y="13872"/>
                    <a:pt x="17901" y="13719"/>
                    <a:pt x="18003" y="13566"/>
                  </a:cubicBezTo>
                  <a:cubicBezTo>
                    <a:pt x="18105" y="13464"/>
                    <a:pt x="18156" y="13362"/>
                    <a:pt x="18207" y="13260"/>
                  </a:cubicBezTo>
                  <a:lnTo>
                    <a:pt x="16269" y="5152"/>
                  </a:lnTo>
                  <a:lnTo>
                    <a:pt x="16218" y="4795"/>
                  </a:lnTo>
                  <a:lnTo>
                    <a:pt x="16065" y="4285"/>
                  </a:lnTo>
                  <a:lnTo>
                    <a:pt x="15963" y="3826"/>
                  </a:lnTo>
                  <a:lnTo>
                    <a:pt x="15249" y="817"/>
                  </a:lnTo>
                  <a:lnTo>
                    <a:pt x="15096" y="256"/>
                  </a:lnTo>
                  <a:cubicBezTo>
                    <a:pt x="14994" y="154"/>
                    <a:pt x="14892" y="103"/>
                    <a:pt x="14739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112" name="Google Shape;1732;p33">
            <a:extLst>
              <a:ext uri="{FF2B5EF4-FFF2-40B4-BE49-F238E27FC236}">
                <a16:creationId xmlns:a16="http://schemas.microsoft.com/office/drawing/2014/main" id="{BC031783-87A3-4E6D-B7D3-153CAEA1D69C}"/>
              </a:ext>
            </a:extLst>
          </p:cNvPr>
          <p:cNvSpPr/>
          <p:nvPr/>
        </p:nvSpPr>
        <p:spPr>
          <a:xfrm rot="126817" flipH="1">
            <a:off x="609844" y="4392357"/>
            <a:ext cx="3221028" cy="114908"/>
          </a:xfrm>
          <a:custGeom>
            <a:avLst/>
            <a:gdLst/>
            <a:ahLst/>
            <a:cxnLst/>
            <a:rect l="l" t="t" r="r" b="b"/>
            <a:pathLst>
              <a:path w="997" h="391" extrusionOk="0">
                <a:moveTo>
                  <a:pt x="44" y="0"/>
                </a:moveTo>
                <a:cubicBezTo>
                  <a:pt x="13" y="0"/>
                  <a:pt x="0" y="46"/>
                  <a:pt x="31" y="63"/>
                </a:cubicBezTo>
                <a:lnTo>
                  <a:pt x="940" y="388"/>
                </a:lnTo>
                <a:cubicBezTo>
                  <a:pt x="944" y="390"/>
                  <a:pt x="949" y="391"/>
                  <a:pt x="953" y="391"/>
                </a:cubicBezTo>
                <a:cubicBezTo>
                  <a:pt x="984" y="391"/>
                  <a:pt x="997" y="344"/>
                  <a:pt x="961" y="330"/>
                </a:cubicBezTo>
                <a:lnTo>
                  <a:pt x="53" y="1"/>
                </a:lnTo>
                <a:cubicBezTo>
                  <a:pt x="50" y="1"/>
                  <a:pt x="47" y="0"/>
                  <a:pt x="4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13" name="Google Shape;1733;p33">
            <a:extLst>
              <a:ext uri="{FF2B5EF4-FFF2-40B4-BE49-F238E27FC236}">
                <a16:creationId xmlns:a16="http://schemas.microsoft.com/office/drawing/2014/main" id="{C0571FFF-93B3-4270-AAF3-F00885DDAFAC}"/>
              </a:ext>
            </a:extLst>
          </p:cNvPr>
          <p:cNvSpPr/>
          <p:nvPr/>
        </p:nvSpPr>
        <p:spPr>
          <a:xfrm>
            <a:off x="3188047" y="2796208"/>
            <a:ext cx="60906" cy="145780"/>
          </a:xfrm>
          <a:custGeom>
            <a:avLst/>
            <a:gdLst/>
            <a:ahLst/>
            <a:cxnLst/>
            <a:rect l="l" t="t" r="r" b="b"/>
            <a:pathLst>
              <a:path w="4897" h="11721" extrusionOk="0">
                <a:moveTo>
                  <a:pt x="4030" y="1"/>
                </a:moveTo>
                <a:lnTo>
                  <a:pt x="4030" y="52"/>
                </a:lnTo>
                <a:cubicBezTo>
                  <a:pt x="3826" y="103"/>
                  <a:pt x="3673" y="205"/>
                  <a:pt x="3622" y="358"/>
                </a:cubicBezTo>
                <a:cubicBezTo>
                  <a:pt x="3112" y="1734"/>
                  <a:pt x="2653" y="3162"/>
                  <a:pt x="2245" y="4590"/>
                </a:cubicBezTo>
                <a:cubicBezTo>
                  <a:pt x="1837" y="6018"/>
                  <a:pt x="1429" y="7344"/>
                  <a:pt x="970" y="8721"/>
                </a:cubicBezTo>
                <a:cubicBezTo>
                  <a:pt x="715" y="9384"/>
                  <a:pt x="409" y="10098"/>
                  <a:pt x="103" y="10761"/>
                </a:cubicBezTo>
                <a:cubicBezTo>
                  <a:pt x="1" y="10914"/>
                  <a:pt x="1" y="11067"/>
                  <a:pt x="52" y="11220"/>
                </a:cubicBezTo>
                <a:cubicBezTo>
                  <a:pt x="103" y="11424"/>
                  <a:pt x="205" y="11577"/>
                  <a:pt x="409" y="11628"/>
                </a:cubicBezTo>
                <a:cubicBezTo>
                  <a:pt x="505" y="11692"/>
                  <a:pt x="611" y="11721"/>
                  <a:pt x="718" y="11721"/>
                </a:cubicBezTo>
                <a:cubicBezTo>
                  <a:pt x="951" y="11721"/>
                  <a:pt x="1187" y="11583"/>
                  <a:pt x="1327" y="11373"/>
                </a:cubicBezTo>
                <a:cubicBezTo>
                  <a:pt x="2857" y="8109"/>
                  <a:pt x="3520" y="4590"/>
                  <a:pt x="4744" y="1224"/>
                </a:cubicBezTo>
                <a:lnTo>
                  <a:pt x="4795" y="969"/>
                </a:lnTo>
                <a:lnTo>
                  <a:pt x="4897" y="816"/>
                </a:lnTo>
                <a:cubicBezTo>
                  <a:pt x="4897" y="715"/>
                  <a:pt x="4897" y="613"/>
                  <a:pt x="4897" y="511"/>
                </a:cubicBezTo>
                <a:cubicBezTo>
                  <a:pt x="4795" y="307"/>
                  <a:pt x="4693" y="154"/>
                  <a:pt x="4540" y="103"/>
                </a:cubicBezTo>
                <a:cubicBezTo>
                  <a:pt x="4438" y="52"/>
                  <a:pt x="4336" y="1"/>
                  <a:pt x="423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114" name="Google Shape;1734;p33">
            <a:extLst>
              <a:ext uri="{FF2B5EF4-FFF2-40B4-BE49-F238E27FC236}">
                <a16:creationId xmlns:a16="http://schemas.microsoft.com/office/drawing/2014/main" id="{0E80345D-78EE-4461-8F94-F0857E68B280}"/>
              </a:ext>
            </a:extLst>
          </p:cNvPr>
          <p:cNvGrpSpPr/>
          <p:nvPr/>
        </p:nvGrpSpPr>
        <p:grpSpPr>
          <a:xfrm>
            <a:off x="1133608" y="2079472"/>
            <a:ext cx="2272654" cy="2537150"/>
            <a:chOff x="1287433" y="2116342"/>
            <a:chExt cx="2272654" cy="2537150"/>
          </a:xfrm>
        </p:grpSpPr>
        <p:sp>
          <p:nvSpPr>
            <p:cNvPr id="115" name="Google Shape;1735;p33">
              <a:extLst>
                <a:ext uri="{FF2B5EF4-FFF2-40B4-BE49-F238E27FC236}">
                  <a16:creationId xmlns:a16="http://schemas.microsoft.com/office/drawing/2014/main" id="{73CE9800-A0D9-4A4D-8268-B892C0B03059}"/>
                </a:ext>
              </a:extLst>
            </p:cNvPr>
            <p:cNvSpPr/>
            <p:nvPr/>
          </p:nvSpPr>
          <p:spPr>
            <a:xfrm>
              <a:off x="1520847" y="2490561"/>
              <a:ext cx="1647882" cy="2162931"/>
            </a:xfrm>
            <a:custGeom>
              <a:avLst/>
              <a:gdLst/>
              <a:ahLst/>
              <a:cxnLst/>
              <a:rect l="l" t="t" r="r" b="b"/>
              <a:pathLst>
                <a:path w="132493" h="173904" extrusionOk="0">
                  <a:moveTo>
                    <a:pt x="25142" y="118826"/>
                  </a:moveTo>
                  <a:cubicBezTo>
                    <a:pt x="25244" y="119438"/>
                    <a:pt x="25397" y="120101"/>
                    <a:pt x="25499" y="120713"/>
                  </a:cubicBezTo>
                  <a:cubicBezTo>
                    <a:pt x="25652" y="120815"/>
                    <a:pt x="25703" y="120968"/>
                    <a:pt x="25703" y="121121"/>
                  </a:cubicBezTo>
                  <a:cubicBezTo>
                    <a:pt x="25703" y="121376"/>
                    <a:pt x="25703" y="121579"/>
                    <a:pt x="25652" y="121834"/>
                  </a:cubicBezTo>
                  <a:cubicBezTo>
                    <a:pt x="25856" y="123262"/>
                    <a:pt x="26060" y="124792"/>
                    <a:pt x="26162" y="126373"/>
                  </a:cubicBezTo>
                  <a:lnTo>
                    <a:pt x="26162" y="126424"/>
                  </a:lnTo>
                  <a:cubicBezTo>
                    <a:pt x="26366" y="128464"/>
                    <a:pt x="26468" y="130555"/>
                    <a:pt x="26468" y="132850"/>
                  </a:cubicBezTo>
                  <a:lnTo>
                    <a:pt x="26468" y="134482"/>
                  </a:lnTo>
                  <a:lnTo>
                    <a:pt x="26468" y="135757"/>
                  </a:lnTo>
                  <a:cubicBezTo>
                    <a:pt x="26468" y="136063"/>
                    <a:pt x="26468" y="136420"/>
                    <a:pt x="26417" y="136777"/>
                  </a:cubicBezTo>
                  <a:lnTo>
                    <a:pt x="26366" y="137542"/>
                  </a:lnTo>
                  <a:cubicBezTo>
                    <a:pt x="26366" y="137848"/>
                    <a:pt x="26417" y="138103"/>
                    <a:pt x="26417" y="138409"/>
                  </a:cubicBezTo>
                  <a:cubicBezTo>
                    <a:pt x="26417" y="138664"/>
                    <a:pt x="26468" y="138868"/>
                    <a:pt x="26519" y="139021"/>
                  </a:cubicBezTo>
                  <a:cubicBezTo>
                    <a:pt x="26621" y="139531"/>
                    <a:pt x="26672" y="140041"/>
                    <a:pt x="26774" y="140551"/>
                  </a:cubicBezTo>
                  <a:cubicBezTo>
                    <a:pt x="26876" y="141061"/>
                    <a:pt x="26978" y="141469"/>
                    <a:pt x="27029" y="141928"/>
                  </a:cubicBezTo>
                  <a:cubicBezTo>
                    <a:pt x="27080" y="142081"/>
                    <a:pt x="27029" y="142234"/>
                    <a:pt x="26978" y="142336"/>
                  </a:cubicBezTo>
                  <a:cubicBezTo>
                    <a:pt x="26876" y="142438"/>
                    <a:pt x="26774" y="142540"/>
                    <a:pt x="26672" y="142540"/>
                  </a:cubicBezTo>
                  <a:lnTo>
                    <a:pt x="26570" y="142540"/>
                  </a:lnTo>
                  <a:cubicBezTo>
                    <a:pt x="26315" y="142540"/>
                    <a:pt x="26111" y="142387"/>
                    <a:pt x="26060" y="142132"/>
                  </a:cubicBezTo>
                  <a:lnTo>
                    <a:pt x="26060" y="142183"/>
                  </a:lnTo>
                  <a:lnTo>
                    <a:pt x="26009" y="141979"/>
                  </a:lnTo>
                  <a:lnTo>
                    <a:pt x="25958" y="141724"/>
                  </a:lnTo>
                  <a:cubicBezTo>
                    <a:pt x="25907" y="141571"/>
                    <a:pt x="25856" y="141418"/>
                    <a:pt x="25805" y="141214"/>
                  </a:cubicBezTo>
                  <a:lnTo>
                    <a:pt x="25550" y="140245"/>
                  </a:lnTo>
                  <a:lnTo>
                    <a:pt x="25499" y="140092"/>
                  </a:lnTo>
                  <a:cubicBezTo>
                    <a:pt x="25346" y="139582"/>
                    <a:pt x="25193" y="139072"/>
                    <a:pt x="25091" y="138562"/>
                  </a:cubicBezTo>
                  <a:cubicBezTo>
                    <a:pt x="24836" y="137695"/>
                    <a:pt x="24683" y="136777"/>
                    <a:pt x="24479" y="135859"/>
                  </a:cubicBezTo>
                  <a:cubicBezTo>
                    <a:pt x="24377" y="135247"/>
                    <a:pt x="24224" y="134635"/>
                    <a:pt x="24122" y="134023"/>
                  </a:cubicBezTo>
                  <a:cubicBezTo>
                    <a:pt x="23918" y="132901"/>
                    <a:pt x="23765" y="131779"/>
                    <a:pt x="23612" y="130657"/>
                  </a:cubicBezTo>
                  <a:cubicBezTo>
                    <a:pt x="23510" y="129535"/>
                    <a:pt x="23459" y="128413"/>
                    <a:pt x="23510" y="127291"/>
                  </a:cubicBezTo>
                  <a:cubicBezTo>
                    <a:pt x="23561" y="126169"/>
                    <a:pt x="23663" y="125098"/>
                    <a:pt x="23918" y="124027"/>
                  </a:cubicBezTo>
                  <a:cubicBezTo>
                    <a:pt x="24020" y="123466"/>
                    <a:pt x="24173" y="122956"/>
                    <a:pt x="24326" y="122446"/>
                  </a:cubicBezTo>
                  <a:cubicBezTo>
                    <a:pt x="24377" y="122293"/>
                    <a:pt x="24479" y="122140"/>
                    <a:pt x="24530" y="121936"/>
                  </a:cubicBezTo>
                  <a:cubicBezTo>
                    <a:pt x="24581" y="121783"/>
                    <a:pt x="24581" y="121528"/>
                    <a:pt x="24632" y="121274"/>
                  </a:cubicBezTo>
                  <a:cubicBezTo>
                    <a:pt x="24785" y="120407"/>
                    <a:pt x="24938" y="119591"/>
                    <a:pt x="25142" y="118826"/>
                  </a:cubicBezTo>
                  <a:close/>
                  <a:moveTo>
                    <a:pt x="59821" y="1"/>
                  </a:moveTo>
                  <a:cubicBezTo>
                    <a:pt x="57679" y="52"/>
                    <a:pt x="55537" y="307"/>
                    <a:pt x="53395" y="715"/>
                  </a:cubicBezTo>
                  <a:cubicBezTo>
                    <a:pt x="51253" y="1123"/>
                    <a:pt x="49162" y="1684"/>
                    <a:pt x="47071" y="2449"/>
                  </a:cubicBezTo>
                  <a:cubicBezTo>
                    <a:pt x="42991" y="3928"/>
                    <a:pt x="39116" y="6018"/>
                    <a:pt x="35597" y="8670"/>
                  </a:cubicBezTo>
                  <a:cubicBezTo>
                    <a:pt x="32129" y="11271"/>
                    <a:pt x="29018" y="14331"/>
                    <a:pt x="26468" y="17850"/>
                  </a:cubicBezTo>
                  <a:cubicBezTo>
                    <a:pt x="25805" y="18666"/>
                    <a:pt x="25193" y="19584"/>
                    <a:pt x="24479" y="20757"/>
                  </a:cubicBezTo>
                  <a:cubicBezTo>
                    <a:pt x="23816" y="21726"/>
                    <a:pt x="23204" y="22797"/>
                    <a:pt x="22541" y="23919"/>
                  </a:cubicBezTo>
                  <a:cubicBezTo>
                    <a:pt x="21317" y="26061"/>
                    <a:pt x="20195" y="28254"/>
                    <a:pt x="19175" y="30548"/>
                  </a:cubicBezTo>
                  <a:cubicBezTo>
                    <a:pt x="17187" y="35087"/>
                    <a:pt x="15759" y="39830"/>
                    <a:pt x="14892" y="44675"/>
                  </a:cubicBezTo>
                  <a:cubicBezTo>
                    <a:pt x="14688" y="45644"/>
                    <a:pt x="14586" y="46613"/>
                    <a:pt x="14433" y="47633"/>
                  </a:cubicBezTo>
                  <a:cubicBezTo>
                    <a:pt x="14127" y="47174"/>
                    <a:pt x="13770" y="46766"/>
                    <a:pt x="13362" y="46409"/>
                  </a:cubicBezTo>
                  <a:cubicBezTo>
                    <a:pt x="12852" y="45950"/>
                    <a:pt x="12291" y="45593"/>
                    <a:pt x="11628" y="45338"/>
                  </a:cubicBezTo>
                  <a:cubicBezTo>
                    <a:pt x="11373" y="45185"/>
                    <a:pt x="11067" y="45083"/>
                    <a:pt x="10761" y="45032"/>
                  </a:cubicBezTo>
                  <a:cubicBezTo>
                    <a:pt x="10455" y="44930"/>
                    <a:pt x="10149" y="44879"/>
                    <a:pt x="9792" y="44879"/>
                  </a:cubicBezTo>
                  <a:lnTo>
                    <a:pt x="9333" y="44879"/>
                  </a:lnTo>
                  <a:cubicBezTo>
                    <a:pt x="8874" y="44879"/>
                    <a:pt x="8415" y="44930"/>
                    <a:pt x="8007" y="45032"/>
                  </a:cubicBezTo>
                  <a:cubicBezTo>
                    <a:pt x="7395" y="45134"/>
                    <a:pt x="6783" y="45338"/>
                    <a:pt x="6222" y="45644"/>
                  </a:cubicBezTo>
                  <a:cubicBezTo>
                    <a:pt x="5661" y="45950"/>
                    <a:pt x="5151" y="46256"/>
                    <a:pt x="4641" y="46664"/>
                  </a:cubicBezTo>
                  <a:cubicBezTo>
                    <a:pt x="3621" y="47531"/>
                    <a:pt x="2754" y="48602"/>
                    <a:pt x="2193" y="49826"/>
                  </a:cubicBezTo>
                  <a:cubicBezTo>
                    <a:pt x="1887" y="50438"/>
                    <a:pt x="1632" y="51050"/>
                    <a:pt x="1479" y="51712"/>
                  </a:cubicBezTo>
                  <a:cubicBezTo>
                    <a:pt x="1326" y="52426"/>
                    <a:pt x="1275" y="53089"/>
                    <a:pt x="1275" y="53803"/>
                  </a:cubicBezTo>
                  <a:cubicBezTo>
                    <a:pt x="1275" y="54466"/>
                    <a:pt x="1326" y="55129"/>
                    <a:pt x="1479" y="55792"/>
                  </a:cubicBezTo>
                  <a:cubicBezTo>
                    <a:pt x="1581" y="56404"/>
                    <a:pt x="1785" y="57016"/>
                    <a:pt x="1989" y="57628"/>
                  </a:cubicBezTo>
                  <a:cubicBezTo>
                    <a:pt x="2499" y="58852"/>
                    <a:pt x="3162" y="59974"/>
                    <a:pt x="3978" y="60994"/>
                  </a:cubicBezTo>
                  <a:cubicBezTo>
                    <a:pt x="4794" y="61963"/>
                    <a:pt x="5712" y="62779"/>
                    <a:pt x="6783" y="63442"/>
                  </a:cubicBezTo>
                  <a:cubicBezTo>
                    <a:pt x="7293" y="63748"/>
                    <a:pt x="7803" y="64054"/>
                    <a:pt x="8364" y="64258"/>
                  </a:cubicBezTo>
                  <a:cubicBezTo>
                    <a:pt x="8874" y="64462"/>
                    <a:pt x="9435" y="64615"/>
                    <a:pt x="9996" y="64666"/>
                  </a:cubicBezTo>
                  <a:cubicBezTo>
                    <a:pt x="10353" y="64717"/>
                    <a:pt x="10659" y="64768"/>
                    <a:pt x="11016" y="64768"/>
                  </a:cubicBezTo>
                  <a:cubicBezTo>
                    <a:pt x="11220" y="64768"/>
                    <a:pt x="11475" y="64768"/>
                    <a:pt x="11679" y="64717"/>
                  </a:cubicBezTo>
                  <a:cubicBezTo>
                    <a:pt x="12291" y="64666"/>
                    <a:pt x="12801" y="64513"/>
                    <a:pt x="13362" y="64309"/>
                  </a:cubicBezTo>
                  <a:cubicBezTo>
                    <a:pt x="13719" y="64105"/>
                    <a:pt x="14127" y="63901"/>
                    <a:pt x="14484" y="63697"/>
                  </a:cubicBezTo>
                  <a:cubicBezTo>
                    <a:pt x="14586" y="63595"/>
                    <a:pt x="14739" y="63493"/>
                    <a:pt x="14841" y="63391"/>
                  </a:cubicBezTo>
                  <a:cubicBezTo>
                    <a:pt x="14994" y="64105"/>
                    <a:pt x="15147" y="64819"/>
                    <a:pt x="15300" y="65533"/>
                  </a:cubicBezTo>
                  <a:cubicBezTo>
                    <a:pt x="15759" y="67471"/>
                    <a:pt x="16320" y="69409"/>
                    <a:pt x="17085" y="71245"/>
                  </a:cubicBezTo>
                  <a:cubicBezTo>
                    <a:pt x="17696" y="72877"/>
                    <a:pt x="18410" y="74407"/>
                    <a:pt x="19277" y="75885"/>
                  </a:cubicBezTo>
                  <a:cubicBezTo>
                    <a:pt x="20144" y="77364"/>
                    <a:pt x="21215" y="78792"/>
                    <a:pt x="22388" y="80067"/>
                  </a:cubicBezTo>
                  <a:cubicBezTo>
                    <a:pt x="23561" y="81342"/>
                    <a:pt x="24887" y="82464"/>
                    <a:pt x="26315" y="83382"/>
                  </a:cubicBezTo>
                  <a:cubicBezTo>
                    <a:pt x="26723" y="83637"/>
                    <a:pt x="27182" y="83892"/>
                    <a:pt x="27641" y="84096"/>
                  </a:cubicBezTo>
                  <a:cubicBezTo>
                    <a:pt x="27641" y="84147"/>
                    <a:pt x="27692" y="84198"/>
                    <a:pt x="27692" y="84198"/>
                  </a:cubicBezTo>
                  <a:cubicBezTo>
                    <a:pt x="28865" y="85065"/>
                    <a:pt x="30089" y="85779"/>
                    <a:pt x="31466" y="86238"/>
                  </a:cubicBezTo>
                  <a:cubicBezTo>
                    <a:pt x="32945" y="86799"/>
                    <a:pt x="34424" y="87207"/>
                    <a:pt x="35954" y="87513"/>
                  </a:cubicBezTo>
                  <a:cubicBezTo>
                    <a:pt x="37076" y="87819"/>
                    <a:pt x="38249" y="88023"/>
                    <a:pt x="39422" y="88227"/>
                  </a:cubicBezTo>
                  <a:lnTo>
                    <a:pt x="39524" y="88227"/>
                  </a:lnTo>
                  <a:cubicBezTo>
                    <a:pt x="39524" y="88941"/>
                    <a:pt x="39524" y="89604"/>
                    <a:pt x="39575" y="90114"/>
                  </a:cubicBezTo>
                  <a:lnTo>
                    <a:pt x="39575" y="90777"/>
                  </a:lnTo>
                  <a:cubicBezTo>
                    <a:pt x="39626" y="91491"/>
                    <a:pt x="39677" y="92256"/>
                    <a:pt x="39677" y="92970"/>
                  </a:cubicBezTo>
                  <a:lnTo>
                    <a:pt x="39677" y="93429"/>
                  </a:lnTo>
                  <a:cubicBezTo>
                    <a:pt x="37076" y="92460"/>
                    <a:pt x="34373" y="91746"/>
                    <a:pt x="31670" y="91185"/>
                  </a:cubicBezTo>
                  <a:cubicBezTo>
                    <a:pt x="29681" y="90828"/>
                    <a:pt x="27692" y="90624"/>
                    <a:pt x="25703" y="90624"/>
                  </a:cubicBezTo>
                  <a:cubicBezTo>
                    <a:pt x="24785" y="90624"/>
                    <a:pt x="23867" y="90675"/>
                    <a:pt x="22949" y="90777"/>
                  </a:cubicBezTo>
                  <a:cubicBezTo>
                    <a:pt x="21470" y="90930"/>
                    <a:pt x="19991" y="91236"/>
                    <a:pt x="18563" y="91746"/>
                  </a:cubicBezTo>
                  <a:cubicBezTo>
                    <a:pt x="17238" y="92154"/>
                    <a:pt x="15963" y="92715"/>
                    <a:pt x="14739" y="93378"/>
                  </a:cubicBezTo>
                  <a:cubicBezTo>
                    <a:pt x="12903" y="94449"/>
                    <a:pt x="11220" y="95724"/>
                    <a:pt x="9741" y="97305"/>
                  </a:cubicBezTo>
                  <a:cubicBezTo>
                    <a:pt x="8262" y="98834"/>
                    <a:pt x="6987" y="100517"/>
                    <a:pt x="5916" y="102404"/>
                  </a:cubicBezTo>
                  <a:cubicBezTo>
                    <a:pt x="4794" y="104291"/>
                    <a:pt x="3876" y="106280"/>
                    <a:pt x="3162" y="108371"/>
                  </a:cubicBezTo>
                  <a:cubicBezTo>
                    <a:pt x="2397" y="110462"/>
                    <a:pt x="1785" y="112655"/>
                    <a:pt x="1377" y="114848"/>
                  </a:cubicBezTo>
                  <a:cubicBezTo>
                    <a:pt x="918" y="117041"/>
                    <a:pt x="612" y="119234"/>
                    <a:pt x="459" y="121478"/>
                  </a:cubicBezTo>
                  <a:cubicBezTo>
                    <a:pt x="306" y="123568"/>
                    <a:pt x="255" y="125710"/>
                    <a:pt x="357" y="127852"/>
                  </a:cubicBezTo>
                  <a:cubicBezTo>
                    <a:pt x="306" y="128107"/>
                    <a:pt x="255" y="128413"/>
                    <a:pt x="204" y="128719"/>
                  </a:cubicBezTo>
                  <a:cubicBezTo>
                    <a:pt x="102" y="129637"/>
                    <a:pt x="0" y="130555"/>
                    <a:pt x="51" y="131524"/>
                  </a:cubicBezTo>
                  <a:cubicBezTo>
                    <a:pt x="102" y="133462"/>
                    <a:pt x="357" y="135451"/>
                    <a:pt x="867" y="137338"/>
                  </a:cubicBezTo>
                  <a:cubicBezTo>
                    <a:pt x="1377" y="139327"/>
                    <a:pt x="2040" y="141265"/>
                    <a:pt x="2907" y="143101"/>
                  </a:cubicBezTo>
                  <a:cubicBezTo>
                    <a:pt x="3774" y="144987"/>
                    <a:pt x="4743" y="146823"/>
                    <a:pt x="5916" y="148557"/>
                  </a:cubicBezTo>
                  <a:cubicBezTo>
                    <a:pt x="6987" y="150189"/>
                    <a:pt x="8160" y="151770"/>
                    <a:pt x="9486" y="153249"/>
                  </a:cubicBezTo>
                  <a:cubicBezTo>
                    <a:pt x="10098" y="153861"/>
                    <a:pt x="10761" y="154575"/>
                    <a:pt x="11424" y="155187"/>
                  </a:cubicBezTo>
                  <a:cubicBezTo>
                    <a:pt x="11730" y="155442"/>
                    <a:pt x="12036" y="155748"/>
                    <a:pt x="12342" y="156003"/>
                  </a:cubicBezTo>
                  <a:cubicBezTo>
                    <a:pt x="12699" y="156309"/>
                    <a:pt x="13158" y="156666"/>
                    <a:pt x="13566" y="156972"/>
                  </a:cubicBezTo>
                  <a:cubicBezTo>
                    <a:pt x="17187" y="159777"/>
                    <a:pt x="21062" y="162276"/>
                    <a:pt x="25142" y="164418"/>
                  </a:cubicBezTo>
                  <a:cubicBezTo>
                    <a:pt x="29222" y="166560"/>
                    <a:pt x="33506" y="168344"/>
                    <a:pt x="37943" y="169823"/>
                  </a:cubicBezTo>
                  <a:cubicBezTo>
                    <a:pt x="42328" y="171251"/>
                    <a:pt x="46867" y="172322"/>
                    <a:pt x="51406" y="172985"/>
                  </a:cubicBezTo>
                  <a:cubicBezTo>
                    <a:pt x="53650" y="173342"/>
                    <a:pt x="55996" y="173546"/>
                    <a:pt x="58291" y="173699"/>
                  </a:cubicBezTo>
                  <a:cubicBezTo>
                    <a:pt x="59413" y="173750"/>
                    <a:pt x="60586" y="173750"/>
                    <a:pt x="61759" y="173801"/>
                  </a:cubicBezTo>
                  <a:cubicBezTo>
                    <a:pt x="62575" y="173801"/>
                    <a:pt x="63390" y="173801"/>
                    <a:pt x="64155" y="173852"/>
                  </a:cubicBezTo>
                  <a:cubicBezTo>
                    <a:pt x="65481" y="173852"/>
                    <a:pt x="66654" y="173903"/>
                    <a:pt x="67878" y="173903"/>
                  </a:cubicBezTo>
                  <a:cubicBezTo>
                    <a:pt x="68592" y="173903"/>
                    <a:pt x="69255" y="173903"/>
                    <a:pt x="69867" y="173852"/>
                  </a:cubicBezTo>
                  <a:cubicBezTo>
                    <a:pt x="71703" y="173852"/>
                    <a:pt x="73590" y="173546"/>
                    <a:pt x="75375" y="173087"/>
                  </a:cubicBezTo>
                  <a:cubicBezTo>
                    <a:pt x="75783" y="172985"/>
                    <a:pt x="76140" y="172832"/>
                    <a:pt x="76548" y="172679"/>
                  </a:cubicBezTo>
                  <a:cubicBezTo>
                    <a:pt x="76854" y="172526"/>
                    <a:pt x="77211" y="172322"/>
                    <a:pt x="77517" y="172169"/>
                  </a:cubicBezTo>
                  <a:cubicBezTo>
                    <a:pt x="77721" y="172016"/>
                    <a:pt x="77925" y="171863"/>
                    <a:pt x="78180" y="171710"/>
                  </a:cubicBezTo>
                  <a:cubicBezTo>
                    <a:pt x="78333" y="171557"/>
                    <a:pt x="78486" y="171404"/>
                    <a:pt x="78690" y="171251"/>
                  </a:cubicBezTo>
                  <a:cubicBezTo>
                    <a:pt x="78792" y="171149"/>
                    <a:pt x="78894" y="171047"/>
                    <a:pt x="78996" y="170894"/>
                  </a:cubicBezTo>
                  <a:lnTo>
                    <a:pt x="79098" y="170690"/>
                  </a:lnTo>
                  <a:cubicBezTo>
                    <a:pt x="79098" y="170639"/>
                    <a:pt x="79098" y="170588"/>
                    <a:pt x="79149" y="170537"/>
                  </a:cubicBezTo>
                  <a:cubicBezTo>
                    <a:pt x="79149" y="170537"/>
                    <a:pt x="79149" y="170537"/>
                    <a:pt x="79149" y="170486"/>
                  </a:cubicBezTo>
                  <a:cubicBezTo>
                    <a:pt x="79149" y="170435"/>
                    <a:pt x="79149" y="170384"/>
                    <a:pt x="79149" y="170333"/>
                  </a:cubicBezTo>
                  <a:cubicBezTo>
                    <a:pt x="79098" y="170231"/>
                    <a:pt x="79098" y="170180"/>
                    <a:pt x="79098" y="170129"/>
                  </a:cubicBezTo>
                  <a:cubicBezTo>
                    <a:pt x="79047" y="170027"/>
                    <a:pt x="78996" y="169925"/>
                    <a:pt x="78945" y="169874"/>
                  </a:cubicBezTo>
                  <a:cubicBezTo>
                    <a:pt x="78894" y="169772"/>
                    <a:pt x="78792" y="169721"/>
                    <a:pt x="78741" y="169670"/>
                  </a:cubicBezTo>
                  <a:lnTo>
                    <a:pt x="80832" y="169670"/>
                  </a:lnTo>
                  <a:cubicBezTo>
                    <a:pt x="81393" y="169619"/>
                    <a:pt x="81954" y="169568"/>
                    <a:pt x="82413" y="169517"/>
                  </a:cubicBezTo>
                  <a:cubicBezTo>
                    <a:pt x="82872" y="169466"/>
                    <a:pt x="83331" y="169364"/>
                    <a:pt x="83790" y="169262"/>
                  </a:cubicBezTo>
                  <a:cubicBezTo>
                    <a:pt x="83943" y="169211"/>
                    <a:pt x="84096" y="169109"/>
                    <a:pt x="84249" y="169058"/>
                  </a:cubicBezTo>
                  <a:cubicBezTo>
                    <a:pt x="84351" y="169007"/>
                    <a:pt x="84402" y="168956"/>
                    <a:pt x="84504" y="168905"/>
                  </a:cubicBezTo>
                  <a:cubicBezTo>
                    <a:pt x="84555" y="168854"/>
                    <a:pt x="84606" y="168803"/>
                    <a:pt x="84708" y="168701"/>
                  </a:cubicBezTo>
                  <a:cubicBezTo>
                    <a:pt x="84810" y="168599"/>
                    <a:pt x="84861" y="168446"/>
                    <a:pt x="84912" y="168293"/>
                  </a:cubicBezTo>
                  <a:cubicBezTo>
                    <a:pt x="84912" y="168242"/>
                    <a:pt x="84912" y="168140"/>
                    <a:pt x="84912" y="168089"/>
                  </a:cubicBezTo>
                  <a:cubicBezTo>
                    <a:pt x="84861" y="167988"/>
                    <a:pt x="84861" y="167937"/>
                    <a:pt x="84810" y="167886"/>
                  </a:cubicBezTo>
                  <a:cubicBezTo>
                    <a:pt x="84708" y="167631"/>
                    <a:pt x="84504" y="167478"/>
                    <a:pt x="84249" y="167376"/>
                  </a:cubicBezTo>
                  <a:cubicBezTo>
                    <a:pt x="84351" y="167274"/>
                    <a:pt x="84453" y="167172"/>
                    <a:pt x="84453" y="167070"/>
                  </a:cubicBezTo>
                  <a:cubicBezTo>
                    <a:pt x="84504" y="166917"/>
                    <a:pt x="84504" y="166764"/>
                    <a:pt x="84453" y="166662"/>
                  </a:cubicBezTo>
                  <a:cubicBezTo>
                    <a:pt x="84402" y="166407"/>
                    <a:pt x="84300" y="166152"/>
                    <a:pt x="84096" y="165948"/>
                  </a:cubicBezTo>
                  <a:cubicBezTo>
                    <a:pt x="83994" y="165846"/>
                    <a:pt x="83892" y="165744"/>
                    <a:pt x="83790" y="165642"/>
                  </a:cubicBezTo>
                  <a:cubicBezTo>
                    <a:pt x="83841" y="165540"/>
                    <a:pt x="83892" y="165387"/>
                    <a:pt x="83841" y="165285"/>
                  </a:cubicBezTo>
                  <a:cubicBezTo>
                    <a:pt x="83637" y="164775"/>
                    <a:pt x="83280" y="164316"/>
                    <a:pt x="82923" y="163908"/>
                  </a:cubicBezTo>
                  <a:cubicBezTo>
                    <a:pt x="82515" y="163500"/>
                    <a:pt x="82107" y="163143"/>
                    <a:pt x="81597" y="162837"/>
                  </a:cubicBezTo>
                  <a:cubicBezTo>
                    <a:pt x="80526" y="162225"/>
                    <a:pt x="79302" y="161868"/>
                    <a:pt x="78078" y="161664"/>
                  </a:cubicBezTo>
                  <a:cubicBezTo>
                    <a:pt x="77823" y="161613"/>
                    <a:pt x="77517" y="161562"/>
                    <a:pt x="77211" y="161511"/>
                  </a:cubicBezTo>
                  <a:cubicBezTo>
                    <a:pt x="77211" y="161511"/>
                    <a:pt x="77160" y="161460"/>
                    <a:pt x="77160" y="161460"/>
                  </a:cubicBezTo>
                  <a:cubicBezTo>
                    <a:pt x="76038" y="160695"/>
                    <a:pt x="74712" y="160287"/>
                    <a:pt x="73335" y="160287"/>
                  </a:cubicBezTo>
                  <a:cubicBezTo>
                    <a:pt x="74253" y="154677"/>
                    <a:pt x="74865" y="149628"/>
                    <a:pt x="75171" y="144936"/>
                  </a:cubicBezTo>
                  <a:cubicBezTo>
                    <a:pt x="75528" y="139684"/>
                    <a:pt x="75477" y="134431"/>
                    <a:pt x="75018" y="129229"/>
                  </a:cubicBezTo>
                  <a:cubicBezTo>
                    <a:pt x="74610" y="125302"/>
                    <a:pt x="73947" y="121427"/>
                    <a:pt x="72876" y="117653"/>
                  </a:cubicBezTo>
                  <a:lnTo>
                    <a:pt x="73029" y="117653"/>
                  </a:lnTo>
                  <a:cubicBezTo>
                    <a:pt x="74916" y="117551"/>
                    <a:pt x="76752" y="117143"/>
                    <a:pt x="78435" y="116378"/>
                  </a:cubicBezTo>
                  <a:cubicBezTo>
                    <a:pt x="79353" y="116021"/>
                    <a:pt x="80271" y="115562"/>
                    <a:pt x="81495" y="114950"/>
                  </a:cubicBezTo>
                  <a:cubicBezTo>
                    <a:pt x="82413" y="114491"/>
                    <a:pt x="83280" y="113981"/>
                    <a:pt x="84198" y="113522"/>
                  </a:cubicBezTo>
                  <a:lnTo>
                    <a:pt x="84351" y="113420"/>
                  </a:lnTo>
                  <a:lnTo>
                    <a:pt x="85626" y="112706"/>
                  </a:lnTo>
                  <a:cubicBezTo>
                    <a:pt x="86135" y="112451"/>
                    <a:pt x="86645" y="112196"/>
                    <a:pt x="87053" y="111992"/>
                  </a:cubicBezTo>
                  <a:lnTo>
                    <a:pt x="87461" y="111737"/>
                  </a:lnTo>
                  <a:cubicBezTo>
                    <a:pt x="88379" y="111278"/>
                    <a:pt x="89399" y="110819"/>
                    <a:pt x="90317" y="110309"/>
                  </a:cubicBezTo>
                  <a:cubicBezTo>
                    <a:pt x="92918" y="108983"/>
                    <a:pt x="94958" y="107912"/>
                    <a:pt x="96845" y="106841"/>
                  </a:cubicBezTo>
                  <a:cubicBezTo>
                    <a:pt x="99089" y="105566"/>
                    <a:pt x="101129" y="104291"/>
                    <a:pt x="103016" y="102914"/>
                  </a:cubicBezTo>
                  <a:cubicBezTo>
                    <a:pt x="104036" y="102251"/>
                    <a:pt x="105005" y="101486"/>
                    <a:pt x="105974" y="100721"/>
                  </a:cubicBezTo>
                  <a:cubicBezTo>
                    <a:pt x="106943" y="99956"/>
                    <a:pt x="107759" y="99242"/>
                    <a:pt x="108727" y="98375"/>
                  </a:cubicBezTo>
                  <a:cubicBezTo>
                    <a:pt x="110257" y="96897"/>
                    <a:pt x="111787" y="95367"/>
                    <a:pt x="113368" y="93582"/>
                  </a:cubicBezTo>
                  <a:cubicBezTo>
                    <a:pt x="114847" y="91899"/>
                    <a:pt x="116326" y="90063"/>
                    <a:pt x="117754" y="88125"/>
                  </a:cubicBezTo>
                  <a:cubicBezTo>
                    <a:pt x="120559" y="84300"/>
                    <a:pt x="123058" y="80271"/>
                    <a:pt x="125200" y="75987"/>
                  </a:cubicBezTo>
                  <a:cubicBezTo>
                    <a:pt x="127291" y="71857"/>
                    <a:pt x="128974" y="67471"/>
                    <a:pt x="130249" y="62983"/>
                  </a:cubicBezTo>
                  <a:cubicBezTo>
                    <a:pt x="130708" y="61198"/>
                    <a:pt x="131167" y="59362"/>
                    <a:pt x="131523" y="57271"/>
                  </a:cubicBezTo>
                  <a:cubicBezTo>
                    <a:pt x="131829" y="55435"/>
                    <a:pt x="132084" y="53548"/>
                    <a:pt x="132237" y="51763"/>
                  </a:cubicBezTo>
                  <a:cubicBezTo>
                    <a:pt x="132441" y="49775"/>
                    <a:pt x="132492" y="47786"/>
                    <a:pt x="132390" y="45797"/>
                  </a:cubicBezTo>
                  <a:cubicBezTo>
                    <a:pt x="132339" y="44879"/>
                    <a:pt x="132237" y="43910"/>
                    <a:pt x="132084" y="42992"/>
                  </a:cubicBezTo>
                  <a:cubicBezTo>
                    <a:pt x="131931" y="42125"/>
                    <a:pt x="131727" y="41258"/>
                    <a:pt x="131422" y="40442"/>
                  </a:cubicBezTo>
                  <a:cubicBezTo>
                    <a:pt x="131218" y="39779"/>
                    <a:pt x="130963" y="39167"/>
                    <a:pt x="130606" y="38606"/>
                  </a:cubicBezTo>
                  <a:cubicBezTo>
                    <a:pt x="130606" y="38249"/>
                    <a:pt x="130606" y="37892"/>
                    <a:pt x="130555" y="37586"/>
                  </a:cubicBezTo>
                  <a:lnTo>
                    <a:pt x="130555" y="37382"/>
                  </a:lnTo>
                  <a:cubicBezTo>
                    <a:pt x="130555" y="36719"/>
                    <a:pt x="130555" y="36107"/>
                    <a:pt x="130504" y="35546"/>
                  </a:cubicBezTo>
                  <a:cubicBezTo>
                    <a:pt x="130504" y="34118"/>
                    <a:pt x="130351" y="32690"/>
                    <a:pt x="130096" y="31313"/>
                  </a:cubicBezTo>
                  <a:cubicBezTo>
                    <a:pt x="129994" y="30701"/>
                    <a:pt x="129841" y="30038"/>
                    <a:pt x="129637" y="29477"/>
                  </a:cubicBezTo>
                  <a:cubicBezTo>
                    <a:pt x="129484" y="28916"/>
                    <a:pt x="129229" y="28406"/>
                    <a:pt x="128923" y="27999"/>
                  </a:cubicBezTo>
                  <a:cubicBezTo>
                    <a:pt x="128770" y="27744"/>
                    <a:pt x="128566" y="27591"/>
                    <a:pt x="128362" y="27438"/>
                  </a:cubicBezTo>
                  <a:cubicBezTo>
                    <a:pt x="128107" y="27285"/>
                    <a:pt x="127852" y="27183"/>
                    <a:pt x="127597" y="27132"/>
                  </a:cubicBezTo>
                  <a:lnTo>
                    <a:pt x="127291" y="27132"/>
                  </a:lnTo>
                  <a:cubicBezTo>
                    <a:pt x="127138" y="27132"/>
                    <a:pt x="127036" y="27183"/>
                    <a:pt x="126934" y="27234"/>
                  </a:cubicBezTo>
                  <a:cubicBezTo>
                    <a:pt x="126730" y="27387"/>
                    <a:pt x="126577" y="27540"/>
                    <a:pt x="126424" y="27744"/>
                  </a:cubicBezTo>
                  <a:cubicBezTo>
                    <a:pt x="126322" y="27846"/>
                    <a:pt x="126220" y="27999"/>
                    <a:pt x="126169" y="28152"/>
                  </a:cubicBezTo>
                  <a:cubicBezTo>
                    <a:pt x="126067" y="28355"/>
                    <a:pt x="125965" y="28559"/>
                    <a:pt x="125863" y="28763"/>
                  </a:cubicBezTo>
                  <a:cubicBezTo>
                    <a:pt x="125812" y="28916"/>
                    <a:pt x="125761" y="29069"/>
                    <a:pt x="125710" y="29273"/>
                  </a:cubicBezTo>
                  <a:lnTo>
                    <a:pt x="125710" y="28916"/>
                  </a:lnTo>
                  <a:cubicBezTo>
                    <a:pt x="125812" y="27642"/>
                    <a:pt x="125608" y="26418"/>
                    <a:pt x="125047" y="25296"/>
                  </a:cubicBezTo>
                  <a:cubicBezTo>
                    <a:pt x="124996" y="25194"/>
                    <a:pt x="124945" y="25143"/>
                    <a:pt x="124894" y="25143"/>
                  </a:cubicBezTo>
                  <a:lnTo>
                    <a:pt x="124690" y="25143"/>
                  </a:lnTo>
                  <a:cubicBezTo>
                    <a:pt x="124639" y="25143"/>
                    <a:pt x="124588" y="25194"/>
                    <a:pt x="124537" y="25194"/>
                  </a:cubicBezTo>
                  <a:cubicBezTo>
                    <a:pt x="124027" y="25551"/>
                    <a:pt x="123568" y="26061"/>
                    <a:pt x="123262" y="26622"/>
                  </a:cubicBezTo>
                  <a:cubicBezTo>
                    <a:pt x="122905" y="27234"/>
                    <a:pt x="122599" y="27846"/>
                    <a:pt x="122395" y="28559"/>
                  </a:cubicBezTo>
                  <a:cubicBezTo>
                    <a:pt x="122038" y="29630"/>
                    <a:pt x="121783" y="30752"/>
                    <a:pt x="121579" y="31874"/>
                  </a:cubicBezTo>
                  <a:cubicBezTo>
                    <a:pt x="121528" y="31364"/>
                    <a:pt x="121477" y="30905"/>
                    <a:pt x="121426" y="30497"/>
                  </a:cubicBezTo>
                  <a:cubicBezTo>
                    <a:pt x="121375" y="29885"/>
                    <a:pt x="121324" y="29324"/>
                    <a:pt x="121171" y="28712"/>
                  </a:cubicBezTo>
                  <a:cubicBezTo>
                    <a:pt x="121120" y="28457"/>
                    <a:pt x="121018" y="28203"/>
                    <a:pt x="120916" y="27948"/>
                  </a:cubicBezTo>
                  <a:cubicBezTo>
                    <a:pt x="120865" y="27693"/>
                    <a:pt x="120763" y="27489"/>
                    <a:pt x="120610" y="27285"/>
                  </a:cubicBezTo>
                  <a:cubicBezTo>
                    <a:pt x="120508" y="27081"/>
                    <a:pt x="120355" y="26928"/>
                    <a:pt x="120151" y="26775"/>
                  </a:cubicBezTo>
                  <a:cubicBezTo>
                    <a:pt x="119998" y="26673"/>
                    <a:pt x="119794" y="26571"/>
                    <a:pt x="119539" y="26520"/>
                  </a:cubicBezTo>
                  <a:lnTo>
                    <a:pt x="119437" y="26520"/>
                  </a:lnTo>
                  <a:cubicBezTo>
                    <a:pt x="119233" y="26520"/>
                    <a:pt x="119080" y="26571"/>
                    <a:pt x="118927" y="26622"/>
                  </a:cubicBezTo>
                  <a:cubicBezTo>
                    <a:pt x="118876" y="26673"/>
                    <a:pt x="118774" y="26724"/>
                    <a:pt x="118672" y="26775"/>
                  </a:cubicBezTo>
                  <a:cubicBezTo>
                    <a:pt x="118621" y="26826"/>
                    <a:pt x="118570" y="26877"/>
                    <a:pt x="118468" y="26979"/>
                  </a:cubicBezTo>
                  <a:cubicBezTo>
                    <a:pt x="118417" y="27030"/>
                    <a:pt x="118366" y="27132"/>
                    <a:pt x="118264" y="27234"/>
                  </a:cubicBezTo>
                  <a:cubicBezTo>
                    <a:pt x="118213" y="27336"/>
                    <a:pt x="118162" y="27438"/>
                    <a:pt x="118111" y="27540"/>
                  </a:cubicBezTo>
                  <a:cubicBezTo>
                    <a:pt x="118009" y="27744"/>
                    <a:pt x="117907" y="27999"/>
                    <a:pt x="117856" y="28203"/>
                  </a:cubicBezTo>
                  <a:cubicBezTo>
                    <a:pt x="117754" y="28457"/>
                    <a:pt x="117703" y="28763"/>
                    <a:pt x="117652" y="29018"/>
                  </a:cubicBezTo>
                  <a:cubicBezTo>
                    <a:pt x="117550" y="28712"/>
                    <a:pt x="117448" y="28457"/>
                    <a:pt x="117295" y="28203"/>
                  </a:cubicBezTo>
                  <a:cubicBezTo>
                    <a:pt x="117142" y="28050"/>
                    <a:pt x="117040" y="27948"/>
                    <a:pt x="116836" y="27846"/>
                  </a:cubicBezTo>
                  <a:cubicBezTo>
                    <a:pt x="116768" y="27846"/>
                    <a:pt x="116700" y="27823"/>
                    <a:pt x="116632" y="27823"/>
                  </a:cubicBezTo>
                  <a:cubicBezTo>
                    <a:pt x="116598" y="27823"/>
                    <a:pt x="116564" y="27829"/>
                    <a:pt x="116530" y="27846"/>
                  </a:cubicBezTo>
                  <a:cubicBezTo>
                    <a:pt x="116513" y="27829"/>
                    <a:pt x="116490" y="27823"/>
                    <a:pt x="116464" y="27823"/>
                  </a:cubicBezTo>
                  <a:cubicBezTo>
                    <a:pt x="116411" y="27823"/>
                    <a:pt x="116343" y="27846"/>
                    <a:pt x="116275" y="27846"/>
                  </a:cubicBezTo>
                  <a:cubicBezTo>
                    <a:pt x="116020" y="27948"/>
                    <a:pt x="115816" y="28050"/>
                    <a:pt x="115612" y="28203"/>
                  </a:cubicBezTo>
                  <a:cubicBezTo>
                    <a:pt x="115459" y="28355"/>
                    <a:pt x="115255" y="28559"/>
                    <a:pt x="115102" y="28763"/>
                  </a:cubicBezTo>
                  <a:cubicBezTo>
                    <a:pt x="114949" y="28967"/>
                    <a:pt x="114847" y="29222"/>
                    <a:pt x="114745" y="29477"/>
                  </a:cubicBezTo>
                  <a:cubicBezTo>
                    <a:pt x="114643" y="29732"/>
                    <a:pt x="114541" y="29987"/>
                    <a:pt x="114490" y="30242"/>
                  </a:cubicBezTo>
                  <a:cubicBezTo>
                    <a:pt x="114337" y="30854"/>
                    <a:pt x="114286" y="31517"/>
                    <a:pt x="114235" y="32180"/>
                  </a:cubicBezTo>
                  <a:cubicBezTo>
                    <a:pt x="114235" y="33302"/>
                    <a:pt x="114286" y="34424"/>
                    <a:pt x="114388" y="35597"/>
                  </a:cubicBezTo>
                  <a:cubicBezTo>
                    <a:pt x="114388" y="35954"/>
                    <a:pt x="114439" y="36362"/>
                    <a:pt x="114490" y="36719"/>
                  </a:cubicBezTo>
                  <a:cubicBezTo>
                    <a:pt x="114541" y="37280"/>
                    <a:pt x="114592" y="37841"/>
                    <a:pt x="114643" y="38402"/>
                  </a:cubicBezTo>
                  <a:lnTo>
                    <a:pt x="114643" y="39218"/>
                  </a:lnTo>
                  <a:lnTo>
                    <a:pt x="114643" y="40799"/>
                  </a:lnTo>
                  <a:lnTo>
                    <a:pt x="114643" y="44012"/>
                  </a:lnTo>
                  <a:cubicBezTo>
                    <a:pt x="114643" y="45338"/>
                    <a:pt x="114541" y="46715"/>
                    <a:pt x="114490" y="47990"/>
                  </a:cubicBezTo>
                  <a:cubicBezTo>
                    <a:pt x="114439" y="48041"/>
                    <a:pt x="114388" y="48143"/>
                    <a:pt x="114388" y="48245"/>
                  </a:cubicBezTo>
                  <a:lnTo>
                    <a:pt x="114388" y="49214"/>
                  </a:lnTo>
                  <a:lnTo>
                    <a:pt x="114388" y="49775"/>
                  </a:lnTo>
                  <a:cubicBezTo>
                    <a:pt x="114388" y="49928"/>
                    <a:pt x="114388" y="50132"/>
                    <a:pt x="114337" y="50336"/>
                  </a:cubicBezTo>
                  <a:cubicBezTo>
                    <a:pt x="114184" y="52375"/>
                    <a:pt x="113980" y="54262"/>
                    <a:pt x="113623" y="56098"/>
                  </a:cubicBezTo>
                  <a:cubicBezTo>
                    <a:pt x="113317" y="57934"/>
                    <a:pt x="112807" y="59872"/>
                    <a:pt x="112246" y="61861"/>
                  </a:cubicBezTo>
                  <a:cubicBezTo>
                    <a:pt x="112246" y="61963"/>
                    <a:pt x="112195" y="62065"/>
                    <a:pt x="112144" y="62218"/>
                  </a:cubicBezTo>
                  <a:cubicBezTo>
                    <a:pt x="111430" y="64717"/>
                    <a:pt x="110512" y="67318"/>
                    <a:pt x="109390" y="70072"/>
                  </a:cubicBezTo>
                  <a:cubicBezTo>
                    <a:pt x="109339" y="70123"/>
                    <a:pt x="109339" y="70174"/>
                    <a:pt x="109339" y="70276"/>
                  </a:cubicBezTo>
                  <a:cubicBezTo>
                    <a:pt x="108524" y="72010"/>
                    <a:pt x="107555" y="73744"/>
                    <a:pt x="106535" y="75426"/>
                  </a:cubicBezTo>
                  <a:lnTo>
                    <a:pt x="106586" y="75375"/>
                  </a:lnTo>
                  <a:lnTo>
                    <a:pt x="106586" y="75375"/>
                  </a:lnTo>
                  <a:cubicBezTo>
                    <a:pt x="104189" y="79251"/>
                    <a:pt x="101333" y="82770"/>
                    <a:pt x="98018" y="85932"/>
                  </a:cubicBezTo>
                  <a:lnTo>
                    <a:pt x="98018" y="85983"/>
                  </a:lnTo>
                  <a:cubicBezTo>
                    <a:pt x="95060" y="88788"/>
                    <a:pt x="91745" y="91185"/>
                    <a:pt x="88175" y="93174"/>
                  </a:cubicBezTo>
                  <a:cubicBezTo>
                    <a:pt x="84912" y="94959"/>
                    <a:pt x="81444" y="96336"/>
                    <a:pt x="77823" y="97305"/>
                  </a:cubicBezTo>
                  <a:cubicBezTo>
                    <a:pt x="76038" y="97713"/>
                    <a:pt x="74253" y="98070"/>
                    <a:pt x="72417" y="98273"/>
                  </a:cubicBezTo>
                  <a:cubicBezTo>
                    <a:pt x="70836" y="98426"/>
                    <a:pt x="69255" y="98528"/>
                    <a:pt x="67674" y="98528"/>
                  </a:cubicBezTo>
                  <a:lnTo>
                    <a:pt x="66807" y="98528"/>
                  </a:lnTo>
                  <a:cubicBezTo>
                    <a:pt x="66297" y="98528"/>
                    <a:pt x="65736" y="98528"/>
                    <a:pt x="65175" y="98477"/>
                  </a:cubicBezTo>
                  <a:cubicBezTo>
                    <a:pt x="64614" y="98375"/>
                    <a:pt x="64206" y="98375"/>
                    <a:pt x="63594" y="98324"/>
                  </a:cubicBezTo>
                  <a:cubicBezTo>
                    <a:pt x="63085" y="98019"/>
                    <a:pt x="62575" y="97662"/>
                    <a:pt x="62116" y="97254"/>
                  </a:cubicBezTo>
                  <a:cubicBezTo>
                    <a:pt x="61555" y="96744"/>
                    <a:pt x="60994" y="96183"/>
                    <a:pt x="60586" y="95571"/>
                  </a:cubicBezTo>
                  <a:cubicBezTo>
                    <a:pt x="60178" y="94959"/>
                    <a:pt x="59872" y="94296"/>
                    <a:pt x="59617" y="93633"/>
                  </a:cubicBezTo>
                  <a:cubicBezTo>
                    <a:pt x="59362" y="92766"/>
                    <a:pt x="59158" y="91899"/>
                    <a:pt x="59056" y="90981"/>
                  </a:cubicBezTo>
                  <a:cubicBezTo>
                    <a:pt x="59005" y="90216"/>
                    <a:pt x="59005" y="89502"/>
                    <a:pt x="59056" y="88737"/>
                  </a:cubicBezTo>
                  <a:cubicBezTo>
                    <a:pt x="59872" y="88635"/>
                    <a:pt x="60688" y="88482"/>
                    <a:pt x="61555" y="88278"/>
                  </a:cubicBezTo>
                  <a:cubicBezTo>
                    <a:pt x="62983" y="87972"/>
                    <a:pt x="64359" y="87666"/>
                    <a:pt x="65787" y="87258"/>
                  </a:cubicBezTo>
                  <a:cubicBezTo>
                    <a:pt x="68643" y="86442"/>
                    <a:pt x="71397" y="85422"/>
                    <a:pt x="74049" y="84198"/>
                  </a:cubicBezTo>
                  <a:cubicBezTo>
                    <a:pt x="76752" y="82974"/>
                    <a:pt x="79251" y="81444"/>
                    <a:pt x="81546" y="79659"/>
                  </a:cubicBezTo>
                  <a:cubicBezTo>
                    <a:pt x="81903" y="79404"/>
                    <a:pt x="82260" y="79098"/>
                    <a:pt x="82617" y="78843"/>
                  </a:cubicBezTo>
                  <a:cubicBezTo>
                    <a:pt x="84810" y="77160"/>
                    <a:pt x="86696" y="75120"/>
                    <a:pt x="88277" y="72826"/>
                  </a:cubicBezTo>
                  <a:cubicBezTo>
                    <a:pt x="92816" y="66553"/>
                    <a:pt x="95927" y="59107"/>
                    <a:pt x="94958" y="51305"/>
                  </a:cubicBezTo>
                  <a:cubicBezTo>
                    <a:pt x="94448" y="47378"/>
                    <a:pt x="93275" y="43553"/>
                    <a:pt x="92306" y="39677"/>
                  </a:cubicBezTo>
                  <a:cubicBezTo>
                    <a:pt x="91031" y="34577"/>
                    <a:pt x="90164" y="29426"/>
                    <a:pt x="89246" y="24225"/>
                  </a:cubicBezTo>
                  <a:cubicBezTo>
                    <a:pt x="89042" y="22950"/>
                    <a:pt x="88787" y="21675"/>
                    <a:pt x="88430" y="20400"/>
                  </a:cubicBezTo>
                  <a:cubicBezTo>
                    <a:pt x="87971" y="19074"/>
                    <a:pt x="87410" y="17748"/>
                    <a:pt x="86747" y="16524"/>
                  </a:cubicBezTo>
                  <a:lnTo>
                    <a:pt x="85269" y="13209"/>
                  </a:lnTo>
                  <a:cubicBezTo>
                    <a:pt x="83586" y="9588"/>
                    <a:pt x="80475" y="7140"/>
                    <a:pt x="77211" y="4947"/>
                  </a:cubicBezTo>
                  <a:cubicBezTo>
                    <a:pt x="75528" y="3775"/>
                    <a:pt x="73692" y="2806"/>
                    <a:pt x="71856" y="2041"/>
                  </a:cubicBezTo>
                  <a:cubicBezTo>
                    <a:pt x="70989" y="1684"/>
                    <a:pt x="70122" y="1378"/>
                    <a:pt x="69306" y="1123"/>
                  </a:cubicBezTo>
                  <a:cubicBezTo>
                    <a:pt x="68337" y="817"/>
                    <a:pt x="67317" y="613"/>
                    <a:pt x="66348" y="460"/>
                  </a:cubicBezTo>
                  <a:cubicBezTo>
                    <a:pt x="64461" y="154"/>
                    <a:pt x="62524" y="1"/>
                    <a:pt x="60586" y="1"/>
                  </a:cubicBezTo>
                  <a:close/>
                </a:path>
              </a:pathLst>
            </a:custGeom>
            <a:solidFill>
              <a:srgbClr val="FFC1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6" name="Google Shape;1736;p33">
              <a:extLst>
                <a:ext uri="{FF2B5EF4-FFF2-40B4-BE49-F238E27FC236}">
                  <a16:creationId xmlns:a16="http://schemas.microsoft.com/office/drawing/2014/main" id="{6F5695BC-11CE-4667-BF29-065E5ED20A16}"/>
                </a:ext>
              </a:extLst>
            </p:cNvPr>
            <p:cNvSpPr/>
            <p:nvPr/>
          </p:nvSpPr>
          <p:spPr>
            <a:xfrm>
              <a:off x="1779000" y="3254883"/>
              <a:ext cx="373610" cy="338101"/>
            </a:xfrm>
            <a:custGeom>
              <a:avLst/>
              <a:gdLst/>
              <a:ahLst/>
              <a:cxnLst/>
              <a:rect l="l" t="t" r="r" b="b"/>
              <a:pathLst>
                <a:path w="30039" h="27184" extrusionOk="0">
                  <a:moveTo>
                    <a:pt x="11628" y="0"/>
                  </a:moveTo>
                  <a:cubicBezTo>
                    <a:pt x="10914" y="0"/>
                    <a:pt x="10200" y="102"/>
                    <a:pt x="9486" y="204"/>
                  </a:cubicBezTo>
                  <a:cubicBezTo>
                    <a:pt x="8670" y="357"/>
                    <a:pt x="7854" y="561"/>
                    <a:pt x="7038" y="867"/>
                  </a:cubicBezTo>
                  <a:cubicBezTo>
                    <a:pt x="6171" y="1122"/>
                    <a:pt x="5355" y="1428"/>
                    <a:pt x="4590" y="1836"/>
                  </a:cubicBezTo>
                  <a:cubicBezTo>
                    <a:pt x="3825" y="2193"/>
                    <a:pt x="3111" y="2652"/>
                    <a:pt x="2448" y="3111"/>
                  </a:cubicBezTo>
                  <a:cubicBezTo>
                    <a:pt x="2091" y="3315"/>
                    <a:pt x="1836" y="3570"/>
                    <a:pt x="1530" y="3825"/>
                  </a:cubicBezTo>
                  <a:cubicBezTo>
                    <a:pt x="1224" y="4131"/>
                    <a:pt x="918" y="4437"/>
                    <a:pt x="663" y="4794"/>
                  </a:cubicBezTo>
                  <a:cubicBezTo>
                    <a:pt x="459" y="5151"/>
                    <a:pt x="255" y="5559"/>
                    <a:pt x="153" y="5967"/>
                  </a:cubicBezTo>
                  <a:cubicBezTo>
                    <a:pt x="51" y="6375"/>
                    <a:pt x="0" y="6834"/>
                    <a:pt x="0" y="7242"/>
                  </a:cubicBezTo>
                  <a:cubicBezTo>
                    <a:pt x="51" y="8160"/>
                    <a:pt x="204" y="9078"/>
                    <a:pt x="459" y="9945"/>
                  </a:cubicBezTo>
                  <a:cubicBezTo>
                    <a:pt x="765" y="11373"/>
                    <a:pt x="1224" y="13005"/>
                    <a:pt x="1734" y="14636"/>
                  </a:cubicBezTo>
                  <a:cubicBezTo>
                    <a:pt x="2142" y="15911"/>
                    <a:pt x="2652" y="17135"/>
                    <a:pt x="3315" y="18308"/>
                  </a:cubicBezTo>
                  <a:cubicBezTo>
                    <a:pt x="3927" y="19379"/>
                    <a:pt x="4692" y="20348"/>
                    <a:pt x="5559" y="21215"/>
                  </a:cubicBezTo>
                  <a:cubicBezTo>
                    <a:pt x="6069" y="21674"/>
                    <a:pt x="6528" y="22082"/>
                    <a:pt x="7089" y="22490"/>
                  </a:cubicBezTo>
                  <a:cubicBezTo>
                    <a:pt x="7650" y="22847"/>
                    <a:pt x="8262" y="23255"/>
                    <a:pt x="8874" y="23561"/>
                  </a:cubicBezTo>
                  <a:cubicBezTo>
                    <a:pt x="10353" y="24326"/>
                    <a:pt x="11883" y="24887"/>
                    <a:pt x="13464" y="25346"/>
                  </a:cubicBezTo>
                  <a:cubicBezTo>
                    <a:pt x="15453" y="25907"/>
                    <a:pt x="17442" y="26366"/>
                    <a:pt x="19482" y="26621"/>
                  </a:cubicBezTo>
                  <a:cubicBezTo>
                    <a:pt x="20654" y="26774"/>
                    <a:pt x="21878" y="26876"/>
                    <a:pt x="23051" y="26876"/>
                  </a:cubicBezTo>
                  <a:lnTo>
                    <a:pt x="23459" y="26876"/>
                  </a:lnTo>
                  <a:cubicBezTo>
                    <a:pt x="24479" y="26876"/>
                    <a:pt x="25499" y="26825"/>
                    <a:pt x="26519" y="26672"/>
                  </a:cubicBezTo>
                  <a:lnTo>
                    <a:pt x="26519" y="26672"/>
                  </a:lnTo>
                  <a:cubicBezTo>
                    <a:pt x="26468" y="26825"/>
                    <a:pt x="26468" y="27029"/>
                    <a:pt x="26621" y="27131"/>
                  </a:cubicBezTo>
                  <a:cubicBezTo>
                    <a:pt x="26675" y="27167"/>
                    <a:pt x="26736" y="27184"/>
                    <a:pt x="26796" y="27184"/>
                  </a:cubicBezTo>
                  <a:cubicBezTo>
                    <a:pt x="26906" y="27184"/>
                    <a:pt x="27014" y="27128"/>
                    <a:pt x="27080" y="27029"/>
                  </a:cubicBezTo>
                  <a:cubicBezTo>
                    <a:pt x="27998" y="25754"/>
                    <a:pt x="28763" y="24326"/>
                    <a:pt x="29222" y="22847"/>
                  </a:cubicBezTo>
                  <a:cubicBezTo>
                    <a:pt x="29681" y="21470"/>
                    <a:pt x="29936" y="19991"/>
                    <a:pt x="29987" y="18512"/>
                  </a:cubicBezTo>
                  <a:cubicBezTo>
                    <a:pt x="30038" y="15605"/>
                    <a:pt x="29324" y="12750"/>
                    <a:pt x="27947" y="10251"/>
                  </a:cubicBezTo>
                  <a:cubicBezTo>
                    <a:pt x="26519" y="7650"/>
                    <a:pt x="24581" y="5355"/>
                    <a:pt x="22184" y="3621"/>
                  </a:cubicBezTo>
                  <a:cubicBezTo>
                    <a:pt x="21011" y="2754"/>
                    <a:pt x="19685" y="1989"/>
                    <a:pt x="18309" y="1428"/>
                  </a:cubicBezTo>
                  <a:cubicBezTo>
                    <a:pt x="16932" y="816"/>
                    <a:pt x="15504" y="408"/>
                    <a:pt x="14025" y="204"/>
                  </a:cubicBezTo>
                  <a:cubicBezTo>
                    <a:pt x="13260" y="51"/>
                    <a:pt x="12546" y="0"/>
                    <a:pt x="11781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7" name="Google Shape;1737;p33">
              <a:extLst>
                <a:ext uri="{FF2B5EF4-FFF2-40B4-BE49-F238E27FC236}">
                  <a16:creationId xmlns:a16="http://schemas.microsoft.com/office/drawing/2014/main" id="{8036AC63-9A63-4A56-AAB6-DB8FCD4CEDD7}"/>
                </a:ext>
              </a:extLst>
            </p:cNvPr>
            <p:cNvSpPr/>
            <p:nvPr/>
          </p:nvSpPr>
          <p:spPr>
            <a:xfrm>
              <a:off x="2152598" y="2970089"/>
              <a:ext cx="83729" cy="74215"/>
            </a:xfrm>
            <a:custGeom>
              <a:avLst/>
              <a:gdLst/>
              <a:ahLst/>
              <a:cxnLst/>
              <a:rect l="l" t="t" r="r" b="b"/>
              <a:pathLst>
                <a:path w="6732" h="5967" extrusionOk="0">
                  <a:moveTo>
                    <a:pt x="3723" y="0"/>
                  </a:moveTo>
                  <a:cubicBezTo>
                    <a:pt x="3519" y="0"/>
                    <a:pt x="3264" y="0"/>
                    <a:pt x="3060" y="51"/>
                  </a:cubicBezTo>
                  <a:cubicBezTo>
                    <a:pt x="2805" y="102"/>
                    <a:pt x="2550" y="153"/>
                    <a:pt x="2346" y="255"/>
                  </a:cubicBezTo>
                  <a:cubicBezTo>
                    <a:pt x="2142" y="306"/>
                    <a:pt x="1989" y="408"/>
                    <a:pt x="1785" y="510"/>
                  </a:cubicBezTo>
                  <a:cubicBezTo>
                    <a:pt x="1581" y="612"/>
                    <a:pt x="1377" y="765"/>
                    <a:pt x="1224" y="918"/>
                  </a:cubicBezTo>
                  <a:cubicBezTo>
                    <a:pt x="1020" y="1071"/>
                    <a:pt x="816" y="1275"/>
                    <a:pt x="663" y="1479"/>
                  </a:cubicBezTo>
                  <a:cubicBezTo>
                    <a:pt x="408" y="1785"/>
                    <a:pt x="204" y="2142"/>
                    <a:pt x="102" y="2550"/>
                  </a:cubicBezTo>
                  <a:cubicBezTo>
                    <a:pt x="51" y="2805"/>
                    <a:pt x="0" y="3009"/>
                    <a:pt x="0" y="3264"/>
                  </a:cubicBezTo>
                  <a:cubicBezTo>
                    <a:pt x="0" y="3417"/>
                    <a:pt x="51" y="3570"/>
                    <a:pt x="51" y="3723"/>
                  </a:cubicBezTo>
                  <a:cubicBezTo>
                    <a:pt x="102" y="3876"/>
                    <a:pt x="153" y="4029"/>
                    <a:pt x="204" y="4182"/>
                  </a:cubicBezTo>
                  <a:cubicBezTo>
                    <a:pt x="357" y="4641"/>
                    <a:pt x="663" y="5049"/>
                    <a:pt x="1071" y="5355"/>
                  </a:cubicBezTo>
                  <a:cubicBezTo>
                    <a:pt x="1224" y="5508"/>
                    <a:pt x="1428" y="5610"/>
                    <a:pt x="1632" y="5712"/>
                  </a:cubicBezTo>
                  <a:cubicBezTo>
                    <a:pt x="1785" y="5763"/>
                    <a:pt x="1938" y="5814"/>
                    <a:pt x="2091" y="5865"/>
                  </a:cubicBezTo>
                  <a:cubicBezTo>
                    <a:pt x="2295" y="5916"/>
                    <a:pt x="2550" y="5916"/>
                    <a:pt x="2754" y="5967"/>
                  </a:cubicBezTo>
                  <a:cubicBezTo>
                    <a:pt x="3009" y="5967"/>
                    <a:pt x="3213" y="5916"/>
                    <a:pt x="3468" y="5865"/>
                  </a:cubicBezTo>
                  <a:cubicBezTo>
                    <a:pt x="3570" y="5865"/>
                    <a:pt x="3621" y="5865"/>
                    <a:pt x="3723" y="5814"/>
                  </a:cubicBezTo>
                  <a:cubicBezTo>
                    <a:pt x="3825" y="5839"/>
                    <a:pt x="3914" y="5852"/>
                    <a:pt x="4003" y="5852"/>
                  </a:cubicBezTo>
                  <a:cubicBezTo>
                    <a:pt x="4093" y="5852"/>
                    <a:pt x="4182" y="5839"/>
                    <a:pt x="4284" y="5814"/>
                  </a:cubicBezTo>
                  <a:cubicBezTo>
                    <a:pt x="4488" y="5814"/>
                    <a:pt x="4743" y="5712"/>
                    <a:pt x="4947" y="5610"/>
                  </a:cubicBezTo>
                  <a:cubicBezTo>
                    <a:pt x="5202" y="5508"/>
                    <a:pt x="5355" y="5406"/>
                    <a:pt x="5559" y="5253"/>
                  </a:cubicBezTo>
                  <a:cubicBezTo>
                    <a:pt x="5763" y="5100"/>
                    <a:pt x="5916" y="4896"/>
                    <a:pt x="6120" y="4743"/>
                  </a:cubicBezTo>
                  <a:cubicBezTo>
                    <a:pt x="6222" y="4539"/>
                    <a:pt x="6324" y="4335"/>
                    <a:pt x="6426" y="4131"/>
                  </a:cubicBezTo>
                  <a:cubicBezTo>
                    <a:pt x="6528" y="3927"/>
                    <a:pt x="6579" y="3774"/>
                    <a:pt x="6630" y="3621"/>
                  </a:cubicBezTo>
                  <a:cubicBezTo>
                    <a:pt x="6681" y="3366"/>
                    <a:pt x="6732" y="3111"/>
                    <a:pt x="6732" y="2907"/>
                  </a:cubicBezTo>
                  <a:cubicBezTo>
                    <a:pt x="6732" y="2652"/>
                    <a:pt x="6681" y="2397"/>
                    <a:pt x="6630" y="2142"/>
                  </a:cubicBezTo>
                  <a:cubicBezTo>
                    <a:pt x="6477" y="1632"/>
                    <a:pt x="6222" y="1173"/>
                    <a:pt x="5865" y="816"/>
                  </a:cubicBezTo>
                  <a:cubicBezTo>
                    <a:pt x="5661" y="663"/>
                    <a:pt x="5457" y="510"/>
                    <a:pt x="5253" y="357"/>
                  </a:cubicBezTo>
                  <a:cubicBezTo>
                    <a:pt x="4998" y="255"/>
                    <a:pt x="4794" y="153"/>
                    <a:pt x="4539" y="102"/>
                  </a:cubicBezTo>
                  <a:cubicBezTo>
                    <a:pt x="4284" y="0"/>
                    <a:pt x="4080" y="0"/>
                    <a:pt x="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8" name="Google Shape;1738;p33">
              <a:extLst>
                <a:ext uri="{FF2B5EF4-FFF2-40B4-BE49-F238E27FC236}">
                  <a16:creationId xmlns:a16="http://schemas.microsoft.com/office/drawing/2014/main" id="{37627D84-6678-4A3D-BD2C-AD5E43DD77C4}"/>
                </a:ext>
              </a:extLst>
            </p:cNvPr>
            <p:cNvSpPr/>
            <p:nvPr/>
          </p:nvSpPr>
          <p:spPr>
            <a:xfrm>
              <a:off x="2599763" y="2919978"/>
              <a:ext cx="57101" cy="56466"/>
            </a:xfrm>
            <a:custGeom>
              <a:avLst/>
              <a:gdLst/>
              <a:ahLst/>
              <a:cxnLst/>
              <a:rect l="l" t="t" r="r" b="b"/>
              <a:pathLst>
                <a:path w="4591" h="4540" extrusionOk="0">
                  <a:moveTo>
                    <a:pt x="1428" y="0"/>
                  </a:moveTo>
                  <a:cubicBezTo>
                    <a:pt x="1275" y="0"/>
                    <a:pt x="1122" y="51"/>
                    <a:pt x="969" y="153"/>
                  </a:cubicBezTo>
                  <a:cubicBezTo>
                    <a:pt x="816" y="204"/>
                    <a:pt x="714" y="306"/>
                    <a:pt x="612" y="408"/>
                  </a:cubicBezTo>
                  <a:cubicBezTo>
                    <a:pt x="357" y="612"/>
                    <a:pt x="204" y="867"/>
                    <a:pt x="102" y="1173"/>
                  </a:cubicBezTo>
                  <a:cubicBezTo>
                    <a:pt x="51" y="1326"/>
                    <a:pt x="51" y="1479"/>
                    <a:pt x="0" y="1632"/>
                  </a:cubicBezTo>
                  <a:cubicBezTo>
                    <a:pt x="0" y="1836"/>
                    <a:pt x="0" y="1989"/>
                    <a:pt x="0" y="2193"/>
                  </a:cubicBezTo>
                  <a:cubicBezTo>
                    <a:pt x="51" y="2448"/>
                    <a:pt x="153" y="2754"/>
                    <a:pt x="255" y="3009"/>
                  </a:cubicBezTo>
                  <a:cubicBezTo>
                    <a:pt x="357" y="3264"/>
                    <a:pt x="510" y="3519"/>
                    <a:pt x="663" y="3723"/>
                  </a:cubicBezTo>
                  <a:cubicBezTo>
                    <a:pt x="714" y="3825"/>
                    <a:pt x="816" y="3876"/>
                    <a:pt x="867" y="3927"/>
                  </a:cubicBezTo>
                  <a:cubicBezTo>
                    <a:pt x="1020" y="4080"/>
                    <a:pt x="1122" y="4182"/>
                    <a:pt x="1275" y="4284"/>
                  </a:cubicBezTo>
                  <a:cubicBezTo>
                    <a:pt x="1581" y="4437"/>
                    <a:pt x="1887" y="4539"/>
                    <a:pt x="2193" y="4539"/>
                  </a:cubicBezTo>
                  <a:lnTo>
                    <a:pt x="2550" y="4539"/>
                  </a:lnTo>
                  <a:lnTo>
                    <a:pt x="2754" y="4488"/>
                  </a:lnTo>
                  <a:cubicBezTo>
                    <a:pt x="3162" y="4488"/>
                    <a:pt x="3570" y="4284"/>
                    <a:pt x="3825" y="3927"/>
                  </a:cubicBezTo>
                  <a:cubicBezTo>
                    <a:pt x="3876" y="3774"/>
                    <a:pt x="3978" y="3672"/>
                    <a:pt x="4029" y="3519"/>
                  </a:cubicBezTo>
                  <a:lnTo>
                    <a:pt x="4182" y="3315"/>
                  </a:lnTo>
                  <a:cubicBezTo>
                    <a:pt x="4386" y="3060"/>
                    <a:pt x="4539" y="2703"/>
                    <a:pt x="4539" y="2346"/>
                  </a:cubicBezTo>
                  <a:cubicBezTo>
                    <a:pt x="4590" y="2040"/>
                    <a:pt x="4488" y="1734"/>
                    <a:pt x="4335" y="1479"/>
                  </a:cubicBezTo>
                  <a:cubicBezTo>
                    <a:pt x="4284" y="1326"/>
                    <a:pt x="4233" y="1224"/>
                    <a:pt x="4131" y="1122"/>
                  </a:cubicBezTo>
                  <a:cubicBezTo>
                    <a:pt x="4080" y="1071"/>
                    <a:pt x="4080" y="969"/>
                    <a:pt x="4029" y="867"/>
                  </a:cubicBezTo>
                  <a:cubicBezTo>
                    <a:pt x="3927" y="663"/>
                    <a:pt x="3774" y="510"/>
                    <a:pt x="3621" y="408"/>
                  </a:cubicBezTo>
                  <a:cubicBezTo>
                    <a:pt x="3430" y="293"/>
                    <a:pt x="3210" y="236"/>
                    <a:pt x="3005" y="236"/>
                  </a:cubicBezTo>
                  <a:cubicBezTo>
                    <a:pt x="2936" y="236"/>
                    <a:pt x="2869" y="242"/>
                    <a:pt x="2805" y="255"/>
                  </a:cubicBezTo>
                  <a:lnTo>
                    <a:pt x="2754" y="255"/>
                  </a:lnTo>
                  <a:lnTo>
                    <a:pt x="2601" y="204"/>
                  </a:lnTo>
                  <a:cubicBezTo>
                    <a:pt x="2397" y="102"/>
                    <a:pt x="2193" y="51"/>
                    <a:pt x="1989" y="51"/>
                  </a:cubicBezTo>
                  <a:cubicBezTo>
                    <a:pt x="1964" y="26"/>
                    <a:pt x="1926" y="13"/>
                    <a:pt x="1881" y="13"/>
                  </a:cubicBezTo>
                  <a:cubicBezTo>
                    <a:pt x="1836" y="13"/>
                    <a:pt x="1785" y="26"/>
                    <a:pt x="1734" y="51"/>
                  </a:cubicBezTo>
                  <a:lnTo>
                    <a:pt x="1428" y="51"/>
                  </a:lnTo>
                  <a:lnTo>
                    <a:pt x="14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9" name="Google Shape;1739;p33">
              <a:extLst>
                <a:ext uri="{FF2B5EF4-FFF2-40B4-BE49-F238E27FC236}">
                  <a16:creationId xmlns:a16="http://schemas.microsoft.com/office/drawing/2014/main" id="{50AE6C6B-AC85-4CA1-9686-4AFA697D9B11}"/>
                </a:ext>
              </a:extLst>
            </p:cNvPr>
            <p:cNvSpPr/>
            <p:nvPr/>
          </p:nvSpPr>
          <p:spPr>
            <a:xfrm>
              <a:off x="2058533" y="2871771"/>
              <a:ext cx="114363" cy="85707"/>
            </a:xfrm>
            <a:custGeom>
              <a:avLst/>
              <a:gdLst/>
              <a:ahLst/>
              <a:cxnLst/>
              <a:rect l="l" t="t" r="r" b="b"/>
              <a:pathLst>
                <a:path w="9195" h="6891" extrusionOk="0">
                  <a:moveTo>
                    <a:pt x="7104" y="0"/>
                  </a:moveTo>
                  <a:cubicBezTo>
                    <a:pt x="6645" y="51"/>
                    <a:pt x="6186" y="102"/>
                    <a:pt x="5727" y="255"/>
                  </a:cubicBezTo>
                  <a:cubicBezTo>
                    <a:pt x="4911" y="510"/>
                    <a:pt x="4146" y="918"/>
                    <a:pt x="3483" y="1479"/>
                  </a:cubicBezTo>
                  <a:cubicBezTo>
                    <a:pt x="3126" y="1734"/>
                    <a:pt x="2820" y="2040"/>
                    <a:pt x="2514" y="2295"/>
                  </a:cubicBezTo>
                  <a:cubicBezTo>
                    <a:pt x="2157" y="2652"/>
                    <a:pt x="1851" y="3009"/>
                    <a:pt x="1545" y="3417"/>
                  </a:cubicBezTo>
                  <a:cubicBezTo>
                    <a:pt x="1290" y="3774"/>
                    <a:pt x="1035" y="4182"/>
                    <a:pt x="831" y="4590"/>
                  </a:cubicBezTo>
                  <a:cubicBezTo>
                    <a:pt x="627" y="4947"/>
                    <a:pt x="474" y="5304"/>
                    <a:pt x="321" y="5661"/>
                  </a:cubicBezTo>
                  <a:cubicBezTo>
                    <a:pt x="1" y="6367"/>
                    <a:pt x="588" y="6891"/>
                    <a:pt x="1169" y="6891"/>
                  </a:cubicBezTo>
                  <a:cubicBezTo>
                    <a:pt x="1512" y="6891"/>
                    <a:pt x="1853" y="6708"/>
                    <a:pt x="2004" y="6273"/>
                  </a:cubicBezTo>
                  <a:cubicBezTo>
                    <a:pt x="2106" y="5967"/>
                    <a:pt x="2259" y="5661"/>
                    <a:pt x="2412" y="5355"/>
                  </a:cubicBezTo>
                  <a:cubicBezTo>
                    <a:pt x="2769" y="4743"/>
                    <a:pt x="3177" y="4182"/>
                    <a:pt x="3687" y="3621"/>
                  </a:cubicBezTo>
                  <a:cubicBezTo>
                    <a:pt x="4095" y="3162"/>
                    <a:pt x="4605" y="2754"/>
                    <a:pt x="5115" y="2448"/>
                  </a:cubicBezTo>
                  <a:cubicBezTo>
                    <a:pt x="5523" y="2193"/>
                    <a:pt x="5931" y="2040"/>
                    <a:pt x="6339" y="1887"/>
                  </a:cubicBezTo>
                  <a:cubicBezTo>
                    <a:pt x="6696" y="1785"/>
                    <a:pt x="7002" y="1734"/>
                    <a:pt x="7308" y="1734"/>
                  </a:cubicBezTo>
                  <a:cubicBezTo>
                    <a:pt x="7614" y="1734"/>
                    <a:pt x="7920" y="1785"/>
                    <a:pt x="8175" y="1836"/>
                  </a:cubicBezTo>
                  <a:cubicBezTo>
                    <a:pt x="8430" y="1836"/>
                    <a:pt x="8634" y="1785"/>
                    <a:pt x="8838" y="1632"/>
                  </a:cubicBezTo>
                  <a:cubicBezTo>
                    <a:pt x="9042" y="1479"/>
                    <a:pt x="9144" y="1275"/>
                    <a:pt x="9144" y="1071"/>
                  </a:cubicBezTo>
                  <a:cubicBezTo>
                    <a:pt x="9195" y="816"/>
                    <a:pt x="9093" y="612"/>
                    <a:pt x="8991" y="408"/>
                  </a:cubicBezTo>
                  <a:lnTo>
                    <a:pt x="8838" y="255"/>
                  </a:lnTo>
                  <a:cubicBezTo>
                    <a:pt x="8685" y="153"/>
                    <a:pt x="8532" y="102"/>
                    <a:pt x="8379" y="102"/>
                  </a:cubicBezTo>
                  <a:cubicBezTo>
                    <a:pt x="8073" y="0"/>
                    <a:pt x="7716" y="0"/>
                    <a:pt x="7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0" name="Google Shape;1740;p33">
              <a:extLst>
                <a:ext uri="{FF2B5EF4-FFF2-40B4-BE49-F238E27FC236}">
                  <a16:creationId xmlns:a16="http://schemas.microsoft.com/office/drawing/2014/main" id="{C45AE7C9-113A-4483-BB6B-912DD4DD5BC4}"/>
                </a:ext>
              </a:extLst>
            </p:cNvPr>
            <p:cNvSpPr/>
            <p:nvPr/>
          </p:nvSpPr>
          <p:spPr>
            <a:xfrm>
              <a:off x="2575025" y="2840055"/>
              <a:ext cx="75732" cy="32238"/>
            </a:xfrm>
            <a:custGeom>
              <a:avLst/>
              <a:gdLst/>
              <a:ahLst/>
              <a:cxnLst/>
              <a:rect l="l" t="t" r="r" b="b"/>
              <a:pathLst>
                <a:path w="6089" h="2592" extrusionOk="0">
                  <a:moveTo>
                    <a:pt x="1734" y="1"/>
                  </a:moveTo>
                  <a:lnTo>
                    <a:pt x="1785" y="52"/>
                  </a:lnTo>
                  <a:cubicBezTo>
                    <a:pt x="1377" y="103"/>
                    <a:pt x="970" y="204"/>
                    <a:pt x="562" y="357"/>
                  </a:cubicBezTo>
                  <a:cubicBezTo>
                    <a:pt x="358" y="408"/>
                    <a:pt x="154" y="612"/>
                    <a:pt x="103" y="816"/>
                  </a:cubicBezTo>
                  <a:cubicBezTo>
                    <a:pt x="1" y="1020"/>
                    <a:pt x="1" y="1275"/>
                    <a:pt x="103" y="1479"/>
                  </a:cubicBezTo>
                  <a:cubicBezTo>
                    <a:pt x="154" y="1683"/>
                    <a:pt x="358" y="1887"/>
                    <a:pt x="562" y="1938"/>
                  </a:cubicBezTo>
                  <a:cubicBezTo>
                    <a:pt x="664" y="1989"/>
                    <a:pt x="778" y="2015"/>
                    <a:pt x="893" y="2015"/>
                  </a:cubicBezTo>
                  <a:cubicBezTo>
                    <a:pt x="1008" y="2015"/>
                    <a:pt x="1123" y="1989"/>
                    <a:pt x="1224" y="1938"/>
                  </a:cubicBezTo>
                  <a:lnTo>
                    <a:pt x="1428" y="1887"/>
                  </a:lnTo>
                  <a:cubicBezTo>
                    <a:pt x="1683" y="1836"/>
                    <a:pt x="1989" y="1785"/>
                    <a:pt x="2244" y="1785"/>
                  </a:cubicBezTo>
                  <a:cubicBezTo>
                    <a:pt x="2550" y="1785"/>
                    <a:pt x="2805" y="1785"/>
                    <a:pt x="3111" y="1836"/>
                  </a:cubicBezTo>
                  <a:cubicBezTo>
                    <a:pt x="3366" y="1938"/>
                    <a:pt x="3621" y="2040"/>
                    <a:pt x="3876" y="2142"/>
                  </a:cubicBezTo>
                  <a:cubicBezTo>
                    <a:pt x="4029" y="2244"/>
                    <a:pt x="4131" y="2295"/>
                    <a:pt x="4284" y="2397"/>
                  </a:cubicBezTo>
                  <a:cubicBezTo>
                    <a:pt x="4460" y="2534"/>
                    <a:pt x="4641" y="2592"/>
                    <a:pt x="4812" y="2592"/>
                  </a:cubicBezTo>
                  <a:cubicBezTo>
                    <a:pt x="5537" y="2592"/>
                    <a:pt x="6088" y="1547"/>
                    <a:pt x="5304" y="969"/>
                  </a:cubicBezTo>
                  <a:cubicBezTo>
                    <a:pt x="4947" y="714"/>
                    <a:pt x="4590" y="510"/>
                    <a:pt x="4182" y="357"/>
                  </a:cubicBezTo>
                  <a:cubicBezTo>
                    <a:pt x="3825" y="204"/>
                    <a:pt x="3417" y="103"/>
                    <a:pt x="30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1" name="Google Shape;1741;p33">
              <a:extLst>
                <a:ext uri="{FF2B5EF4-FFF2-40B4-BE49-F238E27FC236}">
                  <a16:creationId xmlns:a16="http://schemas.microsoft.com/office/drawing/2014/main" id="{04F77CE6-CFB4-4726-A04B-9D1562DBACB0}"/>
                </a:ext>
              </a:extLst>
            </p:cNvPr>
            <p:cNvSpPr/>
            <p:nvPr/>
          </p:nvSpPr>
          <p:spPr>
            <a:xfrm>
              <a:off x="2448312" y="3035411"/>
              <a:ext cx="109599" cy="95483"/>
            </a:xfrm>
            <a:custGeom>
              <a:avLst/>
              <a:gdLst/>
              <a:ahLst/>
              <a:cxnLst/>
              <a:rect l="l" t="t" r="r" b="b"/>
              <a:pathLst>
                <a:path w="8812" h="7677" extrusionOk="0">
                  <a:moveTo>
                    <a:pt x="4885" y="1"/>
                  </a:moveTo>
                  <a:cubicBezTo>
                    <a:pt x="4375" y="1"/>
                    <a:pt x="3916" y="103"/>
                    <a:pt x="3406" y="205"/>
                  </a:cubicBezTo>
                  <a:lnTo>
                    <a:pt x="3406" y="256"/>
                  </a:lnTo>
                  <a:cubicBezTo>
                    <a:pt x="2233" y="511"/>
                    <a:pt x="1213" y="1225"/>
                    <a:pt x="499" y="2143"/>
                  </a:cubicBezTo>
                  <a:cubicBezTo>
                    <a:pt x="0" y="2855"/>
                    <a:pt x="621" y="3567"/>
                    <a:pt x="1249" y="3567"/>
                  </a:cubicBezTo>
                  <a:cubicBezTo>
                    <a:pt x="1521" y="3567"/>
                    <a:pt x="1793" y="3435"/>
                    <a:pt x="1978" y="3112"/>
                  </a:cubicBezTo>
                  <a:lnTo>
                    <a:pt x="2131" y="2959"/>
                  </a:lnTo>
                  <a:cubicBezTo>
                    <a:pt x="2335" y="2755"/>
                    <a:pt x="2539" y="2551"/>
                    <a:pt x="2743" y="2398"/>
                  </a:cubicBezTo>
                  <a:cubicBezTo>
                    <a:pt x="3049" y="2245"/>
                    <a:pt x="3355" y="2092"/>
                    <a:pt x="3661" y="1990"/>
                  </a:cubicBezTo>
                  <a:cubicBezTo>
                    <a:pt x="3967" y="1888"/>
                    <a:pt x="4273" y="1786"/>
                    <a:pt x="4630" y="1786"/>
                  </a:cubicBezTo>
                  <a:cubicBezTo>
                    <a:pt x="4704" y="1771"/>
                    <a:pt x="4779" y="1765"/>
                    <a:pt x="4854" y="1765"/>
                  </a:cubicBezTo>
                  <a:cubicBezTo>
                    <a:pt x="5034" y="1765"/>
                    <a:pt x="5214" y="1801"/>
                    <a:pt x="5395" y="1837"/>
                  </a:cubicBezTo>
                  <a:cubicBezTo>
                    <a:pt x="5599" y="1837"/>
                    <a:pt x="5803" y="1939"/>
                    <a:pt x="5956" y="1990"/>
                  </a:cubicBezTo>
                  <a:cubicBezTo>
                    <a:pt x="6160" y="2092"/>
                    <a:pt x="6313" y="2245"/>
                    <a:pt x="6517" y="2347"/>
                  </a:cubicBezTo>
                  <a:cubicBezTo>
                    <a:pt x="6568" y="2449"/>
                    <a:pt x="6670" y="2551"/>
                    <a:pt x="6772" y="2653"/>
                  </a:cubicBezTo>
                  <a:cubicBezTo>
                    <a:pt x="6772" y="2704"/>
                    <a:pt x="6823" y="2806"/>
                    <a:pt x="6874" y="2857"/>
                  </a:cubicBezTo>
                  <a:cubicBezTo>
                    <a:pt x="6874" y="2959"/>
                    <a:pt x="6925" y="3061"/>
                    <a:pt x="6925" y="3112"/>
                  </a:cubicBezTo>
                  <a:cubicBezTo>
                    <a:pt x="6925" y="3265"/>
                    <a:pt x="6925" y="3367"/>
                    <a:pt x="6925" y="3520"/>
                  </a:cubicBezTo>
                  <a:cubicBezTo>
                    <a:pt x="6874" y="3724"/>
                    <a:pt x="6772" y="3979"/>
                    <a:pt x="6670" y="4183"/>
                  </a:cubicBezTo>
                  <a:cubicBezTo>
                    <a:pt x="6466" y="4642"/>
                    <a:pt x="6160" y="5050"/>
                    <a:pt x="5854" y="5407"/>
                  </a:cubicBezTo>
                  <a:cubicBezTo>
                    <a:pt x="5599" y="5662"/>
                    <a:pt x="5395" y="5917"/>
                    <a:pt x="5140" y="6121"/>
                  </a:cubicBezTo>
                  <a:cubicBezTo>
                    <a:pt x="4416" y="6724"/>
                    <a:pt x="4993" y="7676"/>
                    <a:pt x="5694" y="7676"/>
                  </a:cubicBezTo>
                  <a:cubicBezTo>
                    <a:pt x="5882" y="7676"/>
                    <a:pt x="6079" y="7608"/>
                    <a:pt x="6262" y="7447"/>
                  </a:cubicBezTo>
                  <a:cubicBezTo>
                    <a:pt x="6619" y="7141"/>
                    <a:pt x="6976" y="6784"/>
                    <a:pt x="7282" y="6427"/>
                  </a:cubicBezTo>
                  <a:cubicBezTo>
                    <a:pt x="7537" y="6121"/>
                    <a:pt x="7792" y="5764"/>
                    <a:pt x="8047" y="5407"/>
                  </a:cubicBezTo>
                  <a:cubicBezTo>
                    <a:pt x="8557" y="4591"/>
                    <a:pt x="8812" y="3622"/>
                    <a:pt x="8659" y="2653"/>
                  </a:cubicBezTo>
                  <a:cubicBezTo>
                    <a:pt x="8608" y="2398"/>
                    <a:pt x="8557" y="2194"/>
                    <a:pt x="8455" y="1990"/>
                  </a:cubicBezTo>
                  <a:cubicBezTo>
                    <a:pt x="8302" y="1735"/>
                    <a:pt x="8149" y="1531"/>
                    <a:pt x="7996" y="1327"/>
                  </a:cubicBezTo>
                  <a:cubicBezTo>
                    <a:pt x="7792" y="1123"/>
                    <a:pt x="7588" y="919"/>
                    <a:pt x="7384" y="766"/>
                  </a:cubicBezTo>
                  <a:cubicBezTo>
                    <a:pt x="7078" y="613"/>
                    <a:pt x="6823" y="460"/>
                    <a:pt x="6517" y="307"/>
                  </a:cubicBezTo>
                  <a:cubicBezTo>
                    <a:pt x="6313" y="256"/>
                    <a:pt x="6109" y="154"/>
                    <a:pt x="5905" y="154"/>
                  </a:cubicBezTo>
                  <a:cubicBezTo>
                    <a:pt x="5599" y="52"/>
                    <a:pt x="5293" y="52"/>
                    <a:pt x="49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2" name="Google Shape;1742;p33">
              <a:extLst>
                <a:ext uri="{FF2B5EF4-FFF2-40B4-BE49-F238E27FC236}">
                  <a16:creationId xmlns:a16="http://schemas.microsoft.com/office/drawing/2014/main" id="{6E9C6FBB-2666-471D-9229-B30402AED676}"/>
                </a:ext>
              </a:extLst>
            </p:cNvPr>
            <p:cNvSpPr/>
            <p:nvPr/>
          </p:nvSpPr>
          <p:spPr>
            <a:xfrm>
              <a:off x="2354931" y="3189549"/>
              <a:ext cx="212159" cy="53456"/>
            </a:xfrm>
            <a:custGeom>
              <a:avLst/>
              <a:gdLst/>
              <a:ahLst/>
              <a:cxnLst/>
              <a:rect l="l" t="t" r="r" b="b"/>
              <a:pathLst>
                <a:path w="17058" h="4298" extrusionOk="0">
                  <a:moveTo>
                    <a:pt x="714" y="0"/>
                  </a:moveTo>
                  <a:cubicBezTo>
                    <a:pt x="561" y="0"/>
                    <a:pt x="357" y="51"/>
                    <a:pt x="255" y="204"/>
                  </a:cubicBezTo>
                  <a:cubicBezTo>
                    <a:pt x="0" y="459"/>
                    <a:pt x="0" y="867"/>
                    <a:pt x="255" y="1122"/>
                  </a:cubicBezTo>
                  <a:cubicBezTo>
                    <a:pt x="1020" y="1836"/>
                    <a:pt x="1887" y="2397"/>
                    <a:pt x="2805" y="2856"/>
                  </a:cubicBezTo>
                  <a:cubicBezTo>
                    <a:pt x="3723" y="3315"/>
                    <a:pt x="4692" y="3621"/>
                    <a:pt x="5712" y="3876"/>
                  </a:cubicBezTo>
                  <a:cubicBezTo>
                    <a:pt x="6681" y="4131"/>
                    <a:pt x="7752" y="4284"/>
                    <a:pt x="8772" y="4284"/>
                  </a:cubicBezTo>
                  <a:cubicBezTo>
                    <a:pt x="8962" y="4293"/>
                    <a:pt x="9150" y="4297"/>
                    <a:pt x="9337" y="4297"/>
                  </a:cubicBezTo>
                  <a:cubicBezTo>
                    <a:pt x="10206" y="4297"/>
                    <a:pt x="11053" y="4206"/>
                    <a:pt x="11934" y="4080"/>
                  </a:cubicBezTo>
                  <a:cubicBezTo>
                    <a:pt x="13464" y="3825"/>
                    <a:pt x="14994" y="3264"/>
                    <a:pt x="16371" y="2499"/>
                  </a:cubicBezTo>
                  <a:cubicBezTo>
                    <a:pt x="17057" y="2113"/>
                    <a:pt x="16661" y="1222"/>
                    <a:pt x="16062" y="1222"/>
                  </a:cubicBezTo>
                  <a:cubicBezTo>
                    <a:pt x="15949" y="1222"/>
                    <a:pt x="15829" y="1253"/>
                    <a:pt x="15708" y="1326"/>
                  </a:cubicBezTo>
                  <a:cubicBezTo>
                    <a:pt x="15300" y="1581"/>
                    <a:pt x="14943" y="1734"/>
                    <a:pt x="14535" y="1938"/>
                  </a:cubicBezTo>
                  <a:cubicBezTo>
                    <a:pt x="13413" y="2346"/>
                    <a:pt x="12291" y="2652"/>
                    <a:pt x="11169" y="2805"/>
                  </a:cubicBezTo>
                  <a:cubicBezTo>
                    <a:pt x="10531" y="2907"/>
                    <a:pt x="9894" y="2958"/>
                    <a:pt x="9256" y="2958"/>
                  </a:cubicBezTo>
                  <a:cubicBezTo>
                    <a:pt x="8619" y="2958"/>
                    <a:pt x="7981" y="2907"/>
                    <a:pt x="7344" y="2805"/>
                  </a:cubicBezTo>
                  <a:cubicBezTo>
                    <a:pt x="6171" y="2652"/>
                    <a:pt x="5100" y="2397"/>
                    <a:pt x="4029" y="1938"/>
                  </a:cubicBezTo>
                  <a:cubicBezTo>
                    <a:pt x="3213" y="1581"/>
                    <a:pt x="2397" y="1122"/>
                    <a:pt x="1683" y="561"/>
                  </a:cubicBezTo>
                  <a:cubicBezTo>
                    <a:pt x="1530" y="459"/>
                    <a:pt x="1377" y="306"/>
                    <a:pt x="1173" y="204"/>
                  </a:cubicBezTo>
                  <a:cubicBezTo>
                    <a:pt x="1071" y="51"/>
                    <a:pt x="918" y="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3" name="Google Shape;1743;p33">
              <a:extLst>
                <a:ext uri="{FF2B5EF4-FFF2-40B4-BE49-F238E27FC236}">
                  <a16:creationId xmlns:a16="http://schemas.microsoft.com/office/drawing/2014/main" id="{A7B8F2BB-8403-4AC2-ADC6-1490A6607CF8}"/>
                </a:ext>
              </a:extLst>
            </p:cNvPr>
            <p:cNvSpPr/>
            <p:nvPr/>
          </p:nvSpPr>
          <p:spPr>
            <a:xfrm>
              <a:off x="2609278" y="2767743"/>
              <a:ext cx="192831" cy="240653"/>
            </a:xfrm>
            <a:custGeom>
              <a:avLst/>
              <a:gdLst/>
              <a:ahLst/>
              <a:cxnLst/>
              <a:rect l="l" t="t" r="r" b="b"/>
              <a:pathLst>
                <a:path w="15504" h="19349" extrusionOk="0">
                  <a:moveTo>
                    <a:pt x="14790" y="1"/>
                  </a:moveTo>
                  <a:lnTo>
                    <a:pt x="14688" y="52"/>
                  </a:lnTo>
                  <a:lnTo>
                    <a:pt x="14535" y="52"/>
                  </a:lnTo>
                  <a:cubicBezTo>
                    <a:pt x="14433" y="103"/>
                    <a:pt x="14331" y="205"/>
                    <a:pt x="14280" y="307"/>
                  </a:cubicBezTo>
                  <a:cubicBezTo>
                    <a:pt x="10710" y="3979"/>
                    <a:pt x="7395" y="7905"/>
                    <a:pt x="4335" y="12036"/>
                  </a:cubicBezTo>
                  <a:cubicBezTo>
                    <a:pt x="2856" y="14025"/>
                    <a:pt x="1428" y="16116"/>
                    <a:pt x="153" y="18258"/>
                  </a:cubicBezTo>
                  <a:lnTo>
                    <a:pt x="51" y="18411"/>
                  </a:lnTo>
                  <a:cubicBezTo>
                    <a:pt x="0" y="18513"/>
                    <a:pt x="0" y="18615"/>
                    <a:pt x="0" y="18768"/>
                  </a:cubicBezTo>
                  <a:cubicBezTo>
                    <a:pt x="0" y="18921"/>
                    <a:pt x="102" y="19074"/>
                    <a:pt x="255" y="19227"/>
                  </a:cubicBezTo>
                  <a:cubicBezTo>
                    <a:pt x="330" y="19302"/>
                    <a:pt x="459" y="19349"/>
                    <a:pt x="603" y="19349"/>
                  </a:cubicBezTo>
                  <a:cubicBezTo>
                    <a:pt x="656" y="19349"/>
                    <a:pt x="711" y="19343"/>
                    <a:pt x="765" y="19329"/>
                  </a:cubicBezTo>
                  <a:cubicBezTo>
                    <a:pt x="918" y="19329"/>
                    <a:pt x="1071" y="19227"/>
                    <a:pt x="1173" y="19074"/>
                  </a:cubicBezTo>
                  <a:cubicBezTo>
                    <a:pt x="3927" y="14739"/>
                    <a:pt x="6936" y="10557"/>
                    <a:pt x="10251" y="6681"/>
                  </a:cubicBezTo>
                  <a:cubicBezTo>
                    <a:pt x="11883" y="4744"/>
                    <a:pt x="13566" y="2908"/>
                    <a:pt x="15300" y="1123"/>
                  </a:cubicBezTo>
                  <a:cubicBezTo>
                    <a:pt x="15453" y="970"/>
                    <a:pt x="15504" y="766"/>
                    <a:pt x="15453" y="613"/>
                  </a:cubicBezTo>
                  <a:cubicBezTo>
                    <a:pt x="15453" y="460"/>
                    <a:pt x="15351" y="256"/>
                    <a:pt x="15198" y="154"/>
                  </a:cubicBezTo>
                  <a:cubicBezTo>
                    <a:pt x="15096" y="52"/>
                    <a:pt x="14943" y="1"/>
                    <a:pt x="147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4" name="Google Shape;1744;p33">
              <a:extLst>
                <a:ext uri="{FF2B5EF4-FFF2-40B4-BE49-F238E27FC236}">
                  <a16:creationId xmlns:a16="http://schemas.microsoft.com/office/drawing/2014/main" id="{8396FA87-80EC-40BC-A113-28D36B0CC4EA}"/>
                </a:ext>
              </a:extLst>
            </p:cNvPr>
            <p:cNvSpPr/>
            <p:nvPr/>
          </p:nvSpPr>
          <p:spPr>
            <a:xfrm>
              <a:off x="2680321" y="2887629"/>
              <a:ext cx="111639" cy="140183"/>
            </a:xfrm>
            <a:custGeom>
              <a:avLst/>
              <a:gdLst/>
              <a:ahLst/>
              <a:cxnLst/>
              <a:rect l="l" t="t" r="r" b="b"/>
              <a:pathLst>
                <a:path w="8976" h="11271" extrusionOk="0">
                  <a:moveTo>
                    <a:pt x="8211" y="0"/>
                  </a:moveTo>
                  <a:cubicBezTo>
                    <a:pt x="8007" y="0"/>
                    <a:pt x="7803" y="102"/>
                    <a:pt x="7701" y="255"/>
                  </a:cubicBezTo>
                  <a:cubicBezTo>
                    <a:pt x="5100" y="3468"/>
                    <a:pt x="2448" y="6681"/>
                    <a:pt x="204" y="10149"/>
                  </a:cubicBezTo>
                  <a:cubicBezTo>
                    <a:pt x="51" y="10302"/>
                    <a:pt x="0" y="10506"/>
                    <a:pt x="51" y="10659"/>
                  </a:cubicBezTo>
                  <a:cubicBezTo>
                    <a:pt x="51" y="10863"/>
                    <a:pt x="153" y="11016"/>
                    <a:pt x="306" y="11118"/>
                  </a:cubicBezTo>
                  <a:cubicBezTo>
                    <a:pt x="459" y="11220"/>
                    <a:pt x="612" y="11271"/>
                    <a:pt x="816" y="11271"/>
                  </a:cubicBezTo>
                  <a:cubicBezTo>
                    <a:pt x="969" y="11220"/>
                    <a:pt x="1122" y="11118"/>
                    <a:pt x="1224" y="11016"/>
                  </a:cubicBezTo>
                  <a:cubicBezTo>
                    <a:pt x="3519" y="7548"/>
                    <a:pt x="6171" y="4335"/>
                    <a:pt x="8772" y="1071"/>
                  </a:cubicBezTo>
                  <a:cubicBezTo>
                    <a:pt x="8976" y="765"/>
                    <a:pt x="8925" y="357"/>
                    <a:pt x="8619" y="102"/>
                  </a:cubicBezTo>
                  <a:cubicBezTo>
                    <a:pt x="8517" y="51"/>
                    <a:pt x="8364" y="0"/>
                    <a:pt x="82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5" name="Google Shape;1745;p33">
              <a:extLst>
                <a:ext uri="{FF2B5EF4-FFF2-40B4-BE49-F238E27FC236}">
                  <a16:creationId xmlns:a16="http://schemas.microsoft.com/office/drawing/2014/main" id="{BC7C50C0-0F2F-41B7-9941-16D1DE3DFE71}"/>
                </a:ext>
              </a:extLst>
            </p:cNvPr>
            <p:cNvSpPr/>
            <p:nvPr/>
          </p:nvSpPr>
          <p:spPr>
            <a:xfrm>
              <a:off x="2088532" y="2827369"/>
              <a:ext cx="209323" cy="267518"/>
            </a:xfrm>
            <a:custGeom>
              <a:avLst/>
              <a:gdLst/>
              <a:ahLst/>
              <a:cxnLst/>
              <a:rect l="l" t="t" r="r" b="b"/>
              <a:pathLst>
                <a:path w="16830" h="21509" extrusionOk="0">
                  <a:moveTo>
                    <a:pt x="15861" y="1"/>
                  </a:moveTo>
                  <a:cubicBezTo>
                    <a:pt x="15657" y="1"/>
                    <a:pt x="15504" y="103"/>
                    <a:pt x="15402" y="256"/>
                  </a:cubicBezTo>
                  <a:cubicBezTo>
                    <a:pt x="13668" y="2346"/>
                    <a:pt x="11883" y="4488"/>
                    <a:pt x="10200" y="6630"/>
                  </a:cubicBezTo>
                  <a:lnTo>
                    <a:pt x="7650" y="9843"/>
                  </a:lnTo>
                  <a:cubicBezTo>
                    <a:pt x="7191" y="10353"/>
                    <a:pt x="6783" y="10914"/>
                    <a:pt x="6375" y="11424"/>
                  </a:cubicBezTo>
                  <a:cubicBezTo>
                    <a:pt x="5916" y="11985"/>
                    <a:pt x="5610" y="12393"/>
                    <a:pt x="5202" y="12903"/>
                  </a:cubicBezTo>
                  <a:cubicBezTo>
                    <a:pt x="4233" y="14076"/>
                    <a:pt x="3162" y="15249"/>
                    <a:pt x="2244" y="16473"/>
                  </a:cubicBezTo>
                  <a:cubicBezTo>
                    <a:pt x="1785" y="17136"/>
                    <a:pt x="1326" y="17799"/>
                    <a:pt x="918" y="18513"/>
                  </a:cubicBezTo>
                  <a:cubicBezTo>
                    <a:pt x="561" y="19176"/>
                    <a:pt x="255" y="19839"/>
                    <a:pt x="51" y="20553"/>
                  </a:cubicBezTo>
                  <a:cubicBezTo>
                    <a:pt x="51" y="20604"/>
                    <a:pt x="51" y="20706"/>
                    <a:pt x="0" y="20757"/>
                  </a:cubicBezTo>
                  <a:cubicBezTo>
                    <a:pt x="0" y="20859"/>
                    <a:pt x="0" y="20961"/>
                    <a:pt x="51" y="21114"/>
                  </a:cubicBezTo>
                  <a:cubicBezTo>
                    <a:pt x="153" y="21267"/>
                    <a:pt x="255" y="21369"/>
                    <a:pt x="408" y="21471"/>
                  </a:cubicBezTo>
                  <a:cubicBezTo>
                    <a:pt x="510" y="21496"/>
                    <a:pt x="599" y="21509"/>
                    <a:pt x="682" y="21509"/>
                  </a:cubicBezTo>
                  <a:cubicBezTo>
                    <a:pt x="765" y="21509"/>
                    <a:pt x="842" y="21496"/>
                    <a:pt x="918" y="21471"/>
                  </a:cubicBezTo>
                  <a:cubicBezTo>
                    <a:pt x="1122" y="21369"/>
                    <a:pt x="1224" y="21267"/>
                    <a:pt x="1326" y="21114"/>
                  </a:cubicBezTo>
                  <a:cubicBezTo>
                    <a:pt x="1530" y="20298"/>
                    <a:pt x="1887" y="19584"/>
                    <a:pt x="2295" y="18870"/>
                  </a:cubicBezTo>
                  <a:cubicBezTo>
                    <a:pt x="3468" y="16932"/>
                    <a:pt x="4998" y="15249"/>
                    <a:pt x="6426" y="13515"/>
                  </a:cubicBezTo>
                  <a:cubicBezTo>
                    <a:pt x="6834" y="13005"/>
                    <a:pt x="7242" y="12495"/>
                    <a:pt x="7599" y="11985"/>
                  </a:cubicBezTo>
                  <a:cubicBezTo>
                    <a:pt x="8007" y="11526"/>
                    <a:pt x="8466" y="10914"/>
                    <a:pt x="8874" y="10404"/>
                  </a:cubicBezTo>
                  <a:cubicBezTo>
                    <a:pt x="9741" y="9333"/>
                    <a:pt x="10608" y="8262"/>
                    <a:pt x="11424" y="7191"/>
                  </a:cubicBezTo>
                  <a:cubicBezTo>
                    <a:pt x="13107" y="5151"/>
                    <a:pt x="14790" y="3111"/>
                    <a:pt x="16473" y="1072"/>
                  </a:cubicBezTo>
                  <a:cubicBezTo>
                    <a:pt x="16830" y="664"/>
                    <a:pt x="16473" y="1"/>
                    <a:pt x="159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6" name="Google Shape;1746;p33">
              <a:extLst>
                <a:ext uri="{FF2B5EF4-FFF2-40B4-BE49-F238E27FC236}">
                  <a16:creationId xmlns:a16="http://schemas.microsoft.com/office/drawing/2014/main" id="{F625EF69-69BA-4CE7-9A46-15F5716ED99B}"/>
                </a:ext>
              </a:extLst>
            </p:cNvPr>
            <p:cNvSpPr/>
            <p:nvPr/>
          </p:nvSpPr>
          <p:spPr>
            <a:xfrm>
              <a:off x="2165906" y="2971992"/>
              <a:ext cx="120532" cy="155407"/>
            </a:xfrm>
            <a:custGeom>
              <a:avLst/>
              <a:gdLst/>
              <a:ahLst/>
              <a:cxnLst/>
              <a:rect l="l" t="t" r="r" b="b"/>
              <a:pathLst>
                <a:path w="9691" h="12495" extrusionOk="0">
                  <a:moveTo>
                    <a:pt x="8926" y="0"/>
                  </a:moveTo>
                  <a:cubicBezTo>
                    <a:pt x="8722" y="0"/>
                    <a:pt x="8518" y="102"/>
                    <a:pt x="8416" y="306"/>
                  </a:cubicBezTo>
                  <a:cubicBezTo>
                    <a:pt x="5560" y="3927"/>
                    <a:pt x="2704" y="7548"/>
                    <a:pt x="154" y="11424"/>
                  </a:cubicBezTo>
                  <a:cubicBezTo>
                    <a:pt x="52" y="11526"/>
                    <a:pt x="1" y="11730"/>
                    <a:pt x="1" y="11883"/>
                  </a:cubicBezTo>
                  <a:cubicBezTo>
                    <a:pt x="1" y="12087"/>
                    <a:pt x="103" y="12240"/>
                    <a:pt x="256" y="12342"/>
                  </a:cubicBezTo>
                  <a:cubicBezTo>
                    <a:pt x="409" y="12444"/>
                    <a:pt x="562" y="12495"/>
                    <a:pt x="766" y="12495"/>
                  </a:cubicBezTo>
                  <a:cubicBezTo>
                    <a:pt x="919" y="12444"/>
                    <a:pt x="1072" y="12342"/>
                    <a:pt x="1225" y="12240"/>
                  </a:cubicBezTo>
                  <a:cubicBezTo>
                    <a:pt x="3775" y="8364"/>
                    <a:pt x="6580" y="4743"/>
                    <a:pt x="9436" y="1122"/>
                  </a:cubicBezTo>
                  <a:cubicBezTo>
                    <a:pt x="9691" y="816"/>
                    <a:pt x="9640" y="408"/>
                    <a:pt x="9334" y="153"/>
                  </a:cubicBezTo>
                  <a:cubicBezTo>
                    <a:pt x="9232" y="51"/>
                    <a:pt x="9079" y="0"/>
                    <a:pt x="8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7" name="Google Shape;1747;p33">
              <a:extLst>
                <a:ext uri="{FF2B5EF4-FFF2-40B4-BE49-F238E27FC236}">
                  <a16:creationId xmlns:a16="http://schemas.microsoft.com/office/drawing/2014/main" id="{1CE1DACB-FFAC-4D6E-BE79-8AAD8E6B292D}"/>
                </a:ext>
              </a:extLst>
            </p:cNvPr>
            <p:cNvSpPr/>
            <p:nvPr/>
          </p:nvSpPr>
          <p:spPr>
            <a:xfrm>
              <a:off x="2305455" y="3655744"/>
              <a:ext cx="315253" cy="177620"/>
            </a:xfrm>
            <a:custGeom>
              <a:avLst/>
              <a:gdLst/>
              <a:ahLst/>
              <a:cxnLst/>
              <a:rect l="l" t="t" r="r" b="b"/>
              <a:pathLst>
                <a:path w="25347" h="14281" extrusionOk="0">
                  <a:moveTo>
                    <a:pt x="24479" y="1"/>
                  </a:moveTo>
                  <a:lnTo>
                    <a:pt x="23969" y="103"/>
                  </a:lnTo>
                  <a:cubicBezTo>
                    <a:pt x="21012" y="1582"/>
                    <a:pt x="17952" y="2755"/>
                    <a:pt x="14739" y="3571"/>
                  </a:cubicBezTo>
                  <a:cubicBezTo>
                    <a:pt x="12954" y="4030"/>
                    <a:pt x="11169" y="4336"/>
                    <a:pt x="9333" y="4590"/>
                  </a:cubicBezTo>
                  <a:cubicBezTo>
                    <a:pt x="7752" y="4743"/>
                    <a:pt x="6171" y="4845"/>
                    <a:pt x="4590" y="4845"/>
                  </a:cubicBezTo>
                  <a:lnTo>
                    <a:pt x="3723" y="4845"/>
                  </a:lnTo>
                  <a:cubicBezTo>
                    <a:pt x="3213" y="4845"/>
                    <a:pt x="2652" y="4845"/>
                    <a:pt x="2091" y="4743"/>
                  </a:cubicBezTo>
                  <a:cubicBezTo>
                    <a:pt x="1530" y="4692"/>
                    <a:pt x="1071" y="4692"/>
                    <a:pt x="510" y="4641"/>
                  </a:cubicBezTo>
                  <a:lnTo>
                    <a:pt x="408" y="4539"/>
                  </a:lnTo>
                  <a:cubicBezTo>
                    <a:pt x="306" y="4590"/>
                    <a:pt x="204" y="4692"/>
                    <a:pt x="102" y="4794"/>
                  </a:cubicBezTo>
                  <a:cubicBezTo>
                    <a:pt x="1" y="4998"/>
                    <a:pt x="1" y="5253"/>
                    <a:pt x="102" y="5457"/>
                  </a:cubicBezTo>
                  <a:cubicBezTo>
                    <a:pt x="765" y="7038"/>
                    <a:pt x="1530" y="8568"/>
                    <a:pt x="2397" y="10047"/>
                  </a:cubicBezTo>
                  <a:cubicBezTo>
                    <a:pt x="2907" y="10863"/>
                    <a:pt x="3417" y="11628"/>
                    <a:pt x="4029" y="12393"/>
                  </a:cubicBezTo>
                  <a:cubicBezTo>
                    <a:pt x="4539" y="13056"/>
                    <a:pt x="5151" y="13668"/>
                    <a:pt x="5814" y="14178"/>
                  </a:cubicBezTo>
                  <a:cubicBezTo>
                    <a:pt x="5916" y="14229"/>
                    <a:pt x="6069" y="14280"/>
                    <a:pt x="6171" y="14280"/>
                  </a:cubicBezTo>
                  <a:lnTo>
                    <a:pt x="6324" y="14280"/>
                  </a:lnTo>
                  <a:cubicBezTo>
                    <a:pt x="6477" y="14229"/>
                    <a:pt x="6579" y="14178"/>
                    <a:pt x="6681" y="14076"/>
                  </a:cubicBezTo>
                  <a:cubicBezTo>
                    <a:pt x="8517" y="13872"/>
                    <a:pt x="10302" y="13413"/>
                    <a:pt x="11985" y="12699"/>
                  </a:cubicBezTo>
                  <a:cubicBezTo>
                    <a:pt x="13974" y="11883"/>
                    <a:pt x="15861" y="10863"/>
                    <a:pt x="17595" y="9639"/>
                  </a:cubicBezTo>
                  <a:cubicBezTo>
                    <a:pt x="19227" y="8517"/>
                    <a:pt x="20757" y="7140"/>
                    <a:pt x="22134" y="5661"/>
                  </a:cubicBezTo>
                  <a:cubicBezTo>
                    <a:pt x="22797" y="4947"/>
                    <a:pt x="23357" y="4132"/>
                    <a:pt x="23918" y="3367"/>
                  </a:cubicBezTo>
                  <a:cubicBezTo>
                    <a:pt x="24428" y="2551"/>
                    <a:pt x="24887" y="1735"/>
                    <a:pt x="25244" y="868"/>
                  </a:cubicBezTo>
                  <a:cubicBezTo>
                    <a:pt x="25346" y="664"/>
                    <a:pt x="25295" y="409"/>
                    <a:pt x="25142" y="205"/>
                  </a:cubicBezTo>
                  <a:cubicBezTo>
                    <a:pt x="25040" y="154"/>
                    <a:pt x="24938" y="52"/>
                    <a:pt x="24836" y="52"/>
                  </a:cubicBezTo>
                  <a:cubicBezTo>
                    <a:pt x="24785" y="1"/>
                    <a:pt x="24683" y="1"/>
                    <a:pt x="24632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8" name="Google Shape;1748;p33">
              <a:extLst>
                <a:ext uri="{FF2B5EF4-FFF2-40B4-BE49-F238E27FC236}">
                  <a16:creationId xmlns:a16="http://schemas.microsoft.com/office/drawing/2014/main" id="{FDD74D7F-5E77-4D8D-A78B-98EC5B67CF8F}"/>
                </a:ext>
              </a:extLst>
            </p:cNvPr>
            <p:cNvSpPr/>
            <p:nvPr/>
          </p:nvSpPr>
          <p:spPr>
            <a:xfrm>
              <a:off x="1788515" y="3600558"/>
              <a:ext cx="674884" cy="891184"/>
            </a:xfrm>
            <a:custGeom>
              <a:avLst/>
              <a:gdLst/>
              <a:ahLst/>
              <a:cxnLst/>
              <a:rect l="l" t="t" r="r" b="b"/>
              <a:pathLst>
                <a:path w="54262" h="71653" extrusionOk="0">
                  <a:moveTo>
                    <a:pt x="3927" y="1"/>
                  </a:moveTo>
                  <a:cubicBezTo>
                    <a:pt x="3417" y="1"/>
                    <a:pt x="2907" y="1"/>
                    <a:pt x="2397" y="103"/>
                  </a:cubicBezTo>
                  <a:cubicBezTo>
                    <a:pt x="2193" y="154"/>
                    <a:pt x="1989" y="205"/>
                    <a:pt x="1785" y="256"/>
                  </a:cubicBezTo>
                  <a:cubicBezTo>
                    <a:pt x="1632" y="256"/>
                    <a:pt x="1479" y="307"/>
                    <a:pt x="1326" y="358"/>
                  </a:cubicBezTo>
                  <a:cubicBezTo>
                    <a:pt x="1173" y="409"/>
                    <a:pt x="1071" y="511"/>
                    <a:pt x="969" y="562"/>
                  </a:cubicBezTo>
                  <a:cubicBezTo>
                    <a:pt x="816" y="613"/>
                    <a:pt x="714" y="715"/>
                    <a:pt x="612" y="817"/>
                  </a:cubicBezTo>
                  <a:cubicBezTo>
                    <a:pt x="459" y="970"/>
                    <a:pt x="357" y="1174"/>
                    <a:pt x="255" y="1378"/>
                  </a:cubicBezTo>
                  <a:cubicBezTo>
                    <a:pt x="153" y="1633"/>
                    <a:pt x="102" y="1837"/>
                    <a:pt x="51" y="2092"/>
                  </a:cubicBezTo>
                  <a:cubicBezTo>
                    <a:pt x="0" y="2653"/>
                    <a:pt x="0" y="3214"/>
                    <a:pt x="153" y="3775"/>
                  </a:cubicBezTo>
                  <a:cubicBezTo>
                    <a:pt x="357" y="4897"/>
                    <a:pt x="663" y="5968"/>
                    <a:pt x="1071" y="7039"/>
                  </a:cubicBezTo>
                  <a:lnTo>
                    <a:pt x="1224" y="7498"/>
                  </a:lnTo>
                  <a:lnTo>
                    <a:pt x="1224" y="7549"/>
                  </a:lnTo>
                  <a:cubicBezTo>
                    <a:pt x="1377" y="8008"/>
                    <a:pt x="1530" y="8518"/>
                    <a:pt x="1632" y="8976"/>
                  </a:cubicBezTo>
                  <a:cubicBezTo>
                    <a:pt x="1632" y="9027"/>
                    <a:pt x="1632" y="9078"/>
                    <a:pt x="1632" y="9078"/>
                  </a:cubicBezTo>
                  <a:cubicBezTo>
                    <a:pt x="1632" y="9231"/>
                    <a:pt x="1734" y="9384"/>
                    <a:pt x="1734" y="9537"/>
                  </a:cubicBezTo>
                  <a:cubicBezTo>
                    <a:pt x="1734" y="9588"/>
                    <a:pt x="1734" y="9639"/>
                    <a:pt x="1734" y="9639"/>
                  </a:cubicBezTo>
                  <a:cubicBezTo>
                    <a:pt x="2397" y="12495"/>
                    <a:pt x="2856" y="15351"/>
                    <a:pt x="3111" y="18258"/>
                  </a:cubicBezTo>
                  <a:cubicBezTo>
                    <a:pt x="3264" y="19788"/>
                    <a:pt x="3366" y="21165"/>
                    <a:pt x="3366" y="22491"/>
                  </a:cubicBezTo>
                  <a:cubicBezTo>
                    <a:pt x="3366" y="23409"/>
                    <a:pt x="3366" y="24327"/>
                    <a:pt x="3315" y="25245"/>
                  </a:cubicBezTo>
                  <a:cubicBezTo>
                    <a:pt x="3315" y="25653"/>
                    <a:pt x="3315" y="26163"/>
                    <a:pt x="3315" y="26673"/>
                  </a:cubicBezTo>
                  <a:cubicBezTo>
                    <a:pt x="3315" y="27489"/>
                    <a:pt x="3315" y="28152"/>
                    <a:pt x="3315" y="28815"/>
                  </a:cubicBezTo>
                  <a:cubicBezTo>
                    <a:pt x="3315" y="29172"/>
                    <a:pt x="3366" y="29478"/>
                    <a:pt x="3417" y="29835"/>
                  </a:cubicBezTo>
                  <a:cubicBezTo>
                    <a:pt x="3417" y="30090"/>
                    <a:pt x="3519" y="30345"/>
                    <a:pt x="3519" y="30600"/>
                  </a:cubicBezTo>
                  <a:lnTo>
                    <a:pt x="3519" y="30651"/>
                  </a:lnTo>
                  <a:cubicBezTo>
                    <a:pt x="3519" y="30753"/>
                    <a:pt x="3570" y="30855"/>
                    <a:pt x="3570" y="30957"/>
                  </a:cubicBezTo>
                  <a:cubicBezTo>
                    <a:pt x="3825" y="32690"/>
                    <a:pt x="3978" y="33965"/>
                    <a:pt x="4131" y="35189"/>
                  </a:cubicBezTo>
                  <a:lnTo>
                    <a:pt x="4182" y="35801"/>
                  </a:lnTo>
                  <a:lnTo>
                    <a:pt x="4182" y="35699"/>
                  </a:lnTo>
                  <a:cubicBezTo>
                    <a:pt x="4233" y="36515"/>
                    <a:pt x="4284" y="37178"/>
                    <a:pt x="4335" y="37790"/>
                  </a:cubicBezTo>
                  <a:cubicBezTo>
                    <a:pt x="4386" y="38351"/>
                    <a:pt x="4386" y="38912"/>
                    <a:pt x="4386" y="39626"/>
                  </a:cubicBezTo>
                  <a:cubicBezTo>
                    <a:pt x="4386" y="40748"/>
                    <a:pt x="4386" y="41870"/>
                    <a:pt x="4335" y="42992"/>
                  </a:cubicBezTo>
                  <a:lnTo>
                    <a:pt x="4335" y="43043"/>
                  </a:lnTo>
                  <a:lnTo>
                    <a:pt x="4335" y="43502"/>
                  </a:lnTo>
                  <a:cubicBezTo>
                    <a:pt x="4233" y="46052"/>
                    <a:pt x="4335" y="48653"/>
                    <a:pt x="4590" y="51203"/>
                  </a:cubicBezTo>
                  <a:cubicBezTo>
                    <a:pt x="4692" y="51713"/>
                    <a:pt x="4743" y="52223"/>
                    <a:pt x="4896" y="52733"/>
                  </a:cubicBezTo>
                  <a:cubicBezTo>
                    <a:pt x="4794" y="52784"/>
                    <a:pt x="4794" y="52886"/>
                    <a:pt x="4794" y="52937"/>
                  </a:cubicBezTo>
                  <a:cubicBezTo>
                    <a:pt x="4794" y="53039"/>
                    <a:pt x="4845" y="53141"/>
                    <a:pt x="4896" y="53192"/>
                  </a:cubicBezTo>
                  <a:cubicBezTo>
                    <a:pt x="6426" y="55130"/>
                    <a:pt x="8211" y="56914"/>
                    <a:pt x="10098" y="58495"/>
                  </a:cubicBezTo>
                  <a:cubicBezTo>
                    <a:pt x="12036" y="60076"/>
                    <a:pt x="14076" y="61504"/>
                    <a:pt x="16269" y="62728"/>
                  </a:cubicBezTo>
                  <a:cubicBezTo>
                    <a:pt x="18411" y="63952"/>
                    <a:pt x="20654" y="64972"/>
                    <a:pt x="22949" y="65890"/>
                  </a:cubicBezTo>
                  <a:cubicBezTo>
                    <a:pt x="24020" y="66349"/>
                    <a:pt x="25040" y="66706"/>
                    <a:pt x="26213" y="67114"/>
                  </a:cubicBezTo>
                  <a:cubicBezTo>
                    <a:pt x="27386" y="67573"/>
                    <a:pt x="28457" y="67930"/>
                    <a:pt x="29528" y="68287"/>
                  </a:cubicBezTo>
                  <a:cubicBezTo>
                    <a:pt x="32129" y="69154"/>
                    <a:pt x="34475" y="69868"/>
                    <a:pt x="36719" y="70378"/>
                  </a:cubicBezTo>
                  <a:cubicBezTo>
                    <a:pt x="39167" y="70990"/>
                    <a:pt x="41615" y="71398"/>
                    <a:pt x="44164" y="71551"/>
                  </a:cubicBezTo>
                  <a:cubicBezTo>
                    <a:pt x="44776" y="71602"/>
                    <a:pt x="45439" y="71653"/>
                    <a:pt x="46051" y="71653"/>
                  </a:cubicBezTo>
                  <a:cubicBezTo>
                    <a:pt x="47887" y="71653"/>
                    <a:pt x="49672" y="71449"/>
                    <a:pt x="51406" y="70990"/>
                  </a:cubicBezTo>
                  <a:cubicBezTo>
                    <a:pt x="51508" y="71041"/>
                    <a:pt x="51559" y="71092"/>
                    <a:pt x="51661" y="71092"/>
                  </a:cubicBezTo>
                  <a:cubicBezTo>
                    <a:pt x="51814" y="71092"/>
                    <a:pt x="51916" y="70990"/>
                    <a:pt x="51967" y="70837"/>
                  </a:cubicBezTo>
                  <a:cubicBezTo>
                    <a:pt x="52120" y="70786"/>
                    <a:pt x="52171" y="70633"/>
                    <a:pt x="52120" y="70480"/>
                  </a:cubicBezTo>
                  <a:cubicBezTo>
                    <a:pt x="52885" y="68185"/>
                    <a:pt x="53344" y="65839"/>
                    <a:pt x="53548" y="63442"/>
                  </a:cubicBezTo>
                  <a:cubicBezTo>
                    <a:pt x="53701" y="61861"/>
                    <a:pt x="53803" y="60229"/>
                    <a:pt x="53854" y="58648"/>
                  </a:cubicBezTo>
                  <a:lnTo>
                    <a:pt x="53854" y="58597"/>
                  </a:lnTo>
                  <a:cubicBezTo>
                    <a:pt x="53905" y="57781"/>
                    <a:pt x="53956" y="56761"/>
                    <a:pt x="54058" y="55792"/>
                  </a:cubicBezTo>
                  <a:cubicBezTo>
                    <a:pt x="54058" y="55639"/>
                    <a:pt x="54058" y="55537"/>
                    <a:pt x="54058" y="55385"/>
                  </a:cubicBezTo>
                  <a:lnTo>
                    <a:pt x="54058" y="55232"/>
                  </a:lnTo>
                  <a:lnTo>
                    <a:pt x="54058" y="55130"/>
                  </a:lnTo>
                  <a:cubicBezTo>
                    <a:pt x="54058" y="54722"/>
                    <a:pt x="54160" y="54212"/>
                    <a:pt x="54160" y="53804"/>
                  </a:cubicBezTo>
                  <a:cubicBezTo>
                    <a:pt x="54211" y="53090"/>
                    <a:pt x="54211" y="52427"/>
                    <a:pt x="54262" y="51662"/>
                  </a:cubicBezTo>
                  <a:cubicBezTo>
                    <a:pt x="54262" y="50336"/>
                    <a:pt x="54262" y="48908"/>
                    <a:pt x="54211" y="47378"/>
                  </a:cubicBezTo>
                  <a:cubicBezTo>
                    <a:pt x="54058" y="44522"/>
                    <a:pt x="53803" y="41717"/>
                    <a:pt x="53548" y="38810"/>
                  </a:cubicBezTo>
                  <a:cubicBezTo>
                    <a:pt x="53548" y="38708"/>
                    <a:pt x="53548" y="38606"/>
                    <a:pt x="53497" y="38453"/>
                  </a:cubicBezTo>
                  <a:cubicBezTo>
                    <a:pt x="53497" y="38096"/>
                    <a:pt x="53446" y="37739"/>
                    <a:pt x="53446" y="37382"/>
                  </a:cubicBezTo>
                  <a:cubicBezTo>
                    <a:pt x="53395" y="36770"/>
                    <a:pt x="53344" y="36158"/>
                    <a:pt x="53344" y="35648"/>
                  </a:cubicBezTo>
                  <a:lnTo>
                    <a:pt x="53344" y="35444"/>
                  </a:lnTo>
                  <a:lnTo>
                    <a:pt x="53344" y="34934"/>
                  </a:lnTo>
                  <a:cubicBezTo>
                    <a:pt x="53293" y="34118"/>
                    <a:pt x="53242" y="33098"/>
                    <a:pt x="53140" y="32079"/>
                  </a:cubicBezTo>
                  <a:cubicBezTo>
                    <a:pt x="53038" y="31212"/>
                    <a:pt x="52885" y="30294"/>
                    <a:pt x="52630" y="29427"/>
                  </a:cubicBezTo>
                  <a:cubicBezTo>
                    <a:pt x="52528" y="29019"/>
                    <a:pt x="52375" y="28611"/>
                    <a:pt x="52222" y="28203"/>
                  </a:cubicBezTo>
                  <a:cubicBezTo>
                    <a:pt x="52069" y="27948"/>
                    <a:pt x="51916" y="27693"/>
                    <a:pt x="51763" y="27438"/>
                  </a:cubicBezTo>
                  <a:cubicBezTo>
                    <a:pt x="51712" y="27234"/>
                    <a:pt x="51610" y="27030"/>
                    <a:pt x="51559" y="26775"/>
                  </a:cubicBezTo>
                  <a:cubicBezTo>
                    <a:pt x="51253" y="25908"/>
                    <a:pt x="50896" y="24990"/>
                    <a:pt x="50437" y="23970"/>
                  </a:cubicBezTo>
                  <a:cubicBezTo>
                    <a:pt x="49621" y="22134"/>
                    <a:pt x="48703" y="20400"/>
                    <a:pt x="47632" y="18513"/>
                  </a:cubicBezTo>
                  <a:lnTo>
                    <a:pt x="47428" y="18105"/>
                  </a:lnTo>
                  <a:lnTo>
                    <a:pt x="47377" y="18054"/>
                  </a:lnTo>
                  <a:cubicBezTo>
                    <a:pt x="47020" y="17391"/>
                    <a:pt x="46663" y="16728"/>
                    <a:pt x="46357" y="16065"/>
                  </a:cubicBezTo>
                  <a:lnTo>
                    <a:pt x="45898" y="15249"/>
                  </a:lnTo>
                  <a:lnTo>
                    <a:pt x="45847" y="15147"/>
                  </a:lnTo>
                  <a:lnTo>
                    <a:pt x="45337" y="14178"/>
                  </a:lnTo>
                  <a:cubicBezTo>
                    <a:pt x="45337" y="14178"/>
                    <a:pt x="45337" y="14127"/>
                    <a:pt x="45337" y="14127"/>
                  </a:cubicBezTo>
                  <a:cubicBezTo>
                    <a:pt x="44929" y="13362"/>
                    <a:pt x="44470" y="12495"/>
                    <a:pt x="43909" y="11577"/>
                  </a:cubicBezTo>
                  <a:cubicBezTo>
                    <a:pt x="43501" y="10914"/>
                    <a:pt x="43042" y="10251"/>
                    <a:pt x="42583" y="9588"/>
                  </a:cubicBezTo>
                  <a:cubicBezTo>
                    <a:pt x="42073" y="8976"/>
                    <a:pt x="41513" y="8365"/>
                    <a:pt x="40952" y="7804"/>
                  </a:cubicBezTo>
                  <a:cubicBezTo>
                    <a:pt x="40187" y="7039"/>
                    <a:pt x="39320" y="6427"/>
                    <a:pt x="38402" y="5866"/>
                  </a:cubicBezTo>
                  <a:lnTo>
                    <a:pt x="38147" y="5866"/>
                  </a:lnTo>
                  <a:cubicBezTo>
                    <a:pt x="38045" y="5917"/>
                    <a:pt x="37943" y="6019"/>
                    <a:pt x="37943" y="6121"/>
                  </a:cubicBezTo>
                  <a:cubicBezTo>
                    <a:pt x="37535" y="8314"/>
                    <a:pt x="37229" y="10455"/>
                    <a:pt x="37076" y="12699"/>
                  </a:cubicBezTo>
                  <a:lnTo>
                    <a:pt x="37076" y="12954"/>
                  </a:lnTo>
                  <a:cubicBezTo>
                    <a:pt x="37076" y="13311"/>
                    <a:pt x="37025" y="13719"/>
                    <a:pt x="37025" y="14127"/>
                  </a:cubicBezTo>
                  <a:cubicBezTo>
                    <a:pt x="36974" y="14586"/>
                    <a:pt x="36872" y="14994"/>
                    <a:pt x="36821" y="15555"/>
                  </a:cubicBezTo>
                  <a:cubicBezTo>
                    <a:pt x="36668" y="16473"/>
                    <a:pt x="36464" y="17391"/>
                    <a:pt x="36260" y="18309"/>
                  </a:cubicBezTo>
                  <a:lnTo>
                    <a:pt x="36260" y="18360"/>
                  </a:lnTo>
                  <a:lnTo>
                    <a:pt x="36260" y="18462"/>
                  </a:lnTo>
                  <a:cubicBezTo>
                    <a:pt x="36005" y="19635"/>
                    <a:pt x="35750" y="20910"/>
                    <a:pt x="35597" y="22134"/>
                  </a:cubicBezTo>
                  <a:cubicBezTo>
                    <a:pt x="35444" y="23052"/>
                    <a:pt x="35393" y="24021"/>
                    <a:pt x="35393" y="24990"/>
                  </a:cubicBezTo>
                  <a:cubicBezTo>
                    <a:pt x="34016" y="23358"/>
                    <a:pt x="32486" y="21777"/>
                    <a:pt x="30956" y="20298"/>
                  </a:cubicBezTo>
                  <a:cubicBezTo>
                    <a:pt x="29834" y="19227"/>
                    <a:pt x="28712" y="18105"/>
                    <a:pt x="27692" y="16983"/>
                  </a:cubicBezTo>
                  <a:cubicBezTo>
                    <a:pt x="27335" y="16626"/>
                    <a:pt x="26978" y="16218"/>
                    <a:pt x="26672" y="15861"/>
                  </a:cubicBezTo>
                  <a:cubicBezTo>
                    <a:pt x="26315" y="15453"/>
                    <a:pt x="26009" y="15096"/>
                    <a:pt x="25754" y="14739"/>
                  </a:cubicBezTo>
                  <a:lnTo>
                    <a:pt x="25652" y="14637"/>
                  </a:lnTo>
                  <a:cubicBezTo>
                    <a:pt x="25040" y="13872"/>
                    <a:pt x="24326" y="13056"/>
                    <a:pt x="23612" y="12189"/>
                  </a:cubicBezTo>
                  <a:cubicBezTo>
                    <a:pt x="22235" y="10608"/>
                    <a:pt x="20807" y="8976"/>
                    <a:pt x="19328" y="7396"/>
                  </a:cubicBezTo>
                  <a:cubicBezTo>
                    <a:pt x="18564" y="6529"/>
                    <a:pt x="17748" y="5611"/>
                    <a:pt x="16881" y="4744"/>
                  </a:cubicBezTo>
                  <a:cubicBezTo>
                    <a:pt x="16830" y="4642"/>
                    <a:pt x="16779" y="4540"/>
                    <a:pt x="16728" y="4438"/>
                  </a:cubicBezTo>
                  <a:cubicBezTo>
                    <a:pt x="16524" y="4183"/>
                    <a:pt x="16320" y="3928"/>
                    <a:pt x="16065" y="3724"/>
                  </a:cubicBezTo>
                  <a:cubicBezTo>
                    <a:pt x="15810" y="3520"/>
                    <a:pt x="15504" y="3316"/>
                    <a:pt x="15198" y="3112"/>
                  </a:cubicBezTo>
                  <a:cubicBezTo>
                    <a:pt x="14892" y="2959"/>
                    <a:pt x="14586" y="2755"/>
                    <a:pt x="14229" y="2653"/>
                  </a:cubicBezTo>
                  <a:cubicBezTo>
                    <a:pt x="13770" y="2449"/>
                    <a:pt x="13260" y="2245"/>
                    <a:pt x="12801" y="2041"/>
                  </a:cubicBezTo>
                  <a:lnTo>
                    <a:pt x="12495" y="1939"/>
                  </a:lnTo>
                  <a:cubicBezTo>
                    <a:pt x="11730" y="1633"/>
                    <a:pt x="10965" y="1378"/>
                    <a:pt x="10200" y="1123"/>
                  </a:cubicBezTo>
                  <a:cubicBezTo>
                    <a:pt x="9333" y="868"/>
                    <a:pt x="8466" y="613"/>
                    <a:pt x="7650" y="460"/>
                  </a:cubicBezTo>
                  <a:cubicBezTo>
                    <a:pt x="6783" y="256"/>
                    <a:pt x="5916" y="103"/>
                    <a:pt x="4998" y="52"/>
                  </a:cubicBezTo>
                  <a:cubicBezTo>
                    <a:pt x="4692" y="52"/>
                    <a:pt x="4386" y="1"/>
                    <a:pt x="40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9" name="Google Shape;1749;p33">
              <a:extLst>
                <a:ext uri="{FF2B5EF4-FFF2-40B4-BE49-F238E27FC236}">
                  <a16:creationId xmlns:a16="http://schemas.microsoft.com/office/drawing/2014/main" id="{A9FB4A67-ED07-4506-86B9-641A608AFD22}"/>
                </a:ext>
              </a:extLst>
            </p:cNvPr>
            <p:cNvSpPr/>
            <p:nvPr/>
          </p:nvSpPr>
          <p:spPr>
            <a:xfrm>
              <a:off x="2221725" y="3901844"/>
              <a:ext cx="28631" cy="543929"/>
            </a:xfrm>
            <a:custGeom>
              <a:avLst/>
              <a:gdLst/>
              <a:ahLst/>
              <a:cxnLst/>
              <a:rect l="l" t="t" r="r" b="b"/>
              <a:pathLst>
                <a:path w="2302" h="43733" extrusionOk="0">
                  <a:moveTo>
                    <a:pt x="817" y="1"/>
                  </a:moveTo>
                  <a:cubicBezTo>
                    <a:pt x="613" y="1"/>
                    <a:pt x="460" y="103"/>
                    <a:pt x="358" y="256"/>
                  </a:cubicBezTo>
                  <a:lnTo>
                    <a:pt x="256" y="409"/>
                  </a:lnTo>
                  <a:cubicBezTo>
                    <a:pt x="256" y="511"/>
                    <a:pt x="205" y="613"/>
                    <a:pt x="256" y="766"/>
                  </a:cubicBezTo>
                  <a:cubicBezTo>
                    <a:pt x="256" y="2143"/>
                    <a:pt x="307" y="3520"/>
                    <a:pt x="307" y="4897"/>
                  </a:cubicBezTo>
                  <a:lnTo>
                    <a:pt x="307" y="5152"/>
                  </a:lnTo>
                  <a:lnTo>
                    <a:pt x="307" y="6937"/>
                  </a:lnTo>
                  <a:cubicBezTo>
                    <a:pt x="307" y="9741"/>
                    <a:pt x="256" y="12495"/>
                    <a:pt x="205" y="15300"/>
                  </a:cubicBezTo>
                  <a:cubicBezTo>
                    <a:pt x="103" y="19125"/>
                    <a:pt x="1" y="23001"/>
                    <a:pt x="52" y="26877"/>
                  </a:cubicBezTo>
                  <a:cubicBezTo>
                    <a:pt x="52" y="26928"/>
                    <a:pt x="52" y="26979"/>
                    <a:pt x="52" y="27030"/>
                  </a:cubicBezTo>
                  <a:cubicBezTo>
                    <a:pt x="52" y="28713"/>
                    <a:pt x="52" y="30396"/>
                    <a:pt x="103" y="32078"/>
                  </a:cubicBezTo>
                  <a:cubicBezTo>
                    <a:pt x="205" y="35750"/>
                    <a:pt x="460" y="39473"/>
                    <a:pt x="919" y="43196"/>
                  </a:cubicBezTo>
                  <a:cubicBezTo>
                    <a:pt x="987" y="43561"/>
                    <a:pt x="1280" y="43732"/>
                    <a:pt x="1574" y="43732"/>
                  </a:cubicBezTo>
                  <a:cubicBezTo>
                    <a:pt x="1937" y="43732"/>
                    <a:pt x="2301" y="43471"/>
                    <a:pt x="2245" y="42992"/>
                  </a:cubicBezTo>
                  <a:cubicBezTo>
                    <a:pt x="1939" y="40238"/>
                    <a:pt x="1684" y="37484"/>
                    <a:pt x="1582" y="34730"/>
                  </a:cubicBezTo>
                  <a:cubicBezTo>
                    <a:pt x="1480" y="33353"/>
                    <a:pt x="1429" y="31925"/>
                    <a:pt x="1429" y="30549"/>
                  </a:cubicBezTo>
                  <a:lnTo>
                    <a:pt x="1429" y="28458"/>
                  </a:lnTo>
                  <a:lnTo>
                    <a:pt x="1429" y="27489"/>
                  </a:lnTo>
                  <a:lnTo>
                    <a:pt x="1429" y="26979"/>
                  </a:lnTo>
                  <a:lnTo>
                    <a:pt x="1429" y="26418"/>
                  </a:lnTo>
                  <a:lnTo>
                    <a:pt x="1429" y="24327"/>
                  </a:lnTo>
                  <a:cubicBezTo>
                    <a:pt x="1429" y="22899"/>
                    <a:pt x="1429" y="21522"/>
                    <a:pt x="1480" y="20145"/>
                  </a:cubicBezTo>
                  <a:cubicBezTo>
                    <a:pt x="1531" y="17340"/>
                    <a:pt x="1582" y="14586"/>
                    <a:pt x="1633" y="11781"/>
                  </a:cubicBezTo>
                  <a:cubicBezTo>
                    <a:pt x="1633" y="9537"/>
                    <a:pt x="1684" y="7345"/>
                    <a:pt x="1684" y="5101"/>
                  </a:cubicBezTo>
                  <a:lnTo>
                    <a:pt x="1684" y="5050"/>
                  </a:lnTo>
                  <a:cubicBezTo>
                    <a:pt x="1684" y="3571"/>
                    <a:pt x="1633" y="2092"/>
                    <a:pt x="1582" y="613"/>
                  </a:cubicBezTo>
                  <a:cubicBezTo>
                    <a:pt x="1582" y="409"/>
                    <a:pt x="1480" y="256"/>
                    <a:pt x="1327" y="154"/>
                  </a:cubicBezTo>
                  <a:cubicBezTo>
                    <a:pt x="1225" y="52"/>
                    <a:pt x="1072" y="1"/>
                    <a:pt x="9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0" name="Google Shape;1750;p33">
              <a:extLst>
                <a:ext uri="{FF2B5EF4-FFF2-40B4-BE49-F238E27FC236}">
                  <a16:creationId xmlns:a16="http://schemas.microsoft.com/office/drawing/2014/main" id="{AEE8D3F2-A093-45D5-AA9F-92E4B585D572}"/>
                </a:ext>
              </a:extLst>
            </p:cNvPr>
            <p:cNvSpPr/>
            <p:nvPr/>
          </p:nvSpPr>
          <p:spPr>
            <a:xfrm>
              <a:off x="2262321" y="4233577"/>
              <a:ext cx="43146" cy="40397"/>
            </a:xfrm>
            <a:custGeom>
              <a:avLst/>
              <a:gdLst/>
              <a:ahLst/>
              <a:cxnLst/>
              <a:rect l="l" t="t" r="r" b="b"/>
              <a:pathLst>
                <a:path w="3469" h="3248" extrusionOk="0">
                  <a:moveTo>
                    <a:pt x="1684" y="1"/>
                  </a:moveTo>
                  <a:lnTo>
                    <a:pt x="1684" y="52"/>
                  </a:lnTo>
                  <a:cubicBezTo>
                    <a:pt x="1582" y="52"/>
                    <a:pt x="1531" y="52"/>
                    <a:pt x="1429" y="103"/>
                  </a:cubicBezTo>
                  <a:cubicBezTo>
                    <a:pt x="1327" y="154"/>
                    <a:pt x="1276" y="205"/>
                    <a:pt x="1174" y="256"/>
                  </a:cubicBezTo>
                  <a:cubicBezTo>
                    <a:pt x="1072" y="358"/>
                    <a:pt x="970" y="460"/>
                    <a:pt x="868" y="562"/>
                  </a:cubicBezTo>
                  <a:cubicBezTo>
                    <a:pt x="817" y="613"/>
                    <a:pt x="766" y="715"/>
                    <a:pt x="715" y="766"/>
                  </a:cubicBezTo>
                  <a:cubicBezTo>
                    <a:pt x="664" y="817"/>
                    <a:pt x="562" y="970"/>
                    <a:pt x="511" y="1072"/>
                  </a:cubicBezTo>
                  <a:cubicBezTo>
                    <a:pt x="154" y="1225"/>
                    <a:pt x="1" y="1633"/>
                    <a:pt x="205" y="1990"/>
                  </a:cubicBezTo>
                  <a:cubicBezTo>
                    <a:pt x="256" y="2143"/>
                    <a:pt x="307" y="2245"/>
                    <a:pt x="409" y="2296"/>
                  </a:cubicBezTo>
                  <a:lnTo>
                    <a:pt x="562" y="2449"/>
                  </a:lnTo>
                  <a:cubicBezTo>
                    <a:pt x="511" y="2653"/>
                    <a:pt x="562" y="2806"/>
                    <a:pt x="715" y="2959"/>
                  </a:cubicBezTo>
                  <a:cubicBezTo>
                    <a:pt x="817" y="3061"/>
                    <a:pt x="970" y="3163"/>
                    <a:pt x="1123" y="3214"/>
                  </a:cubicBezTo>
                  <a:cubicBezTo>
                    <a:pt x="1249" y="3235"/>
                    <a:pt x="1385" y="3247"/>
                    <a:pt x="1518" y="3247"/>
                  </a:cubicBezTo>
                  <a:cubicBezTo>
                    <a:pt x="1707" y="3247"/>
                    <a:pt x="1891" y="3222"/>
                    <a:pt x="2041" y="3163"/>
                  </a:cubicBezTo>
                  <a:cubicBezTo>
                    <a:pt x="2245" y="3112"/>
                    <a:pt x="2398" y="3061"/>
                    <a:pt x="2551" y="3010"/>
                  </a:cubicBezTo>
                  <a:cubicBezTo>
                    <a:pt x="2704" y="2908"/>
                    <a:pt x="2857" y="2806"/>
                    <a:pt x="2959" y="2704"/>
                  </a:cubicBezTo>
                  <a:cubicBezTo>
                    <a:pt x="3112" y="2551"/>
                    <a:pt x="3265" y="2398"/>
                    <a:pt x="3316" y="2245"/>
                  </a:cubicBezTo>
                  <a:cubicBezTo>
                    <a:pt x="3418" y="2092"/>
                    <a:pt x="3469" y="1939"/>
                    <a:pt x="3469" y="1786"/>
                  </a:cubicBezTo>
                  <a:cubicBezTo>
                    <a:pt x="3469" y="1327"/>
                    <a:pt x="3316" y="919"/>
                    <a:pt x="3061" y="613"/>
                  </a:cubicBezTo>
                  <a:cubicBezTo>
                    <a:pt x="2908" y="460"/>
                    <a:pt x="2755" y="358"/>
                    <a:pt x="2602" y="256"/>
                  </a:cubicBezTo>
                  <a:cubicBezTo>
                    <a:pt x="2551" y="205"/>
                    <a:pt x="2449" y="154"/>
                    <a:pt x="2347" y="103"/>
                  </a:cubicBezTo>
                  <a:cubicBezTo>
                    <a:pt x="2296" y="52"/>
                    <a:pt x="2194" y="52"/>
                    <a:pt x="20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1" name="Google Shape;1751;p33">
              <a:extLst>
                <a:ext uri="{FF2B5EF4-FFF2-40B4-BE49-F238E27FC236}">
                  <a16:creationId xmlns:a16="http://schemas.microsoft.com/office/drawing/2014/main" id="{D648065D-268A-4D83-ADD6-E012AB1F4624}"/>
                </a:ext>
              </a:extLst>
            </p:cNvPr>
            <p:cNvSpPr/>
            <p:nvPr/>
          </p:nvSpPr>
          <p:spPr>
            <a:xfrm>
              <a:off x="2256613" y="4111802"/>
              <a:ext cx="43780" cy="39327"/>
            </a:xfrm>
            <a:custGeom>
              <a:avLst/>
              <a:gdLst/>
              <a:ahLst/>
              <a:cxnLst/>
              <a:rect l="l" t="t" r="r" b="b"/>
              <a:pathLst>
                <a:path w="3520" h="3162" extrusionOk="0">
                  <a:moveTo>
                    <a:pt x="2041" y="0"/>
                  </a:moveTo>
                  <a:lnTo>
                    <a:pt x="2041" y="51"/>
                  </a:lnTo>
                  <a:cubicBezTo>
                    <a:pt x="1837" y="102"/>
                    <a:pt x="1684" y="102"/>
                    <a:pt x="1480" y="153"/>
                  </a:cubicBezTo>
                  <a:cubicBezTo>
                    <a:pt x="1378" y="204"/>
                    <a:pt x="1225" y="255"/>
                    <a:pt x="1072" y="357"/>
                  </a:cubicBezTo>
                  <a:cubicBezTo>
                    <a:pt x="1021" y="408"/>
                    <a:pt x="970" y="459"/>
                    <a:pt x="919" y="561"/>
                  </a:cubicBezTo>
                  <a:cubicBezTo>
                    <a:pt x="868" y="612"/>
                    <a:pt x="817" y="714"/>
                    <a:pt x="817" y="867"/>
                  </a:cubicBezTo>
                  <a:lnTo>
                    <a:pt x="766" y="867"/>
                  </a:lnTo>
                  <a:cubicBezTo>
                    <a:pt x="613" y="969"/>
                    <a:pt x="511" y="1071"/>
                    <a:pt x="409" y="1224"/>
                  </a:cubicBezTo>
                  <a:cubicBezTo>
                    <a:pt x="307" y="1275"/>
                    <a:pt x="256" y="1377"/>
                    <a:pt x="205" y="1479"/>
                  </a:cubicBezTo>
                  <a:cubicBezTo>
                    <a:pt x="103" y="1632"/>
                    <a:pt x="52" y="1785"/>
                    <a:pt x="1" y="1989"/>
                  </a:cubicBezTo>
                  <a:cubicBezTo>
                    <a:pt x="1" y="2040"/>
                    <a:pt x="1" y="2142"/>
                    <a:pt x="1" y="2244"/>
                  </a:cubicBezTo>
                  <a:cubicBezTo>
                    <a:pt x="1" y="2397"/>
                    <a:pt x="52" y="2499"/>
                    <a:pt x="154" y="2652"/>
                  </a:cubicBezTo>
                  <a:cubicBezTo>
                    <a:pt x="256" y="2805"/>
                    <a:pt x="409" y="2907"/>
                    <a:pt x="613" y="3009"/>
                  </a:cubicBezTo>
                  <a:cubicBezTo>
                    <a:pt x="766" y="3060"/>
                    <a:pt x="970" y="3111"/>
                    <a:pt x="1123" y="3162"/>
                  </a:cubicBezTo>
                  <a:lnTo>
                    <a:pt x="1837" y="3162"/>
                  </a:lnTo>
                  <a:cubicBezTo>
                    <a:pt x="1990" y="3162"/>
                    <a:pt x="2143" y="3111"/>
                    <a:pt x="2296" y="3111"/>
                  </a:cubicBezTo>
                  <a:cubicBezTo>
                    <a:pt x="2449" y="3060"/>
                    <a:pt x="2551" y="2958"/>
                    <a:pt x="2704" y="2907"/>
                  </a:cubicBezTo>
                  <a:cubicBezTo>
                    <a:pt x="2806" y="2805"/>
                    <a:pt x="2857" y="2754"/>
                    <a:pt x="2959" y="2652"/>
                  </a:cubicBezTo>
                  <a:cubicBezTo>
                    <a:pt x="3010" y="2550"/>
                    <a:pt x="3112" y="2448"/>
                    <a:pt x="3163" y="2346"/>
                  </a:cubicBezTo>
                  <a:cubicBezTo>
                    <a:pt x="3265" y="2142"/>
                    <a:pt x="3316" y="1938"/>
                    <a:pt x="3367" y="1683"/>
                  </a:cubicBezTo>
                  <a:cubicBezTo>
                    <a:pt x="3367" y="1581"/>
                    <a:pt x="3418" y="1428"/>
                    <a:pt x="3418" y="1326"/>
                  </a:cubicBezTo>
                  <a:cubicBezTo>
                    <a:pt x="3418" y="1326"/>
                    <a:pt x="3418" y="1224"/>
                    <a:pt x="3469" y="1224"/>
                  </a:cubicBezTo>
                  <a:cubicBezTo>
                    <a:pt x="3520" y="1071"/>
                    <a:pt x="3520" y="918"/>
                    <a:pt x="3520" y="765"/>
                  </a:cubicBezTo>
                  <a:cubicBezTo>
                    <a:pt x="3469" y="612"/>
                    <a:pt x="3418" y="510"/>
                    <a:pt x="3367" y="357"/>
                  </a:cubicBezTo>
                  <a:cubicBezTo>
                    <a:pt x="3316" y="306"/>
                    <a:pt x="3214" y="255"/>
                    <a:pt x="3163" y="204"/>
                  </a:cubicBezTo>
                  <a:cubicBezTo>
                    <a:pt x="2959" y="51"/>
                    <a:pt x="2755" y="0"/>
                    <a:pt x="2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2" name="Google Shape;1752;p33">
              <a:extLst>
                <a:ext uri="{FF2B5EF4-FFF2-40B4-BE49-F238E27FC236}">
                  <a16:creationId xmlns:a16="http://schemas.microsoft.com/office/drawing/2014/main" id="{CEE6A7FB-E7CB-41A8-AACF-8891FC12C79A}"/>
                </a:ext>
              </a:extLst>
            </p:cNvPr>
            <p:cNvSpPr/>
            <p:nvPr/>
          </p:nvSpPr>
          <p:spPr>
            <a:xfrm>
              <a:off x="2124688" y="4232309"/>
              <a:ext cx="338076" cy="259434"/>
            </a:xfrm>
            <a:custGeom>
              <a:avLst/>
              <a:gdLst/>
              <a:ahLst/>
              <a:cxnLst/>
              <a:rect l="l" t="t" r="r" b="b"/>
              <a:pathLst>
                <a:path w="27182" h="20859" extrusionOk="0">
                  <a:moveTo>
                    <a:pt x="27080" y="1"/>
                  </a:moveTo>
                  <a:cubicBezTo>
                    <a:pt x="26927" y="1"/>
                    <a:pt x="26774" y="103"/>
                    <a:pt x="26621" y="205"/>
                  </a:cubicBezTo>
                  <a:cubicBezTo>
                    <a:pt x="25550" y="1429"/>
                    <a:pt x="24632" y="2704"/>
                    <a:pt x="23867" y="4132"/>
                  </a:cubicBezTo>
                  <a:cubicBezTo>
                    <a:pt x="23408" y="4896"/>
                    <a:pt x="22949" y="5712"/>
                    <a:pt x="22388" y="6426"/>
                  </a:cubicBezTo>
                  <a:cubicBezTo>
                    <a:pt x="21470" y="7701"/>
                    <a:pt x="20348" y="8823"/>
                    <a:pt x="19124" y="9843"/>
                  </a:cubicBezTo>
                  <a:cubicBezTo>
                    <a:pt x="17645" y="11016"/>
                    <a:pt x="16064" y="11985"/>
                    <a:pt x="14382" y="12750"/>
                  </a:cubicBezTo>
                  <a:cubicBezTo>
                    <a:pt x="13668" y="13056"/>
                    <a:pt x="12954" y="13311"/>
                    <a:pt x="12240" y="13566"/>
                  </a:cubicBezTo>
                  <a:cubicBezTo>
                    <a:pt x="11475" y="13821"/>
                    <a:pt x="10659" y="14025"/>
                    <a:pt x="9843" y="14127"/>
                  </a:cubicBezTo>
                  <a:cubicBezTo>
                    <a:pt x="8619" y="14331"/>
                    <a:pt x="7395" y="14382"/>
                    <a:pt x="6222" y="14484"/>
                  </a:cubicBezTo>
                  <a:cubicBezTo>
                    <a:pt x="4284" y="14535"/>
                    <a:pt x="2397" y="14790"/>
                    <a:pt x="510" y="15249"/>
                  </a:cubicBezTo>
                  <a:cubicBezTo>
                    <a:pt x="306" y="15300"/>
                    <a:pt x="204" y="15453"/>
                    <a:pt x="102" y="15606"/>
                  </a:cubicBezTo>
                  <a:cubicBezTo>
                    <a:pt x="0" y="15759"/>
                    <a:pt x="0" y="15912"/>
                    <a:pt x="51" y="16116"/>
                  </a:cubicBezTo>
                  <a:cubicBezTo>
                    <a:pt x="153" y="16371"/>
                    <a:pt x="306" y="16575"/>
                    <a:pt x="459" y="16830"/>
                  </a:cubicBezTo>
                  <a:cubicBezTo>
                    <a:pt x="1122" y="17034"/>
                    <a:pt x="1785" y="17289"/>
                    <a:pt x="2448" y="17493"/>
                  </a:cubicBezTo>
                  <a:cubicBezTo>
                    <a:pt x="5049" y="18411"/>
                    <a:pt x="7395" y="19074"/>
                    <a:pt x="9639" y="19584"/>
                  </a:cubicBezTo>
                  <a:cubicBezTo>
                    <a:pt x="12036" y="20196"/>
                    <a:pt x="14535" y="20604"/>
                    <a:pt x="17084" y="20808"/>
                  </a:cubicBezTo>
                  <a:cubicBezTo>
                    <a:pt x="17696" y="20808"/>
                    <a:pt x="18359" y="20859"/>
                    <a:pt x="18971" y="20859"/>
                  </a:cubicBezTo>
                  <a:cubicBezTo>
                    <a:pt x="20807" y="20859"/>
                    <a:pt x="22592" y="20655"/>
                    <a:pt x="24326" y="20196"/>
                  </a:cubicBezTo>
                  <a:cubicBezTo>
                    <a:pt x="24377" y="20247"/>
                    <a:pt x="24479" y="20298"/>
                    <a:pt x="24581" y="20298"/>
                  </a:cubicBezTo>
                  <a:cubicBezTo>
                    <a:pt x="24683" y="20298"/>
                    <a:pt x="24836" y="20196"/>
                    <a:pt x="24887" y="20043"/>
                  </a:cubicBezTo>
                  <a:cubicBezTo>
                    <a:pt x="24989" y="19992"/>
                    <a:pt x="25091" y="19839"/>
                    <a:pt x="25040" y="19686"/>
                  </a:cubicBezTo>
                  <a:cubicBezTo>
                    <a:pt x="25754" y="17442"/>
                    <a:pt x="26264" y="15045"/>
                    <a:pt x="26468" y="12699"/>
                  </a:cubicBezTo>
                  <a:cubicBezTo>
                    <a:pt x="26621" y="11067"/>
                    <a:pt x="26723" y="9435"/>
                    <a:pt x="26774" y="7854"/>
                  </a:cubicBezTo>
                  <a:lnTo>
                    <a:pt x="26774" y="7803"/>
                  </a:lnTo>
                  <a:cubicBezTo>
                    <a:pt x="26825" y="6987"/>
                    <a:pt x="26876" y="5967"/>
                    <a:pt x="26978" y="4998"/>
                  </a:cubicBezTo>
                  <a:cubicBezTo>
                    <a:pt x="26978" y="4845"/>
                    <a:pt x="26978" y="4743"/>
                    <a:pt x="26978" y="4591"/>
                  </a:cubicBezTo>
                  <a:lnTo>
                    <a:pt x="26978" y="4438"/>
                  </a:lnTo>
                  <a:lnTo>
                    <a:pt x="26978" y="4336"/>
                  </a:lnTo>
                  <a:cubicBezTo>
                    <a:pt x="26978" y="3928"/>
                    <a:pt x="27080" y="3418"/>
                    <a:pt x="27080" y="3010"/>
                  </a:cubicBezTo>
                  <a:cubicBezTo>
                    <a:pt x="27131" y="2296"/>
                    <a:pt x="27131" y="1633"/>
                    <a:pt x="27182" y="868"/>
                  </a:cubicBezTo>
                  <a:lnTo>
                    <a:pt x="27182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3" name="Google Shape;1753;p33">
              <a:extLst>
                <a:ext uri="{FF2B5EF4-FFF2-40B4-BE49-F238E27FC236}">
                  <a16:creationId xmlns:a16="http://schemas.microsoft.com/office/drawing/2014/main" id="{680CF42A-4305-4608-9A87-CD02A5967824}"/>
                </a:ext>
              </a:extLst>
            </p:cNvPr>
            <p:cNvSpPr/>
            <p:nvPr/>
          </p:nvSpPr>
          <p:spPr>
            <a:xfrm>
              <a:off x="2574391" y="3220630"/>
              <a:ext cx="123069" cy="190294"/>
            </a:xfrm>
            <a:custGeom>
              <a:avLst/>
              <a:gdLst/>
              <a:ahLst/>
              <a:cxnLst/>
              <a:rect l="l" t="t" r="r" b="b"/>
              <a:pathLst>
                <a:path w="9895" h="15300" extrusionOk="0">
                  <a:moveTo>
                    <a:pt x="7497" y="0"/>
                  </a:moveTo>
                  <a:cubicBezTo>
                    <a:pt x="7038" y="51"/>
                    <a:pt x="6630" y="102"/>
                    <a:pt x="6222" y="255"/>
                  </a:cubicBezTo>
                  <a:cubicBezTo>
                    <a:pt x="5763" y="408"/>
                    <a:pt x="5355" y="612"/>
                    <a:pt x="4998" y="867"/>
                  </a:cubicBezTo>
                  <a:cubicBezTo>
                    <a:pt x="4590" y="1122"/>
                    <a:pt x="4233" y="1377"/>
                    <a:pt x="3927" y="1683"/>
                  </a:cubicBezTo>
                  <a:cubicBezTo>
                    <a:pt x="3570" y="2040"/>
                    <a:pt x="3213" y="2397"/>
                    <a:pt x="2907" y="2805"/>
                  </a:cubicBezTo>
                  <a:cubicBezTo>
                    <a:pt x="2295" y="3570"/>
                    <a:pt x="1734" y="4488"/>
                    <a:pt x="1326" y="5406"/>
                  </a:cubicBezTo>
                  <a:cubicBezTo>
                    <a:pt x="919" y="6375"/>
                    <a:pt x="562" y="7344"/>
                    <a:pt x="307" y="8364"/>
                  </a:cubicBezTo>
                  <a:cubicBezTo>
                    <a:pt x="103" y="9282"/>
                    <a:pt x="1" y="10251"/>
                    <a:pt x="1" y="11220"/>
                  </a:cubicBezTo>
                  <a:cubicBezTo>
                    <a:pt x="1" y="11628"/>
                    <a:pt x="52" y="12036"/>
                    <a:pt x="154" y="12444"/>
                  </a:cubicBezTo>
                  <a:cubicBezTo>
                    <a:pt x="205" y="12801"/>
                    <a:pt x="358" y="13209"/>
                    <a:pt x="511" y="13566"/>
                  </a:cubicBezTo>
                  <a:cubicBezTo>
                    <a:pt x="664" y="13872"/>
                    <a:pt x="868" y="14178"/>
                    <a:pt x="1123" y="14433"/>
                  </a:cubicBezTo>
                  <a:cubicBezTo>
                    <a:pt x="1479" y="14892"/>
                    <a:pt x="1989" y="15147"/>
                    <a:pt x="2601" y="15300"/>
                  </a:cubicBezTo>
                  <a:lnTo>
                    <a:pt x="2703" y="15300"/>
                  </a:lnTo>
                  <a:cubicBezTo>
                    <a:pt x="3009" y="14892"/>
                    <a:pt x="3315" y="14535"/>
                    <a:pt x="3570" y="14127"/>
                  </a:cubicBezTo>
                  <a:cubicBezTo>
                    <a:pt x="6528" y="9996"/>
                    <a:pt x="8874" y="5406"/>
                    <a:pt x="9894" y="510"/>
                  </a:cubicBezTo>
                  <a:cubicBezTo>
                    <a:pt x="9792" y="459"/>
                    <a:pt x="9690" y="408"/>
                    <a:pt x="9588" y="357"/>
                  </a:cubicBezTo>
                  <a:cubicBezTo>
                    <a:pt x="9333" y="255"/>
                    <a:pt x="9078" y="204"/>
                    <a:pt x="8823" y="153"/>
                  </a:cubicBezTo>
                  <a:cubicBezTo>
                    <a:pt x="8466" y="51"/>
                    <a:pt x="8109" y="0"/>
                    <a:pt x="7701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4" name="Google Shape;1754;p33">
              <a:extLst>
                <a:ext uri="{FF2B5EF4-FFF2-40B4-BE49-F238E27FC236}">
                  <a16:creationId xmlns:a16="http://schemas.microsoft.com/office/drawing/2014/main" id="{69E9969F-37C5-4DFF-A3AB-D5E9B6CE421D}"/>
                </a:ext>
              </a:extLst>
            </p:cNvPr>
            <p:cNvSpPr/>
            <p:nvPr/>
          </p:nvSpPr>
          <p:spPr>
            <a:xfrm>
              <a:off x="2785604" y="2464555"/>
              <a:ext cx="774483" cy="714223"/>
            </a:xfrm>
            <a:custGeom>
              <a:avLst/>
              <a:gdLst/>
              <a:ahLst/>
              <a:cxnLst/>
              <a:rect l="l" t="t" r="r" b="b"/>
              <a:pathLst>
                <a:path w="62270" h="57425" extrusionOk="0">
                  <a:moveTo>
                    <a:pt x="11424" y="1"/>
                  </a:moveTo>
                  <a:cubicBezTo>
                    <a:pt x="11322" y="52"/>
                    <a:pt x="11220" y="103"/>
                    <a:pt x="11169" y="205"/>
                  </a:cubicBezTo>
                  <a:cubicBezTo>
                    <a:pt x="11169" y="256"/>
                    <a:pt x="11169" y="307"/>
                    <a:pt x="11169" y="358"/>
                  </a:cubicBezTo>
                  <a:cubicBezTo>
                    <a:pt x="9486" y="5050"/>
                    <a:pt x="7905" y="9588"/>
                    <a:pt x="6529" y="13923"/>
                  </a:cubicBezTo>
                  <a:cubicBezTo>
                    <a:pt x="6529" y="13923"/>
                    <a:pt x="6529" y="13974"/>
                    <a:pt x="6529" y="13974"/>
                  </a:cubicBezTo>
                  <a:lnTo>
                    <a:pt x="6478" y="14127"/>
                  </a:lnTo>
                  <a:lnTo>
                    <a:pt x="6478" y="14229"/>
                  </a:lnTo>
                  <a:cubicBezTo>
                    <a:pt x="4897" y="19176"/>
                    <a:pt x="3469" y="23970"/>
                    <a:pt x="2347" y="28560"/>
                  </a:cubicBezTo>
                  <a:cubicBezTo>
                    <a:pt x="1480" y="31874"/>
                    <a:pt x="715" y="35189"/>
                    <a:pt x="103" y="38351"/>
                  </a:cubicBezTo>
                  <a:cubicBezTo>
                    <a:pt x="103" y="38402"/>
                    <a:pt x="103" y="38453"/>
                    <a:pt x="103" y="38504"/>
                  </a:cubicBezTo>
                  <a:lnTo>
                    <a:pt x="103" y="38555"/>
                  </a:lnTo>
                  <a:cubicBezTo>
                    <a:pt x="103" y="38708"/>
                    <a:pt x="52" y="38810"/>
                    <a:pt x="1" y="38963"/>
                  </a:cubicBezTo>
                  <a:cubicBezTo>
                    <a:pt x="1" y="39065"/>
                    <a:pt x="1" y="39167"/>
                    <a:pt x="52" y="39218"/>
                  </a:cubicBezTo>
                  <a:cubicBezTo>
                    <a:pt x="103" y="39269"/>
                    <a:pt x="205" y="39320"/>
                    <a:pt x="307" y="39371"/>
                  </a:cubicBezTo>
                  <a:lnTo>
                    <a:pt x="358" y="39371"/>
                  </a:lnTo>
                  <a:cubicBezTo>
                    <a:pt x="511" y="39371"/>
                    <a:pt x="664" y="39269"/>
                    <a:pt x="664" y="39065"/>
                  </a:cubicBezTo>
                  <a:lnTo>
                    <a:pt x="664" y="39014"/>
                  </a:lnTo>
                  <a:cubicBezTo>
                    <a:pt x="5662" y="41564"/>
                    <a:pt x="10761" y="43859"/>
                    <a:pt x="16014" y="45848"/>
                  </a:cubicBezTo>
                  <a:cubicBezTo>
                    <a:pt x="20910" y="47786"/>
                    <a:pt x="25959" y="49469"/>
                    <a:pt x="30803" y="51203"/>
                  </a:cubicBezTo>
                  <a:lnTo>
                    <a:pt x="32333" y="51764"/>
                  </a:lnTo>
                  <a:cubicBezTo>
                    <a:pt x="37586" y="53600"/>
                    <a:pt x="42788" y="55384"/>
                    <a:pt x="47888" y="57424"/>
                  </a:cubicBezTo>
                  <a:lnTo>
                    <a:pt x="47990" y="57424"/>
                  </a:lnTo>
                  <a:cubicBezTo>
                    <a:pt x="48092" y="57424"/>
                    <a:pt x="48194" y="57373"/>
                    <a:pt x="48296" y="57271"/>
                  </a:cubicBezTo>
                  <a:cubicBezTo>
                    <a:pt x="48296" y="57271"/>
                    <a:pt x="48347" y="57220"/>
                    <a:pt x="48347" y="57169"/>
                  </a:cubicBezTo>
                  <a:cubicBezTo>
                    <a:pt x="50285" y="51203"/>
                    <a:pt x="51764" y="46664"/>
                    <a:pt x="53191" y="42431"/>
                  </a:cubicBezTo>
                  <a:cubicBezTo>
                    <a:pt x="54976" y="37127"/>
                    <a:pt x="56659" y="32333"/>
                    <a:pt x="58291" y="27795"/>
                  </a:cubicBezTo>
                  <a:cubicBezTo>
                    <a:pt x="59566" y="24225"/>
                    <a:pt x="60892" y="20757"/>
                    <a:pt x="62218" y="17442"/>
                  </a:cubicBezTo>
                  <a:cubicBezTo>
                    <a:pt x="62269" y="17238"/>
                    <a:pt x="62218" y="17085"/>
                    <a:pt x="62065" y="16983"/>
                  </a:cubicBezTo>
                  <a:cubicBezTo>
                    <a:pt x="62014" y="16932"/>
                    <a:pt x="61963" y="16881"/>
                    <a:pt x="61912" y="16881"/>
                  </a:cubicBezTo>
                  <a:cubicBezTo>
                    <a:pt x="59158" y="15657"/>
                    <a:pt x="56302" y="14637"/>
                    <a:pt x="53395" y="13923"/>
                  </a:cubicBezTo>
                  <a:cubicBezTo>
                    <a:pt x="52376" y="13617"/>
                    <a:pt x="51407" y="13362"/>
                    <a:pt x="50438" y="13107"/>
                  </a:cubicBezTo>
                  <a:cubicBezTo>
                    <a:pt x="48551" y="12597"/>
                    <a:pt x="46562" y="12036"/>
                    <a:pt x="44624" y="11424"/>
                  </a:cubicBezTo>
                  <a:cubicBezTo>
                    <a:pt x="43910" y="11220"/>
                    <a:pt x="43145" y="10965"/>
                    <a:pt x="42431" y="10710"/>
                  </a:cubicBezTo>
                  <a:lnTo>
                    <a:pt x="42329" y="10659"/>
                  </a:lnTo>
                  <a:lnTo>
                    <a:pt x="39983" y="9894"/>
                  </a:lnTo>
                  <a:cubicBezTo>
                    <a:pt x="38606" y="9435"/>
                    <a:pt x="37178" y="8925"/>
                    <a:pt x="35291" y="8262"/>
                  </a:cubicBezTo>
                  <a:lnTo>
                    <a:pt x="31364" y="6835"/>
                  </a:lnTo>
                  <a:cubicBezTo>
                    <a:pt x="29580" y="6172"/>
                    <a:pt x="27744" y="5560"/>
                    <a:pt x="25959" y="4897"/>
                  </a:cubicBezTo>
                  <a:cubicBezTo>
                    <a:pt x="23664" y="4132"/>
                    <a:pt x="21318" y="3316"/>
                    <a:pt x="19074" y="2602"/>
                  </a:cubicBezTo>
                  <a:cubicBezTo>
                    <a:pt x="16677" y="1786"/>
                    <a:pt x="14229" y="970"/>
                    <a:pt x="11832" y="103"/>
                  </a:cubicBezTo>
                  <a:cubicBezTo>
                    <a:pt x="11781" y="52"/>
                    <a:pt x="11730" y="52"/>
                    <a:pt x="11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5" name="Google Shape;1756;p33">
              <a:extLst>
                <a:ext uri="{FF2B5EF4-FFF2-40B4-BE49-F238E27FC236}">
                  <a16:creationId xmlns:a16="http://schemas.microsoft.com/office/drawing/2014/main" id="{26DDBA99-C305-44BE-ADE0-0E05260150C8}"/>
                </a:ext>
              </a:extLst>
            </p:cNvPr>
            <p:cNvSpPr/>
            <p:nvPr/>
          </p:nvSpPr>
          <p:spPr>
            <a:xfrm>
              <a:off x="3241663" y="2740468"/>
              <a:ext cx="140183" cy="269583"/>
            </a:xfrm>
            <a:custGeom>
              <a:avLst/>
              <a:gdLst/>
              <a:ahLst/>
              <a:cxnLst/>
              <a:rect l="l" t="t" r="r" b="b"/>
              <a:pathLst>
                <a:path w="11271" h="21675" extrusionOk="0">
                  <a:moveTo>
                    <a:pt x="6885" y="1"/>
                  </a:moveTo>
                  <a:cubicBezTo>
                    <a:pt x="6897" y="1"/>
                    <a:pt x="6910" y="1"/>
                    <a:pt x="6922" y="1"/>
                  </a:cubicBezTo>
                  <a:lnTo>
                    <a:pt x="6922" y="1"/>
                  </a:lnTo>
                  <a:cubicBezTo>
                    <a:pt x="6927" y="1"/>
                    <a:pt x="6931" y="1"/>
                    <a:pt x="6936" y="1"/>
                  </a:cubicBezTo>
                  <a:close/>
                  <a:moveTo>
                    <a:pt x="6922" y="1"/>
                  </a:moveTo>
                  <a:cubicBezTo>
                    <a:pt x="6672" y="4"/>
                    <a:pt x="6424" y="107"/>
                    <a:pt x="6324" y="358"/>
                  </a:cubicBezTo>
                  <a:cubicBezTo>
                    <a:pt x="4182" y="4744"/>
                    <a:pt x="2907" y="9537"/>
                    <a:pt x="1632" y="14178"/>
                  </a:cubicBezTo>
                  <a:lnTo>
                    <a:pt x="1428" y="14943"/>
                  </a:lnTo>
                  <a:cubicBezTo>
                    <a:pt x="1020" y="16422"/>
                    <a:pt x="561" y="18156"/>
                    <a:pt x="51" y="19890"/>
                  </a:cubicBezTo>
                  <a:cubicBezTo>
                    <a:pt x="0" y="20043"/>
                    <a:pt x="51" y="20196"/>
                    <a:pt x="153" y="20349"/>
                  </a:cubicBezTo>
                  <a:cubicBezTo>
                    <a:pt x="204" y="20502"/>
                    <a:pt x="357" y="20604"/>
                    <a:pt x="561" y="20655"/>
                  </a:cubicBezTo>
                  <a:lnTo>
                    <a:pt x="765" y="20655"/>
                  </a:lnTo>
                  <a:lnTo>
                    <a:pt x="867" y="20706"/>
                  </a:lnTo>
                  <a:lnTo>
                    <a:pt x="1122" y="20808"/>
                  </a:lnTo>
                  <a:lnTo>
                    <a:pt x="1785" y="21063"/>
                  </a:lnTo>
                  <a:cubicBezTo>
                    <a:pt x="2040" y="21165"/>
                    <a:pt x="2346" y="21267"/>
                    <a:pt x="2601" y="21369"/>
                  </a:cubicBezTo>
                  <a:cubicBezTo>
                    <a:pt x="3111" y="21573"/>
                    <a:pt x="3621" y="21675"/>
                    <a:pt x="4182" y="21675"/>
                  </a:cubicBezTo>
                  <a:lnTo>
                    <a:pt x="4284" y="21675"/>
                  </a:lnTo>
                  <a:cubicBezTo>
                    <a:pt x="4386" y="21675"/>
                    <a:pt x="4437" y="21624"/>
                    <a:pt x="4539" y="21573"/>
                  </a:cubicBezTo>
                  <a:cubicBezTo>
                    <a:pt x="4794" y="21573"/>
                    <a:pt x="5049" y="21471"/>
                    <a:pt x="5151" y="21216"/>
                  </a:cubicBezTo>
                  <a:cubicBezTo>
                    <a:pt x="5712" y="20094"/>
                    <a:pt x="6120" y="18921"/>
                    <a:pt x="6375" y="17697"/>
                  </a:cubicBezTo>
                  <a:cubicBezTo>
                    <a:pt x="6426" y="17391"/>
                    <a:pt x="6528" y="17034"/>
                    <a:pt x="6579" y="16779"/>
                  </a:cubicBezTo>
                  <a:cubicBezTo>
                    <a:pt x="6681" y="16473"/>
                    <a:pt x="6732" y="16167"/>
                    <a:pt x="6783" y="15912"/>
                  </a:cubicBezTo>
                  <a:cubicBezTo>
                    <a:pt x="6885" y="15351"/>
                    <a:pt x="7038" y="14790"/>
                    <a:pt x="7242" y="14076"/>
                  </a:cubicBezTo>
                  <a:cubicBezTo>
                    <a:pt x="7650" y="12699"/>
                    <a:pt x="8109" y="11373"/>
                    <a:pt x="8517" y="10149"/>
                  </a:cubicBezTo>
                  <a:lnTo>
                    <a:pt x="8772" y="9384"/>
                  </a:lnTo>
                  <a:cubicBezTo>
                    <a:pt x="9129" y="8364"/>
                    <a:pt x="9486" y="7294"/>
                    <a:pt x="9894" y="6223"/>
                  </a:cubicBezTo>
                  <a:lnTo>
                    <a:pt x="10098" y="5713"/>
                  </a:lnTo>
                  <a:cubicBezTo>
                    <a:pt x="10506" y="4540"/>
                    <a:pt x="10914" y="3367"/>
                    <a:pt x="11271" y="2143"/>
                  </a:cubicBezTo>
                  <a:cubicBezTo>
                    <a:pt x="11271" y="1990"/>
                    <a:pt x="11271" y="1786"/>
                    <a:pt x="11169" y="1684"/>
                  </a:cubicBezTo>
                  <a:cubicBezTo>
                    <a:pt x="11067" y="1480"/>
                    <a:pt x="10914" y="1378"/>
                    <a:pt x="10761" y="1327"/>
                  </a:cubicBezTo>
                  <a:lnTo>
                    <a:pt x="10608" y="1327"/>
                  </a:lnTo>
                  <a:cubicBezTo>
                    <a:pt x="10353" y="1276"/>
                    <a:pt x="10098" y="1174"/>
                    <a:pt x="9843" y="1123"/>
                  </a:cubicBezTo>
                  <a:cubicBezTo>
                    <a:pt x="9486" y="970"/>
                    <a:pt x="9078" y="817"/>
                    <a:pt x="8721" y="664"/>
                  </a:cubicBezTo>
                  <a:cubicBezTo>
                    <a:pt x="8211" y="460"/>
                    <a:pt x="7701" y="256"/>
                    <a:pt x="7191" y="52"/>
                  </a:cubicBezTo>
                  <a:cubicBezTo>
                    <a:pt x="7101" y="7"/>
                    <a:pt x="7012" y="2"/>
                    <a:pt x="6922" y="1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6" name="Google Shape;1757;p33">
              <a:extLst>
                <a:ext uri="{FF2B5EF4-FFF2-40B4-BE49-F238E27FC236}">
                  <a16:creationId xmlns:a16="http://schemas.microsoft.com/office/drawing/2014/main" id="{4C2C17F1-4B59-47A3-89C6-4D3294D92163}"/>
                </a:ext>
              </a:extLst>
            </p:cNvPr>
            <p:cNvSpPr/>
            <p:nvPr/>
          </p:nvSpPr>
          <p:spPr>
            <a:xfrm>
              <a:off x="3017116" y="2911098"/>
              <a:ext cx="88182" cy="152235"/>
            </a:xfrm>
            <a:custGeom>
              <a:avLst/>
              <a:gdLst/>
              <a:ahLst/>
              <a:cxnLst/>
              <a:rect l="l" t="t" r="r" b="b"/>
              <a:pathLst>
                <a:path w="7090" h="12240" extrusionOk="0">
                  <a:moveTo>
                    <a:pt x="4999" y="0"/>
                  </a:moveTo>
                  <a:cubicBezTo>
                    <a:pt x="4540" y="0"/>
                    <a:pt x="4132" y="102"/>
                    <a:pt x="3673" y="204"/>
                  </a:cubicBezTo>
                  <a:cubicBezTo>
                    <a:pt x="3112" y="357"/>
                    <a:pt x="2551" y="612"/>
                    <a:pt x="2041" y="969"/>
                  </a:cubicBezTo>
                  <a:cubicBezTo>
                    <a:pt x="1888" y="1122"/>
                    <a:pt x="1684" y="1275"/>
                    <a:pt x="1531" y="1428"/>
                  </a:cubicBezTo>
                  <a:cubicBezTo>
                    <a:pt x="1225" y="1734"/>
                    <a:pt x="970" y="2040"/>
                    <a:pt x="817" y="2448"/>
                  </a:cubicBezTo>
                  <a:cubicBezTo>
                    <a:pt x="562" y="2856"/>
                    <a:pt x="409" y="3264"/>
                    <a:pt x="307" y="3723"/>
                  </a:cubicBezTo>
                  <a:cubicBezTo>
                    <a:pt x="103" y="4590"/>
                    <a:pt x="1" y="5457"/>
                    <a:pt x="52" y="6324"/>
                  </a:cubicBezTo>
                  <a:cubicBezTo>
                    <a:pt x="52" y="7293"/>
                    <a:pt x="154" y="8211"/>
                    <a:pt x="307" y="9129"/>
                  </a:cubicBezTo>
                  <a:cubicBezTo>
                    <a:pt x="409" y="9588"/>
                    <a:pt x="511" y="10098"/>
                    <a:pt x="664" y="10557"/>
                  </a:cubicBezTo>
                  <a:cubicBezTo>
                    <a:pt x="766" y="10863"/>
                    <a:pt x="919" y="11118"/>
                    <a:pt x="1072" y="11424"/>
                  </a:cubicBezTo>
                  <a:cubicBezTo>
                    <a:pt x="1837" y="11679"/>
                    <a:pt x="2602" y="11985"/>
                    <a:pt x="3367" y="12240"/>
                  </a:cubicBezTo>
                  <a:cubicBezTo>
                    <a:pt x="3724" y="12036"/>
                    <a:pt x="4030" y="11730"/>
                    <a:pt x="4285" y="11424"/>
                  </a:cubicBezTo>
                  <a:cubicBezTo>
                    <a:pt x="4438" y="11220"/>
                    <a:pt x="4591" y="11016"/>
                    <a:pt x="4744" y="10812"/>
                  </a:cubicBezTo>
                  <a:cubicBezTo>
                    <a:pt x="4897" y="10506"/>
                    <a:pt x="5050" y="10200"/>
                    <a:pt x="5203" y="9945"/>
                  </a:cubicBezTo>
                  <a:cubicBezTo>
                    <a:pt x="5407" y="9384"/>
                    <a:pt x="5560" y="8772"/>
                    <a:pt x="5611" y="8211"/>
                  </a:cubicBezTo>
                  <a:cubicBezTo>
                    <a:pt x="5662" y="7395"/>
                    <a:pt x="5611" y="6579"/>
                    <a:pt x="5458" y="5814"/>
                  </a:cubicBezTo>
                  <a:cubicBezTo>
                    <a:pt x="5356" y="5406"/>
                    <a:pt x="5254" y="4998"/>
                    <a:pt x="5101" y="4641"/>
                  </a:cubicBezTo>
                  <a:cubicBezTo>
                    <a:pt x="4999" y="4437"/>
                    <a:pt x="4948" y="4182"/>
                    <a:pt x="4897" y="3978"/>
                  </a:cubicBezTo>
                  <a:cubicBezTo>
                    <a:pt x="4795" y="3570"/>
                    <a:pt x="4744" y="3213"/>
                    <a:pt x="4744" y="2856"/>
                  </a:cubicBezTo>
                  <a:cubicBezTo>
                    <a:pt x="4744" y="2652"/>
                    <a:pt x="4795" y="2499"/>
                    <a:pt x="4795" y="2295"/>
                  </a:cubicBezTo>
                  <a:cubicBezTo>
                    <a:pt x="4846" y="2193"/>
                    <a:pt x="4897" y="2142"/>
                    <a:pt x="4948" y="2040"/>
                  </a:cubicBezTo>
                  <a:cubicBezTo>
                    <a:pt x="4948" y="1989"/>
                    <a:pt x="4999" y="1938"/>
                    <a:pt x="5050" y="1887"/>
                  </a:cubicBezTo>
                  <a:lnTo>
                    <a:pt x="5203" y="1734"/>
                  </a:lnTo>
                  <a:cubicBezTo>
                    <a:pt x="5305" y="1734"/>
                    <a:pt x="5407" y="1683"/>
                    <a:pt x="5509" y="1632"/>
                  </a:cubicBezTo>
                  <a:cubicBezTo>
                    <a:pt x="5713" y="1581"/>
                    <a:pt x="5917" y="1581"/>
                    <a:pt x="6121" y="1581"/>
                  </a:cubicBezTo>
                  <a:lnTo>
                    <a:pt x="6223" y="1581"/>
                  </a:lnTo>
                  <a:cubicBezTo>
                    <a:pt x="6427" y="1581"/>
                    <a:pt x="6580" y="1479"/>
                    <a:pt x="6682" y="1326"/>
                  </a:cubicBezTo>
                  <a:cubicBezTo>
                    <a:pt x="6733" y="1326"/>
                    <a:pt x="6784" y="1275"/>
                    <a:pt x="6784" y="1275"/>
                  </a:cubicBezTo>
                  <a:cubicBezTo>
                    <a:pt x="6937" y="1173"/>
                    <a:pt x="7039" y="1020"/>
                    <a:pt x="7039" y="816"/>
                  </a:cubicBezTo>
                  <a:cubicBezTo>
                    <a:pt x="7090" y="663"/>
                    <a:pt x="7039" y="459"/>
                    <a:pt x="6937" y="306"/>
                  </a:cubicBezTo>
                  <a:cubicBezTo>
                    <a:pt x="6835" y="153"/>
                    <a:pt x="6682" y="102"/>
                    <a:pt x="6478" y="51"/>
                  </a:cubicBezTo>
                  <a:cubicBezTo>
                    <a:pt x="6121" y="0"/>
                    <a:pt x="5764" y="0"/>
                    <a:pt x="5407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7" name="Google Shape;1758;p33">
              <a:extLst>
                <a:ext uri="{FF2B5EF4-FFF2-40B4-BE49-F238E27FC236}">
                  <a16:creationId xmlns:a16="http://schemas.microsoft.com/office/drawing/2014/main" id="{E7973F6C-3F14-409A-8E2E-585E67AEA7B0}"/>
                </a:ext>
              </a:extLst>
            </p:cNvPr>
            <p:cNvSpPr/>
            <p:nvPr/>
          </p:nvSpPr>
          <p:spPr>
            <a:xfrm>
              <a:off x="3159202" y="3027799"/>
              <a:ext cx="273389" cy="150979"/>
            </a:xfrm>
            <a:custGeom>
              <a:avLst/>
              <a:gdLst/>
              <a:ahLst/>
              <a:cxnLst/>
              <a:rect l="l" t="t" r="r" b="b"/>
              <a:pathLst>
                <a:path w="21981" h="12139" extrusionOk="0">
                  <a:moveTo>
                    <a:pt x="663" y="1"/>
                  </a:moveTo>
                  <a:cubicBezTo>
                    <a:pt x="459" y="1"/>
                    <a:pt x="306" y="103"/>
                    <a:pt x="204" y="256"/>
                  </a:cubicBezTo>
                  <a:cubicBezTo>
                    <a:pt x="102" y="409"/>
                    <a:pt x="51" y="562"/>
                    <a:pt x="51" y="766"/>
                  </a:cubicBezTo>
                  <a:cubicBezTo>
                    <a:pt x="102" y="1123"/>
                    <a:pt x="153" y="1531"/>
                    <a:pt x="102" y="1939"/>
                  </a:cubicBezTo>
                  <a:cubicBezTo>
                    <a:pt x="102" y="2245"/>
                    <a:pt x="102" y="2551"/>
                    <a:pt x="102" y="2806"/>
                  </a:cubicBezTo>
                  <a:lnTo>
                    <a:pt x="51" y="3469"/>
                  </a:lnTo>
                  <a:cubicBezTo>
                    <a:pt x="0" y="3979"/>
                    <a:pt x="0" y="4540"/>
                    <a:pt x="51" y="5101"/>
                  </a:cubicBezTo>
                  <a:cubicBezTo>
                    <a:pt x="102" y="5305"/>
                    <a:pt x="153" y="5560"/>
                    <a:pt x="204" y="5764"/>
                  </a:cubicBezTo>
                  <a:lnTo>
                    <a:pt x="663" y="5917"/>
                  </a:lnTo>
                  <a:lnTo>
                    <a:pt x="2295" y="6478"/>
                  </a:lnTo>
                  <a:cubicBezTo>
                    <a:pt x="7548" y="8314"/>
                    <a:pt x="12750" y="10098"/>
                    <a:pt x="17850" y="12138"/>
                  </a:cubicBezTo>
                  <a:lnTo>
                    <a:pt x="17952" y="12138"/>
                  </a:lnTo>
                  <a:cubicBezTo>
                    <a:pt x="18054" y="12138"/>
                    <a:pt x="18156" y="12087"/>
                    <a:pt x="18258" y="11985"/>
                  </a:cubicBezTo>
                  <a:cubicBezTo>
                    <a:pt x="18258" y="11985"/>
                    <a:pt x="18309" y="11934"/>
                    <a:pt x="18309" y="11883"/>
                  </a:cubicBezTo>
                  <a:cubicBezTo>
                    <a:pt x="19737" y="7549"/>
                    <a:pt x="20910" y="3928"/>
                    <a:pt x="21981" y="664"/>
                  </a:cubicBezTo>
                  <a:cubicBezTo>
                    <a:pt x="21930" y="613"/>
                    <a:pt x="21828" y="562"/>
                    <a:pt x="21777" y="562"/>
                  </a:cubicBezTo>
                  <a:cubicBezTo>
                    <a:pt x="21675" y="511"/>
                    <a:pt x="21573" y="511"/>
                    <a:pt x="21471" y="511"/>
                  </a:cubicBezTo>
                  <a:lnTo>
                    <a:pt x="21420" y="511"/>
                  </a:lnTo>
                  <a:cubicBezTo>
                    <a:pt x="21318" y="511"/>
                    <a:pt x="21165" y="562"/>
                    <a:pt x="21114" y="664"/>
                  </a:cubicBezTo>
                  <a:lnTo>
                    <a:pt x="20808" y="817"/>
                  </a:lnTo>
                  <a:cubicBezTo>
                    <a:pt x="19890" y="1276"/>
                    <a:pt x="18921" y="1633"/>
                    <a:pt x="17952" y="1888"/>
                  </a:cubicBezTo>
                  <a:cubicBezTo>
                    <a:pt x="16269" y="2245"/>
                    <a:pt x="14535" y="2449"/>
                    <a:pt x="12852" y="2449"/>
                  </a:cubicBezTo>
                  <a:lnTo>
                    <a:pt x="12087" y="2449"/>
                  </a:lnTo>
                  <a:cubicBezTo>
                    <a:pt x="9384" y="2347"/>
                    <a:pt x="6732" y="1888"/>
                    <a:pt x="4131" y="1174"/>
                  </a:cubicBezTo>
                  <a:cubicBezTo>
                    <a:pt x="3162" y="868"/>
                    <a:pt x="2295" y="562"/>
                    <a:pt x="1377" y="154"/>
                  </a:cubicBezTo>
                  <a:cubicBezTo>
                    <a:pt x="1275" y="103"/>
                    <a:pt x="1224" y="103"/>
                    <a:pt x="1122" y="103"/>
                  </a:cubicBezTo>
                  <a:lnTo>
                    <a:pt x="1071" y="103"/>
                  </a:lnTo>
                  <a:cubicBezTo>
                    <a:pt x="969" y="52"/>
                    <a:pt x="867" y="1"/>
                    <a:pt x="714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8" name="Google Shape;1759;p33">
              <a:extLst>
                <a:ext uri="{FF2B5EF4-FFF2-40B4-BE49-F238E27FC236}">
                  <a16:creationId xmlns:a16="http://schemas.microsoft.com/office/drawing/2014/main" id="{BBE3176D-E45F-4E4C-AFC5-511D61E478DA}"/>
                </a:ext>
              </a:extLst>
            </p:cNvPr>
            <p:cNvSpPr/>
            <p:nvPr/>
          </p:nvSpPr>
          <p:spPr>
            <a:xfrm>
              <a:off x="3246737" y="2574925"/>
              <a:ext cx="313350" cy="195368"/>
            </a:xfrm>
            <a:custGeom>
              <a:avLst/>
              <a:gdLst/>
              <a:ahLst/>
              <a:cxnLst/>
              <a:rect l="l" t="t" r="r" b="b"/>
              <a:pathLst>
                <a:path w="25194" h="15708" extrusionOk="0">
                  <a:moveTo>
                    <a:pt x="0" y="0"/>
                  </a:moveTo>
                  <a:lnTo>
                    <a:pt x="0" y="0"/>
                  </a:lnTo>
                  <a:cubicBezTo>
                    <a:pt x="969" y="1989"/>
                    <a:pt x="2244" y="3876"/>
                    <a:pt x="3723" y="5559"/>
                  </a:cubicBezTo>
                  <a:cubicBezTo>
                    <a:pt x="5253" y="7344"/>
                    <a:pt x="6936" y="8925"/>
                    <a:pt x="8823" y="10353"/>
                  </a:cubicBezTo>
                  <a:cubicBezTo>
                    <a:pt x="10659" y="11730"/>
                    <a:pt x="12597" y="12954"/>
                    <a:pt x="14586" y="14025"/>
                  </a:cubicBezTo>
                  <a:cubicBezTo>
                    <a:pt x="15249" y="14382"/>
                    <a:pt x="15962" y="14688"/>
                    <a:pt x="16676" y="14943"/>
                  </a:cubicBezTo>
                  <a:cubicBezTo>
                    <a:pt x="17339" y="15198"/>
                    <a:pt x="18002" y="15351"/>
                    <a:pt x="18716" y="15504"/>
                  </a:cubicBezTo>
                  <a:cubicBezTo>
                    <a:pt x="19379" y="15657"/>
                    <a:pt x="20042" y="15708"/>
                    <a:pt x="20756" y="15708"/>
                  </a:cubicBezTo>
                  <a:lnTo>
                    <a:pt x="20909" y="15708"/>
                  </a:lnTo>
                  <a:cubicBezTo>
                    <a:pt x="21266" y="15708"/>
                    <a:pt x="21572" y="15708"/>
                    <a:pt x="21878" y="15657"/>
                  </a:cubicBezTo>
                  <a:cubicBezTo>
                    <a:pt x="22082" y="15657"/>
                    <a:pt x="22235" y="15606"/>
                    <a:pt x="22439" y="15606"/>
                  </a:cubicBezTo>
                  <a:cubicBezTo>
                    <a:pt x="23306" y="13209"/>
                    <a:pt x="24224" y="10863"/>
                    <a:pt x="25091" y="8619"/>
                  </a:cubicBezTo>
                  <a:cubicBezTo>
                    <a:pt x="25193" y="8466"/>
                    <a:pt x="25091" y="8262"/>
                    <a:pt x="24938" y="8160"/>
                  </a:cubicBezTo>
                  <a:cubicBezTo>
                    <a:pt x="24938" y="8109"/>
                    <a:pt x="24887" y="8109"/>
                    <a:pt x="24785" y="8058"/>
                  </a:cubicBezTo>
                  <a:cubicBezTo>
                    <a:pt x="22082" y="6834"/>
                    <a:pt x="19226" y="5814"/>
                    <a:pt x="16319" y="5049"/>
                  </a:cubicBezTo>
                  <a:cubicBezTo>
                    <a:pt x="15300" y="4743"/>
                    <a:pt x="14331" y="4488"/>
                    <a:pt x="13362" y="4233"/>
                  </a:cubicBezTo>
                  <a:cubicBezTo>
                    <a:pt x="11475" y="3723"/>
                    <a:pt x="9486" y="3162"/>
                    <a:pt x="7548" y="2550"/>
                  </a:cubicBezTo>
                  <a:cubicBezTo>
                    <a:pt x="6834" y="2346"/>
                    <a:pt x="6069" y="2091"/>
                    <a:pt x="5355" y="1836"/>
                  </a:cubicBezTo>
                  <a:lnTo>
                    <a:pt x="5253" y="1785"/>
                  </a:lnTo>
                  <a:lnTo>
                    <a:pt x="2907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9" name="Google Shape;1760;p33">
              <a:extLst>
                <a:ext uri="{FF2B5EF4-FFF2-40B4-BE49-F238E27FC236}">
                  <a16:creationId xmlns:a16="http://schemas.microsoft.com/office/drawing/2014/main" id="{6BE50AC8-5346-4A63-9A12-55DFF8CE9583}"/>
                </a:ext>
              </a:extLst>
            </p:cNvPr>
            <p:cNvSpPr/>
            <p:nvPr/>
          </p:nvSpPr>
          <p:spPr>
            <a:xfrm>
              <a:off x="3027899" y="2920613"/>
              <a:ext cx="144636" cy="274657"/>
            </a:xfrm>
            <a:custGeom>
              <a:avLst/>
              <a:gdLst/>
              <a:ahLst/>
              <a:cxnLst/>
              <a:rect l="l" t="t" r="r" b="b"/>
              <a:pathLst>
                <a:path w="11629" h="22083" extrusionOk="0">
                  <a:moveTo>
                    <a:pt x="5968" y="0"/>
                  </a:moveTo>
                  <a:cubicBezTo>
                    <a:pt x="5764" y="0"/>
                    <a:pt x="5560" y="51"/>
                    <a:pt x="5356" y="51"/>
                  </a:cubicBezTo>
                  <a:cubicBezTo>
                    <a:pt x="4999" y="102"/>
                    <a:pt x="4591" y="204"/>
                    <a:pt x="4234" y="357"/>
                  </a:cubicBezTo>
                  <a:cubicBezTo>
                    <a:pt x="3928" y="459"/>
                    <a:pt x="3571" y="663"/>
                    <a:pt x="3316" y="867"/>
                  </a:cubicBezTo>
                  <a:cubicBezTo>
                    <a:pt x="3010" y="1173"/>
                    <a:pt x="2806" y="1530"/>
                    <a:pt x="2704" y="1887"/>
                  </a:cubicBezTo>
                  <a:cubicBezTo>
                    <a:pt x="2602" y="2244"/>
                    <a:pt x="2602" y="2601"/>
                    <a:pt x="2755" y="2907"/>
                  </a:cubicBezTo>
                  <a:cubicBezTo>
                    <a:pt x="2806" y="3060"/>
                    <a:pt x="2908" y="3213"/>
                    <a:pt x="2959" y="3315"/>
                  </a:cubicBezTo>
                  <a:cubicBezTo>
                    <a:pt x="3061" y="3468"/>
                    <a:pt x="3163" y="3621"/>
                    <a:pt x="3265" y="3723"/>
                  </a:cubicBezTo>
                  <a:cubicBezTo>
                    <a:pt x="3367" y="3825"/>
                    <a:pt x="3418" y="3927"/>
                    <a:pt x="3520" y="3978"/>
                  </a:cubicBezTo>
                  <a:cubicBezTo>
                    <a:pt x="3673" y="4182"/>
                    <a:pt x="3775" y="4335"/>
                    <a:pt x="3928" y="4539"/>
                  </a:cubicBezTo>
                  <a:lnTo>
                    <a:pt x="4132" y="4845"/>
                  </a:lnTo>
                  <a:cubicBezTo>
                    <a:pt x="4285" y="5151"/>
                    <a:pt x="4387" y="5457"/>
                    <a:pt x="4489" y="5814"/>
                  </a:cubicBezTo>
                  <a:cubicBezTo>
                    <a:pt x="4642" y="6426"/>
                    <a:pt x="4642" y="7140"/>
                    <a:pt x="4438" y="7803"/>
                  </a:cubicBezTo>
                  <a:cubicBezTo>
                    <a:pt x="4285" y="8262"/>
                    <a:pt x="4132" y="8670"/>
                    <a:pt x="3877" y="9078"/>
                  </a:cubicBezTo>
                  <a:cubicBezTo>
                    <a:pt x="3418" y="9792"/>
                    <a:pt x="2908" y="10455"/>
                    <a:pt x="2347" y="11118"/>
                  </a:cubicBezTo>
                  <a:cubicBezTo>
                    <a:pt x="2143" y="11322"/>
                    <a:pt x="1939" y="11577"/>
                    <a:pt x="1684" y="11832"/>
                  </a:cubicBezTo>
                  <a:cubicBezTo>
                    <a:pt x="1327" y="12291"/>
                    <a:pt x="970" y="12801"/>
                    <a:pt x="664" y="13311"/>
                  </a:cubicBezTo>
                  <a:cubicBezTo>
                    <a:pt x="358" y="13821"/>
                    <a:pt x="154" y="14382"/>
                    <a:pt x="1" y="14943"/>
                  </a:cubicBezTo>
                  <a:cubicBezTo>
                    <a:pt x="1" y="14994"/>
                    <a:pt x="1" y="15045"/>
                    <a:pt x="1" y="15096"/>
                  </a:cubicBezTo>
                  <a:lnTo>
                    <a:pt x="1" y="15300"/>
                  </a:lnTo>
                  <a:cubicBezTo>
                    <a:pt x="1" y="15504"/>
                    <a:pt x="1" y="15708"/>
                    <a:pt x="52" y="15861"/>
                  </a:cubicBezTo>
                  <a:cubicBezTo>
                    <a:pt x="52" y="16065"/>
                    <a:pt x="103" y="16320"/>
                    <a:pt x="154" y="16524"/>
                  </a:cubicBezTo>
                  <a:cubicBezTo>
                    <a:pt x="256" y="16881"/>
                    <a:pt x="358" y="17237"/>
                    <a:pt x="562" y="17594"/>
                  </a:cubicBezTo>
                  <a:cubicBezTo>
                    <a:pt x="664" y="17900"/>
                    <a:pt x="817" y="18206"/>
                    <a:pt x="1021" y="18512"/>
                  </a:cubicBezTo>
                  <a:cubicBezTo>
                    <a:pt x="1225" y="18818"/>
                    <a:pt x="1480" y="19073"/>
                    <a:pt x="1786" y="19379"/>
                  </a:cubicBezTo>
                  <a:cubicBezTo>
                    <a:pt x="2041" y="19634"/>
                    <a:pt x="2347" y="19889"/>
                    <a:pt x="2704" y="20144"/>
                  </a:cubicBezTo>
                  <a:cubicBezTo>
                    <a:pt x="3367" y="20654"/>
                    <a:pt x="4132" y="21113"/>
                    <a:pt x="4948" y="21419"/>
                  </a:cubicBezTo>
                  <a:cubicBezTo>
                    <a:pt x="5356" y="21572"/>
                    <a:pt x="5764" y="21725"/>
                    <a:pt x="6172" y="21827"/>
                  </a:cubicBezTo>
                  <a:cubicBezTo>
                    <a:pt x="6529" y="21929"/>
                    <a:pt x="6886" y="22031"/>
                    <a:pt x="7294" y="22082"/>
                  </a:cubicBezTo>
                  <a:lnTo>
                    <a:pt x="7702" y="22082"/>
                  </a:lnTo>
                  <a:cubicBezTo>
                    <a:pt x="8110" y="22082"/>
                    <a:pt x="8467" y="21980"/>
                    <a:pt x="8824" y="21878"/>
                  </a:cubicBezTo>
                  <a:cubicBezTo>
                    <a:pt x="9742" y="21419"/>
                    <a:pt x="10404" y="20654"/>
                    <a:pt x="10761" y="19736"/>
                  </a:cubicBezTo>
                  <a:cubicBezTo>
                    <a:pt x="10965" y="19175"/>
                    <a:pt x="11118" y="18614"/>
                    <a:pt x="11220" y="18104"/>
                  </a:cubicBezTo>
                  <a:cubicBezTo>
                    <a:pt x="11322" y="17492"/>
                    <a:pt x="11424" y="16932"/>
                    <a:pt x="11475" y="16371"/>
                  </a:cubicBezTo>
                  <a:cubicBezTo>
                    <a:pt x="11577" y="15249"/>
                    <a:pt x="11628" y="14076"/>
                    <a:pt x="11577" y="12954"/>
                  </a:cubicBezTo>
                  <a:lnTo>
                    <a:pt x="11577" y="12801"/>
                  </a:lnTo>
                  <a:cubicBezTo>
                    <a:pt x="11577" y="11934"/>
                    <a:pt x="11577" y="11016"/>
                    <a:pt x="11577" y="10098"/>
                  </a:cubicBezTo>
                  <a:cubicBezTo>
                    <a:pt x="11526" y="8874"/>
                    <a:pt x="11373" y="7599"/>
                    <a:pt x="11169" y="6375"/>
                  </a:cubicBezTo>
                  <a:cubicBezTo>
                    <a:pt x="10965" y="5049"/>
                    <a:pt x="10557" y="3825"/>
                    <a:pt x="9946" y="2652"/>
                  </a:cubicBezTo>
                  <a:cubicBezTo>
                    <a:pt x="9640" y="2142"/>
                    <a:pt x="9283" y="1683"/>
                    <a:pt x="8824" y="1224"/>
                  </a:cubicBezTo>
                  <a:cubicBezTo>
                    <a:pt x="8416" y="867"/>
                    <a:pt x="7906" y="510"/>
                    <a:pt x="7396" y="306"/>
                  </a:cubicBezTo>
                  <a:cubicBezTo>
                    <a:pt x="7090" y="204"/>
                    <a:pt x="6784" y="153"/>
                    <a:pt x="6478" y="102"/>
                  </a:cubicBezTo>
                  <a:lnTo>
                    <a:pt x="5968" y="102"/>
                  </a:lnTo>
                  <a:lnTo>
                    <a:pt x="5968" y="0"/>
                  </a:lnTo>
                  <a:close/>
                </a:path>
              </a:pathLst>
            </a:custGeom>
            <a:solidFill>
              <a:srgbClr val="FFC1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0" name="Google Shape;1761;p33">
              <a:extLst>
                <a:ext uri="{FF2B5EF4-FFF2-40B4-BE49-F238E27FC236}">
                  <a16:creationId xmlns:a16="http://schemas.microsoft.com/office/drawing/2014/main" id="{4CDA8E34-823B-4670-AE46-35F801F002F8}"/>
                </a:ext>
              </a:extLst>
            </p:cNvPr>
            <p:cNvSpPr/>
            <p:nvPr/>
          </p:nvSpPr>
          <p:spPr>
            <a:xfrm>
              <a:off x="2240755" y="3140072"/>
              <a:ext cx="492214" cy="535347"/>
            </a:xfrm>
            <a:custGeom>
              <a:avLst/>
              <a:gdLst/>
              <a:ahLst/>
              <a:cxnLst/>
              <a:rect l="l" t="t" r="r" b="b"/>
              <a:pathLst>
                <a:path w="39575" h="43043" extrusionOk="0">
                  <a:moveTo>
                    <a:pt x="37178" y="0"/>
                  </a:moveTo>
                  <a:cubicBezTo>
                    <a:pt x="37127" y="0"/>
                    <a:pt x="37076" y="51"/>
                    <a:pt x="37025" y="51"/>
                  </a:cubicBezTo>
                  <a:cubicBezTo>
                    <a:pt x="36974" y="102"/>
                    <a:pt x="36923" y="153"/>
                    <a:pt x="36872" y="255"/>
                  </a:cubicBezTo>
                  <a:lnTo>
                    <a:pt x="36821" y="255"/>
                  </a:lnTo>
                  <a:cubicBezTo>
                    <a:pt x="36770" y="357"/>
                    <a:pt x="36719" y="408"/>
                    <a:pt x="36719" y="510"/>
                  </a:cubicBezTo>
                  <a:lnTo>
                    <a:pt x="36668" y="969"/>
                  </a:lnTo>
                  <a:lnTo>
                    <a:pt x="36668" y="1122"/>
                  </a:lnTo>
                  <a:cubicBezTo>
                    <a:pt x="36566" y="1581"/>
                    <a:pt x="36515" y="2091"/>
                    <a:pt x="36464" y="2550"/>
                  </a:cubicBezTo>
                  <a:cubicBezTo>
                    <a:pt x="36413" y="3060"/>
                    <a:pt x="36311" y="3570"/>
                    <a:pt x="36209" y="4131"/>
                  </a:cubicBezTo>
                  <a:lnTo>
                    <a:pt x="36209" y="4182"/>
                  </a:lnTo>
                  <a:cubicBezTo>
                    <a:pt x="35546" y="7395"/>
                    <a:pt x="34475" y="10506"/>
                    <a:pt x="32996" y="13464"/>
                  </a:cubicBezTo>
                  <a:lnTo>
                    <a:pt x="32996" y="13515"/>
                  </a:lnTo>
                  <a:cubicBezTo>
                    <a:pt x="31466" y="16626"/>
                    <a:pt x="29528" y="19533"/>
                    <a:pt x="27234" y="22134"/>
                  </a:cubicBezTo>
                  <a:lnTo>
                    <a:pt x="27081" y="22338"/>
                  </a:lnTo>
                  <a:cubicBezTo>
                    <a:pt x="24735" y="24989"/>
                    <a:pt x="22134" y="27335"/>
                    <a:pt x="19227" y="29324"/>
                  </a:cubicBezTo>
                  <a:lnTo>
                    <a:pt x="18921" y="29579"/>
                  </a:lnTo>
                  <a:cubicBezTo>
                    <a:pt x="16116" y="31466"/>
                    <a:pt x="13056" y="32996"/>
                    <a:pt x="9843" y="34169"/>
                  </a:cubicBezTo>
                  <a:cubicBezTo>
                    <a:pt x="6936" y="35189"/>
                    <a:pt x="3877" y="35801"/>
                    <a:pt x="766" y="36056"/>
                  </a:cubicBezTo>
                  <a:lnTo>
                    <a:pt x="307" y="36056"/>
                  </a:lnTo>
                  <a:cubicBezTo>
                    <a:pt x="205" y="36056"/>
                    <a:pt x="154" y="36107"/>
                    <a:pt x="103" y="36158"/>
                  </a:cubicBezTo>
                  <a:cubicBezTo>
                    <a:pt x="52" y="36209"/>
                    <a:pt x="1" y="36311"/>
                    <a:pt x="1" y="36362"/>
                  </a:cubicBezTo>
                  <a:cubicBezTo>
                    <a:pt x="1" y="36464"/>
                    <a:pt x="52" y="36566"/>
                    <a:pt x="103" y="36617"/>
                  </a:cubicBezTo>
                  <a:lnTo>
                    <a:pt x="154" y="36668"/>
                  </a:lnTo>
                  <a:cubicBezTo>
                    <a:pt x="154" y="37688"/>
                    <a:pt x="358" y="38708"/>
                    <a:pt x="664" y="39677"/>
                  </a:cubicBezTo>
                  <a:cubicBezTo>
                    <a:pt x="970" y="40697"/>
                    <a:pt x="1429" y="41717"/>
                    <a:pt x="1939" y="42686"/>
                  </a:cubicBezTo>
                  <a:cubicBezTo>
                    <a:pt x="1939" y="42737"/>
                    <a:pt x="1990" y="42788"/>
                    <a:pt x="2041" y="42839"/>
                  </a:cubicBezTo>
                  <a:cubicBezTo>
                    <a:pt x="2092" y="42890"/>
                    <a:pt x="2143" y="42890"/>
                    <a:pt x="2194" y="42941"/>
                  </a:cubicBezTo>
                  <a:cubicBezTo>
                    <a:pt x="2245" y="42941"/>
                    <a:pt x="2347" y="42992"/>
                    <a:pt x="2398" y="42992"/>
                  </a:cubicBezTo>
                  <a:cubicBezTo>
                    <a:pt x="2500" y="43043"/>
                    <a:pt x="2551" y="43043"/>
                    <a:pt x="2653" y="43043"/>
                  </a:cubicBezTo>
                  <a:lnTo>
                    <a:pt x="3214" y="43043"/>
                  </a:lnTo>
                  <a:cubicBezTo>
                    <a:pt x="3622" y="43043"/>
                    <a:pt x="3979" y="42992"/>
                    <a:pt x="4387" y="42941"/>
                  </a:cubicBezTo>
                  <a:cubicBezTo>
                    <a:pt x="4744" y="42839"/>
                    <a:pt x="5152" y="42737"/>
                    <a:pt x="5508" y="42584"/>
                  </a:cubicBezTo>
                  <a:cubicBezTo>
                    <a:pt x="5814" y="42431"/>
                    <a:pt x="6120" y="42227"/>
                    <a:pt x="6375" y="41972"/>
                  </a:cubicBezTo>
                  <a:cubicBezTo>
                    <a:pt x="6477" y="41870"/>
                    <a:pt x="6579" y="41717"/>
                    <a:pt x="6681" y="41615"/>
                  </a:cubicBezTo>
                  <a:cubicBezTo>
                    <a:pt x="6732" y="41462"/>
                    <a:pt x="6834" y="41360"/>
                    <a:pt x="6885" y="41207"/>
                  </a:cubicBezTo>
                  <a:cubicBezTo>
                    <a:pt x="6987" y="40952"/>
                    <a:pt x="7038" y="40697"/>
                    <a:pt x="7140" y="40442"/>
                  </a:cubicBezTo>
                  <a:cubicBezTo>
                    <a:pt x="7191" y="40136"/>
                    <a:pt x="7242" y="39881"/>
                    <a:pt x="7293" y="39575"/>
                  </a:cubicBezTo>
                  <a:cubicBezTo>
                    <a:pt x="7344" y="39371"/>
                    <a:pt x="7395" y="39116"/>
                    <a:pt x="7446" y="38861"/>
                  </a:cubicBezTo>
                  <a:cubicBezTo>
                    <a:pt x="7497" y="38708"/>
                    <a:pt x="7548" y="38504"/>
                    <a:pt x="7599" y="38300"/>
                  </a:cubicBezTo>
                  <a:cubicBezTo>
                    <a:pt x="7701" y="38402"/>
                    <a:pt x="7803" y="38555"/>
                    <a:pt x="7854" y="38657"/>
                  </a:cubicBezTo>
                  <a:cubicBezTo>
                    <a:pt x="8109" y="39014"/>
                    <a:pt x="8262" y="39320"/>
                    <a:pt x="8466" y="39677"/>
                  </a:cubicBezTo>
                  <a:cubicBezTo>
                    <a:pt x="8466" y="39728"/>
                    <a:pt x="8517" y="39830"/>
                    <a:pt x="8517" y="39881"/>
                  </a:cubicBezTo>
                  <a:cubicBezTo>
                    <a:pt x="8619" y="40085"/>
                    <a:pt x="8772" y="40289"/>
                    <a:pt x="8874" y="40493"/>
                  </a:cubicBezTo>
                  <a:cubicBezTo>
                    <a:pt x="8976" y="40595"/>
                    <a:pt x="9027" y="40697"/>
                    <a:pt x="9129" y="40799"/>
                  </a:cubicBezTo>
                  <a:cubicBezTo>
                    <a:pt x="9231" y="40850"/>
                    <a:pt x="9384" y="40952"/>
                    <a:pt x="9486" y="41003"/>
                  </a:cubicBezTo>
                  <a:cubicBezTo>
                    <a:pt x="9843" y="41156"/>
                    <a:pt x="10149" y="41258"/>
                    <a:pt x="10506" y="41309"/>
                  </a:cubicBezTo>
                  <a:cubicBezTo>
                    <a:pt x="10914" y="41360"/>
                    <a:pt x="11322" y="41411"/>
                    <a:pt x="11781" y="41411"/>
                  </a:cubicBezTo>
                  <a:cubicBezTo>
                    <a:pt x="12189" y="41411"/>
                    <a:pt x="12648" y="41411"/>
                    <a:pt x="13056" y="41360"/>
                  </a:cubicBezTo>
                  <a:cubicBezTo>
                    <a:pt x="13872" y="41258"/>
                    <a:pt x="14739" y="41105"/>
                    <a:pt x="15555" y="41003"/>
                  </a:cubicBezTo>
                  <a:lnTo>
                    <a:pt x="15657" y="41003"/>
                  </a:lnTo>
                  <a:lnTo>
                    <a:pt x="16830" y="40799"/>
                  </a:lnTo>
                  <a:lnTo>
                    <a:pt x="17646" y="40697"/>
                  </a:lnTo>
                  <a:lnTo>
                    <a:pt x="18105" y="40646"/>
                  </a:lnTo>
                  <a:cubicBezTo>
                    <a:pt x="19176" y="40544"/>
                    <a:pt x="20196" y="40391"/>
                    <a:pt x="21216" y="40187"/>
                  </a:cubicBezTo>
                  <a:cubicBezTo>
                    <a:pt x="23256" y="39830"/>
                    <a:pt x="25296" y="39422"/>
                    <a:pt x="27285" y="38912"/>
                  </a:cubicBezTo>
                  <a:cubicBezTo>
                    <a:pt x="29885" y="38249"/>
                    <a:pt x="32486" y="37433"/>
                    <a:pt x="34985" y="36464"/>
                  </a:cubicBezTo>
                  <a:lnTo>
                    <a:pt x="35087" y="36464"/>
                  </a:lnTo>
                  <a:cubicBezTo>
                    <a:pt x="35189" y="36464"/>
                    <a:pt x="35342" y="36362"/>
                    <a:pt x="35393" y="36311"/>
                  </a:cubicBezTo>
                  <a:lnTo>
                    <a:pt x="35444" y="36311"/>
                  </a:lnTo>
                  <a:cubicBezTo>
                    <a:pt x="35495" y="36260"/>
                    <a:pt x="35597" y="36158"/>
                    <a:pt x="35597" y="36107"/>
                  </a:cubicBezTo>
                  <a:cubicBezTo>
                    <a:pt x="35597" y="36056"/>
                    <a:pt x="35597" y="35954"/>
                    <a:pt x="35597" y="35903"/>
                  </a:cubicBezTo>
                  <a:cubicBezTo>
                    <a:pt x="37229" y="33098"/>
                    <a:pt x="38249" y="29630"/>
                    <a:pt x="38810" y="25040"/>
                  </a:cubicBezTo>
                  <a:cubicBezTo>
                    <a:pt x="39014" y="23153"/>
                    <a:pt x="39116" y="21267"/>
                    <a:pt x="39269" y="19176"/>
                  </a:cubicBezTo>
                  <a:cubicBezTo>
                    <a:pt x="39269" y="18870"/>
                    <a:pt x="39269" y="18564"/>
                    <a:pt x="39320" y="18207"/>
                  </a:cubicBezTo>
                  <a:cubicBezTo>
                    <a:pt x="39422" y="16626"/>
                    <a:pt x="39473" y="14994"/>
                    <a:pt x="39524" y="13362"/>
                  </a:cubicBezTo>
                  <a:cubicBezTo>
                    <a:pt x="39575" y="11373"/>
                    <a:pt x="39524" y="9333"/>
                    <a:pt x="39320" y="7344"/>
                  </a:cubicBezTo>
                  <a:cubicBezTo>
                    <a:pt x="39116" y="5355"/>
                    <a:pt x="38708" y="3417"/>
                    <a:pt x="37994" y="1581"/>
                  </a:cubicBezTo>
                  <a:cubicBezTo>
                    <a:pt x="37841" y="1173"/>
                    <a:pt x="37637" y="714"/>
                    <a:pt x="37433" y="255"/>
                  </a:cubicBezTo>
                  <a:cubicBezTo>
                    <a:pt x="37382" y="153"/>
                    <a:pt x="37229" y="102"/>
                    <a:pt x="37127" y="102"/>
                  </a:cubicBezTo>
                  <a:lnTo>
                    <a:pt x="371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1" name="Google Shape;1762;p33">
              <a:extLst>
                <a:ext uri="{FF2B5EF4-FFF2-40B4-BE49-F238E27FC236}">
                  <a16:creationId xmlns:a16="http://schemas.microsoft.com/office/drawing/2014/main" id="{278DA8B1-0053-4A2C-B9A9-501FF179A0BC}"/>
                </a:ext>
              </a:extLst>
            </p:cNvPr>
            <p:cNvSpPr/>
            <p:nvPr/>
          </p:nvSpPr>
          <p:spPr>
            <a:xfrm>
              <a:off x="2242023" y="3337331"/>
              <a:ext cx="489042" cy="338723"/>
            </a:xfrm>
            <a:custGeom>
              <a:avLst/>
              <a:gdLst/>
              <a:ahLst/>
              <a:cxnLst/>
              <a:rect l="l" t="t" r="r" b="b"/>
              <a:pathLst>
                <a:path w="39320" h="27234" extrusionOk="0">
                  <a:moveTo>
                    <a:pt x="39320" y="1"/>
                  </a:moveTo>
                  <a:lnTo>
                    <a:pt x="39320" y="1"/>
                  </a:lnTo>
                  <a:cubicBezTo>
                    <a:pt x="38606" y="664"/>
                    <a:pt x="37892" y="1276"/>
                    <a:pt x="37229" y="1888"/>
                  </a:cubicBezTo>
                  <a:cubicBezTo>
                    <a:pt x="36515" y="2551"/>
                    <a:pt x="35699" y="3265"/>
                    <a:pt x="34883" y="3928"/>
                  </a:cubicBezTo>
                  <a:cubicBezTo>
                    <a:pt x="33863" y="4795"/>
                    <a:pt x="32741" y="5509"/>
                    <a:pt x="31568" y="6121"/>
                  </a:cubicBezTo>
                  <a:cubicBezTo>
                    <a:pt x="30905" y="6427"/>
                    <a:pt x="30191" y="6682"/>
                    <a:pt x="29426" y="6783"/>
                  </a:cubicBezTo>
                  <a:cubicBezTo>
                    <a:pt x="28967" y="6885"/>
                    <a:pt x="28508" y="6936"/>
                    <a:pt x="28049" y="6936"/>
                  </a:cubicBezTo>
                  <a:lnTo>
                    <a:pt x="27336" y="6936"/>
                  </a:lnTo>
                  <a:cubicBezTo>
                    <a:pt x="27132" y="6936"/>
                    <a:pt x="26877" y="6834"/>
                    <a:pt x="26673" y="6834"/>
                  </a:cubicBezTo>
                  <a:cubicBezTo>
                    <a:pt x="24378" y="9384"/>
                    <a:pt x="21828" y="11628"/>
                    <a:pt x="19023" y="13617"/>
                  </a:cubicBezTo>
                  <a:lnTo>
                    <a:pt x="18717" y="13821"/>
                  </a:lnTo>
                  <a:cubicBezTo>
                    <a:pt x="15912" y="15657"/>
                    <a:pt x="12903" y="17187"/>
                    <a:pt x="9741" y="18309"/>
                  </a:cubicBezTo>
                  <a:cubicBezTo>
                    <a:pt x="6834" y="19329"/>
                    <a:pt x="3775" y="19941"/>
                    <a:pt x="664" y="20196"/>
                  </a:cubicBezTo>
                  <a:lnTo>
                    <a:pt x="307" y="20196"/>
                  </a:lnTo>
                  <a:cubicBezTo>
                    <a:pt x="205" y="20349"/>
                    <a:pt x="103" y="20502"/>
                    <a:pt x="1" y="20706"/>
                  </a:cubicBezTo>
                  <a:cubicBezTo>
                    <a:pt x="1" y="20757"/>
                    <a:pt x="1" y="20757"/>
                    <a:pt x="1" y="20808"/>
                  </a:cubicBezTo>
                  <a:lnTo>
                    <a:pt x="52" y="20859"/>
                  </a:lnTo>
                  <a:cubicBezTo>
                    <a:pt x="103" y="21879"/>
                    <a:pt x="256" y="22848"/>
                    <a:pt x="562" y="23817"/>
                  </a:cubicBezTo>
                  <a:cubicBezTo>
                    <a:pt x="919" y="24888"/>
                    <a:pt x="1327" y="25908"/>
                    <a:pt x="1837" y="26877"/>
                  </a:cubicBezTo>
                  <a:cubicBezTo>
                    <a:pt x="1888" y="26928"/>
                    <a:pt x="1939" y="26979"/>
                    <a:pt x="1990" y="26979"/>
                  </a:cubicBezTo>
                  <a:cubicBezTo>
                    <a:pt x="2041" y="27030"/>
                    <a:pt x="2092" y="27081"/>
                    <a:pt x="2143" y="27081"/>
                  </a:cubicBezTo>
                  <a:cubicBezTo>
                    <a:pt x="2194" y="27132"/>
                    <a:pt x="2245" y="27183"/>
                    <a:pt x="2347" y="27183"/>
                  </a:cubicBezTo>
                  <a:cubicBezTo>
                    <a:pt x="2398" y="27183"/>
                    <a:pt x="2500" y="27234"/>
                    <a:pt x="2602" y="27234"/>
                  </a:cubicBezTo>
                  <a:lnTo>
                    <a:pt x="3163" y="27234"/>
                  </a:lnTo>
                  <a:cubicBezTo>
                    <a:pt x="3520" y="27234"/>
                    <a:pt x="3928" y="27183"/>
                    <a:pt x="4285" y="27081"/>
                  </a:cubicBezTo>
                  <a:cubicBezTo>
                    <a:pt x="4693" y="27030"/>
                    <a:pt x="5050" y="26928"/>
                    <a:pt x="5406" y="26724"/>
                  </a:cubicBezTo>
                  <a:cubicBezTo>
                    <a:pt x="5763" y="26622"/>
                    <a:pt x="6018" y="26418"/>
                    <a:pt x="6273" y="26163"/>
                  </a:cubicBezTo>
                  <a:cubicBezTo>
                    <a:pt x="6426" y="26061"/>
                    <a:pt x="6528" y="25908"/>
                    <a:pt x="6579" y="25755"/>
                  </a:cubicBezTo>
                  <a:cubicBezTo>
                    <a:pt x="6681" y="25653"/>
                    <a:pt x="6732" y="25500"/>
                    <a:pt x="6783" y="25398"/>
                  </a:cubicBezTo>
                  <a:cubicBezTo>
                    <a:pt x="6885" y="25143"/>
                    <a:pt x="6987" y="24888"/>
                    <a:pt x="7038" y="24582"/>
                  </a:cubicBezTo>
                  <a:cubicBezTo>
                    <a:pt x="7089" y="24327"/>
                    <a:pt x="7191" y="24021"/>
                    <a:pt x="7242" y="23766"/>
                  </a:cubicBezTo>
                  <a:cubicBezTo>
                    <a:pt x="7242" y="23511"/>
                    <a:pt x="7293" y="23256"/>
                    <a:pt x="7344" y="23052"/>
                  </a:cubicBezTo>
                  <a:cubicBezTo>
                    <a:pt x="7395" y="22848"/>
                    <a:pt x="7446" y="22695"/>
                    <a:pt x="7548" y="22491"/>
                  </a:cubicBezTo>
                  <a:cubicBezTo>
                    <a:pt x="7650" y="22593"/>
                    <a:pt x="7701" y="22695"/>
                    <a:pt x="7803" y="22848"/>
                  </a:cubicBezTo>
                  <a:cubicBezTo>
                    <a:pt x="8007" y="23154"/>
                    <a:pt x="8211" y="23511"/>
                    <a:pt x="8364" y="23868"/>
                  </a:cubicBezTo>
                  <a:cubicBezTo>
                    <a:pt x="8415" y="23919"/>
                    <a:pt x="8415" y="23970"/>
                    <a:pt x="8466" y="24021"/>
                  </a:cubicBezTo>
                  <a:cubicBezTo>
                    <a:pt x="8568" y="24276"/>
                    <a:pt x="8670" y="24480"/>
                    <a:pt x="8823" y="24684"/>
                  </a:cubicBezTo>
                  <a:cubicBezTo>
                    <a:pt x="8874" y="24786"/>
                    <a:pt x="8976" y="24888"/>
                    <a:pt x="9078" y="24939"/>
                  </a:cubicBezTo>
                  <a:cubicBezTo>
                    <a:pt x="9180" y="25041"/>
                    <a:pt x="9282" y="25143"/>
                    <a:pt x="9435" y="25194"/>
                  </a:cubicBezTo>
                  <a:cubicBezTo>
                    <a:pt x="9741" y="25296"/>
                    <a:pt x="10098" y="25398"/>
                    <a:pt x="10455" y="25449"/>
                  </a:cubicBezTo>
                  <a:cubicBezTo>
                    <a:pt x="10863" y="25551"/>
                    <a:pt x="11271" y="25551"/>
                    <a:pt x="11679" y="25551"/>
                  </a:cubicBezTo>
                  <a:cubicBezTo>
                    <a:pt x="12087" y="25551"/>
                    <a:pt x="12546" y="25551"/>
                    <a:pt x="12954" y="25500"/>
                  </a:cubicBezTo>
                  <a:cubicBezTo>
                    <a:pt x="13770" y="25398"/>
                    <a:pt x="14637" y="25245"/>
                    <a:pt x="15453" y="25143"/>
                  </a:cubicBezTo>
                  <a:lnTo>
                    <a:pt x="15555" y="25143"/>
                  </a:lnTo>
                  <a:lnTo>
                    <a:pt x="16728" y="24939"/>
                  </a:lnTo>
                  <a:lnTo>
                    <a:pt x="17544" y="24837"/>
                  </a:lnTo>
                  <a:lnTo>
                    <a:pt x="18003" y="24786"/>
                  </a:lnTo>
                  <a:cubicBezTo>
                    <a:pt x="19074" y="24684"/>
                    <a:pt x="20094" y="24531"/>
                    <a:pt x="21114" y="24327"/>
                  </a:cubicBezTo>
                  <a:cubicBezTo>
                    <a:pt x="23154" y="23970"/>
                    <a:pt x="25194" y="23562"/>
                    <a:pt x="27183" y="23052"/>
                  </a:cubicBezTo>
                  <a:cubicBezTo>
                    <a:pt x="29783" y="22389"/>
                    <a:pt x="32384" y="21573"/>
                    <a:pt x="34883" y="20604"/>
                  </a:cubicBezTo>
                  <a:lnTo>
                    <a:pt x="34985" y="20604"/>
                  </a:lnTo>
                  <a:cubicBezTo>
                    <a:pt x="35087" y="20604"/>
                    <a:pt x="35240" y="20502"/>
                    <a:pt x="35291" y="20451"/>
                  </a:cubicBezTo>
                  <a:lnTo>
                    <a:pt x="35342" y="20451"/>
                  </a:lnTo>
                  <a:cubicBezTo>
                    <a:pt x="35393" y="20400"/>
                    <a:pt x="35495" y="20298"/>
                    <a:pt x="35495" y="20247"/>
                  </a:cubicBezTo>
                  <a:cubicBezTo>
                    <a:pt x="35495" y="20196"/>
                    <a:pt x="35495" y="20094"/>
                    <a:pt x="35495" y="20043"/>
                  </a:cubicBezTo>
                  <a:cubicBezTo>
                    <a:pt x="37127" y="17238"/>
                    <a:pt x="38147" y="13770"/>
                    <a:pt x="38708" y="9180"/>
                  </a:cubicBezTo>
                  <a:cubicBezTo>
                    <a:pt x="38912" y="7293"/>
                    <a:pt x="39014" y="5407"/>
                    <a:pt x="39167" y="3316"/>
                  </a:cubicBezTo>
                  <a:cubicBezTo>
                    <a:pt x="39167" y="3010"/>
                    <a:pt x="39167" y="2704"/>
                    <a:pt x="39218" y="2347"/>
                  </a:cubicBezTo>
                  <a:cubicBezTo>
                    <a:pt x="39269" y="1582"/>
                    <a:pt x="39269" y="817"/>
                    <a:pt x="3932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2" name="Google Shape;1763;p33">
              <a:extLst>
                <a:ext uri="{FF2B5EF4-FFF2-40B4-BE49-F238E27FC236}">
                  <a16:creationId xmlns:a16="http://schemas.microsoft.com/office/drawing/2014/main" id="{3CB96105-1795-432C-8A19-49F842E5DD1F}"/>
                </a:ext>
              </a:extLst>
            </p:cNvPr>
            <p:cNvSpPr/>
            <p:nvPr/>
          </p:nvSpPr>
          <p:spPr>
            <a:xfrm>
              <a:off x="1287433" y="2116976"/>
              <a:ext cx="1382117" cy="1621875"/>
            </a:xfrm>
            <a:custGeom>
              <a:avLst/>
              <a:gdLst/>
              <a:ahLst/>
              <a:cxnLst/>
              <a:rect l="l" t="t" r="r" b="b"/>
              <a:pathLst>
                <a:path w="111125" h="130402" extrusionOk="0">
                  <a:moveTo>
                    <a:pt x="56608" y="0"/>
                  </a:moveTo>
                  <a:cubicBezTo>
                    <a:pt x="55945" y="0"/>
                    <a:pt x="55231" y="102"/>
                    <a:pt x="54568" y="204"/>
                  </a:cubicBezTo>
                  <a:cubicBezTo>
                    <a:pt x="53854" y="357"/>
                    <a:pt x="53140" y="561"/>
                    <a:pt x="52426" y="816"/>
                  </a:cubicBezTo>
                  <a:cubicBezTo>
                    <a:pt x="51712" y="1020"/>
                    <a:pt x="50947" y="1326"/>
                    <a:pt x="50182" y="1632"/>
                  </a:cubicBezTo>
                  <a:cubicBezTo>
                    <a:pt x="48856" y="2244"/>
                    <a:pt x="47530" y="2907"/>
                    <a:pt x="46255" y="3672"/>
                  </a:cubicBezTo>
                  <a:cubicBezTo>
                    <a:pt x="45694" y="4029"/>
                    <a:pt x="45133" y="4386"/>
                    <a:pt x="44674" y="4743"/>
                  </a:cubicBezTo>
                  <a:cubicBezTo>
                    <a:pt x="44011" y="5202"/>
                    <a:pt x="43399" y="5712"/>
                    <a:pt x="42838" y="6273"/>
                  </a:cubicBezTo>
                  <a:cubicBezTo>
                    <a:pt x="41512" y="7548"/>
                    <a:pt x="40441" y="8976"/>
                    <a:pt x="39574" y="10557"/>
                  </a:cubicBezTo>
                  <a:cubicBezTo>
                    <a:pt x="38656" y="12137"/>
                    <a:pt x="37993" y="13820"/>
                    <a:pt x="37636" y="15554"/>
                  </a:cubicBezTo>
                  <a:cubicBezTo>
                    <a:pt x="37585" y="15962"/>
                    <a:pt x="37483" y="16319"/>
                    <a:pt x="37432" y="16727"/>
                  </a:cubicBezTo>
                  <a:cubicBezTo>
                    <a:pt x="37381" y="16625"/>
                    <a:pt x="37279" y="16523"/>
                    <a:pt x="37177" y="16421"/>
                  </a:cubicBezTo>
                  <a:cubicBezTo>
                    <a:pt x="36769" y="16013"/>
                    <a:pt x="36362" y="15707"/>
                    <a:pt x="35903" y="15452"/>
                  </a:cubicBezTo>
                  <a:cubicBezTo>
                    <a:pt x="34934" y="14942"/>
                    <a:pt x="33812" y="14636"/>
                    <a:pt x="32690" y="14636"/>
                  </a:cubicBezTo>
                  <a:lnTo>
                    <a:pt x="32333" y="14636"/>
                  </a:lnTo>
                  <a:cubicBezTo>
                    <a:pt x="31874" y="14636"/>
                    <a:pt x="31415" y="14636"/>
                    <a:pt x="30956" y="14738"/>
                  </a:cubicBezTo>
                  <a:cubicBezTo>
                    <a:pt x="30344" y="14789"/>
                    <a:pt x="29732" y="14891"/>
                    <a:pt x="29171" y="15044"/>
                  </a:cubicBezTo>
                  <a:cubicBezTo>
                    <a:pt x="27947" y="15401"/>
                    <a:pt x="26774" y="15860"/>
                    <a:pt x="25652" y="16472"/>
                  </a:cubicBezTo>
                  <a:cubicBezTo>
                    <a:pt x="24530" y="17033"/>
                    <a:pt x="23510" y="17747"/>
                    <a:pt x="22592" y="18563"/>
                  </a:cubicBezTo>
                  <a:cubicBezTo>
                    <a:pt x="22133" y="18971"/>
                    <a:pt x="21674" y="19379"/>
                    <a:pt x="21317" y="19838"/>
                  </a:cubicBezTo>
                  <a:cubicBezTo>
                    <a:pt x="20960" y="20246"/>
                    <a:pt x="20603" y="20705"/>
                    <a:pt x="20348" y="21164"/>
                  </a:cubicBezTo>
                  <a:cubicBezTo>
                    <a:pt x="19889" y="21929"/>
                    <a:pt x="19583" y="22745"/>
                    <a:pt x="19481" y="23663"/>
                  </a:cubicBezTo>
                  <a:cubicBezTo>
                    <a:pt x="19481" y="23714"/>
                    <a:pt x="19481" y="23816"/>
                    <a:pt x="19532" y="23867"/>
                  </a:cubicBezTo>
                  <a:lnTo>
                    <a:pt x="19481" y="24020"/>
                  </a:lnTo>
                  <a:cubicBezTo>
                    <a:pt x="19328" y="24173"/>
                    <a:pt x="19379" y="24377"/>
                    <a:pt x="19532" y="24479"/>
                  </a:cubicBezTo>
                  <a:cubicBezTo>
                    <a:pt x="19583" y="24530"/>
                    <a:pt x="19685" y="24530"/>
                    <a:pt x="19736" y="24530"/>
                  </a:cubicBezTo>
                  <a:cubicBezTo>
                    <a:pt x="19838" y="24530"/>
                    <a:pt x="19940" y="24479"/>
                    <a:pt x="19991" y="24377"/>
                  </a:cubicBezTo>
                  <a:cubicBezTo>
                    <a:pt x="20195" y="24122"/>
                    <a:pt x="20399" y="23867"/>
                    <a:pt x="20603" y="23612"/>
                  </a:cubicBezTo>
                  <a:cubicBezTo>
                    <a:pt x="21062" y="23102"/>
                    <a:pt x="21572" y="22643"/>
                    <a:pt x="22133" y="22286"/>
                  </a:cubicBezTo>
                  <a:cubicBezTo>
                    <a:pt x="22949" y="21776"/>
                    <a:pt x="23765" y="21368"/>
                    <a:pt x="24683" y="21062"/>
                  </a:cubicBezTo>
                  <a:cubicBezTo>
                    <a:pt x="25703" y="20705"/>
                    <a:pt x="26825" y="20501"/>
                    <a:pt x="27947" y="20450"/>
                  </a:cubicBezTo>
                  <a:lnTo>
                    <a:pt x="28865" y="20450"/>
                  </a:lnTo>
                  <a:cubicBezTo>
                    <a:pt x="29630" y="20450"/>
                    <a:pt x="30395" y="20501"/>
                    <a:pt x="31109" y="20654"/>
                  </a:cubicBezTo>
                  <a:cubicBezTo>
                    <a:pt x="31772" y="20756"/>
                    <a:pt x="32435" y="20960"/>
                    <a:pt x="33047" y="21215"/>
                  </a:cubicBezTo>
                  <a:cubicBezTo>
                    <a:pt x="32843" y="21266"/>
                    <a:pt x="32690" y="21317"/>
                    <a:pt x="32435" y="21368"/>
                  </a:cubicBezTo>
                  <a:cubicBezTo>
                    <a:pt x="31976" y="21470"/>
                    <a:pt x="31466" y="21674"/>
                    <a:pt x="31007" y="21827"/>
                  </a:cubicBezTo>
                  <a:cubicBezTo>
                    <a:pt x="29987" y="22235"/>
                    <a:pt x="29069" y="22745"/>
                    <a:pt x="28151" y="23306"/>
                  </a:cubicBezTo>
                  <a:cubicBezTo>
                    <a:pt x="27233" y="23867"/>
                    <a:pt x="26366" y="24530"/>
                    <a:pt x="25550" y="25193"/>
                  </a:cubicBezTo>
                  <a:cubicBezTo>
                    <a:pt x="24734" y="25856"/>
                    <a:pt x="23918" y="26621"/>
                    <a:pt x="23000" y="27539"/>
                  </a:cubicBezTo>
                  <a:cubicBezTo>
                    <a:pt x="21419" y="29120"/>
                    <a:pt x="19940" y="30752"/>
                    <a:pt x="18512" y="32537"/>
                  </a:cubicBezTo>
                  <a:cubicBezTo>
                    <a:pt x="17798" y="33404"/>
                    <a:pt x="17135" y="34271"/>
                    <a:pt x="16625" y="34934"/>
                  </a:cubicBezTo>
                  <a:cubicBezTo>
                    <a:pt x="15962" y="35800"/>
                    <a:pt x="15248" y="36718"/>
                    <a:pt x="14585" y="37636"/>
                  </a:cubicBezTo>
                  <a:cubicBezTo>
                    <a:pt x="11628" y="41767"/>
                    <a:pt x="9129" y="46204"/>
                    <a:pt x="7089" y="50896"/>
                  </a:cubicBezTo>
                  <a:cubicBezTo>
                    <a:pt x="4998" y="55639"/>
                    <a:pt x="3366" y="60534"/>
                    <a:pt x="2244" y="65634"/>
                  </a:cubicBezTo>
                  <a:cubicBezTo>
                    <a:pt x="1683" y="68082"/>
                    <a:pt x="1275" y="70581"/>
                    <a:pt x="969" y="73080"/>
                  </a:cubicBezTo>
                  <a:cubicBezTo>
                    <a:pt x="867" y="74304"/>
                    <a:pt x="765" y="75579"/>
                    <a:pt x="663" y="76854"/>
                  </a:cubicBezTo>
                  <a:cubicBezTo>
                    <a:pt x="663" y="77211"/>
                    <a:pt x="612" y="77466"/>
                    <a:pt x="612" y="77925"/>
                  </a:cubicBezTo>
                  <a:lnTo>
                    <a:pt x="561" y="78741"/>
                  </a:lnTo>
                  <a:lnTo>
                    <a:pt x="561" y="78792"/>
                  </a:lnTo>
                  <a:cubicBezTo>
                    <a:pt x="510" y="79557"/>
                    <a:pt x="459" y="80373"/>
                    <a:pt x="408" y="81189"/>
                  </a:cubicBezTo>
                  <a:cubicBezTo>
                    <a:pt x="306" y="82667"/>
                    <a:pt x="204" y="84095"/>
                    <a:pt x="153" y="85472"/>
                  </a:cubicBezTo>
                  <a:cubicBezTo>
                    <a:pt x="0" y="88736"/>
                    <a:pt x="51" y="92000"/>
                    <a:pt x="306" y="95213"/>
                  </a:cubicBezTo>
                  <a:cubicBezTo>
                    <a:pt x="408" y="96692"/>
                    <a:pt x="663" y="98171"/>
                    <a:pt x="969" y="99650"/>
                  </a:cubicBezTo>
                  <a:cubicBezTo>
                    <a:pt x="1122" y="100313"/>
                    <a:pt x="1275" y="100925"/>
                    <a:pt x="1479" y="101537"/>
                  </a:cubicBezTo>
                  <a:cubicBezTo>
                    <a:pt x="1683" y="102098"/>
                    <a:pt x="1938" y="102659"/>
                    <a:pt x="2193" y="103169"/>
                  </a:cubicBezTo>
                  <a:cubicBezTo>
                    <a:pt x="2499" y="103730"/>
                    <a:pt x="2856" y="104189"/>
                    <a:pt x="3315" y="104648"/>
                  </a:cubicBezTo>
                  <a:cubicBezTo>
                    <a:pt x="3774" y="105004"/>
                    <a:pt x="4335" y="105310"/>
                    <a:pt x="4896" y="105463"/>
                  </a:cubicBezTo>
                  <a:lnTo>
                    <a:pt x="4998" y="105463"/>
                  </a:lnTo>
                  <a:cubicBezTo>
                    <a:pt x="5049" y="105463"/>
                    <a:pt x="5100" y="105412"/>
                    <a:pt x="5151" y="105412"/>
                  </a:cubicBezTo>
                  <a:cubicBezTo>
                    <a:pt x="5253" y="105361"/>
                    <a:pt x="5355" y="105259"/>
                    <a:pt x="5355" y="105106"/>
                  </a:cubicBezTo>
                  <a:cubicBezTo>
                    <a:pt x="5355" y="104495"/>
                    <a:pt x="5406" y="103832"/>
                    <a:pt x="5406" y="103271"/>
                  </a:cubicBezTo>
                  <a:cubicBezTo>
                    <a:pt x="5457" y="101741"/>
                    <a:pt x="5508" y="100160"/>
                    <a:pt x="5610" y="98579"/>
                  </a:cubicBezTo>
                  <a:cubicBezTo>
                    <a:pt x="5610" y="98885"/>
                    <a:pt x="5661" y="99242"/>
                    <a:pt x="5712" y="99599"/>
                  </a:cubicBezTo>
                  <a:cubicBezTo>
                    <a:pt x="5865" y="101129"/>
                    <a:pt x="6120" y="102608"/>
                    <a:pt x="6426" y="104087"/>
                  </a:cubicBezTo>
                  <a:cubicBezTo>
                    <a:pt x="6732" y="105514"/>
                    <a:pt x="7140" y="106891"/>
                    <a:pt x="7599" y="108268"/>
                  </a:cubicBezTo>
                  <a:cubicBezTo>
                    <a:pt x="8109" y="109696"/>
                    <a:pt x="8721" y="111124"/>
                    <a:pt x="9435" y="112501"/>
                  </a:cubicBezTo>
                  <a:cubicBezTo>
                    <a:pt x="9486" y="112603"/>
                    <a:pt x="9588" y="112654"/>
                    <a:pt x="9690" y="112654"/>
                  </a:cubicBezTo>
                  <a:cubicBezTo>
                    <a:pt x="10863" y="113878"/>
                    <a:pt x="12189" y="114949"/>
                    <a:pt x="13667" y="115867"/>
                  </a:cubicBezTo>
                  <a:lnTo>
                    <a:pt x="14993" y="116734"/>
                  </a:lnTo>
                  <a:lnTo>
                    <a:pt x="15962" y="117346"/>
                  </a:lnTo>
                  <a:cubicBezTo>
                    <a:pt x="16472" y="117652"/>
                    <a:pt x="16982" y="118009"/>
                    <a:pt x="17390" y="118264"/>
                  </a:cubicBezTo>
                  <a:lnTo>
                    <a:pt x="17441" y="118315"/>
                  </a:lnTo>
                  <a:lnTo>
                    <a:pt x="18512" y="119029"/>
                  </a:lnTo>
                  <a:cubicBezTo>
                    <a:pt x="20399" y="120304"/>
                    <a:pt x="22184" y="121324"/>
                    <a:pt x="23867" y="122293"/>
                  </a:cubicBezTo>
                  <a:cubicBezTo>
                    <a:pt x="24836" y="122803"/>
                    <a:pt x="25805" y="123313"/>
                    <a:pt x="26723" y="123772"/>
                  </a:cubicBezTo>
                  <a:cubicBezTo>
                    <a:pt x="27437" y="124129"/>
                    <a:pt x="28253" y="124537"/>
                    <a:pt x="29171" y="124996"/>
                  </a:cubicBezTo>
                  <a:cubicBezTo>
                    <a:pt x="30956" y="125812"/>
                    <a:pt x="32741" y="126577"/>
                    <a:pt x="34526" y="127240"/>
                  </a:cubicBezTo>
                  <a:cubicBezTo>
                    <a:pt x="36362" y="127903"/>
                    <a:pt x="38248" y="128361"/>
                    <a:pt x="40186" y="128565"/>
                  </a:cubicBezTo>
                  <a:cubicBezTo>
                    <a:pt x="40696" y="128667"/>
                    <a:pt x="41257" y="128667"/>
                    <a:pt x="41818" y="128667"/>
                  </a:cubicBezTo>
                  <a:lnTo>
                    <a:pt x="42940" y="128667"/>
                  </a:lnTo>
                  <a:cubicBezTo>
                    <a:pt x="43042" y="128667"/>
                    <a:pt x="43093" y="128616"/>
                    <a:pt x="43195" y="128514"/>
                  </a:cubicBezTo>
                  <a:cubicBezTo>
                    <a:pt x="43246" y="128463"/>
                    <a:pt x="43246" y="128361"/>
                    <a:pt x="43246" y="128259"/>
                  </a:cubicBezTo>
                  <a:cubicBezTo>
                    <a:pt x="43195" y="128209"/>
                    <a:pt x="43144" y="128107"/>
                    <a:pt x="43093" y="128056"/>
                  </a:cubicBezTo>
                  <a:cubicBezTo>
                    <a:pt x="43042" y="128005"/>
                    <a:pt x="42940" y="128005"/>
                    <a:pt x="42889" y="128005"/>
                  </a:cubicBezTo>
                  <a:cubicBezTo>
                    <a:pt x="42583" y="127087"/>
                    <a:pt x="42277" y="126169"/>
                    <a:pt x="42124" y="125251"/>
                  </a:cubicBezTo>
                  <a:cubicBezTo>
                    <a:pt x="41971" y="124588"/>
                    <a:pt x="41869" y="123925"/>
                    <a:pt x="41767" y="123211"/>
                  </a:cubicBezTo>
                  <a:lnTo>
                    <a:pt x="41767" y="123211"/>
                  </a:lnTo>
                  <a:cubicBezTo>
                    <a:pt x="42430" y="124129"/>
                    <a:pt x="43042" y="125098"/>
                    <a:pt x="43654" y="126016"/>
                  </a:cubicBezTo>
                  <a:cubicBezTo>
                    <a:pt x="44317" y="127087"/>
                    <a:pt x="45082" y="128209"/>
                    <a:pt x="45847" y="129279"/>
                  </a:cubicBezTo>
                  <a:cubicBezTo>
                    <a:pt x="45949" y="129381"/>
                    <a:pt x="46000" y="129432"/>
                    <a:pt x="46102" y="129432"/>
                  </a:cubicBezTo>
                  <a:cubicBezTo>
                    <a:pt x="46153" y="129483"/>
                    <a:pt x="46204" y="129534"/>
                    <a:pt x="46306" y="129585"/>
                  </a:cubicBezTo>
                  <a:cubicBezTo>
                    <a:pt x="46867" y="129738"/>
                    <a:pt x="47428" y="129891"/>
                    <a:pt x="47989" y="129993"/>
                  </a:cubicBezTo>
                  <a:cubicBezTo>
                    <a:pt x="48601" y="130095"/>
                    <a:pt x="49264" y="130197"/>
                    <a:pt x="50029" y="130248"/>
                  </a:cubicBezTo>
                  <a:cubicBezTo>
                    <a:pt x="50794" y="130350"/>
                    <a:pt x="51661" y="130401"/>
                    <a:pt x="52477" y="130401"/>
                  </a:cubicBezTo>
                  <a:cubicBezTo>
                    <a:pt x="53191" y="130401"/>
                    <a:pt x="53905" y="130350"/>
                    <a:pt x="54619" y="130299"/>
                  </a:cubicBezTo>
                  <a:cubicBezTo>
                    <a:pt x="55486" y="130197"/>
                    <a:pt x="56353" y="130044"/>
                    <a:pt x="57220" y="129789"/>
                  </a:cubicBezTo>
                  <a:cubicBezTo>
                    <a:pt x="57577" y="129687"/>
                    <a:pt x="57934" y="129585"/>
                    <a:pt x="58291" y="129432"/>
                  </a:cubicBezTo>
                  <a:cubicBezTo>
                    <a:pt x="58546" y="129330"/>
                    <a:pt x="58750" y="129228"/>
                    <a:pt x="58954" y="129075"/>
                  </a:cubicBezTo>
                  <a:lnTo>
                    <a:pt x="59005" y="129075"/>
                  </a:lnTo>
                  <a:cubicBezTo>
                    <a:pt x="59107" y="129075"/>
                    <a:pt x="59208" y="129024"/>
                    <a:pt x="59259" y="128973"/>
                  </a:cubicBezTo>
                  <a:cubicBezTo>
                    <a:pt x="59259" y="128922"/>
                    <a:pt x="59310" y="128871"/>
                    <a:pt x="59310" y="128820"/>
                  </a:cubicBezTo>
                  <a:cubicBezTo>
                    <a:pt x="59463" y="128718"/>
                    <a:pt x="59463" y="128514"/>
                    <a:pt x="59361" y="128412"/>
                  </a:cubicBezTo>
                  <a:cubicBezTo>
                    <a:pt x="59361" y="128361"/>
                    <a:pt x="59310" y="128361"/>
                    <a:pt x="59310" y="128310"/>
                  </a:cubicBezTo>
                  <a:lnTo>
                    <a:pt x="59310" y="124078"/>
                  </a:lnTo>
                  <a:lnTo>
                    <a:pt x="59310" y="123313"/>
                  </a:lnTo>
                  <a:lnTo>
                    <a:pt x="59310" y="122344"/>
                  </a:lnTo>
                  <a:cubicBezTo>
                    <a:pt x="59310" y="122293"/>
                    <a:pt x="59310" y="122293"/>
                    <a:pt x="59310" y="122242"/>
                  </a:cubicBezTo>
                  <a:cubicBezTo>
                    <a:pt x="59310" y="121120"/>
                    <a:pt x="59361" y="119845"/>
                    <a:pt x="59361" y="118621"/>
                  </a:cubicBezTo>
                  <a:lnTo>
                    <a:pt x="59361" y="118570"/>
                  </a:lnTo>
                  <a:cubicBezTo>
                    <a:pt x="59361" y="118519"/>
                    <a:pt x="59361" y="118417"/>
                    <a:pt x="59361" y="118315"/>
                  </a:cubicBezTo>
                  <a:cubicBezTo>
                    <a:pt x="59310" y="118213"/>
                    <a:pt x="59259" y="118162"/>
                    <a:pt x="59157" y="118111"/>
                  </a:cubicBezTo>
                  <a:cubicBezTo>
                    <a:pt x="58138" y="117805"/>
                    <a:pt x="57067" y="117448"/>
                    <a:pt x="56047" y="117142"/>
                  </a:cubicBezTo>
                  <a:lnTo>
                    <a:pt x="55996" y="117142"/>
                  </a:lnTo>
                  <a:cubicBezTo>
                    <a:pt x="55384" y="116989"/>
                    <a:pt x="54670" y="116785"/>
                    <a:pt x="54007" y="116530"/>
                  </a:cubicBezTo>
                  <a:cubicBezTo>
                    <a:pt x="53038" y="116224"/>
                    <a:pt x="52171" y="115918"/>
                    <a:pt x="51406" y="115612"/>
                  </a:cubicBezTo>
                  <a:cubicBezTo>
                    <a:pt x="50692" y="115306"/>
                    <a:pt x="49978" y="115000"/>
                    <a:pt x="49315" y="114592"/>
                  </a:cubicBezTo>
                  <a:cubicBezTo>
                    <a:pt x="48550" y="114082"/>
                    <a:pt x="47836" y="113521"/>
                    <a:pt x="47173" y="112858"/>
                  </a:cubicBezTo>
                  <a:cubicBezTo>
                    <a:pt x="46510" y="112144"/>
                    <a:pt x="45898" y="111277"/>
                    <a:pt x="45439" y="110410"/>
                  </a:cubicBezTo>
                  <a:cubicBezTo>
                    <a:pt x="44776" y="109135"/>
                    <a:pt x="44266" y="107809"/>
                    <a:pt x="43909" y="106432"/>
                  </a:cubicBezTo>
                  <a:cubicBezTo>
                    <a:pt x="43654" y="105667"/>
                    <a:pt x="43450" y="104902"/>
                    <a:pt x="43246" y="104138"/>
                  </a:cubicBezTo>
                  <a:cubicBezTo>
                    <a:pt x="43042" y="103220"/>
                    <a:pt x="42787" y="102251"/>
                    <a:pt x="42532" y="101282"/>
                  </a:cubicBezTo>
                  <a:lnTo>
                    <a:pt x="42532" y="101333"/>
                  </a:lnTo>
                  <a:cubicBezTo>
                    <a:pt x="40951" y="94805"/>
                    <a:pt x="39931" y="88175"/>
                    <a:pt x="39370" y="81495"/>
                  </a:cubicBezTo>
                  <a:cubicBezTo>
                    <a:pt x="39064" y="78180"/>
                    <a:pt x="38962" y="74865"/>
                    <a:pt x="39064" y="71652"/>
                  </a:cubicBezTo>
                  <a:cubicBezTo>
                    <a:pt x="39064" y="70428"/>
                    <a:pt x="39115" y="69255"/>
                    <a:pt x="39217" y="68184"/>
                  </a:cubicBezTo>
                  <a:cubicBezTo>
                    <a:pt x="39268" y="66909"/>
                    <a:pt x="39370" y="65838"/>
                    <a:pt x="39472" y="64869"/>
                  </a:cubicBezTo>
                  <a:cubicBezTo>
                    <a:pt x="40747" y="63696"/>
                    <a:pt x="42022" y="62574"/>
                    <a:pt x="43399" y="61554"/>
                  </a:cubicBezTo>
                  <a:cubicBezTo>
                    <a:pt x="47989" y="58138"/>
                    <a:pt x="53038" y="55333"/>
                    <a:pt x="58342" y="53242"/>
                  </a:cubicBezTo>
                  <a:cubicBezTo>
                    <a:pt x="61554" y="51967"/>
                    <a:pt x="64869" y="50794"/>
                    <a:pt x="68184" y="49825"/>
                  </a:cubicBezTo>
                  <a:cubicBezTo>
                    <a:pt x="69816" y="49366"/>
                    <a:pt x="71499" y="48958"/>
                    <a:pt x="73182" y="48550"/>
                  </a:cubicBezTo>
                  <a:cubicBezTo>
                    <a:pt x="73947" y="48346"/>
                    <a:pt x="74763" y="48142"/>
                    <a:pt x="75630" y="47989"/>
                  </a:cubicBezTo>
                  <a:lnTo>
                    <a:pt x="76803" y="47734"/>
                  </a:lnTo>
                  <a:cubicBezTo>
                    <a:pt x="77160" y="47683"/>
                    <a:pt x="77517" y="47581"/>
                    <a:pt x="77874" y="47530"/>
                  </a:cubicBezTo>
                  <a:cubicBezTo>
                    <a:pt x="78537" y="47479"/>
                    <a:pt x="79200" y="47428"/>
                    <a:pt x="79761" y="47377"/>
                  </a:cubicBezTo>
                  <a:lnTo>
                    <a:pt x="81087" y="47326"/>
                  </a:lnTo>
                  <a:lnTo>
                    <a:pt x="81953" y="47326"/>
                  </a:lnTo>
                  <a:cubicBezTo>
                    <a:pt x="82769" y="47275"/>
                    <a:pt x="83483" y="47224"/>
                    <a:pt x="84095" y="47122"/>
                  </a:cubicBezTo>
                  <a:cubicBezTo>
                    <a:pt x="84758" y="47071"/>
                    <a:pt x="85472" y="46969"/>
                    <a:pt x="86084" y="46816"/>
                  </a:cubicBezTo>
                  <a:cubicBezTo>
                    <a:pt x="86696" y="46663"/>
                    <a:pt x="87257" y="46459"/>
                    <a:pt x="87767" y="46153"/>
                  </a:cubicBezTo>
                  <a:cubicBezTo>
                    <a:pt x="88073" y="46000"/>
                    <a:pt x="88277" y="45847"/>
                    <a:pt x="88532" y="45592"/>
                  </a:cubicBezTo>
                  <a:cubicBezTo>
                    <a:pt x="88736" y="45388"/>
                    <a:pt x="88940" y="45133"/>
                    <a:pt x="89093" y="44827"/>
                  </a:cubicBezTo>
                  <a:cubicBezTo>
                    <a:pt x="89246" y="44572"/>
                    <a:pt x="89399" y="44266"/>
                    <a:pt x="89501" y="44011"/>
                  </a:cubicBezTo>
                  <a:cubicBezTo>
                    <a:pt x="89603" y="43705"/>
                    <a:pt x="89705" y="43399"/>
                    <a:pt x="89858" y="42991"/>
                  </a:cubicBezTo>
                  <a:lnTo>
                    <a:pt x="90011" y="42481"/>
                  </a:lnTo>
                  <a:cubicBezTo>
                    <a:pt x="90062" y="42226"/>
                    <a:pt x="90164" y="41920"/>
                    <a:pt x="90266" y="41614"/>
                  </a:cubicBezTo>
                  <a:lnTo>
                    <a:pt x="90419" y="41971"/>
                  </a:lnTo>
                  <a:cubicBezTo>
                    <a:pt x="90521" y="42226"/>
                    <a:pt x="90623" y="42481"/>
                    <a:pt x="90674" y="42685"/>
                  </a:cubicBezTo>
                  <a:cubicBezTo>
                    <a:pt x="90725" y="42940"/>
                    <a:pt x="90725" y="43144"/>
                    <a:pt x="90776" y="43348"/>
                  </a:cubicBezTo>
                  <a:lnTo>
                    <a:pt x="90776" y="43501"/>
                  </a:lnTo>
                  <a:lnTo>
                    <a:pt x="90776" y="43603"/>
                  </a:lnTo>
                  <a:cubicBezTo>
                    <a:pt x="90827" y="43909"/>
                    <a:pt x="90878" y="44164"/>
                    <a:pt x="90929" y="44470"/>
                  </a:cubicBezTo>
                  <a:cubicBezTo>
                    <a:pt x="91031" y="44827"/>
                    <a:pt x="91235" y="45184"/>
                    <a:pt x="91490" y="45439"/>
                  </a:cubicBezTo>
                  <a:cubicBezTo>
                    <a:pt x="91898" y="45745"/>
                    <a:pt x="92357" y="45949"/>
                    <a:pt x="92867" y="46102"/>
                  </a:cubicBezTo>
                  <a:cubicBezTo>
                    <a:pt x="93173" y="46153"/>
                    <a:pt x="93428" y="46204"/>
                    <a:pt x="93683" y="46204"/>
                  </a:cubicBezTo>
                  <a:cubicBezTo>
                    <a:pt x="94040" y="46255"/>
                    <a:pt x="94397" y="46255"/>
                    <a:pt x="94754" y="46255"/>
                  </a:cubicBezTo>
                  <a:cubicBezTo>
                    <a:pt x="95417" y="46255"/>
                    <a:pt x="96131" y="46204"/>
                    <a:pt x="96743" y="46153"/>
                  </a:cubicBezTo>
                  <a:lnTo>
                    <a:pt x="97712" y="46051"/>
                  </a:lnTo>
                  <a:lnTo>
                    <a:pt x="98885" y="45949"/>
                  </a:lnTo>
                  <a:cubicBezTo>
                    <a:pt x="99497" y="45898"/>
                    <a:pt x="99956" y="45847"/>
                    <a:pt x="100466" y="45847"/>
                  </a:cubicBezTo>
                  <a:lnTo>
                    <a:pt x="100721" y="45847"/>
                  </a:lnTo>
                  <a:cubicBezTo>
                    <a:pt x="101078" y="45847"/>
                    <a:pt x="101435" y="45898"/>
                    <a:pt x="101792" y="45949"/>
                  </a:cubicBezTo>
                  <a:lnTo>
                    <a:pt x="101894" y="45949"/>
                  </a:lnTo>
                  <a:cubicBezTo>
                    <a:pt x="102251" y="45949"/>
                    <a:pt x="102710" y="46000"/>
                    <a:pt x="103220" y="46051"/>
                  </a:cubicBezTo>
                  <a:cubicBezTo>
                    <a:pt x="105412" y="46357"/>
                    <a:pt x="107554" y="46816"/>
                    <a:pt x="109696" y="47326"/>
                  </a:cubicBezTo>
                  <a:lnTo>
                    <a:pt x="109696" y="47377"/>
                  </a:lnTo>
                  <a:lnTo>
                    <a:pt x="110359" y="47530"/>
                  </a:lnTo>
                  <a:cubicBezTo>
                    <a:pt x="110818" y="46255"/>
                    <a:pt x="111073" y="44878"/>
                    <a:pt x="111073" y="43501"/>
                  </a:cubicBezTo>
                  <a:cubicBezTo>
                    <a:pt x="111124" y="41971"/>
                    <a:pt x="110971" y="40390"/>
                    <a:pt x="110716" y="38809"/>
                  </a:cubicBezTo>
                  <a:cubicBezTo>
                    <a:pt x="110461" y="37228"/>
                    <a:pt x="110104" y="35698"/>
                    <a:pt x="109645" y="34118"/>
                  </a:cubicBezTo>
                  <a:cubicBezTo>
                    <a:pt x="109237" y="32792"/>
                    <a:pt x="108778" y="31415"/>
                    <a:pt x="108268" y="30089"/>
                  </a:cubicBezTo>
                  <a:cubicBezTo>
                    <a:pt x="107707" y="28610"/>
                    <a:pt x="107044" y="27182"/>
                    <a:pt x="106330" y="25805"/>
                  </a:cubicBezTo>
                  <a:cubicBezTo>
                    <a:pt x="105565" y="24428"/>
                    <a:pt x="104699" y="23102"/>
                    <a:pt x="103781" y="21878"/>
                  </a:cubicBezTo>
                  <a:cubicBezTo>
                    <a:pt x="101894" y="19379"/>
                    <a:pt x="99650" y="17186"/>
                    <a:pt x="97151" y="15299"/>
                  </a:cubicBezTo>
                  <a:cubicBezTo>
                    <a:pt x="94499" y="13361"/>
                    <a:pt x="91643" y="11780"/>
                    <a:pt x="88634" y="10608"/>
                  </a:cubicBezTo>
                  <a:cubicBezTo>
                    <a:pt x="85319" y="9282"/>
                    <a:pt x="81801" y="8415"/>
                    <a:pt x="78282" y="8109"/>
                  </a:cubicBezTo>
                  <a:cubicBezTo>
                    <a:pt x="77109" y="7956"/>
                    <a:pt x="75936" y="7905"/>
                    <a:pt x="74763" y="7905"/>
                  </a:cubicBezTo>
                  <a:cubicBezTo>
                    <a:pt x="72519" y="7905"/>
                    <a:pt x="70224" y="8109"/>
                    <a:pt x="68031" y="8517"/>
                  </a:cubicBezTo>
                  <a:cubicBezTo>
                    <a:pt x="64614" y="9129"/>
                    <a:pt x="61299" y="10149"/>
                    <a:pt x="58189" y="11577"/>
                  </a:cubicBezTo>
                  <a:cubicBezTo>
                    <a:pt x="54466" y="13259"/>
                    <a:pt x="50947" y="15401"/>
                    <a:pt x="47785" y="17951"/>
                  </a:cubicBezTo>
                  <a:cubicBezTo>
                    <a:pt x="47887" y="16880"/>
                    <a:pt x="48040" y="15860"/>
                    <a:pt x="48244" y="14840"/>
                  </a:cubicBezTo>
                  <a:cubicBezTo>
                    <a:pt x="48703" y="12443"/>
                    <a:pt x="49417" y="10098"/>
                    <a:pt x="50488" y="7854"/>
                  </a:cubicBezTo>
                  <a:cubicBezTo>
                    <a:pt x="51100" y="6528"/>
                    <a:pt x="51916" y="5304"/>
                    <a:pt x="52834" y="4233"/>
                  </a:cubicBezTo>
                  <a:cubicBezTo>
                    <a:pt x="53548" y="3417"/>
                    <a:pt x="54313" y="2754"/>
                    <a:pt x="55231" y="2142"/>
                  </a:cubicBezTo>
                  <a:cubicBezTo>
                    <a:pt x="55996" y="1632"/>
                    <a:pt x="56812" y="1224"/>
                    <a:pt x="57730" y="918"/>
                  </a:cubicBezTo>
                  <a:lnTo>
                    <a:pt x="57934" y="867"/>
                  </a:lnTo>
                  <a:lnTo>
                    <a:pt x="58240" y="918"/>
                  </a:lnTo>
                  <a:lnTo>
                    <a:pt x="58342" y="918"/>
                  </a:lnTo>
                  <a:cubicBezTo>
                    <a:pt x="58444" y="918"/>
                    <a:pt x="58597" y="816"/>
                    <a:pt x="58648" y="714"/>
                  </a:cubicBezTo>
                  <a:cubicBezTo>
                    <a:pt x="58699" y="612"/>
                    <a:pt x="58648" y="459"/>
                    <a:pt x="58597" y="408"/>
                  </a:cubicBezTo>
                  <a:cubicBezTo>
                    <a:pt x="58597" y="357"/>
                    <a:pt x="58597" y="357"/>
                    <a:pt x="58597" y="306"/>
                  </a:cubicBezTo>
                  <a:cubicBezTo>
                    <a:pt x="58546" y="153"/>
                    <a:pt x="58444" y="51"/>
                    <a:pt x="58291" y="51"/>
                  </a:cubicBezTo>
                  <a:lnTo>
                    <a:pt x="58189" y="51"/>
                  </a:lnTo>
                  <a:lnTo>
                    <a:pt x="57934" y="102"/>
                  </a:lnTo>
                  <a:cubicBezTo>
                    <a:pt x="57475" y="51"/>
                    <a:pt x="57067" y="0"/>
                    <a:pt x="56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3" name="Google Shape;1764;p33">
              <a:extLst>
                <a:ext uri="{FF2B5EF4-FFF2-40B4-BE49-F238E27FC236}">
                  <a16:creationId xmlns:a16="http://schemas.microsoft.com/office/drawing/2014/main" id="{0CC223DD-A93A-49C4-A7CE-6CCAE6E673F4}"/>
                </a:ext>
              </a:extLst>
            </p:cNvPr>
            <p:cNvSpPr/>
            <p:nvPr/>
          </p:nvSpPr>
          <p:spPr>
            <a:xfrm>
              <a:off x="1532265" y="3032874"/>
              <a:ext cx="159847" cy="270851"/>
            </a:xfrm>
            <a:custGeom>
              <a:avLst/>
              <a:gdLst/>
              <a:ahLst/>
              <a:cxnLst/>
              <a:rect l="l" t="t" r="r" b="b"/>
              <a:pathLst>
                <a:path w="12852" h="21777" extrusionOk="0">
                  <a:moveTo>
                    <a:pt x="7548" y="1"/>
                  </a:moveTo>
                  <a:cubicBezTo>
                    <a:pt x="7089" y="1"/>
                    <a:pt x="6579" y="52"/>
                    <a:pt x="6120" y="256"/>
                  </a:cubicBezTo>
                  <a:cubicBezTo>
                    <a:pt x="5814" y="358"/>
                    <a:pt x="5559" y="460"/>
                    <a:pt x="5304" y="664"/>
                  </a:cubicBezTo>
                  <a:cubicBezTo>
                    <a:pt x="5049" y="817"/>
                    <a:pt x="4794" y="970"/>
                    <a:pt x="4539" y="1174"/>
                  </a:cubicBezTo>
                  <a:cubicBezTo>
                    <a:pt x="4080" y="1633"/>
                    <a:pt x="3621" y="2092"/>
                    <a:pt x="3213" y="2653"/>
                  </a:cubicBezTo>
                  <a:cubicBezTo>
                    <a:pt x="2805" y="3214"/>
                    <a:pt x="2448" y="3826"/>
                    <a:pt x="2142" y="4438"/>
                  </a:cubicBezTo>
                  <a:cubicBezTo>
                    <a:pt x="1836" y="5050"/>
                    <a:pt x="1530" y="5662"/>
                    <a:pt x="1326" y="6274"/>
                  </a:cubicBezTo>
                  <a:cubicBezTo>
                    <a:pt x="1071" y="6886"/>
                    <a:pt x="867" y="7447"/>
                    <a:pt x="663" y="8058"/>
                  </a:cubicBezTo>
                  <a:cubicBezTo>
                    <a:pt x="459" y="8721"/>
                    <a:pt x="306" y="9384"/>
                    <a:pt x="204" y="10098"/>
                  </a:cubicBezTo>
                  <a:cubicBezTo>
                    <a:pt x="51" y="10914"/>
                    <a:pt x="0" y="11781"/>
                    <a:pt x="0" y="12699"/>
                  </a:cubicBezTo>
                  <a:cubicBezTo>
                    <a:pt x="51" y="13515"/>
                    <a:pt x="204" y="14331"/>
                    <a:pt x="459" y="15147"/>
                  </a:cubicBezTo>
                  <a:cubicBezTo>
                    <a:pt x="714" y="15963"/>
                    <a:pt x="1071" y="16677"/>
                    <a:pt x="1530" y="17391"/>
                  </a:cubicBezTo>
                  <a:cubicBezTo>
                    <a:pt x="1989" y="18105"/>
                    <a:pt x="2601" y="18768"/>
                    <a:pt x="3315" y="19329"/>
                  </a:cubicBezTo>
                  <a:cubicBezTo>
                    <a:pt x="3825" y="19737"/>
                    <a:pt x="4386" y="20094"/>
                    <a:pt x="4998" y="20400"/>
                  </a:cubicBezTo>
                  <a:cubicBezTo>
                    <a:pt x="5661" y="20808"/>
                    <a:pt x="6375" y="21165"/>
                    <a:pt x="7140" y="21420"/>
                  </a:cubicBezTo>
                  <a:cubicBezTo>
                    <a:pt x="7752" y="21675"/>
                    <a:pt x="8466" y="21777"/>
                    <a:pt x="9129" y="21777"/>
                  </a:cubicBezTo>
                  <a:lnTo>
                    <a:pt x="9435" y="21777"/>
                  </a:lnTo>
                  <a:cubicBezTo>
                    <a:pt x="9792" y="21777"/>
                    <a:pt x="10098" y="21675"/>
                    <a:pt x="10455" y="21573"/>
                  </a:cubicBezTo>
                  <a:cubicBezTo>
                    <a:pt x="10710" y="21471"/>
                    <a:pt x="10914" y="21318"/>
                    <a:pt x="11118" y="21114"/>
                  </a:cubicBezTo>
                  <a:cubicBezTo>
                    <a:pt x="11271" y="20910"/>
                    <a:pt x="11424" y="20706"/>
                    <a:pt x="11526" y="20451"/>
                  </a:cubicBezTo>
                  <a:cubicBezTo>
                    <a:pt x="11679" y="20196"/>
                    <a:pt x="11730" y="19941"/>
                    <a:pt x="11832" y="19635"/>
                  </a:cubicBezTo>
                  <a:cubicBezTo>
                    <a:pt x="11934" y="19023"/>
                    <a:pt x="11985" y="18411"/>
                    <a:pt x="12036" y="17748"/>
                  </a:cubicBezTo>
                  <a:cubicBezTo>
                    <a:pt x="12036" y="16983"/>
                    <a:pt x="12036" y="16269"/>
                    <a:pt x="11985" y="15555"/>
                  </a:cubicBezTo>
                  <a:lnTo>
                    <a:pt x="11985" y="15249"/>
                  </a:lnTo>
                  <a:cubicBezTo>
                    <a:pt x="11985" y="14739"/>
                    <a:pt x="11934" y="14178"/>
                    <a:pt x="11934" y="13668"/>
                  </a:cubicBezTo>
                  <a:lnTo>
                    <a:pt x="11934" y="13107"/>
                  </a:lnTo>
                  <a:lnTo>
                    <a:pt x="11985" y="11883"/>
                  </a:lnTo>
                  <a:cubicBezTo>
                    <a:pt x="12036" y="11118"/>
                    <a:pt x="12138" y="10302"/>
                    <a:pt x="12240" y="9435"/>
                  </a:cubicBezTo>
                  <a:cubicBezTo>
                    <a:pt x="12342" y="8058"/>
                    <a:pt x="12546" y="6580"/>
                    <a:pt x="12699" y="5101"/>
                  </a:cubicBezTo>
                  <a:cubicBezTo>
                    <a:pt x="12801" y="4999"/>
                    <a:pt x="12852" y="4846"/>
                    <a:pt x="12801" y="4693"/>
                  </a:cubicBezTo>
                  <a:lnTo>
                    <a:pt x="12750" y="4642"/>
                  </a:lnTo>
                  <a:lnTo>
                    <a:pt x="12750" y="4591"/>
                  </a:lnTo>
                  <a:cubicBezTo>
                    <a:pt x="12801" y="4438"/>
                    <a:pt x="12699" y="4336"/>
                    <a:pt x="12597" y="4234"/>
                  </a:cubicBezTo>
                  <a:cubicBezTo>
                    <a:pt x="12342" y="3673"/>
                    <a:pt x="12087" y="3112"/>
                    <a:pt x="11730" y="2602"/>
                  </a:cubicBezTo>
                  <a:cubicBezTo>
                    <a:pt x="11322" y="1939"/>
                    <a:pt x="10812" y="1378"/>
                    <a:pt x="10200" y="868"/>
                  </a:cubicBezTo>
                  <a:cubicBezTo>
                    <a:pt x="9537" y="409"/>
                    <a:pt x="8772" y="103"/>
                    <a:pt x="7956" y="1"/>
                  </a:cubicBezTo>
                  <a:close/>
                </a:path>
              </a:pathLst>
            </a:custGeom>
            <a:solidFill>
              <a:srgbClr val="FFC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4" name="Google Shape;1765;p33">
              <a:extLst>
                <a:ext uri="{FF2B5EF4-FFF2-40B4-BE49-F238E27FC236}">
                  <a16:creationId xmlns:a16="http://schemas.microsoft.com/office/drawing/2014/main" id="{60902E68-2BD7-497D-B610-36B4EFEAF3FF}"/>
                </a:ext>
              </a:extLst>
            </p:cNvPr>
            <p:cNvSpPr/>
            <p:nvPr/>
          </p:nvSpPr>
          <p:spPr>
            <a:xfrm>
              <a:off x="1576033" y="3091865"/>
              <a:ext cx="117348" cy="72958"/>
            </a:xfrm>
            <a:custGeom>
              <a:avLst/>
              <a:gdLst/>
              <a:ahLst/>
              <a:cxnLst/>
              <a:rect l="l" t="t" r="r" b="b"/>
              <a:pathLst>
                <a:path w="9435" h="5866" extrusionOk="0">
                  <a:moveTo>
                    <a:pt x="3366" y="1"/>
                  </a:moveTo>
                  <a:lnTo>
                    <a:pt x="3417" y="52"/>
                  </a:lnTo>
                  <a:cubicBezTo>
                    <a:pt x="3009" y="52"/>
                    <a:pt x="2601" y="154"/>
                    <a:pt x="2244" y="307"/>
                  </a:cubicBezTo>
                  <a:cubicBezTo>
                    <a:pt x="1836" y="460"/>
                    <a:pt x="1479" y="715"/>
                    <a:pt x="1173" y="970"/>
                  </a:cubicBezTo>
                  <a:cubicBezTo>
                    <a:pt x="765" y="1225"/>
                    <a:pt x="459" y="1582"/>
                    <a:pt x="204" y="1939"/>
                  </a:cubicBezTo>
                  <a:cubicBezTo>
                    <a:pt x="0" y="2245"/>
                    <a:pt x="51" y="2653"/>
                    <a:pt x="357" y="2857"/>
                  </a:cubicBezTo>
                  <a:cubicBezTo>
                    <a:pt x="469" y="2931"/>
                    <a:pt x="608" y="2979"/>
                    <a:pt x="735" y="2979"/>
                  </a:cubicBezTo>
                  <a:cubicBezTo>
                    <a:pt x="781" y="2979"/>
                    <a:pt x="826" y="2972"/>
                    <a:pt x="867" y="2959"/>
                  </a:cubicBezTo>
                  <a:cubicBezTo>
                    <a:pt x="1071" y="2908"/>
                    <a:pt x="1224" y="2806"/>
                    <a:pt x="1275" y="2704"/>
                  </a:cubicBezTo>
                  <a:lnTo>
                    <a:pt x="1479" y="2449"/>
                  </a:lnTo>
                  <a:cubicBezTo>
                    <a:pt x="1836" y="1990"/>
                    <a:pt x="2346" y="1684"/>
                    <a:pt x="2856" y="1480"/>
                  </a:cubicBezTo>
                  <a:cubicBezTo>
                    <a:pt x="3162" y="1378"/>
                    <a:pt x="3417" y="1327"/>
                    <a:pt x="3723" y="1327"/>
                  </a:cubicBezTo>
                  <a:cubicBezTo>
                    <a:pt x="3813" y="1312"/>
                    <a:pt x="3907" y="1305"/>
                    <a:pt x="4002" y="1305"/>
                  </a:cubicBezTo>
                  <a:cubicBezTo>
                    <a:pt x="4234" y="1305"/>
                    <a:pt x="4476" y="1342"/>
                    <a:pt x="4692" y="1378"/>
                  </a:cubicBezTo>
                  <a:cubicBezTo>
                    <a:pt x="5100" y="1429"/>
                    <a:pt x="5406" y="1582"/>
                    <a:pt x="5763" y="1735"/>
                  </a:cubicBezTo>
                  <a:cubicBezTo>
                    <a:pt x="6120" y="1888"/>
                    <a:pt x="6426" y="2092"/>
                    <a:pt x="6681" y="2347"/>
                  </a:cubicBezTo>
                  <a:cubicBezTo>
                    <a:pt x="6987" y="2602"/>
                    <a:pt x="7242" y="2857"/>
                    <a:pt x="7446" y="3163"/>
                  </a:cubicBezTo>
                  <a:cubicBezTo>
                    <a:pt x="7599" y="3468"/>
                    <a:pt x="7803" y="3774"/>
                    <a:pt x="7905" y="4080"/>
                  </a:cubicBezTo>
                  <a:cubicBezTo>
                    <a:pt x="8007" y="4386"/>
                    <a:pt x="8058" y="4743"/>
                    <a:pt x="8109" y="5049"/>
                  </a:cubicBezTo>
                  <a:lnTo>
                    <a:pt x="8109" y="5151"/>
                  </a:lnTo>
                  <a:lnTo>
                    <a:pt x="8109" y="5304"/>
                  </a:lnTo>
                  <a:cubicBezTo>
                    <a:pt x="8109" y="5406"/>
                    <a:pt x="8160" y="5508"/>
                    <a:pt x="8262" y="5610"/>
                  </a:cubicBezTo>
                  <a:cubicBezTo>
                    <a:pt x="8364" y="5763"/>
                    <a:pt x="8568" y="5814"/>
                    <a:pt x="8721" y="5865"/>
                  </a:cubicBezTo>
                  <a:cubicBezTo>
                    <a:pt x="8925" y="5865"/>
                    <a:pt x="9078" y="5814"/>
                    <a:pt x="9231" y="5661"/>
                  </a:cubicBezTo>
                  <a:cubicBezTo>
                    <a:pt x="9333" y="5559"/>
                    <a:pt x="9435" y="5406"/>
                    <a:pt x="9435" y="5202"/>
                  </a:cubicBezTo>
                  <a:cubicBezTo>
                    <a:pt x="9435" y="4743"/>
                    <a:pt x="9333" y="4335"/>
                    <a:pt x="9231" y="3876"/>
                  </a:cubicBezTo>
                  <a:cubicBezTo>
                    <a:pt x="9078" y="3468"/>
                    <a:pt x="8925" y="3061"/>
                    <a:pt x="8721" y="2704"/>
                  </a:cubicBezTo>
                  <a:cubicBezTo>
                    <a:pt x="8262" y="1990"/>
                    <a:pt x="7650" y="1378"/>
                    <a:pt x="6936" y="919"/>
                  </a:cubicBezTo>
                  <a:cubicBezTo>
                    <a:pt x="6273" y="460"/>
                    <a:pt x="5457" y="154"/>
                    <a:pt x="4641" y="52"/>
                  </a:cubicBezTo>
                  <a:cubicBezTo>
                    <a:pt x="4437" y="1"/>
                    <a:pt x="4233" y="1"/>
                    <a:pt x="4029" y="1"/>
                  </a:cubicBezTo>
                  <a:close/>
                </a:path>
              </a:pathLst>
            </a:custGeom>
            <a:solidFill>
              <a:srgbClr val="1522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5" name="Google Shape;1766;p33">
              <a:extLst>
                <a:ext uri="{FF2B5EF4-FFF2-40B4-BE49-F238E27FC236}">
                  <a16:creationId xmlns:a16="http://schemas.microsoft.com/office/drawing/2014/main" id="{3804A696-1E13-44BA-A0BE-DB69D8BC497A}"/>
                </a:ext>
              </a:extLst>
            </p:cNvPr>
            <p:cNvSpPr/>
            <p:nvPr/>
          </p:nvSpPr>
          <p:spPr>
            <a:xfrm>
              <a:off x="1607736" y="3102810"/>
              <a:ext cx="64078" cy="79525"/>
            </a:xfrm>
            <a:custGeom>
              <a:avLst/>
              <a:gdLst/>
              <a:ahLst/>
              <a:cxnLst/>
              <a:rect l="l" t="t" r="r" b="b"/>
              <a:pathLst>
                <a:path w="5152" h="6394" extrusionOk="0">
                  <a:moveTo>
                    <a:pt x="4208" y="0"/>
                  </a:moveTo>
                  <a:cubicBezTo>
                    <a:pt x="4183" y="0"/>
                    <a:pt x="4157" y="13"/>
                    <a:pt x="4132" y="39"/>
                  </a:cubicBezTo>
                  <a:cubicBezTo>
                    <a:pt x="3469" y="141"/>
                    <a:pt x="2806" y="345"/>
                    <a:pt x="2245" y="651"/>
                  </a:cubicBezTo>
                  <a:cubicBezTo>
                    <a:pt x="1633" y="1008"/>
                    <a:pt x="1123" y="1416"/>
                    <a:pt x="766" y="1926"/>
                  </a:cubicBezTo>
                  <a:cubicBezTo>
                    <a:pt x="358" y="2486"/>
                    <a:pt x="154" y="3098"/>
                    <a:pt x="52" y="3710"/>
                  </a:cubicBezTo>
                  <a:cubicBezTo>
                    <a:pt x="1" y="4118"/>
                    <a:pt x="1" y="4475"/>
                    <a:pt x="52" y="4832"/>
                  </a:cubicBezTo>
                  <a:cubicBezTo>
                    <a:pt x="103" y="5189"/>
                    <a:pt x="154" y="5546"/>
                    <a:pt x="307" y="5852"/>
                  </a:cubicBezTo>
                  <a:lnTo>
                    <a:pt x="358" y="6005"/>
                  </a:lnTo>
                  <a:cubicBezTo>
                    <a:pt x="479" y="6247"/>
                    <a:pt x="696" y="6394"/>
                    <a:pt x="907" y="6394"/>
                  </a:cubicBezTo>
                  <a:cubicBezTo>
                    <a:pt x="963" y="6394"/>
                    <a:pt x="1019" y="6384"/>
                    <a:pt x="1072" y="6362"/>
                  </a:cubicBezTo>
                  <a:cubicBezTo>
                    <a:pt x="1276" y="6362"/>
                    <a:pt x="1429" y="6260"/>
                    <a:pt x="1531" y="6107"/>
                  </a:cubicBezTo>
                  <a:cubicBezTo>
                    <a:pt x="1633" y="5954"/>
                    <a:pt x="1633" y="5750"/>
                    <a:pt x="1633" y="5597"/>
                  </a:cubicBezTo>
                  <a:cubicBezTo>
                    <a:pt x="1480" y="5240"/>
                    <a:pt x="1378" y="4832"/>
                    <a:pt x="1378" y="4475"/>
                  </a:cubicBezTo>
                  <a:cubicBezTo>
                    <a:pt x="1327" y="4220"/>
                    <a:pt x="1378" y="3965"/>
                    <a:pt x="1378" y="3710"/>
                  </a:cubicBezTo>
                  <a:cubicBezTo>
                    <a:pt x="1429" y="3506"/>
                    <a:pt x="1531" y="3302"/>
                    <a:pt x="1582" y="3098"/>
                  </a:cubicBezTo>
                  <a:cubicBezTo>
                    <a:pt x="1684" y="2894"/>
                    <a:pt x="1837" y="2741"/>
                    <a:pt x="1939" y="2537"/>
                  </a:cubicBezTo>
                  <a:cubicBezTo>
                    <a:pt x="2143" y="2384"/>
                    <a:pt x="2347" y="2181"/>
                    <a:pt x="2551" y="2028"/>
                  </a:cubicBezTo>
                  <a:cubicBezTo>
                    <a:pt x="2857" y="1875"/>
                    <a:pt x="3163" y="1671"/>
                    <a:pt x="3469" y="1569"/>
                  </a:cubicBezTo>
                  <a:cubicBezTo>
                    <a:pt x="3775" y="1467"/>
                    <a:pt x="4081" y="1416"/>
                    <a:pt x="4387" y="1365"/>
                  </a:cubicBezTo>
                  <a:cubicBezTo>
                    <a:pt x="4999" y="1212"/>
                    <a:pt x="5152" y="447"/>
                    <a:pt x="4642" y="141"/>
                  </a:cubicBezTo>
                  <a:cubicBezTo>
                    <a:pt x="4567" y="66"/>
                    <a:pt x="4465" y="19"/>
                    <a:pt x="4376" y="19"/>
                  </a:cubicBezTo>
                  <a:cubicBezTo>
                    <a:pt x="4343" y="19"/>
                    <a:pt x="4312" y="25"/>
                    <a:pt x="4285" y="39"/>
                  </a:cubicBezTo>
                  <a:cubicBezTo>
                    <a:pt x="4259" y="13"/>
                    <a:pt x="4234" y="0"/>
                    <a:pt x="4208" y="0"/>
                  </a:cubicBezTo>
                  <a:close/>
                </a:path>
              </a:pathLst>
            </a:custGeom>
            <a:solidFill>
              <a:srgbClr val="1522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6" name="Google Shape;1767;p33">
              <a:extLst>
                <a:ext uri="{FF2B5EF4-FFF2-40B4-BE49-F238E27FC236}">
                  <a16:creationId xmlns:a16="http://schemas.microsoft.com/office/drawing/2014/main" id="{B9E85509-1D72-410D-B590-94B8EE7DC49F}"/>
                </a:ext>
              </a:extLst>
            </p:cNvPr>
            <p:cNvSpPr/>
            <p:nvPr/>
          </p:nvSpPr>
          <p:spPr>
            <a:xfrm>
              <a:off x="1615348" y="3233466"/>
              <a:ext cx="45683" cy="42984"/>
            </a:xfrm>
            <a:custGeom>
              <a:avLst/>
              <a:gdLst/>
              <a:ahLst/>
              <a:cxnLst/>
              <a:rect l="l" t="t" r="r" b="b"/>
              <a:pathLst>
                <a:path w="3673" h="3456" extrusionOk="0">
                  <a:moveTo>
                    <a:pt x="1575" y="1"/>
                  </a:moveTo>
                  <a:cubicBezTo>
                    <a:pt x="1531" y="1"/>
                    <a:pt x="1480" y="14"/>
                    <a:pt x="1429" y="39"/>
                  </a:cubicBezTo>
                  <a:lnTo>
                    <a:pt x="1480" y="39"/>
                  </a:lnTo>
                  <a:cubicBezTo>
                    <a:pt x="1327" y="39"/>
                    <a:pt x="1174" y="90"/>
                    <a:pt x="1021" y="192"/>
                  </a:cubicBezTo>
                  <a:lnTo>
                    <a:pt x="766" y="345"/>
                  </a:lnTo>
                  <a:cubicBezTo>
                    <a:pt x="664" y="447"/>
                    <a:pt x="562" y="498"/>
                    <a:pt x="511" y="600"/>
                  </a:cubicBezTo>
                  <a:cubicBezTo>
                    <a:pt x="409" y="702"/>
                    <a:pt x="307" y="855"/>
                    <a:pt x="205" y="1008"/>
                  </a:cubicBezTo>
                  <a:cubicBezTo>
                    <a:pt x="154" y="1161"/>
                    <a:pt x="103" y="1314"/>
                    <a:pt x="52" y="1467"/>
                  </a:cubicBezTo>
                  <a:cubicBezTo>
                    <a:pt x="1" y="1569"/>
                    <a:pt x="1" y="1722"/>
                    <a:pt x="1" y="1824"/>
                  </a:cubicBezTo>
                  <a:cubicBezTo>
                    <a:pt x="1" y="1926"/>
                    <a:pt x="1" y="2028"/>
                    <a:pt x="1" y="2130"/>
                  </a:cubicBezTo>
                  <a:cubicBezTo>
                    <a:pt x="1" y="2232"/>
                    <a:pt x="52" y="2334"/>
                    <a:pt x="103" y="2436"/>
                  </a:cubicBezTo>
                  <a:cubicBezTo>
                    <a:pt x="154" y="2589"/>
                    <a:pt x="205" y="2742"/>
                    <a:pt x="307" y="2844"/>
                  </a:cubicBezTo>
                  <a:cubicBezTo>
                    <a:pt x="460" y="2997"/>
                    <a:pt x="613" y="3150"/>
                    <a:pt x="817" y="3252"/>
                  </a:cubicBezTo>
                  <a:cubicBezTo>
                    <a:pt x="970" y="3303"/>
                    <a:pt x="1174" y="3354"/>
                    <a:pt x="1327" y="3405"/>
                  </a:cubicBezTo>
                  <a:lnTo>
                    <a:pt x="1837" y="3405"/>
                  </a:lnTo>
                  <a:cubicBezTo>
                    <a:pt x="1888" y="3405"/>
                    <a:pt x="1990" y="3405"/>
                    <a:pt x="2092" y="3456"/>
                  </a:cubicBezTo>
                  <a:cubicBezTo>
                    <a:pt x="2296" y="3456"/>
                    <a:pt x="2500" y="3405"/>
                    <a:pt x="2704" y="3354"/>
                  </a:cubicBezTo>
                  <a:cubicBezTo>
                    <a:pt x="2806" y="3303"/>
                    <a:pt x="2908" y="3252"/>
                    <a:pt x="3010" y="3201"/>
                  </a:cubicBezTo>
                  <a:lnTo>
                    <a:pt x="3112" y="3099"/>
                  </a:lnTo>
                  <a:cubicBezTo>
                    <a:pt x="3316" y="2946"/>
                    <a:pt x="3469" y="2742"/>
                    <a:pt x="3520" y="2538"/>
                  </a:cubicBezTo>
                  <a:cubicBezTo>
                    <a:pt x="3622" y="2385"/>
                    <a:pt x="3673" y="2181"/>
                    <a:pt x="3673" y="2028"/>
                  </a:cubicBezTo>
                  <a:cubicBezTo>
                    <a:pt x="3673" y="1773"/>
                    <a:pt x="3673" y="1518"/>
                    <a:pt x="3571" y="1314"/>
                  </a:cubicBezTo>
                  <a:cubicBezTo>
                    <a:pt x="3469" y="1110"/>
                    <a:pt x="3367" y="906"/>
                    <a:pt x="3214" y="753"/>
                  </a:cubicBezTo>
                  <a:cubicBezTo>
                    <a:pt x="3112" y="651"/>
                    <a:pt x="3010" y="549"/>
                    <a:pt x="2908" y="498"/>
                  </a:cubicBezTo>
                  <a:cubicBezTo>
                    <a:pt x="2806" y="396"/>
                    <a:pt x="2653" y="294"/>
                    <a:pt x="2551" y="243"/>
                  </a:cubicBezTo>
                  <a:cubicBezTo>
                    <a:pt x="2341" y="117"/>
                    <a:pt x="2097" y="26"/>
                    <a:pt x="1846" y="26"/>
                  </a:cubicBezTo>
                  <a:cubicBezTo>
                    <a:pt x="1792" y="26"/>
                    <a:pt x="1738" y="30"/>
                    <a:pt x="1684" y="39"/>
                  </a:cubicBezTo>
                  <a:cubicBezTo>
                    <a:pt x="1658" y="14"/>
                    <a:pt x="1620" y="1"/>
                    <a:pt x="15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7" name="Google Shape;1768;p33">
              <a:extLst>
                <a:ext uri="{FF2B5EF4-FFF2-40B4-BE49-F238E27FC236}">
                  <a16:creationId xmlns:a16="http://schemas.microsoft.com/office/drawing/2014/main" id="{DF031F03-B7D9-4E03-BA76-BC4768F553D9}"/>
                </a:ext>
              </a:extLst>
            </p:cNvPr>
            <p:cNvSpPr/>
            <p:nvPr/>
          </p:nvSpPr>
          <p:spPr>
            <a:xfrm>
              <a:off x="1367978" y="3414245"/>
              <a:ext cx="659038" cy="324606"/>
            </a:xfrm>
            <a:custGeom>
              <a:avLst/>
              <a:gdLst/>
              <a:ahLst/>
              <a:cxnLst/>
              <a:rect l="l" t="t" r="r" b="b"/>
              <a:pathLst>
                <a:path w="52988" h="26099" extrusionOk="0">
                  <a:moveTo>
                    <a:pt x="377" y="0"/>
                  </a:moveTo>
                  <a:cubicBezTo>
                    <a:pt x="345" y="0"/>
                    <a:pt x="307" y="13"/>
                    <a:pt x="256" y="39"/>
                  </a:cubicBezTo>
                  <a:cubicBezTo>
                    <a:pt x="226" y="24"/>
                    <a:pt x="200" y="17"/>
                    <a:pt x="177" y="17"/>
                  </a:cubicBezTo>
                  <a:cubicBezTo>
                    <a:pt x="120" y="17"/>
                    <a:pt x="73" y="53"/>
                    <a:pt x="1" y="90"/>
                  </a:cubicBezTo>
                  <a:cubicBezTo>
                    <a:pt x="307" y="1415"/>
                    <a:pt x="664" y="2690"/>
                    <a:pt x="1123" y="3965"/>
                  </a:cubicBezTo>
                  <a:cubicBezTo>
                    <a:pt x="1633" y="5444"/>
                    <a:pt x="2245" y="6821"/>
                    <a:pt x="2908" y="8198"/>
                  </a:cubicBezTo>
                  <a:cubicBezTo>
                    <a:pt x="2959" y="8300"/>
                    <a:pt x="3112" y="8402"/>
                    <a:pt x="3214" y="8402"/>
                  </a:cubicBezTo>
                  <a:cubicBezTo>
                    <a:pt x="4387" y="9626"/>
                    <a:pt x="5713" y="10697"/>
                    <a:pt x="7140" y="11564"/>
                  </a:cubicBezTo>
                  <a:lnTo>
                    <a:pt x="8517" y="12431"/>
                  </a:lnTo>
                  <a:lnTo>
                    <a:pt x="9486" y="13043"/>
                  </a:lnTo>
                  <a:cubicBezTo>
                    <a:pt x="9945" y="13349"/>
                    <a:pt x="10455" y="13706"/>
                    <a:pt x="10863" y="13961"/>
                  </a:cubicBezTo>
                  <a:lnTo>
                    <a:pt x="10914" y="14012"/>
                  </a:lnTo>
                  <a:lnTo>
                    <a:pt x="11985" y="14726"/>
                  </a:lnTo>
                  <a:cubicBezTo>
                    <a:pt x="13923" y="16001"/>
                    <a:pt x="15708" y="17072"/>
                    <a:pt x="17391" y="17990"/>
                  </a:cubicBezTo>
                  <a:cubicBezTo>
                    <a:pt x="18309" y="18500"/>
                    <a:pt x="19278" y="19010"/>
                    <a:pt x="20196" y="19469"/>
                  </a:cubicBezTo>
                  <a:cubicBezTo>
                    <a:pt x="20961" y="19877"/>
                    <a:pt x="21777" y="20234"/>
                    <a:pt x="22695" y="20693"/>
                  </a:cubicBezTo>
                  <a:cubicBezTo>
                    <a:pt x="24429" y="21560"/>
                    <a:pt x="26214" y="22274"/>
                    <a:pt x="28050" y="22937"/>
                  </a:cubicBezTo>
                  <a:cubicBezTo>
                    <a:pt x="29886" y="23600"/>
                    <a:pt x="31772" y="24058"/>
                    <a:pt x="33710" y="24313"/>
                  </a:cubicBezTo>
                  <a:cubicBezTo>
                    <a:pt x="34220" y="24364"/>
                    <a:pt x="34781" y="24415"/>
                    <a:pt x="35342" y="24415"/>
                  </a:cubicBezTo>
                  <a:lnTo>
                    <a:pt x="36464" y="24415"/>
                  </a:lnTo>
                  <a:cubicBezTo>
                    <a:pt x="36566" y="24364"/>
                    <a:pt x="36617" y="24313"/>
                    <a:pt x="36668" y="24262"/>
                  </a:cubicBezTo>
                  <a:cubicBezTo>
                    <a:pt x="36719" y="24160"/>
                    <a:pt x="36770" y="24109"/>
                    <a:pt x="36719" y="24007"/>
                  </a:cubicBezTo>
                  <a:cubicBezTo>
                    <a:pt x="36719" y="23906"/>
                    <a:pt x="36668" y="23855"/>
                    <a:pt x="36617" y="23804"/>
                  </a:cubicBezTo>
                  <a:cubicBezTo>
                    <a:pt x="36566" y="23753"/>
                    <a:pt x="36464" y="23702"/>
                    <a:pt x="36413" y="23702"/>
                  </a:cubicBezTo>
                  <a:cubicBezTo>
                    <a:pt x="36056" y="22835"/>
                    <a:pt x="35801" y="21917"/>
                    <a:pt x="35648" y="20948"/>
                  </a:cubicBezTo>
                  <a:cubicBezTo>
                    <a:pt x="35495" y="20336"/>
                    <a:pt x="35393" y="19622"/>
                    <a:pt x="35291" y="18959"/>
                  </a:cubicBezTo>
                  <a:lnTo>
                    <a:pt x="35291" y="18959"/>
                  </a:lnTo>
                  <a:cubicBezTo>
                    <a:pt x="35903" y="19826"/>
                    <a:pt x="36566" y="20795"/>
                    <a:pt x="37127" y="21713"/>
                  </a:cubicBezTo>
                  <a:cubicBezTo>
                    <a:pt x="37841" y="22835"/>
                    <a:pt x="38555" y="23956"/>
                    <a:pt x="39371" y="25027"/>
                  </a:cubicBezTo>
                  <a:cubicBezTo>
                    <a:pt x="39422" y="25078"/>
                    <a:pt x="39524" y="25129"/>
                    <a:pt x="39626" y="25129"/>
                  </a:cubicBezTo>
                  <a:cubicBezTo>
                    <a:pt x="39677" y="25231"/>
                    <a:pt x="39728" y="25282"/>
                    <a:pt x="39830" y="25282"/>
                  </a:cubicBezTo>
                  <a:cubicBezTo>
                    <a:pt x="40391" y="25435"/>
                    <a:pt x="40952" y="25588"/>
                    <a:pt x="41513" y="25690"/>
                  </a:cubicBezTo>
                  <a:cubicBezTo>
                    <a:pt x="42125" y="25843"/>
                    <a:pt x="42788" y="25894"/>
                    <a:pt x="43553" y="25996"/>
                  </a:cubicBezTo>
                  <a:cubicBezTo>
                    <a:pt x="44318" y="26047"/>
                    <a:pt x="45185" y="26098"/>
                    <a:pt x="45950" y="26098"/>
                  </a:cubicBezTo>
                  <a:cubicBezTo>
                    <a:pt x="46664" y="26098"/>
                    <a:pt x="47429" y="26047"/>
                    <a:pt x="48143" y="25996"/>
                  </a:cubicBezTo>
                  <a:cubicBezTo>
                    <a:pt x="49010" y="25945"/>
                    <a:pt x="49877" y="25741"/>
                    <a:pt x="50693" y="25537"/>
                  </a:cubicBezTo>
                  <a:cubicBezTo>
                    <a:pt x="51101" y="25435"/>
                    <a:pt x="51458" y="25282"/>
                    <a:pt x="51815" y="25129"/>
                  </a:cubicBezTo>
                  <a:cubicBezTo>
                    <a:pt x="52019" y="25027"/>
                    <a:pt x="52223" y="24925"/>
                    <a:pt x="52478" y="24823"/>
                  </a:cubicBezTo>
                  <a:lnTo>
                    <a:pt x="52529" y="24823"/>
                  </a:lnTo>
                  <a:cubicBezTo>
                    <a:pt x="52631" y="24772"/>
                    <a:pt x="52681" y="24721"/>
                    <a:pt x="52783" y="24670"/>
                  </a:cubicBezTo>
                  <a:cubicBezTo>
                    <a:pt x="52783" y="24619"/>
                    <a:pt x="52834" y="24568"/>
                    <a:pt x="52834" y="24568"/>
                  </a:cubicBezTo>
                  <a:cubicBezTo>
                    <a:pt x="52936" y="24415"/>
                    <a:pt x="52987" y="24262"/>
                    <a:pt x="52885" y="24109"/>
                  </a:cubicBezTo>
                  <a:cubicBezTo>
                    <a:pt x="52885" y="24058"/>
                    <a:pt x="52834" y="24058"/>
                    <a:pt x="52834" y="24058"/>
                  </a:cubicBezTo>
                  <a:lnTo>
                    <a:pt x="52834" y="19775"/>
                  </a:lnTo>
                  <a:lnTo>
                    <a:pt x="52834" y="19061"/>
                  </a:lnTo>
                  <a:lnTo>
                    <a:pt x="52834" y="18041"/>
                  </a:lnTo>
                  <a:cubicBezTo>
                    <a:pt x="52834" y="18041"/>
                    <a:pt x="52834" y="17990"/>
                    <a:pt x="52834" y="17990"/>
                  </a:cubicBezTo>
                  <a:cubicBezTo>
                    <a:pt x="52834" y="16817"/>
                    <a:pt x="52885" y="15593"/>
                    <a:pt x="52885" y="14318"/>
                  </a:cubicBezTo>
                  <a:cubicBezTo>
                    <a:pt x="52885" y="14216"/>
                    <a:pt x="52885" y="14114"/>
                    <a:pt x="52885" y="14063"/>
                  </a:cubicBezTo>
                  <a:cubicBezTo>
                    <a:pt x="52834" y="14012"/>
                    <a:pt x="52834" y="13961"/>
                    <a:pt x="52783" y="13961"/>
                  </a:cubicBezTo>
                  <a:lnTo>
                    <a:pt x="52631" y="13808"/>
                  </a:lnTo>
                  <a:cubicBezTo>
                    <a:pt x="51611" y="13502"/>
                    <a:pt x="50591" y="13196"/>
                    <a:pt x="49571" y="12890"/>
                  </a:cubicBezTo>
                  <a:lnTo>
                    <a:pt x="49520" y="12890"/>
                  </a:lnTo>
                  <a:cubicBezTo>
                    <a:pt x="48908" y="12686"/>
                    <a:pt x="48194" y="12482"/>
                    <a:pt x="47531" y="12227"/>
                  </a:cubicBezTo>
                  <a:cubicBezTo>
                    <a:pt x="46511" y="11921"/>
                    <a:pt x="45695" y="11615"/>
                    <a:pt x="44930" y="11309"/>
                  </a:cubicBezTo>
                  <a:cubicBezTo>
                    <a:pt x="44165" y="11054"/>
                    <a:pt x="43502" y="10697"/>
                    <a:pt x="42839" y="10289"/>
                  </a:cubicBezTo>
                  <a:cubicBezTo>
                    <a:pt x="42023" y="9830"/>
                    <a:pt x="41309" y="9269"/>
                    <a:pt x="40697" y="8606"/>
                  </a:cubicBezTo>
                  <a:cubicBezTo>
                    <a:pt x="40034" y="7841"/>
                    <a:pt x="39473" y="7076"/>
                    <a:pt x="38963" y="6209"/>
                  </a:cubicBezTo>
                  <a:cubicBezTo>
                    <a:pt x="38759" y="5903"/>
                    <a:pt x="38504" y="5597"/>
                    <a:pt x="38300" y="5342"/>
                  </a:cubicBezTo>
                  <a:cubicBezTo>
                    <a:pt x="37994" y="4883"/>
                    <a:pt x="37790" y="4424"/>
                    <a:pt x="37637" y="3965"/>
                  </a:cubicBezTo>
                  <a:cubicBezTo>
                    <a:pt x="37504" y="3743"/>
                    <a:pt x="37293" y="3599"/>
                    <a:pt x="37073" y="3599"/>
                  </a:cubicBezTo>
                  <a:cubicBezTo>
                    <a:pt x="37040" y="3599"/>
                    <a:pt x="37007" y="3602"/>
                    <a:pt x="36974" y="3608"/>
                  </a:cubicBezTo>
                  <a:cubicBezTo>
                    <a:pt x="36872" y="3608"/>
                    <a:pt x="36770" y="3608"/>
                    <a:pt x="36668" y="3659"/>
                  </a:cubicBezTo>
                  <a:cubicBezTo>
                    <a:pt x="34730" y="4883"/>
                    <a:pt x="32690" y="5852"/>
                    <a:pt x="30497" y="6617"/>
                  </a:cubicBezTo>
                  <a:cubicBezTo>
                    <a:pt x="27387" y="7739"/>
                    <a:pt x="24123" y="8453"/>
                    <a:pt x="20859" y="8759"/>
                  </a:cubicBezTo>
                  <a:cubicBezTo>
                    <a:pt x="19941" y="8810"/>
                    <a:pt x="19074" y="8861"/>
                    <a:pt x="18207" y="8861"/>
                  </a:cubicBezTo>
                  <a:cubicBezTo>
                    <a:pt x="16575" y="8861"/>
                    <a:pt x="14943" y="8708"/>
                    <a:pt x="13311" y="8453"/>
                  </a:cubicBezTo>
                  <a:cubicBezTo>
                    <a:pt x="11526" y="8096"/>
                    <a:pt x="9792" y="7586"/>
                    <a:pt x="8109" y="6821"/>
                  </a:cubicBezTo>
                  <a:cubicBezTo>
                    <a:pt x="6784" y="6209"/>
                    <a:pt x="5560" y="5444"/>
                    <a:pt x="4438" y="4526"/>
                  </a:cubicBezTo>
                  <a:cubicBezTo>
                    <a:pt x="3367" y="3608"/>
                    <a:pt x="2398" y="2588"/>
                    <a:pt x="1582" y="1415"/>
                  </a:cubicBezTo>
                  <a:cubicBezTo>
                    <a:pt x="1327" y="1058"/>
                    <a:pt x="1072" y="701"/>
                    <a:pt x="868" y="345"/>
                  </a:cubicBezTo>
                  <a:cubicBezTo>
                    <a:pt x="766" y="192"/>
                    <a:pt x="664" y="90"/>
                    <a:pt x="460" y="39"/>
                  </a:cubicBezTo>
                  <a:cubicBezTo>
                    <a:pt x="434" y="13"/>
                    <a:pt x="409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8" name="Google Shape;1769;p33">
              <a:extLst>
                <a:ext uri="{FF2B5EF4-FFF2-40B4-BE49-F238E27FC236}">
                  <a16:creationId xmlns:a16="http://schemas.microsoft.com/office/drawing/2014/main" id="{45004D99-E26B-4013-917E-242CB47C3A6A}"/>
                </a:ext>
              </a:extLst>
            </p:cNvPr>
            <p:cNvSpPr/>
            <p:nvPr/>
          </p:nvSpPr>
          <p:spPr>
            <a:xfrm>
              <a:off x="2392355" y="2592686"/>
              <a:ext cx="194100" cy="98965"/>
            </a:xfrm>
            <a:custGeom>
              <a:avLst/>
              <a:gdLst/>
              <a:ahLst/>
              <a:cxnLst/>
              <a:rect l="l" t="t" r="r" b="b"/>
              <a:pathLst>
                <a:path w="15606" h="7957" extrusionOk="0">
                  <a:moveTo>
                    <a:pt x="2295" y="0"/>
                  </a:moveTo>
                  <a:cubicBezTo>
                    <a:pt x="2193" y="0"/>
                    <a:pt x="2142" y="51"/>
                    <a:pt x="2040" y="51"/>
                  </a:cubicBezTo>
                  <a:cubicBezTo>
                    <a:pt x="1938" y="102"/>
                    <a:pt x="1836" y="102"/>
                    <a:pt x="1785" y="204"/>
                  </a:cubicBezTo>
                  <a:cubicBezTo>
                    <a:pt x="1632" y="255"/>
                    <a:pt x="1479" y="357"/>
                    <a:pt x="1377" y="459"/>
                  </a:cubicBezTo>
                  <a:cubicBezTo>
                    <a:pt x="1275" y="561"/>
                    <a:pt x="1122" y="714"/>
                    <a:pt x="1071" y="918"/>
                  </a:cubicBezTo>
                  <a:cubicBezTo>
                    <a:pt x="816" y="1224"/>
                    <a:pt x="663" y="1632"/>
                    <a:pt x="510" y="1989"/>
                  </a:cubicBezTo>
                  <a:cubicBezTo>
                    <a:pt x="357" y="2499"/>
                    <a:pt x="204" y="3009"/>
                    <a:pt x="102" y="3570"/>
                  </a:cubicBezTo>
                  <a:cubicBezTo>
                    <a:pt x="0" y="3927"/>
                    <a:pt x="255" y="4284"/>
                    <a:pt x="612" y="4386"/>
                  </a:cubicBezTo>
                  <a:lnTo>
                    <a:pt x="714" y="4386"/>
                  </a:lnTo>
                  <a:lnTo>
                    <a:pt x="765" y="4488"/>
                  </a:lnTo>
                  <a:cubicBezTo>
                    <a:pt x="816" y="4641"/>
                    <a:pt x="867" y="4794"/>
                    <a:pt x="969" y="4947"/>
                  </a:cubicBezTo>
                  <a:cubicBezTo>
                    <a:pt x="969" y="4896"/>
                    <a:pt x="1020" y="4794"/>
                    <a:pt x="1020" y="4692"/>
                  </a:cubicBezTo>
                  <a:lnTo>
                    <a:pt x="1173" y="4182"/>
                  </a:lnTo>
                  <a:lnTo>
                    <a:pt x="1173" y="4131"/>
                  </a:lnTo>
                  <a:cubicBezTo>
                    <a:pt x="1275" y="3876"/>
                    <a:pt x="1377" y="3570"/>
                    <a:pt x="1479" y="3315"/>
                  </a:cubicBezTo>
                  <a:lnTo>
                    <a:pt x="1632" y="3672"/>
                  </a:lnTo>
                  <a:cubicBezTo>
                    <a:pt x="1683" y="3876"/>
                    <a:pt x="1785" y="4131"/>
                    <a:pt x="1836" y="4386"/>
                  </a:cubicBezTo>
                  <a:cubicBezTo>
                    <a:pt x="1887" y="4590"/>
                    <a:pt x="1938" y="4845"/>
                    <a:pt x="1938" y="5049"/>
                  </a:cubicBezTo>
                  <a:lnTo>
                    <a:pt x="1938" y="5202"/>
                  </a:lnTo>
                  <a:lnTo>
                    <a:pt x="1938" y="5253"/>
                  </a:lnTo>
                  <a:cubicBezTo>
                    <a:pt x="1989" y="5559"/>
                    <a:pt x="2040" y="5865"/>
                    <a:pt x="2091" y="6171"/>
                  </a:cubicBezTo>
                  <a:cubicBezTo>
                    <a:pt x="2193" y="6528"/>
                    <a:pt x="2397" y="6885"/>
                    <a:pt x="2703" y="7140"/>
                  </a:cubicBezTo>
                  <a:cubicBezTo>
                    <a:pt x="3111" y="7446"/>
                    <a:pt x="3570" y="7650"/>
                    <a:pt x="4080" y="7752"/>
                  </a:cubicBezTo>
                  <a:cubicBezTo>
                    <a:pt x="4335" y="7803"/>
                    <a:pt x="4590" y="7854"/>
                    <a:pt x="4896" y="7905"/>
                  </a:cubicBezTo>
                  <a:cubicBezTo>
                    <a:pt x="5253" y="7905"/>
                    <a:pt x="5559" y="7956"/>
                    <a:pt x="5916" y="7956"/>
                  </a:cubicBezTo>
                  <a:lnTo>
                    <a:pt x="5967" y="7956"/>
                  </a:lnTo>
                  <a:cubicBezTo>
                    <a:pt x="6579" y="7956"/>
                    <a:pt x="7293" y="7905"/>
                    <a:pt x="7905" y="7803"/>
                  </a:cubicBezTo>
                  <a:lnTo>
                    <a:pt x="8925" y="7752"/>
                  </a:lnTo>
                  <a:lnTo>
                    <a:pt x="10047" y="7599"/>
                  </a:lnTo>
                  <a:cubicBezTo>
                    <a:pt x="10710" y="7548"/>
                    <a:pt x="11169" y="7548"/>
                    <a:pt x="11628" y="7548"/>
                  </a:cubicBezTo>
                  <a:lnTo>
                    <a:pt x="11883" y="7548"/>
                  </a:lnTo>
                  <a:cubicBezTo>
                    <a:pt x="12291" y="7548"/>
                    <a:pt x="12648" y="7599"/>
                    <a:pt x="13005" y="7599"/>
                  </a:cubicBezTo>
                  <a:lnTo>
                    <a:pt x="13056" y="7599"/>
                  </a:lnTo>
                  <a:cubicBezTo>
                    <a:pt x="13362" y="7599"/>
                    <a:pt x="13719" y="7650"/>
                    <a:pt x="14127" y="7701"/>
                  </a:cubicBezTo>
                  <a:cubicBezTo>
                    <a:pt x="14331" y="7599"/>
                    <a:pt x="14535" y="7497"/>
                    <a:pt x="14688" y="7395"/>
                  </a:cubicBezTo>
                  <a:cubicBezTo>
                    <a:pt x="14943" y="7242"/>
                    <a:pt x="15147" y="7089"/>
                    <a:pt x="15351" y="6936"/>
                  </a:cubicBezTo>
                  <a:cubicBezTo>
                    <a:pt x="15453" y="6834"/>
                    <a:pt x="15504" y="6732"/>
                    <a:pt x="15504" y="6630"/>
                  </a:cubicBezTo>
                  <a:cubicBezTo>
                    <a:pt x="15606" y="6171"/>
                    <a:pt x="15300" y="5763"/>
                    <a:pt x="14892" y="5763"/>
                  </a:cubicBezTo>
                  <a:lnTo>
                    <a:pt x="14331" y="5763"/>
                  </a:lnTo>
                  <a:cubicBezTo>
                    <a:pt x="13719" y="5763"/>
                    <a:pt x="13107" y="5763"/>
                    <a:pt x="12495" y="5661"/>
                  </a:cubicBezTo>
                  <a:cubicBezTo>
                    <a:pt x="11271" y="5559"/>
                    <a:pt x="10098" y="5304"/>
                    <a:pt x="9027" y="4896"/>
                  </a:cubicBezTo>
                  <a:cubicBezTo>
                    <a:pt x="8364" y="4641"/>
                    <a:pt x="7752" y="4284"/>
                    <a:pt x="7191" y="3876"/>
                  </a:cubicBezTo>
                  <a:cubicBezTo>
                    <a:pt x="6528" y="3366"/>
                    <a:pt x="5916" y="2754"/>
                    <a:pt x="5355" y="2091"/>
                  </a:cubicBezTo>
                  <a:cubicBezTo>
                    <a:pt x="4998" y="1683"/>
                    <a:pt x="4641" y="1275"/>
                    <a:pt x="4233" y="867"/>
                  </a:cubicBezTo>
                  <a:cubicBezTo>
                    <a:pt x="4029" y="663"/>
                    <a:pt x="3774" y="408"/>
                    <a:pt x="3519" y="255"/>
                  </a:cubicBezTo>
                  <a:cubicBezTo>
                    <a:pt x="3417" y="204"/>
                    <a:pt x="3315" y="153"/>
                    <a:pt x="3213" y="102"/>
                  </a:cubicBezTo>
                  <a:cubicBezTo>
                    <a:pt x="3060" y="51"/>
                    <a:pt x="2907" y="0"/>
                    <a:pt x="275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9" name="Google Shape;1770;p33">
              <a:extLst>
                <a:ext uri="{FF2B5EF4-FFF2-40B4-BE49-F238E27FC236}">
                  <a16:creationId xmlns:a16="http://schemas.microsoft.com/office/drawing/2014/main" id="{5749EEE4-FE4A-4247-A86F-B081FAD68E96}"/>
                </a:ext>
              </a:extLst>
            </p:cNvPr>
            <p:cNvSpPr/>
            <p:nvPr/>
          </p:nvSpPr>
          <p:spPr>
            <a:xfrm>
              <a:off x="1528459" y="2330727"/>
              <a:ext cx="204883" cy="91341"/>
            </a:xfrm>
            <a:custGeom>
              <a:avLst/>
              <a:gdLst/>
              <a:ahLst/>
              <a:cxnLst/>
              <a:rect l="l" t="t" r="r" b="b"/>
              <a:pathLst>
                <a:path w="16473" h="7344" extrusionOk="0">
                  <a:moveTo>
                    <a:pt x="10098" y="0"/>
                  </a:moveTo>
                  <a:cubicBezTo>
                    <a:pt x="9333" y="0"/>
                    <a:pt x="8517" y="102"/>
                    <a:pt x="7701" y="255"/>
                  </a:cubicBezTo>
                  <a:cubicBezTo>
                    <a:pt x="6834" y="408"/>
                    <a:pt x="6018" y="714"/>
                    <a:pt x="5151" y="1020"/>
                  </a:cubicBezTo>
                  <a:cubicBezTo>
                    <a:pt x="4386" y="1326"/>
                    <a:pt x="3621" y="1734"/>
                    <a:pt x="2907" y="2193"/>
                  </a:cubicBezTo>
                  <a:cubicBezTo>
                    <a:pt x="2397" y="2499"/>
                    <a:pt x="1989" y="2856"/>
                    <a:pt x="1581" y="3213"/>
                  </a:cubicBezTo>
                  <a:cubicBezTo>
                    <a:pt x="1479" y="3264"/>
                    <a:pt x="1428" y="3366"/>
                    <a:pt x="1377" y="3417"/>
                  </a:cubicBezTo>
                  <a:cubicBezTo>
                    <a:pt x="1224" y="3621"/>
                    <a:pt x="1122" y="3825"/>
                    <a:pt x="969" y="4029"/>
                  </a:cubicBezTo>
                  <a:cubicBezTo>
                    <a:pt x="510" y="4743"/>
                    <a:pt x="204" y="5610"/>
                    <a:pt x="102" y="6477"/>
                  </a:cubicBezTo>
                  <a:cubicBezTo>
                    <a:pt x="102" y="6579"/>
                    <a:pt x="102" y="6630"/>
                    <a:pt x="204" y="6732"/>
                  </a:cubicBezTo>
                  <a:lnTo>
                    <a:pt x="102" y="6834"/>
                  </a:lnTo>
                  <a:cubicBezTo>
                    <a:pt x="0" y="6987"/>
                    <a:pt x="51" y="7191"/>
                    <a:pt x="204" y="7293"/>
                  </a:cubicBezTo>
                  <a:cubicBezTo>
                    <a:pt x="255" y="7344"/>
                    <a:pt x="306" y="7344"/>
                    <a:pt x="357" y="7344"/>
                  </a:cubicBezTo>
                  <a:cubicBezTo>
                    <a:pt x="510" y="7344"/>
                    <a:pt x="612" y="7293"/>
                    <a:pt x="663" y="7191"/>
                  </a:cubicBezTo>
                  <a:cubicBezTo>
                    <a:pt x="816" y="6936"/>
                    <a:pt x="1020" y="6681"/>
                    <a:pt x="1224" y="6477"/>
                  </a:cubicBezTo>
                  <a:cubicBezTo>
                    <a:pt x="1683" y="5916"/>
                    <a:pt x="2193" y="5508"/>
                    <a:pt x="2805" y="5100"/>
                  </a:cubicBezTo>
                  <a:cubicBezTo>
                    <a:pt x="3570" y="4590"/>
                    <a:pt x="4386" y="4182"/>
                    <a:pt x="5304" y="3876"/>
                  </a:cubicBezTo>
                  <a:cubicBezTo>
                    <a:pt x="6324" y="3519"/>
                    <a:pt x="7446" y="3315"/>
                    <a:pt x="8568" y="3264"/>
                  </a:cubicBezTo>
                  <a:lnTo>
                    <a:pt x="9486" y="3264"/>
                  </a:lnTo>
                  <a:cubicBezTo>
                    <a:pt x="10251" y="3264"/>
                    <a:pt x="11016" y="3315"/>
                    <a:pt x="11730" y="3468"/>
                  </a:cubicBezTo>
                  <a:cubicBezTo>
                    <a:pt x="12393" y="3570"/>
                    <a:pt x="13056" y="3774"/>
                    <a:pt x="13668" y="4029"/>
                  </a:cubicBezTo>
                  <a:cubicBezTo>
                    <a:pt x="13464" y="4080"/>
                    <a:pt x="13311" y="4131"/>
                    <a:pt x="13056" y="4182"/>
                  </a:cubicBezTo>
                  <a:cubicBezTo>
                    <a:pt x="12597" y="4284"/>
                    <a:pt x="12087" y="4488"/>
                    <a:pt x="11628" y="4641"/>
                  </a:cubicBezTo>
                  <a:cubicBezTo>
                    <a:pt x="11475" y="4692"/>
                    <a:pt x="11322" y="4794"/>
                    <a:pt x="11220" y="4845"/>
                  </a:cubicBezTo>
                  <a:lnTo>
                    <a:pt x="11322" y="4845"/>
                  </a:lnTo>
                  <a:lnTo>
                    <a:pt x="11730" y="4794"/>
                  </a:lnTo>
                  <a:cubicBezTo>
                    <a:pt x="12444" y="4794"/>
                    <a:pt x="13209" y="4845"/>
                    <a:pt x="13923" y="4845"/>
                  </a:cubicBezTo>
                  <a:lnTo>
                    <a:pt x="14790" y="4845"/>
                  </a:lnTo>
                  <a:cubicBezTo>
                    <a:pt x="15045" y="4845"/>
                    <a:pt x="15300" y="4845"/>
                    <a:pt x="15555" y="4794"/>
                  </a:cubicBezTo>
                  <a:cubicBezTo>
                    <a:pt x="15657" y="4743"/>
                    <a:pt x="15759" y="4743"/>
                    <a:pt x="15861" y="4692"/>
                  </a:cubicBezTo>
                  <a:cubicBezTo>
                    <a:pt x="16014" y="4590"/>
                    <a:pt x="16116" y="4488"/>
                    <a:pt x="16218" y="4386"/>
                  </a:cubicBezTo>
                  <a:cubicBezTo>
                    <a:pt x="16269" y="4335"/>
                    <a:pt x="16269" y="4284"/>
                    <a:pt x="16320" y="4233"/>
                  </a:cubicBezTo>
                  <a:cubicBezTo>
                    <a:pt x="16320" y="4182"/>
                    <a:pt x="16320" y="4182"/>
                    <a:pt x="16320" y="4131"/>
                  </a:cubicBezTo>
                  <a:cubicBezTo>
                    <a:pt x="16320" y="4080"/>
                    <a:pt x="16371" y="4029"/>
                    <a:pt x="16371" y="3927"/>
                  </a:cubicBezTo>
                  <a:cubicBezTo>
                    <a:pt x="16422" y="3774"/>
                    <a:pt x="16473" y="3570"/>
                    <a:pt x="16473" y="3417"/>
                  </a:cubicBezTo>
                  <a:cubicBezTo>
                    <a:pt x="16473" y="3060"/>
                    <a:pt x="16371" y="2703"/>
                    <a:pt x="16218" y="2397"/>
                  </a:cubicBezTo>
                  <a:cubicBezTo>
                    <a:pt x="16116" y="2244"/>
                    <a:pt x="16014" y="2142"/>
                    <a:pt x="15912" y="1989"/>
                  </a:cubicBezTo>
                  <a:cubicBezTo>
                    <a:pt x="15759" y="1836"/>
                    <a:pt x="15606" y="1734"/>
                    <a:pt x="15453" y="1581"/>
                  </a:cubicBezTo>
                  <a:cubicBezTo>
                    <a:pt x="15198" y="1377"/>
                    <a:pt x="14943" y="1224"/>
                    <a:pt x="14637" y="1122"/>
                  </a:cubicBezTo>
                  <a:cubicBezTo>
                    <a:pt x="14331" y="918"/>
                    <a:pt x="13974" y="765"/>
                    <a:pt x="13617" y="663"/>
                  </a:cubicBezTo>
                  <a:cubicBezTo>
                    <a:pt x="13005" y="459"/>
                    <a:pt x="12342" y="306"/>
                    <a:pt x="11679" y="153"/>
                  </a:cubicBezTo>
                  <a:cubicBezTo>
                    <a:pt x="11475" y="102"/>
                    <a:pt x="11118" y="51"/>
                    <a:pt x="10812" y="51"/>
                  </a:cubicBezTo>
                  <a:cubicBezTo>
                    <a:pt x="10608" y="0"/>
                    <a:pt x="10353" y="0"/>
                    <a:pt x="10098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0" name="Google Shape;1771;p33">
              <a:extLst>
                <a:ext uri="{FF2B5EF4-FFF2-40B4-BE49-F238E27FC236}">
                  <a16:creationId xmlns:a16="http://schemas.microsoft.com/office/drawing/2014/main" id="{BD35CBB0-9F9E-4AF2-B3D6-644127D30098}"/>
                </a:ext>
              </a:extLst>
            </p:cNvPr>
            <p:cNvSpPr/>
            <p:nvPr/>
          </p:nvSpPr>
          <p:spPr>
            <a:xfrm>
              <a:off x="1485326" y="2378300"/>
              <a:ext cx="896893" cy="1029452"/>
            </a:xfrm>
            <a:custGeom>
              <a:avLst/>
              <a:gdLst/>
              <a:ahLst/>
              <a:cxnLst/>
              <a:rect l="l" t="t" r="r" b="b"/>
              <a:pathLst>
                <a:path w="72112" h="82770" extrusionOk="0">
                  <a:moveTo>
                    <a:pt x="30395" y="0"/>
                  </a:moveTo>
                  <a:cubicBezTo>
                    <a:pt x="30242" y="0"/>
                    <a:pt x="30140" y="51"/>
                    <a:pt x="30038" y="102"/>
                  </a:cubicBezTo>
                  <a:cubicBezTo>
                    <a:pt x="26672" y="1938"/>
                    <a:pt x="23510" y="4131"/>
                    <a:pt x="20552" y="6579"/>
                  </a:cubicBezTo>
                  <a:cubicBezTo>
                    <a:pt x="17544" y="9027"/>
                    <a:pt x="14790" y="11832"/>
                    <a:pt x="12393" y="14840"/>
                  </a:cubicBezTo>
                  <a:cubicBezTo>
                    <a:pt x="11169" y="16370"/>
                    <a:pt x="10098" y="17951"/>
                    <a:pt x="9129" y="19583"/>
                  </a:cubicBezTo>
                  <a:cubicBezTo>
                    <a:pt x="8109" y="21266"/>
                    <a:pt x="7191" y="22949"/>
                    <a:pt x="6375" y="24734"/>
                  </a:cubicBezTo>
                  <a:cubicBezTo>
                    <a:pt x="4692" y="28304"/>
                    <a:pt x="3315" y="32027"/>
                    <a:pt x="2346" y="35801"/>
                  </a:cubicBezTo>
                  <a:cubicBezTo>
                    <a:pt x="1836" y="37636"/>
                    <a:pt x="1428" y="39574"/>
                    <a:pt x="1122" y="41563"/>
                  </a:cubicBezTo>
                  <a:cubicBezTo>
                    <a:pt x="867" y="43042"/>
                    <a:pt x="663" y="44572"/>
                    <a:pt x="459" y="46357"/>
                  </a:cubicBezTo>
                  <a:cubicBezTo>
                    <a:pt x="153" y="49213"/>
                    <a:pt x="0" y="52069"/>
                    <a:pt x="51" y="54925"/>
                  </a:cubicBezTo>
                  <a:cubicBezTo>
                    <a:pt x="51" y="57424"/>
                    <a:pt x="306" y="59923"/>
                    <a:pt x="867" y="62370"/>
                  </a:cubicBezTo>
                  <a:cubicBezTo>
                    <a:pt x="1122" y="63441"/>
                    <a:pt x="1428" y="64512"/>
                    <a:pt x="1887" y="65532"/>
                  </a:cubicBezTo>
                  <a:cubicBezTo>
                    <a:pt x="2295" y="66552"/>
                    <a:pt x="2856" y="67419"/>
                    <a:pt x="3570" y="68235"/>
                  </a:cubicBezTo>
                  <a:cubicBezTo>
                    <a:pt x="3621" y="68337"/>
                    <a:pt x="3672" y="68388"/>
                    <a:pt x="3825" y="68490"/>
                  </a:cubicBezTo>
                  <a:cubicBezTo>
                    <a:pt x="3876" y="68490"/>
                    <a:pt x="3978" y="68541"/>
                    <a:pt x="4131" y="68541"/>
                  </a:cubicBezTo>
                  <a:cubicBezTo>
                    <a:pt x="4386" y="68541"/>
                    <a:pt x="4590" y="68388"/>
                    <a:pt x="4692" y="68184"/>
                  </a:cubicBezTo>
                  <a:cubicBezTo>
                    <a:pt x="4998" y="67521"/>
                    <a:pt x="5202" y="66858"/>
                    <a:pt x="5355" y="66195"/>
                  </a:cubicBezTo>
                  <a:cubicBezTo>
                    <a:pt x="5508" y="65481"/>
                    <a:pt x="5661" y="64716"/>
                    <a:pt x="5814" y="64002"/>
                  </a:cubicBezTo>
                  <a:lnTo>
                    <a:pt x="5865" y="63849"/>
                  </a:lnTo>
                  <a:lnTo>
                    <a:pt x="5865" y="63645"/>
                  </a:lnTo>
                  <a:cubicBezTo>
                    <a:pt x="6120" y="62013"/>
                    <a:pt x="6528" y="60382"/>
                    <a:pt x="7038" y="58801"/>
                  </a:cubicBezTo>
                  <a:cubicBezTo>
                    <a:pt x="7293" y="57985"/>
                    <a:pt x="7650" y="57271"/>
                    <a:pt x="8109" y="56557"/>
                  </a:cubicBezTo>
                  <a:cubicBezTo>
                    <a:pt x="8364" y="56200"/>
                    <a:pt x="8619" y="55894"/>
                    <a:pt x="8925" y="55639"/>
                  </a:cubicBezTo>
                  <a:cubicBezTo>
                    <a:pt x="9333" y="55231"/>
                    <a:pt x="9894" y="54976"/>
                    <a:pt x="10455" y="54874"/>
                  </a:cubicBezTo>
                  <a:cubicBezTo>
                    <a:pt x="10710" y="54823"/>
                    <a:pt x="11016" y="54772"/>
                    <a:pt x="11271" y="54772"/>
                  </a:cubicBezTo>
                  <a:lnTo>
                    <a:pt x="11526" y="54772"/>
                  </a:lnTo>
                  <a:cubicBezTo>
                    <a:pt x="12087" y="54823"/>
                    <a:pt x="12648" y="54976"/>
                    <a:pt x="13209" y="55129"/>
                  </a:cubicBezTo>
                  <a:cubicBezTo>
                    <a:pt x="13821" y="55384"/>
                    <a:pt x="14382" y="55639"/>
                    <a:pt x="14892" y="55996"/>
                  </a:cubicBezTo>
                  <a:cubicBezTo>
                    <a:pt x="15504" y="56404"/>
                    <a:pt x="16065" y="56914"/>
                    <a:pt x="16575" y="57475"/>
                  </a:cubicBezTo>
                  <a:cubicBezTo>
                    <a:pt x="16269" y="58852"/>
                    <a:pt x="16014" y="60178"/>
                    <a:pt x="15861" y="61554"/>
                  </a:cubicBezTo>
                  <a:lnTo>
                    <a:pt x="15861" y="61248"/>
                  </a:lnTo>
                  <a:cubicBezTo>
                    <a:pt x="15861" y="61044"/>
                    <a:pt x="15810" y="60789"/>
                    <a:pt x="15759" y="60535"/>
                  </a:cubicBezTo>
                  <a:lnTo>
                    <a:pt x="15759" y="60433"/>
                  </a:lnTo>
                  <a:lnTo>
                    <a:pt x="15759" y="60382"/>
                  </a:lnTo>
                  <a:cubicBezTo>
                    <a:pt x="15759" y="60229"/>
                    <a:pt x="15708" y="60127"/>
                    <a:pt x="15657" y="60025"/>
                  </a:cubicBezTo>
                  <a:cubicBezTo>
                    <a:pt x="15504" y="59668"/>
                    <a:pt x="15300" y="59311"/>
                    <a:pt x="15045" y="59056"/>
                  </a:cubicBezTo>
                  <a:cubicBezTo>
                    <a:pt x="14790" y="58699"/>
                    <a:pt x="14484" y="58444"/>
                    <a:pt x="14178" y="58189"/>
                  </a:cubicBezTo>
                  <a:cubicBezTo>
                    <a:pt x="14076" y="58087"/>
                    <a:pt x="13923" y="58087"/>
                    <a:pt x="13821" y="58087"/>
                  </a:cubicBezTo>
                  <a:cubicBezTo>
                    <a:pt x="13719" y="58087"/>
                    <a:pt x="13617" y="58087"/>
                    <a:pt x="13515" y="58138"/>
                  </a:cubicBezTo>
                  <a:cubicBezTo>
                    <a:pt x="13158" y="58036"/>
                    <a:pt x="12750" y="57934"/>
                    <a:pt x="12393" y="57883"/>
                  </a:cubicBezTo>
                  <a:cubicBezTo>
                    <a:pt x="12189" y="57832"/>
                    <a:pt x="11985" y="57832"/>
                    <a:pt x="11730" y="57832"/>
                  </a:cubicBezTo>
                  <a:cubicBezTo>
                    <a:pt x="11526" y="57832"/>
                    <a:pt x="11271" y="57832"/>
                    <a:pt x="11016" y="57883"/>
                  </a:cubicBezTo>
                  <a:cubicBezTo>
                    <a:pt x="10608" y="57934"/>
                    <a:pt x="10251" y="58087"/>
                    <a:pt x="9894" y="58342"/>
                  </a:cubicBezTo>
                  <a:cubicBezTo>
                    <a:pt x="9690" y="58444"/>
                    <a:pt x="9537" y="58597"/>
                    <a:pt x="9333" y="58699"/>
                  </a:cubicBezTo>
                  <a:cubicBezTo>
                    <a:pt x="9180" y="58903"/>
                    <a:pt x="9027" y="59056"/>
                    <a:pt x="8874" y="59260"/>
                  </a:cubicBezTo>
                  <a:cubicBezTo>
                    <a:pt x="8619" y="59566"/>
                    <a:pt x="8415" y="59974"/>
                    <a:pt x="8211" y="60331"/>
                  </a:cubicBezTo>
                  <a:cubicBezTo>
                    <a:pt x="8058" y="60738"/>
                    <a:pt x="7905" y="61197"/>
                    <a:pt x="7854" y="61605"/>
                  </a:cubicBezTo>
                  <a:cubicBezTo>
                    <a:pt x="7701" y="62472"/>
                    <a:pt x="7701" y="63339"/>
                    <a:pt x="7854" y="64155"/>
                  </a:cubicBezTo>
                  <a:cubicBezTo>
                    <a:pt x="8007" y="65022"/>
                    <a:pt x="8364" y="65787"/>
                    <a:pt x="8874" y="66450"/>
                  </a:cubicBezTo>
                  <a:cubicBezTo>
                    <a:pt x="9027" y="66603"/>
                    <a:pt x="9180" y="66756"/>
                    <a:pt x="9333" y="66909"/>
                  </a:cubicBezTo>
                  <a:cubicBezTo>
                    <a:pt x="9486" y="67011"/>
                    <a:pt x="9639" y="67164"/>
                    <a:pt x="9843" y="67266"/>
                  </a:cubicBezTo>
                  <a:cubicBezTo>
                    <a:pt x="10149" y="67470"/>
                    <a:pt x="10455" y="67623"/>
                    <a:pt x="10812" y="67725"/>
                  </a:cubicBezTo>
                  <a:cubicBezTo>
                    <a:pt x="11016" y="67776"/>
                    <a:pt x="11169" y="67776"/>
                    <a:pt x="11373" y="67827"/>
                  </a:cubicBezTo>
                  <a:lnTo>
                    <a:pt x="11934" y="67827"/>
                  </a:lnTo>
                  <a:cubicBezTo>
                    <a:pt x="12240" y="67776"/>
                    <a:pt x="12546" y="67725"/>
                    <a:pt x="12852" y="67572"/>
                  </a:cubicBezTo>
                  <a:cubicBezTo>
                    <a:pt x="13158" y="67470"/>
                    <a:pt x="13464" y="67266"/>
                    <a:pt x="13719" y="67062"/>
                  </a:cubicBezTo>
                  <a:cubicBezTo>
                    <a:pt x="13974" y="66858"/>
                    <a:pt x="14178" y="66603"/>
                    <a:pt x="14433" y="66348"/>
                  </a:cubicBezTo>
                  <a:cubicBezTo>
                    <a:pt x="14841" y="65787"/>
                    <a:pt x="15198" y="65175"/>
                    <a:pt x="15453" y="64512"/>
                  </a:cubicBezTo>
                  <a:cubicBezTo>
                    <a:pt x="15504" y="64257"/>
                    <a:pt x="15606" y="64002"/>
                    <a:pt x="15657" y="63747"/>
                  </a:cubicBezTo>
                  <a:lnTo>
                    <a:pt x="15657" y="63747"/>
                  </a:lnTo>
                  <a:cubicBezTo>
                    <a:pt x="15504" y="65991"/>
                    <a:pt x="15504" y="68286"/>
                    <a:pt x="15657" y="70530"/>
                  </a:cubicBezTo>
                  <a:cubicBezTo>
                    <a:pt x="15759" y="72468"/>
                    <a:pt x="16014" y="74508"/>
                    <a:pt x="16320" y="76548"/>
                  </a:cubicBezTo>
                  <a:cubicBezTo>
                    <a:pt x="16626" y="78486"/>
                    <a:pt x="17034" y="80373"/>
                    <a:pt x="17544" y="82260"/>
                  </a:cubicBezTo>
                  <a:cubicBezTo>
                    <a:pt x="17595" y="82515"/>
                    <a:pt x="17850" y="82719"/>
                    <a:pt x="18156" y="82770"/>
                  </a:cubicBezTo>
                  <a:lnTo>
                    <a:pt x="18309" y="82770"/>
                  </a:lnTo>
                  <a:cubicBezTo>
                    <a:pt x="18666" y="82668"/>
                    <a:pt x="18921" y="82260"/>
                    <a:pt x="18819" y="81903"/>
                  </a:cubicBezTo>
                  <a:cubicBezTo>
                    <a:pt x="18156" y="79404"/>
                    <a:pt x="17646" y="76854"/>
                    <a:pt x="17340" y="74253"/>
                  </a:cubicBezTo>
                  <a:cubicBezTo>
                    <a:pt x="16779" y="69816"/>
                    <a:pt x="16779" y="65328"/>
                    <a:pt x="17340" y="60891"/>
                  </a:cubicBezTo>
                  <a:cubicBezTo>
                    <a:pt x="17442" y="60229"/>
                    <a:pt x="17544" y="59515"/>
                    <a:pt x="17697" y="58852"/>
                  </a:cubicBezTo>
                  <a:cubicBezTo>
                    <a:pt x="18462" y="60025"/>
                    <a:pt x="19176" y="61197"/>
                    <a:pt x="19788" y="62370"/>
                  </a:cubicBezTo>
                  <a:cubicBezTo>
                    <a:pt x="20298" y="63288"/>
                    <a:pt x="20807" y="64155"/>
                    <a:pt x="21368" y="65022"/>
                  </a:cubicBezTo>
                  <a:cubicBezTo>
                    <a:pt x="21470" y="65226"/>
                    <a:pt x="21674" y="65328"/>
                    <a:pt x="21929" y="65328"/>
                  </a:cubicBezTo>
                  <a:lnTo>
                    <a:pt x="21980" y="65328"/>
                  </a:lnTo>
                  <a:cubicBezTo>
                    <a:pt x="22082" y="65328"/>
                    <a:pt x="22184" y="65328"/>
                    <a:pt x="22286" y="65226"/>
                  </a:cubicBezTo>
                  <a:lnTo>
                    <a:pt x="22439" y="65124"/>
                  </a:lnTo>
                  <a:cubicBezTo>
                    <a:pt x="22490" y="65022"/>
                    <a:pt x="22541" y="64920"/>
                    <a:pt x="22592" y="64818"/>
                  </a:cubicBezTo>
                  <a:cubicBezTo>
                    <a:pt x="23102" y="62880"/>
                    <a:pt x="23306" y="60891"/>
                    <a:pt x="23204" y="58903"/>
                  </a:cubicBezTo>
                  <a:cubicBezTo>
                    <a:pt x="23204" y="58291"/>
                    <a:pt x="23204" y="57679"/>
                    <a:pt x="23153" y="57169"/>
                  </a:cubicBezTo>
                  <a:lnTo>
                    <a:pt x="23153" y="57118"/>
                  </a:lnTo>
                  <a:lnTo>
                    <a:pt x="23102" y="55894"/>
                  </a:lnTo>
                  <a:cubicBezTo>
                    <a:pt x="23102" y="54823"/>
                    <a:pt x="23102" y="53854"/>
                    <a:pt x="23153" y="52936"/>
                  </a:cubicBezTo>
                  <a:cubicBezTo>
                    <a:pt x="23153" y="52732"/>
                    <a:pt x="23153" y="52528"/>
                    <a:pt x="23204" y="52375"/>
                  </a:cubicBezTo>
                  <a:lnTo>
                    <a:pt x="23204" y="50641"/>
                  </a:lnTo>
                  <a:cubicBezTo>
                    <a:pt x="23255" y="49417"/>
                    <a:pt x="23306" y="48244"/>
                    <a:pt x="23357" y="47173"/>
                  </a:cubicBezTo>
                  <a:cubicBezTo>
                    <a:pt x="23357" y="46918"/>
                    <a:pt x="23408" y="46663"/>
                    <a:pt x="23408" y="46408"/>
                  </a:cubicBezTo>
                  <a:cubicBezTo>
                    <a:pt x="23357" y="45745"/>
                    <a:pt x="23255" y="45082"/>
                    <a:pt x="23051" y="44419"/>
                  </a:cubicBezTo>
                  <a:cubicBezTo>
                    <a:pt x="23051" y="44368"/>
                    <a:pt x="23000" y="44317"/>
                    <a:pt x="23000" y="44266"/>
                  </a:cubicBezTo>
                  <a:cubicBezTo>
                    <a:pt x="23051" y="44266"/>
                    <a:pt x="23102" y="44266"/>
                    <a:pt x="23153" y="44215"/>
                  </a:cubicBezTo>
                  <a:lnTo>
                    <a:pt x="23663" y="43909"/>
                  </a:lnTo>
                  <a:lnTo>
                    <a:pt x="23663" y="43858"/>
                  </a:lnTo>
                  <a:cubicBezTo>
                    <a:pt x="24887" y="42685"/>
                    <a:pt x="26213" y="41563"/>
                    <a:pt x="27590" y="40543"/>
                  </a:cubicBezTo>
                  <a:cubicBezTo>
                    <a:pt x="32180" y="37127"/>
                    <a:pt x="37178" y="34322"/>
                    <a:pt x="42533" y="32231"/>
                  </a:cubicBezTo>
                  <a:cubicBezTo>
                    <a:pt x="45745" y="30956"/>
                    <a:pt x="49009" y="29783"/>
                    <a:pt x="52375" y="28814"/>
                  </a:cubicBezTo>
                  <a:cubicBezTo>
                    <a:pt x="53956" y="28355"/>
                    <a:pt x="55639" y="27947"/>
                    <a:pt x="57373" y="27539"/>
                  </a:cubicBezTo>
                  <a:cubicBezTo>
                    <a:pt x="58138" y="27335"/>
                    <a:pt x="58954" y="27131"/>
                    <a:pt x="59821" y="26978"/>
                  </a:cubicBezTo>
                  <a:lnTo>
                    <a:pt x="60994" y="26723"/>
                  </a:lnTo>
                  <a:cubicBezTo>
                    <a:pt x="61300" y="26672"/>
                    <a:pt x="61657" y="26570"/>
                    <a:pt x="62014" y="26519"/>
                  </a:cubicBezTo>
                  <a:cubicBezTo>
                    <a:pt x="62677" y="26417"/>
                    <a:pt x="63340" y="26417"/>
                    <a:pt x="63952" y="26366"/>
                  </a:cubicBezTo>
                  <a:lnTo>
                    <a:pt x="64309" y="26366"/>
                  </a:lnTo>
                  <a:cubicBezTo>
                    <a:pt x="66195" y="26060"/>
                    <a:pt x="68082" y="25856"/>
                    <a:pt x="69969" y="25703"/>
                  </a:cubicBezTo>
                  <a:lnTo>
                    <a:pt x="70275" y="25805"/>
                  </a:lnTo>
                  <a:cubicBezTo>
                    <a:pt x="70836" y="25652"/>
                    <a:pt x="71397" y="25448"/>
                    <a:pt x="71958" y="25142"/>
                  </a:cubicBezTo>
                  <a:cubicBezTo>
                    <a:pt x="71958" y="25142"/>
                    <a:pt x="72009" y="25091"/>
                    <a:pt x="72060" y="25091"/>
                  </a:cubicBezTo>
                  <a:cubicBezTo>
                    <a:pt x="72060" y="24989"/>
                    <a:pt x="72111" y="24938"/>
                    <a:pt x="72111" y="24836"/>
                  </a:cubicBezTo>
                  <a:cubicBezTo>
                    <a:pt x="72111" y="24458"/>
                    <a:pt x="71805" y="24168"/>
                    <a:pt x="71435" y="24168"/>
                  </a:cubicBezTo>
                  <a:cubicBezTo>
                    <a:pt x="71406" y="24168"/>
                    <a:pt x="71376" y="24169"/>
                    <a:pt x="71346" y="24173"/>
                  </a:cubicBezTo>
                  <a:lnTo>
                    <a:pt x="71295" y="24173"/>
                  </a:lnTo>
                  <a:lnTo>
                    <a:pt x="70020" y="24275"/>
                  </a:lnTo>
                  <a:cubicBezTo>
                    <a:pt x="67215" y="23408"/>
                    <a:pt x="64258" y="23000"/>
                    <a:pt x="61300" y="23000"/>
                  </a:cubicBezTo>
                  <a:lnTo>
                    <a:pt x="60229" y="23000"/>
                  </a:lnTo>
                  <a:cubicBezTo>
                    <a:pt x="56710" y="23000"/>
                    <a:pt x="53242" y="23357"/>
                    <a:pt x="49825" y="24122"/>
                  </a:cubicBezTo>
                  <a:cubicBezTo>
                    <a:pt x="45847" y="24938"/>
                    <a:pt x="42023" y="26162"/>
                    <a:pt x="38351" y="27845"/>
                  </a:cubicBezTo>
                  <a:cubicBezTo>
                    <a:pt x="34832" y="29426"/>
                    <a:pt x="31568" y="31517"/>
                    <a:pt x="28661" y="34016"/>
                  </a:cubicBezTo>
                  <a:cubicBezTo>
                    <a:pt x="27335" y="35240"/>
                    <a:pt x="26111" y="36515"/>
                    <a:pt x="25040" y="37993"/>
                  </a:cubicBezTo>
                  <a:cubicBezTo>
                    <a:pt x="23969" y="39370"/>
                    <a:pt x="23102" y="40849"/>
                    <a:pt x="22490" y="42430"/>
                  </a:cubicBezTo>
                  <a:cubicBezTo>
                    <a:pt x="22439" y="42532"/>
                    <a:pt x="22388" y="42634"/>
                    <a:pt x="22388" y="42685"/>
                  </a:cubicBezTo>
                  <a:cubicBezTo>
                    <a:pt x="22388" y="42634"/>
                    <a:pt x="22337" y="42583"/>
                    <a:pt x="22286" y="42532"/>
                  </a:cubicBezTo>
                  <a:cubicBezTo>
                    <a:pt x="22082" y="41971"/>
                    <a:pt x="21827" y="41359"/>
                    <a:pt x="21674" y="40696"/>
                  </a:cubicBezTo>
                  <a:cubicBezTo>
                    <a:pt x="21266" y="39523"/>
                    <a:pt x="20960" y="38299"/>
                    <a:pt x="20705" y="37076"/>
                  </a:cubicBezTo>
                  <a:cubicBezTo>
                    <a:pt x="20552" y="36362"/>
                    <a:pt x="20451" y="35597"/>
                    <a:pt x="20349" y="34832"/>
                  </a:cubicBezTo>
                  <a:cubicBezTo>
                    <a:pt x="20349" y="34169"/>
                    <a:pt x="20400" y="33455"/>
                    <a:pt x="20451" y="32741"/>
                  </a:cubicBezTo>
                  <a:cubicBezTo>
                    <a:pt x="20858" y="27896"/>
                    <a:pt x="21929" y="23051"/>
                    <a:pt x="23612" y="18461"/>
                  </a:cubicBezTo>
                  <a:cubicBezTo>
                    <a:pt x="25346" y="13617"/>
                    <a:pt x="27488" y="8874"/>
                    <a:pt x="29579" y="4386"/>
                  </a:cubicBezTo>
                  <a:lnTo>
                    <a:pt x="30293" y="2856"/>
                  </a:lnTo>
                  <a:cubicBezTo>
                    <a:pt x="30548" y="2295"/>
                    <a:pt x="30854" y="1683"/>
                    <a:pt x="31109" y="1071"/>
                  </a:cubicBezTo>
                  <a:cubicBezTo>
                    <a:pt x="31262" y="816"/>
                    <a:pt x="31211" y="510"/>
                    <a:pt x="31007" y="306"/>
                  </a:cubicBezTo>
                  <a:cubicBezTo>
                    <a:pt x="30956" y="255"/>
                    <a:pt x="30905" y="204"/>
                    <a:pt x="30854" y="153"/>
                  </a:cubicBezTo>
                  <a:cubicBezTo>
                    <a:pt x="30803" y="51"/>
                    <a:pt x="30701" y="0"/>
                    <a:pt x="30548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1" name="Google Shape;1772;p33">
              <a:extLst>
                <a:ext uri="{FF2B5EF4-FFF2-40B4-BE49-F238E27FC236}">
                  <a16:creationId xmlns:a16="http://schemas.microsoft.com/office/drawing/2014/main" id="{A49A194B-D29B-4A12-A1DE-CB627C34E818}"/>
                </a:ext>
              </a:extLst>
            </p:cNvPr>
            <p:cNvSpPr/>
            <p:nvPr/>
          </p:nvSpPr>
          <p:spPr>
            <a:xfrm>
              <a:off x="2137374" y="2215282"/>
              <a:ext cx="515049" cy="379319"/>
            </a:xfrm>
            <a:custGeom>
              <a:avLst/>
              <a:gdLst/>
              <a:ahLst/>
              <a:cxnLst/>
              <a:rect l="l" t="t" r="r" b="b"/>
              <a:pathLst>
                <a:path w="41411" h="30498" extrusionOk="0">
                  <a:moveTo>
                    <a:pt x="6426" y="1"/>
                  </a:moveTo>
                  <a:cubicBezTo>
                    <a:pt x="4284" y="1"/>
                    <a:pt x="2091" y="205"/>
                    <a:pt x="0" y="562"/>
                  </a:cubicBezTo>
                  <a:lnTo>
                    <a:pt x="0" y="664"/>
                  </a:lnTo>
                  <a:cubicBezTo>
                    <a:pt x="51" y="919"/>
                    <a:pt x="153" y="1174"/>
                    <a:pt x="306" y="1429"/>
                  </a:cubicBezTo>
                  <a:cubicBezTo>
                    <a:pt x="459" y="1684"/>
                    <a:pt x="612" y="1939"/>
                    <a:pt x="765" y="2194"/>
                  </a:cubicBezTo>
                  <a:lnTo>
                    <a:pt x="816" y="2296"/>
                  </a:lnTo>
                  <a:cubicBezTo>
                    <a:pt x="867" y="2449"/>
                    <a:pt x="918" y="2602"/>
                    <a:pt x="969" y="2755"/>
                  </a:cubicBezTo>
                  <a:cubicBezTo>
                    <a:pt x="1479" y="3978"/>
                    <a:pt x="2091" y="5100"/>
                    <a:pt x="2754" y="6222"/>
                  </a:cubicBezTo>
                  <a:cubicBezTo>
                    <a:pt x="3570" y="7497"/>
                    <a:pt x="4437" y="8721"/>
                    <a:pt x="5406" y="9894"/>
                  </a:cubicBezTo>
                  <a:cubicBezTo>
                    <a:pt x="6426" y="11169"/>
                    <a:pt x="7497" y="12444"/>
                    <a:pt x="8721" y="13719"/>
                  </a:cubicBezTo>
                  <a:cubicBezTo>
                    <a:pt x="9996" y="15045"/>
                    <a:pt x="11220" y="16269"/>
                    <a:pt x="12699" y="17646"/>
                  </a:cubicBezTo>
                  <a:cubicBezTo>
                    <a:pt x="14075" y="18921"/>
                    <a:pt x="15452" y="20145"/>
                    <a:pt x="16931" y="21267"/>
                  </a:cubicBezTo>
                  <a:cubicBezTo>
                    <a:pt x="19634" y="23511"/>
                    <a:pt x="22541" y="25500"/>
                    <a:pt x="25652" y="27233"/>
                  </a:cubicBezTo>
                  <a:cubicBezTo>
                    <a:pt x="27029" y="27998"/>
                    <a:pt x="28457" y="28712"/>
                    <a:pt x="29936" y="29273"/>
                  </a:cubicBezTo>
                  <a:cubicBezTo>
                    <a:pt x="31160" y="29783"/>
                    <a:pt x="32486" y="30140"/>
                    <a:pt x="33812" y="30344"/>
                  </a:cubicBezTo>
                  <a:cubicBezTo>
                    <a:pt x="34373" y="30446"/>
                    <a:pt x="34883" y="30497"/>
                    <a:pt x="35444" y="30497"/>
                  </a:cubicBezTo>
                  <a:lnTo>
                    <a:pt x="35495" y="30497"/>
                  </a:lnTo>
                  <a:cubicBezTo>
                    <a:pt x="36056" y="30497"/>
                    <a:pt x="36616" y="30446"/>
                    <a:pt x="37177" y="30344"/>
                  </a:cubicBezTo>
                  <a:cubicBezTo>
                    <a:pt x="38197" y="30089"/>
                    <a:pt x="39115" y="29630"/>
                    <a:pt x="39880" y="28916"/>
                  </a:cubicBezTo>
                  <a:cubicBezTo>
                    <a:pt x="40288" y="28559"/>
                    <a:pt x="40645" y="28100"/>
                    <a:pt x="40900" y="27641"/>
                  </a:cubicBezTo>
                  <a:cubicBezTo>
                    <a:pt x="41104" y="27284"/>
                    <a:pt x="41257" y="26928"/>
                    <a:pt x="41410" y="26520"/>
                  </a:cubicBezTo>
                  <a:cubicBezTo>
                    <a:pt x="41410" y="26367"/>
                    <a:pt x="41359" y="26265"/>
                    <a:pt x="41308" y="26112"/>
                  </a:cubicBezTo>
                  <a:cubicBezTo>
                    <a:pt x="40951" y="24786"/>
                    <a:pt x="40492" y="23409"/>
                    <a:pt x="39982" y="22083"/>
                  </a:cubicBezTo>
                  <a:cubicBezTo>
                    <a:pt x="39370" y="20604"/>
                    <a:pt x="38707" y="19176"/>
                    <a:pt x="37993" y="17799"/>
                  </a:cubicBezTo>
                  <a:cubicBezTo>
                    <a:pt x="37228" y="16422"/>
                    <a:pt x="36362" y="15096"/>
                    <a:pt x="35444" y="13872"/>
                  </a:cubicBezTo>
                  <a:cubicBezTo>
                    <a:pt x="33557" y="11373"/>
                    <a:pt x="31313" y="9231"/>
                    <a:pt x="28814" y="7395"/>
                  </a:cubicBezTo>
                  <a:cubicBezTo>
                    <a:pt x="26162" y="5457"/>
                    <a:pt x="23306" y="3876"/>
                    <a:pt x="20297" y="2704"/>
                  </a:cubicBezTo>
                  <a:cubicBezTo>
                    <a:pt x="16982" y="1378"/>
                    <a:pt x="13464" y="511"/>
                    <a:pt x="9945" y="205"/>
                  </a:cubicBezTo>
                  <a:cubicBezTo>
                    <a:pt x="8772" y="52"/>
                    <a:pt x="7599" y="1"/>
                    <a:pt x="64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2" name="Google Shape;1773;p33">
              <a:extLst>
                <a:ext uri="{FF2B5EF4-FFF2-40B4-BE49-F238E27FC236}">
                  <a16:creationId xmlns:a16="http://schemas.microsoft.com/office/drawing/2014/main" id="{CA941AB0-A35F-4D80-917B-5AFB585B8F21}"/>
                </a:ext>
              </a:extLst>
            </p:cNvPr>
            <p:cNvSpPr/>
            <p:nvPr/>
          </p:nvSpPr>
          <p:spPr>
            <a:xfrm>
              <a:off x="1866535" y="2116342"/>
              <a:ext cx="150966" cy="113542"/>
            </a:xfrm>
            <a:custGeom>
              <a:avLst/>
              <a:gdLst/>
              <a:ahLst/>
              <a:cxnLst/>
              <a:rect l="l" t="t" r="r" b="b"/>
              <a:pathLst>
                <a:path w="12138" h="9129" extrusionOk="0">
                  <a:moveTo>
                    <a:pt x="10047" y="0"/>
                  </a:moveTo>
                  <a:cubicBezTo>
                    <a:pt x="9384" y="0"/>
                    <a:pt x="8670" y="102"/>
                    <a:pt x="8007" y="204"/>
                  </a:cubicBezTo>
                  <a:cubicBezTo>
                    <a:pt x="7293" y="357"/>
                    <a:pt x="6579" y="561"/>
                    <a:pt x="5865" y="816"/>
                  </a:cubicBezTo>
                  <a:cubicBezTo>
                    <a:pt x="5151" y="1071"/>
                    <a:pt x="4386" y="1326"/>
                    <a:pt x="3621" y="1632"/>
                  </a:cubicBezTo>
                  <a:cubicBezTo>
                    <a:pt x="2397" y="2193"/>
                    <a:pt x="1224" y="2805"/>
                    <a:pt x="51" y="3468"/>
                  </a:cubicBezTo>
                  <a:cubicBezTo>
                    <a:pt x="0" y="3876"/>
                    <a:pt x="0" y="4284"/>
                    <a:pt x="51" y="4743"/>
                  </a:cubicBezTo>
                  <a:cubicBezTo>
                    <a:pt x="51" y="5049"/>
                    <a:pt x="102" y="5355"/>
                    <a:pt x="204" y="5661"/>
                  </a:cubicBezTo>
                  <a:cubicBezTo>
                    <a:pt x="306" y="6018"/>
                    <a:pt x="459" y="6324"/>
                    <a:pt x="612" y="6630"/>
                  </a:cubicBezTo>
                  <a:cubicBezTo>
                    <a:pt x="765" y="6936"/>
                    <a:pt x="969" y="7242"/>
                    <a:pt x="1173" y="7497"/>
                  </a:cubicBezTo>
                  <a:cubicBezTo>
                    <a:pt x="1377" y="7803"/>
                    <a:pt x="1632" y="8007"/>
                    <a:pt x="1887" y="8262"/>
                  </a:cubicBezTo>
                  <a:cubicBezTo>
                    <a:pt x="2346" y="8619"/>
                    <a:pt x="2805" y="8925"/>
                    <a:pt x="3366" y="9129"/>
                  </a:cubicBezTo>
                  <a:cubicBezTo>
                    <a:pt x="3519" y="8721"/>
                    <a:pt x="3723" y="8262"/>
                    <a:pt x="3927" y="7854"/>
                  </a:cubicBezTo>
                  <a:cubicBezTo>
                    <a:pt x="4539" y="6579"/>
                    <a:pt x="5355" y="5355"/>
                    <a:pt x="6273" y="4233"/>
                  </a:cubicBezTo>
                  <a:cubicBezTo>
                    <a:pt x="6987" y="3468"/>
                    <a:pt x="7752" y="2754"/>
                    <a:pt x="8670" y="2142"/>
                  </a:cubicBezTo>
                  <a:cubicBezTo>
                    <a:pt x="9435" y="1632"/>
                    <a:pt x="10251" y="1224"/>
                    <a:pt x="11169" y="969"/>
                  </a:cubicBezTo>
                  <a:lnTo>
                    <a:pt x="11373" y="867"/>
                  </a:lnTo>
                  <a:lnTo>
                    <a:pt x="11679" y="969"/>
                  </a:lnTo>
                  <a:lnTo>
                    <a:pt x="11781" y="969"/>
                  </a:lnTo>
                  <a:cubicBezTo>
                    <a:pt x="11883" y="969"/>
                    <a:pt x="12036" y="867"/>
                    <a:pt x="12087" y="714"/>
                  </a:cubicBezTo>
                  <a:cubicBezTo>
                    <a:pt x="12138" y="612"/>
                    <a:pt x="12087" y="510"/>
                    <a:pt x="12036" y="408"/>
                  </a:cubicBezTo>
                  <a:cubicBezTo>
                    <a:pt x="12036" y="408"/>
                    <a:pt x="12036" y="357"/>
                    <a:pt x="12036" y="357"/>
                  </a:cubicBezTo>
                  <a:cubicBezTo>
                    <a:pt x="11985" y="204"/>
                    <a:pt x="11883" y="51"/>
                    <a:pt x="11730" y="51"/>
                  </a:cubicBezTo>
                  <a:lnTo>
                    <a:pt x="11628" y="51"/>
                  </a:lnTo>
                  <a:lnTo>
                    <a:pt x="11373" y="153"/>
                  </a:lnTo>
                  <a:cubicBezTo>
                    <a:pt x="10914" y="51"/>
                    <a:pt x="10506" y="0"/>
                    <a:pt x="100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3" name="Google Shape;1774;p33">
              <a:extLst>
                <a:ext uri="{FF2B5EF4-FFF2-40B4-BE49-F238E27FC236}">
                  <a16:creationId xmlns:a16="http://schemas.microsoft.com/office/drawing/2014/main" id="{6D95FA10-2BB8-42B5-8008-083F58A0243A}"/>
                </a:ext>
              </a:extLst>
            </p:cNvPr>
            <p:cNvSpPr/>
            <p:nvPr/>
          </p:nvSpPr>
          <p:spPr>
            <a:xfrm>
              <a:off x="1526597" y="2710021"/>
              <a:ext cx="1335514" cy="506816"/>
            </a:xfrm>
            <a:custGeom>
              <a:avLst/>
              <a:gdLst/>
              <a:ahLst/>
              <a:cxnLst/>
              <a:rect l="l" t="t" r="r" b="b"/>
              <a:pathLst>
                <a:path w="107378" h="40749" extrusionOk="0">
                  <a:moveTo>
                    <a:pt x="89936" y="1"/>
                  </a:moveTo>
                  <a:cubicBezTo>
                    <a:pt x="88100" y="1"/>
                    <a:pt x="86315" y="307"/>
                    <a:pt x="84632" y="817"/>
                  </a:cubicBezTo>
                  <a:cubicBezTo>
                    <a:pt x="83051" y="1327"/>
                    <a:pt x="81572" y="1990"/>
                    <a:pt x="80196" y="2908"/>
                  </a:cubicBezTo>
                  <a:cubicBezTo>
                    <a:pt x="80094" y="3010"/>
                    <a:pt x="79941" y="3112"/>
                    <a:pt x="79788" y="3214"/>
                  </a:cubicBezTo>
                  <a:cubicBezTo>
                    <a:pt x="79482" y="3418"/>
                    <a:pt x="79176" y="3673"/>
                    <a:pt x="78870" y="3877"/>
                  </a:cubicBezTo>
                  <a:cubicBezTo>
                    <a:pt x="78003" y="4591"/>
                    <a:pt x="77238" y="5356"/>
                    <a:pt x="76524" y="6223"/>
                  </a:cubicBezTo>
                  <a:cubicBezTo>
                    <a:pt x="76218" y="6529"/>
                    <a:pt x="75963" y="6937"/>
                    <a:pt x="75657" y="7294"/>
                  </a:cubicBezTo>
                  <a:cubicBezTo>
                    <a:pt x="74994" y="8212"/>
                    <a:pt x="74433" y="9130"/>
                    <a:pt x="73974" y="10150"/>
                  </a:cubicBezTo>
                  <a:cubicBezTo>
                    <a:pt x="73821" y="10456"/>
                    <a:pt x="73719" y="10761"/>
                    <a:pt x="73566" y="11067"/>
                  </a:cubicBezTo>
                  <a:cubicBezTo>
                    <a:pt x="73566" y="11118"/>
                    <a:pt x="73566" y="11169"/>
                    <a:pt x="73515" y="11220"/>
                  </a:cubicBezTo>
                  <a:cubicBezTo>
                    <a:pt x="73260" y="11934"/>
                    <a:pt x="73005" y="12648"/>
                    <a:pt x="72852" y="13362"/>
                  </a:cubicBezTo>
                  <a:cubicBezTo>
                    <a:pt x="72597" y="14382"/>
                    <a:pt x="72444" y="15453"/>
                    <a:pt x="72342" y="16575"/>
                  </a:cubicBezTo>
                  <a:cubicBezTo>
                    <a:pt x="72189" y="16473"/>
                    <a:pt x="71985" y="16473"/>
                    <a:pt x="71781" y="16473"/>
                  </a:cubicBezTo>
                  <a:lnTo>
                    <a:pt x="71373" y="16473"/>
                  </a:lnTo>
                  <a:cubicBezTo>
                    <a:pt x="71322" y="16456"/>
                    <a:pt x="71265" y="16451"/>
                    <a:pt x="71207" y="16451"/>
                  </a:cubicBezTo>
                  <a:cubicBezTo>
                    <a:pt x="71090" y="16451"/>
                    <a:pt x="70965" y="16473"/>
                    <a:pt x="70863" y="16473"/>
                  </a:cubicBezTo>
                  <a:cubicBezTo>
                    <a:pt x="70557" y="16524"/>
                    <a:pt x="70251" y="16575"/>
                    <a:pt x="69996" y="16677"/>
                  </a:cubicBezTo>
                  <a:cubicBezTo>
                    <a:pt x="69690" y="16779"/>
                    <a:pt x="69384" y="16881"/>
                    <a:pt x="69129" y="17034"/>
                  </a:cubicBezTo>
                  <a:cubicBezTo>
                    <a:pt x="68823" y="17187"/>
                    <a:pt x="68568" y="17340"/>
                    <a:pt x="68313" y="17493"/>
                  </a:cubicBezTo>
                  <a:cubicBezTo>
                    <a:pt x="67854" y="17850"/>
                    <a:pt x="67446" y="18207"/>
                    <a:pt x="67140" y="18666"/>
                  </a:cubicBezTo>
                  <a:cubicBezTo>
                    <a:pt x="66936" y="17850"/>
                    <a:pt x="66630" y="17085"/>
                    <a:pt x="66324" y="16320"/>
                  </a:cubicBezTo>
                  <a:cubicBezTo>
                    <a:pt x="65049" y="13311"/>
                    <a:pt x="62958" y="10761"/>
                    <a:pt x="60255" y="8875"/>
                  </a:cubicBezTo>
                  <a:cubicBezTo>
                    <a:pt x="59337" y="8212"/>
                    <a:pt x="58419" y="7702"/>
                    <a:pt x="57400" y="7243"/>
                  </a:cubicBezTo>
                  <a:cubicBezTo>
                    <a:pt x="56380" y="6784"/>
                    <a:pt x="55309" y="6427"/>
                    <a:pt x="54238" y="6172"/>
                  </a:cubicBezTo>
                  <a:cubicBezTo>
                    <a:pt x="52861" y="5815"/>
                    <a:pt x="51535" y="5662"/>
                    <a:pt x="50158" y="5662"/>
                  </a:cubicBezTo>
                  <a:cubicBezTo>
                    <a:pt x="49291" y="5662"/>
                    <a:pt x="48424" y="5713"/>
                    <a:pt x="47557" y="5866"/>
                  </a:cubicBezTo>
                  <a:cubicBezTo>
                    <a:pt x="45925" y="6070"/>
                    <a:pt x="44395" y="6529"/>
                    <a:pt x="42916" y="7243"/>
                  </a:cubicBezTo>
                  <a:lnTo>
                    <a:pt x="42865" y="7243"/>
                  </a:lnTo>
                  <a:cubicBezTo>
                    <a:pt x="42508" y="7396"/>
                    <a:pt x="42151" y="7600"/>
                    <a:pt x="41743" y="7753"/>
                  </a:cubicBezTo>
                  <a:lnTo>
                    <a:pt x="41335" y="8008"/>
                  </a:lnTo>
                  <a:lnTo>
                    <a:pt x="41182" y="8110"/>
                  </a:lnTo>
                  <a:cubicBezTo>
                    <a:pt x="40825" y="8314"/>
                    <a:pt x="40468" y="8569"/>
                    <a:pt x="40111" y="8824"/>
                  </a:cubicBezTo>
                  <a:cubicBezTo>
                    <a:pt x="39754" y="9028"/>
                    <a:pt x="39295" y="9385"/>
                    <a:pt x="38887" y="9742"/>
                  </a:cubicBezTo>
                  <a:lnTo>
                    <a:pt x="38734" y="9895"/>
                  </a:lnTo>
                  <a:cubicBezTo>
                    <a:pt x="37867" y="10609"/>
                    <a:pt x="37102" y="11373"/>
                    <a:pt x="36439" y="12240"/>
                  </a:cubicBezTo>
                  <a:cubicBezTo>
                    <a:pt x="35572" y="13311"/>
                    <a:pt x="34859" y="14433"/>
                    <a:pt x="34247" y="15657"/>
                  </a:cubicBezTo>
                  <a:lnTo>
                    <a:pt x="33992" y="16320"/>
                  </a:lnTo>
                  <a:cubicBezTo>
                    <a:pt x="33380" y="17646"/>
                    <a:pt x="32972" y="19074"/>
                    <a:pt x="32768" y="20502"/>
                  </a:cubicBezTo>
                  <a:cubicBezTo>
                    <a:pt x="32717" y="20757"/>
                    <a:pt x="32666" y="21063"/>
                    <a:pt x="32666" y="21318"/>
                  </a:cubicBezTo>
                  <a:cubicBezTo>
                    <a:pt x="32564" y="22032"/>
                    <a:pt x="32513" y="22746"/>
                    <a:pt x="32564" y="23460"/>
                  </a:cubicBezTo>
                  <a:lnTo>
                    <a:pt x="32564" y="24276"/>
                  </a:lnTo>
                  <a:lnTo>
                    <a:pt x="32564" y="24684"/>
                  </a:lnTo>
                  <a:lnTo>
                    <a:pt x="32564" y="24786"/>
                  </a:lnTo>
                  <a:cubicBezTo>
                    <a:pt x="31391" y="24786"/>
                    <a:pt x="30218" y="24735"/>
                    <a:pt x="29045" y="24684"/>
                  </a:cubicBezTo>
                  <a:cubicBezTo>
                    <a:pt x="24659" y="24480"/>
                    <a:pt x="20273" y="24021"/>
                    <a:pt x="15887" y="23868"/>
                  </a:cubicBezTo>
                  <a:lnTo>
                    <a:pt x="12572" y="23868"/>
                  </a:lnTo>
                  <a:cubicBezTo>
                    <a:pt x="11655" y="23868"/>
                    <a:pt x="10737" y="23919"/>
                    <a:pt x="9819" y="23970"/>
                  </a:cubicBezTo>
                  <a:cubicBezTo>
                    <a:pt x="8187" y="24021"/>
                    <a:pt x="6504" y="24225"/>
                    <a:pt x="4923" y="24633"/>
                  </a:cubicBezTo>
                  <a:cubicBezTo>
                    <a:pt x="4005" y="24837"/>
                    <a:pt x="3189" y="25194"/>
                    <a:pt x="2373" y="25653"/>
                  </a:cubicBezTo>
                  <a:cubicBezTo>
                    <a:pt x="1557" y="26112"/>
                    <a:pt x="843" y="26673"/>
                    <a:pt x="231" y="27387"/>
                  </a:cubicBezTo>
                  <a:cubicBezTo>
                    <a:pt x="1" y="27656"/>
                    <a:pt x="233" y="27953"/>
                    <a:pt x="492" y="27953"/>
                  </a:cubicBezTo>
                  <a:cubicBezTo>
                    <a:pt x="577" y="27953"/>
                    <a:pt x="665" y="27921"/>
                    <a:pt x="741" y="27846"/>
                  </a:cubicBezTo>
                  <a:cubicBezTo>
                    <a:pt x="894" y="27591"/>
                    <a:pt x="1149" y="27387"/>
                    <a:pt x="1353" y="27183"/>
                  </a:cubicBezTo>
                  <a:cubicBezTo>
                    <a:pt x="1863" y="26724"/>
                    <a:pt x="2475" y="26316"/>
                    <a:pt x="3087" y="26010"/>
                  </a:cubicBezTo>
                  <a:cubicBezTo>
                    <a:pt x="3954" y="25602"/>
                    <a:pt x="4923" y="25296"/>
                    <a:pt x="5841" y="25092"/>
                  </a:cubicBezTo>
                  <a:cubicBezTo>
                    <a:pt x="7473" y="24786"/>
                    <a:pt x="9054" y="24633"/>
                    <a:pt x="10686" y="24582"/>
                  </a:cubicBezTo>
                  <a:cubicBezTo>
                    <a:pt x="11706" y="24531"/>
                    <a:pt x="12725" y="24531"/>
                    <a:pt x="13745" y="24531"/>
                  </a:cubicBezTo>
                  <a:cubicBezTo>
                    <a:pt x="14816" y="24531"/>
                    <a:pt x="15938" y="24531"/>
                    <a:pt x="17060" y="24582"/>
                  </a:cubicBezTo>
                  <a:lnTo>
                    <a:pt x="17672" y="24582"/>
                  </a:lnTo>
                  <a:cubicBezTo>
                    <a:pt x="22058" y="24786"/>
                    <a:pt x="26444" y="25245"/>
                    <a:pt x="30830" y="25398"/>
                  </a:cubicBezTo>
                  <a:lnTo>
                    <a:pt x="32615" y="25398"/>
                  </a:lnTo>
                  <a:cubicBezTo>
                    <a:pt x="32768" y="26622"/>
                    <a:pt x="33074" y="27897"/>
                    <a:pt x="33482" y="29070"/>
                  </a:cubicBezTo>
                  <a:lnTo>
                    <a:pt x="33482" y="29121"/>
                  </a:lnTo>
                  <a:lnTo>
                    <a:pt x="33482" y="29172"/>
                  </a:lnTo>
                  <a:cubicBezTo>
                    <a:pt x="33992" y="30549"/>
                    <a:pt x="34706" y="31926"/>
                    <a:pt x="35521" y="33150"/>
                  </a:cubicBezTo>
                  <a:cubicBezTo>
                    <a:pt x="35674" y="33303"/>
                    <a:pt x="35776" y="33507"/>
                    <a:pt x="35929" y="33660"/>
                  </a:cubicBezTo>
                  <a:cubicBezTo>
                    <a:pt x="36184" y="34016"/>
                    <a:pt x="36439" y="34373"/>
                    <a:pt x="36745" y="34730"/>
                  </a:cubicBezTo>
                  <a:lnTo>
                    <a:pt x="36796" y="34781"/>
                  </a:lnTo>
                  <a:cubicBezTo>
                    <a:pt x="37255" y="35291"/>
                    <a:pt x="37765" y="35801"/>
                    <a:pt x="38275" y="36260"/>
                  </a:cubicBezTo>
                  <a:cubicBezTo>
                    <a:pt x="38479" y="36464"/>
                    <a:pt x="38734" y="36668"/>
                    <a:pt x="38938" y="36821"/>
                  </a:cubicBezTo>
                  <a:lnTo>
                    <a:pt x="39193" y="37025"/>
                  </a:lnTo>
                  <a:cubicBezTo>
                    <a:pt x="41794" y="39065"/>
                    <a:pt x="44956" y="40340"/>
                    <a:pt x="48322" y="40697"/>
                  </a:cubicBezTo>
                  <a:cubicBezTo>
                    <a:pt x="48883" y="40748"/>
                    <a:pt x="49444" y="40748"/>
                    <a:pt x="50005" y="40748"/>
                  </a:cubicBezTo>
                  <a:cubicBezTo>
                    <a:pt x="50566" y="40748"/>
                    <a:pt x="51127" y="40748"/>
                    <a:pt x="51739" y="40697"/>
                  </a:cubicBezTo>
                  <a:cubicBezTo>
                    <a:pt x="52861" y="40544"/>
                    <a:pt x="53983" y="40340"/>
                    <a:pt x="55054" y="40034"/>
                  </a:cubicBezTo>
                  <a:cubicBezTo>
                    <a:pt x="57145" y="39422"/>
                    <a:pt x="59133" y="38402"/>
                    <a:pt x="60867" y="37025"/>
                  </a:cubicBezTo>
                  <a:cubicBezTo>
                    <a:pt x="61734" y="36362"/>
                    <a:pt x="62499" y="35597"/>
                    <a:pt x="63264" y="34781"/>
                  </a:cubicBezTo>
                  <a:cubicBezTo>
                    <a:pt x="63978" y="33965"/>
                    <a:pt x="64590" y="33099"/>
                    <a:pt x="65151" y="32181"/>
                  </a:cubicBezTo>
                  <a:cubicBezTo>
                    <a:pt x="65712" y="31212"/>
                    <a:pt x="66171" y="30243"/>
                    <a:pt x="66579" y="29223"/>
                  </a:cubicBezTo>
                  <a:cubicBezTo>
                    <a:pt x="66936" y="28152"/>
                    <a:pt x="67191" y="27132"/>
                    <a:pt x="67395" y="26010"/>
                  </a:cubicBezTo>
                  <a:cubicBezTo>
                    <a:pt x="67752" y="23868"/>
                    <a:pt x="67701" y="21624"/>
                    <a:pt x="67242" y="19482"/>
                  </a:cubicBezTo>
                  <a:lnTo>
                    <a:pt x="67395" y="19227"/>
                  </a:lnTo>
                  <a:cubicBezTo>
                    <a:pt x="67905" y="18462"/>
                    <a:pt x="68619" y="17850"/>
                    <a:pt x="69486" y="17493"/>
                  </a:cubicBezTo>
                  <a:cubicBezTo>
                    <a:pt x="69843" y="17289"/>
                    <a:pt x="70200" y="17187"/>
                    <a:pt x="70608" y="17136"/>
                  </a:cubicBezTo>
                  <a:cubicBezTo>
                    <a:pt x="70824" y="17100"/>
                    <a:pt x="71041" y="17064"/>
                    <a:pt x="71257" y="17064"/>
                  </a:cubicBezTo>
                  <a:cubicBezTo>
                    <a:pt x="71347" y="17064"/>
                    <a:pt x="71436" y="17070"/>
                    <a:pt x="71526" y="17085"/>
                  </a:cubicBezTo>
                  <a:cubicBezTo>
                    <a:pt x="71730" y="17085"/>
                    <a:pt x="71985" y="17136"/>
                    <a:pt x="72240" y="17187"/>
                  </a:cubicBezTo>
                  <a:cubicBezTo>
                    <a:pt x="72240" y="17748"/>
                    <a:pt x="72240" y="18258"/>
                    <a:pt x="72240" y="18819"/>
                  </a:cubicBezTo>
                  <a:lnTo>
                    <a:pt x="72240" y="19227"/>
                  </a:lnTo>
                  <a:cubicBezTo>
                    <a:pt x="72240" y="19431"/>
                    <a:pt x="72291" y="19635"/>
                    <a:pt x="72342" y="19839"/>
                  </a:cubicBezTo>
                  <a:cubicBezTo>
                    <a:pt x="72648" y="22083"/>
                    <a:pt x="73362" y="24174"/>
                    <a:pt x="74433" y="26112"/>
                  </a:cubicBezTo>
                  <a:cubicBezTo>
                    <a:pt x="74943" y="27081"/>
                    <a:pt x="75555" y="27948"/>
                    <a:pt x="76269" y="28815"/>
                  </a:cubicBezTo>
                  <a:cubicBezTo>
                    <a:pt x="79125" y="32232"/>
                    <a:pt x="83153" y="34424"/>
                    <a:pt x="87590" y="34985"/>
                  </a:cubicBezTo>
                  <a:cubicBezTo>
                    <a:pt x="88304" y="35036"/>
                    <a:pt x="89018" y="35087"/>
                    <a:pt x="89732" y="35087"/>
                  </a:cubicBezTo>
                  <a:lnTo>
                    <a:pt x="90956" y="35087"/>
                  </a:lnTo>
                  <a:cubicBezTo>
                    <a:pt x="100187" y="34424"/>
                    <a:pt x="107326" y="26826"/>
                    <a:pt x="107326" y="17595"/>
                  </a:cubicBezTo>
                  <a:cubicBezTo>
                    <a:pt x="107377" y="16524"/>
                    <a:pt x="107326" y="15402"/>
                    <a:pt x="107173" y="14331"/>
                  </a:cubicBezTo>
                  <a:cubicBezTo>
                    <a:pt x="106969" y="13260"/>
                    <a:pt x="106663" y="12189"/>
                    <a:pt x="106255" y="11169"/>
                  </a:cubicBezTo>
                  <a:cubicBezTo>
                    <a:pt x="103807" y="4897"/>
                    <a:pt x="97943" y="562"/>
                    <a:pt x="91211" y="52"/>
                  </a:cubicBezTo>
                  <a:cubicBezTo>
                    <a:pt x="90803" y="52"/>
                    <a:pt x="90344" y="1"/>
                    <a:pt x="89936" y="1"/>
                  </a:cubicBezTo>
                  <a:close/>
                </a:path>
              </a:pathLst>
            </a:custGeom>
            <a:solidFill>
              <a:srgbClr val="A6F9FB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154" name="Google Shape;1791;p33">
            <a:extLst>
              <a:ext uri="{FF2B5EF4-FFF2-40B4-BE49-F238E27FC236}">
                <a16:creationId xmlns:a16="http://schemas.microsoft.com/office/drawing/2014/main" id="{2F2B2C6B-BBFA-417F-AC8E-193BB5C93A63}"/>
              </a:ext>
            </a:extLst>
          </p:cNvPr>
          <p:cNvGrpSpPr/>
          <p:nvPr/>
        </p:nvGrpSpPr>
        <p:grpSpPr>
          <a:xfrm>
            <a:off x="677244" y="3632516"/>
            <a:ext cx="2982600" cy="747054"/>
            <a:chOff x="1176669" y="3655136"/>
            <a:chExt cx="2982600" cy="747054"/>
          </a:xfrm>
        </p:grpSpPr>
        <p:sp>
          <p:nvSpPr>
            <p:cNvPr id="155" name="Google Shape;1792;p33">
              <a:extLst>
                <a:ext uri="{FF2B5EF4-FFF2-40B4-BE49-F238E27FC236}">
                  <a16:creationId xmlns:a16="http://schemas.microsoft.com/office/drawing/2014/main" id="{21B7280F-039C-4401-9617-38F89CC8527F}"/>
                </a:ext>
              </a:extLst>
            </p:cNvPr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6" name="Google Shape;1793;p33">
              <a:extLst>
                <a:ext uri="{FF2B5EF4-FFF2-40B4-BE49-F238E27FC236}">
                  <a16:creationId xmlns:a16="http://schemas.microsoft.com/office/drawing/2014/main" id="{10D6FAF9-3E37-473D-AB96-3285A76D85C5}"/>
                </a:ext>
              </a:extLst>
            </p:cNvPr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7" name="Google Shape;1794;p33">
              <a:extLst>
                <a:ext uri="{FF2B5EF4-FFF2-40B4-BE49-F238E27FC236}">
                  <a16:creationId xmlns:a16="http://schemas.microsoft.com/office/drawing/2014/main" id="{6E41E28F-A784-4D1E-9CD6-D02AD17BC45C}"/>
                </a:ext>
              </a:extLst>
            </p:cNvPr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158" name="Google Shape;1795;p33">
              <a:extLst>
                <a:ext uri="{FF2B5EF4-FFF2-40B4-BE49-F238E27FC236}">
                  <a16:creationId xmlns:a16="http://schemas.microsoft.com/office/drawing/2014/main" id="{C01609A5-4AF8-49E3-AD3C-100206E22B00}"/>
                </a:ext>
              </a:extLst>
            </p:cNvPr>
            <p:cNvGrpSpPr/>
            <p:nvPr/>
          </p:nvGrpSpPr>
          <p:grpSpPr>
            <a:xfrm>
              <a:off x="1176669" y="3655136"/>
              <a:ext cx="2982600" cy="747054"/>
              <a:chOff x="1176669" y="3655136"/>
              <a:chExt cx="2982600" cy="747054"/>
            </a:xfrm>
          </p:grpSpPr>
          <p:sp>
            <p:nvSpPr>
              <p:cNvPr id="159" name="Google Shape;1796;p33">
                <a:extLst>
                  <a:ext uri="{FF2B5EF4-FFF2-40B4-BE49-F238E27FC236}">
                    <a16:creationId xmlns:a16="http://schemas.microsoft.com/office/drawing/2014/main" id="{FE6E0002-2210-4684-8BEC-4C2AAA5784CC}"/>
                  </a:ext>
                </a:extLst>
              </p:cNvPr>
              <p:cNvSpPr/>
              <p:nvPr/>
            </p:nvSpPr>
            <p:spPr>
              <a:xfrm>
                <a:off x="4086651" y="37639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60" name="Google Shape;1797;p33">
                <a:extLst>
                  <a:ext uri="{FF2B5EF4-FFF2-40B4-BE49-F238E27FC236}">
                    <a16:creationId xmlns:a16="http://schemas.microsoft.com/office/drawing/2014/main" id="{6CCEE346-9446-498A-9FCE-96F9F3D654B1}"/>
                  </a:ext>
                </a:extLst>
              </p:cNvPr>
              <p:cNvSpPr/>
              <p:nvPr/>
            </p:nvSpPr>
            <p:spPr>
              <a:xfrm>
                <a:off x="3937979" y="38469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61" name="Google Shape;1798;p33">
                <a:extLst>
                  <a:ext uri="{FF2B5EF4-FFF2-40B4-BE49-F238E27FC236}">
                    <a16:creationId xmlns:a16="http://schemas.microsoft.com/office/drawing/2014/main" id="{7487B4E0-B247-406D-9518-C15EE601096E}"/>
                  </a:ext>
                </a:extLst>
              </p:cNvPr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62" name="Google Shape;1799;p33">
                <a:extLst>
                  <a:ext uri="{FF2B5EF4-FFF2-40B4-BE49-F238E27FC236}">
                    <a16:creationId xmlns:a16="http://schemas.microsoft.com/office/drawing/2014/main" id="{1273E222-B81A-4C74-8968-E361F95123E2}"/>
                  </a:ext>
                </a:extLst>
              </p:cNvPr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63" name="Google Shape;1800;p33">
                <a:extLst>
                  <a:ext uri="{FF2B5EF4-FFF2-40B4-BE49-F238E27FC236}">
                    <a16:creationId xmlns:a16="http://schemas.microsoft.com/office/drawing/2014/main" id="{09689717-F116-4B02-9445-E48FFE43C57B}"/>
                  </a:ext>
                </a:extLst>
              </p:cNvPr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64" name="Google Shape;1801;p33">
                <a:extLst>
                  <a:ext uri="{FF2B5EF4-FFF2-40B4-BE49-F238E27FC236}">
                    <a16:creationId xmlns:a16="http://schemas.microsoft.com/office/drawing/2014/main" id="{5D40BD30-E14F-49BE-9DD6-791FE6041890}"/>
                  </a:ext>
                </a:extLst>
              </p:cNvPr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65" name="Google Shape;1802;p33">
                <a:extLst>
                  <a:ext uri="{FF2B5EF4-FFF2-40B4-BE49-F238E27FC236}">
                    <a16:creationId xmlns:a16="http://schemas.microsoft.com/office/drawing/2014/main" id="{83211AAE-1CF6-4F10-B086-53FB39B89E18}"/>
                  </a:ext>
                </a:extLst>
              </p:cNvPr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66" name="Google Shape;1803;p33">
                <a:extLst>
                  <a:ext uri="{FF2B5EF4-FFF2-40B4-BE49-F238E27FC236}">
                    <a16:creationId xmlns:a16="http://schemas.microsoft.com/office/drawing/2014/main" id="{E5319338-6F52-4444-924D-26B91FEEC3FA}"/>
                  </a:ext>
                </a:extLst>
              </p:cNvPr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67" name="Google Shape;1804;p33">
                <a:extLst>
                  <a:ext uri="{FF2B5EF4-FFF2-40B4-BE49-F238E27FC236}">
                    <a16:creationId xmlns:a16="http://schemas.microsoft.com/office/drawing/2014/main" id="{9630E65C-9FC0-499A-B198-959FA388B7C0}"/>
                  </a:ext>
                </a:extLst>
              </p:cNvPr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68" name="Google Shape;1805;p33">
                <a:extLst>
                  <a:ext uri="{FF2B5EF4-FFF2-40B4-BE49-F238E27FC236}">
                    <a16:creationId xmlns:a16="http://schemas.microsoft.com/office/drawing/2014/main" id="{F82E09F0-D1EE-4D4E-976D-A125477A48B2}"/>
                  </a:ext>
                </a:extLst>
              </p:cNvPr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69" name="Google Shape;1806;p33">
                <a:extLst>
                  <a:ext uri="{FF2B5EF4-FFF2-40B4-BE49-F238E27FC236}">
                    <a16:creationId xmlns:a16="http://schemas.microsoft.com/office/drawing/2014/main" id="{561C453D-E9E8-43AA-8A2D-E313FE1D5155}"/>
                  </a:ext>
                </a:extLst>
              </p:cNvPr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0" name="Google Shape;1807;p33">
                <a:extLst>
                  <a:ext uri="{FF2B5EF4-FFF2-40B4-BE49-F238E27FC236}">
                    <a16:creationId xmlns:a16="http://schemas.microsoft.com/office/drawing/2014/main" id="{DF180CCF-A742-43E4-9CBB-F82B858F1D82}"/>
                  </a:ext>
                </a:extLst>
              </p:cNvPr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1" name="Google Shape;1808;p33">
                <a:extLst>
                  <a:ext uri="{FF2B5EF4-FFF2-40B4-BE49-F238E27FC236}">
                    <a16:creationId xmlns:a16="http://schemas.microsoft.com/office/drawing/2014/main" id="{8EAA63B9-DABC-4631-9427-9054672F72D8}"/>
                  </a:ext>
                </a:extLst>
              </p:cNvPr>
              <p:cNvSpPr/>
              <p:nvPr/>
            </p:nvSpPr>
            <p:spPr>
              <a:xfrm>
                <a:off x="3127785" y="39222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2" name="Google Shape;1809;p33">
                <a:extLst>
                  <a:ext uri="{FF2B5EF4-FFF2-40B4-BE49-F238E27FC236}">
                    <a16:creationId xmlns:a16="http://schemas.microsoft.com/office/drawing/2014/main" id="{4F75A430-84A7-441B-8773-47AF60FCAD9B}"/>
                  </a:ext>
                </a:extLst>
              </p:cNvPr>
              <p:cNvSpPr/>
              <p:nvPr/>
            </p:nvSpPr>
            <p:spPr>
              <a:xfrm>
                <a:off x="3105706" y="38904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3" name="Google Shape;1810;p33">
                <a:extLst>
                  <a:ext uri="{FF2B5EF4-FFF2-40B4-BE49-F238E27FC236}">
                    <a16:creationId xmlns:a16="http://schemas.microsoft.com/office/drawing/2014/main" id="{DE0630ED-7CE5-4396-8ED6-10D8AED17797}"/>
                  </a:ext>
                </a:extLst>
              </p:cNvPr>
              <p:cNvSpPr/>
              <p:nvPr/>
            </p:nvSpPr>
            <p:spPr>
              <a:xfrm>
                <a:off x="4139316" y="4364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4" name="Google Shape;1811;p33">
                <a:extLst>
                  <a:ext uri="{FF2B5EF4-FFF2-40B4-BE49-F238E27FC236}">
                    <a16:creationId xmlns:a16="http://schemas.microsoft.com/office/drawing/2014/main" id="{8FFD91AC-E54E-447D-A03C-416ADC71C0F5}"/>
                  </a:ext>
                </a:extLst>
              </p:cNvPr>
              <p:cNvSpPr/>
              <p:nvPr/>
            </p:nvSpPr>
            <p:spPr>
              <a:xfrm>
                <a:off x="4067106" y="4389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5" name="Google Shape;1812;p33">
                <a:extLst>
                  <a:ext uri="{FF2B5EF4-FFF2-40B4-BE49-F238E27FC236}">
                    <a16:creationId xmlns:a16="http://schemas.microsoft.com/office/drawing/2014/main" id="{7C77742C-F6AC-44CB-BF4C-475660161876}"/>
                  </a:ext>
                </a:extLst>
              </p:cNvPr>
              <p:cNvSpPr/>
              <p:nvPr/>
            </p:nvSpPr>
            <p:spPr>
              <a:xfrm>
                <a:off x="4056881" y="4316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176" name="Google Shape;1836;p33">
            <a:extLst>
              <a:ext uri="{FF2B5EF4-FFF2-40B4-BE49-F238E27FC236}">
                <a16:creationId xmlns:a16="http://schemas.microsoft.com/office/drawing/2014/main" id="{0CC08F7B-C246-4112-ACDC-B08AC5A09E9F}"/>
              </a:ext>
            </a:extLst>
          </p:cNvPr>
          <p:cNvGrpSpPr/>
          <p:nvPr/>
        </p:nvGrpSpPr>
        <p:grpSpPr>
          <a:xfrm>
            <a:off x="0" y="3155041"/>
            <a:ext cx="1132346" cy="640125"/>
            <a:chOff x="75300" y="3702036"/>
            <a:chExt cx="1132346" cy="640125"/>
          </a:xfrm>
        </p:grpSpPr>
        <p:sp>
          <p:nvSpPr>
            <p:cNvPr id="177" name="Google Shape;1837;p33">
              <a:extLst>
                <a:ext uri="{FF2B5EF4-FFF2-40B4-BE49-F238E27FC236}">
                  <a16:creationId xmlns:a16="http://schemas.microsoft.com/office/drawing/2014/main" id="{14D24A52-63FE-4FDF-A6F0-22C39FAE4A01}"/>
                </a:ext>
              </a:extLst>
            </p:cNvPr>
            <p:cNvSpPr/>
            <p:nvPr/>
          </p:nvSpPr>
          <p:spPr>
            <a:xfrm>
              <a:off x="75300" y="3747280"/>
              <a:ext cx="1123750" cy="594881"/>
            </a:xfrm>
            <a:custGeom>
              <a:avLst/>
              <a:gdLst/>
              <a:ahLst/>
              <a:cxnLst/>
              <a:rect l="l" t="t" r="r" b="b"/>
              <a:pathLst>
                <a:path w="24837" h="13148" extrusionOk="0">
                  <a:moveTo>
                    <a:pt x="7585" y="0"/>
                  </a:moveTo>
                  <a:cubicBezTo>
                    <a:pt x="5299" y="310"/>
                    <a:pt x="0" y="2917"/>
                    <a:pt x="0" y="2917"/>
                  </a:cubicBezTo>
                  <a:cubicBezTo>
                    <a:pt x="2929" y="3155"/>
                    <a:pt x="7025" y="8858"/>
                    <a:pt x="7716" y="10871"/>
                  </a:cubicBezTo>
                  <a:cubicBezTo>
                    <a:pt x="8283" y="12460"/>
                    <a:pt x="8836" y="13148"/>
                    <a:pt x="9523" y="13148"/>
                  </a:cubicBezTo>
                  <a:cubicBezTo>
                    <a:pt x="9701" y="13148"/>
                    <a:pt x="9887" y="13102"/>
                    <a:pt x="10085" y="13014"/>
                  </a:cubicBezTo>
                  <a:cubicBezTo>
                    <a:pt x="16312" y="10180"/>
                    <a:pt x="20181" y="10394"/>
                    <a:pt x="21682" y="10132"/>
                  </a:cubicBezTo>
                  <a:cubicBezTo>
                    <a:pt x="21682" y="10132"/>
                    <a:pt x="23015" y="7596"/>
                    <a:pt x="24349" y="6584"/>
                  </a:cubicBezTo>
                  <a:cubicBezTo>
                    <a:pt x="24836" y="6202"/>
                    <a:pt x="23761" y="6016"/>
                    <a:pt x="22022" y="6016"/>
                  </a:cubicBezTo>
                  <a:cubicBezTo>
                    <a:pt x="19051" y="6016"/>
                    <a:pt x="14143" y="6560"/>
                    <a:pt x="11799" y="7596"/>
                  </a:cubicBezTo>
                  <a:cubicBezTo>
                    <a:pt x="11847" y="4179"/>
                    <a:pt x="7585" y="0"/>
                    <a:pt x="7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8" name="Google Shape;1838;p33">
              <a:extLst>
                <a:ext uri="{FF2B5EF4-FFF2-40B4-BE49-F238E27FC236}">
                  <a16:creationId xmlns:a16="http://schemas.microsoft.com/office/drawing/2014/main" id="{3EDD04F0-9619-4F28-82BD-1247ECD87869}"/>
                </a:ext>
              </a:extLst>
            </p:cNvPr>
            <p:cNvSpPr/>
            <p:nvPr/>
          </p:nvSpPr>
          <p:spPr>
            <a:xfrm>
              <a:off x="83896" y="3702036"/>
              <a:ext cx="1123750" cy="596239"/>
            </a:xfrm>
            <a:custGeom>
              <a:avLst/>
              <a:gdLst/>
              <a:ahLst/>
              <a:cxnLst/>
              <a:rect l="l" t="t" r="r" b="b"/>
              <a:pathLst>
                <a:path w="24837" h="13178" extrusionOk="0">
                  <a:moveTo>
                    <a:pt x="7621" y="0"/>
                  </a:moveTo>
                  <a:cubicBezTo>
                    <a:pt x="5299" y="345"/>
                    <a:pt x="1" y="2953"/>
                    <a:pt x="1" y="2953"/>
                  </a:cubicBezTo>
                  <a:cubicBezTo>
                    <a:pt x="2930" y="3191"/>
                    <a:pt x="7014" y="8894"/>
                    <a:pt x="7728" y="10894"/>
                  </a:cubicBezTo>
                  <a:cubicBezTo>
                    <a:pt x="8275" y="12487"/>
                    <a:pt x="8829" y="13177"/>
                    <a:pt x="9514" y="13177"/>
                  </a:cubicBezTo>
                  <a:cubicBezTo>
                    <a:pt x="9695" y="13177"/>
                    <a:pt x="9884" y="13129"/>
                    <a:pt x="10085" y="13037"/>
                  </a:cubicBezTo>
                  <a:cubicBezTo>
                    <a:pt x="16312" y="10216"/>
                    <a:pt x="20170" y="10418"/>
                    <a:pt x="21682" y="10168"/>
                  </a:cubicBezTo>
                  <a:cubicBezTo>
                    <a:pt x="21682" y="10168"/>
                    <a:pt x="23016" y="7620"/>
                    <a:pt x="24349" y="6596"/>
                  </a:cubicBezTo>
                  <a:cubicBezTo>
                    <a:pt x="24836" y="6223"/>
                    <a:pt x="23776" y="6041"/>
                    <a:pt x="22055" y="6041"/>
                  </a:cubicBezTo>
                  <a:cubicBezTo>
                    <a:pt x="19110" y="6041"/>
                    <a:pt x="14231" y="6574"/>
                    <a:pt x="11871" y="7596"/>
                  </a:cubicBezTo>
                  <a:cubicBezTo>
                    <a:pt x="11859" y="7596"/>
                    <a:pt x="11848" y="7608"/>
                    <a:pt x="11824" y="7608"/>
                  </a:cubicBezTo>
                  <a:lnTo>
                    <a:pt x="11824" y="7525"/>
                  </a:lnTo>
                  <a:cubicBezTo>
                    <a:pt x="11812" y="4132"/>
                    <a:pt x="7621" y="0"/>
                    <a:pt x="76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9" name="Google Shape;1839;p33">
              <a:extLst>
                <a:ext uri="{FF2B5EF4-FFF2-40B4-BE49-F238E27FC236}">
                  <a16:creationId xmlns:a16="http://schemas.microsoft.com/office/drawing/2014/main" id="{44290129-D6BD-4F84-901A-FEFE47E6F083}"/>
                </a:ext>
              </a:extLst>
            </p:cNvPr>
            <p:cNvSpPr/>
            <p:nvPr/>
          </p:nvSpPr>
          <p:spPr>
            <a:xfrm>
              <a:off x="504757" y="4043539"/>
              <a:ext cx="115194" cy="225456"/>
            </a:xfrm>
            <a:custGeom>
              <a:avLst/>
              <a:gdLst/>
              <a:ahLst/>
              <a:cxnLst/>
              <a:rect l="l" t="t" r="r" b="b"/>
              <a:pathLst>
                <a:path w="2546" h="4983" extrusionOk="0">
                  <a:moveTo>
                    <a:pt x="2498" y="1"/>
                  </a:moveTo>
                  <a:cubicBezTo>
                    <a:pt x="2438" y="96"/>
                    <a:pt x="2391" y="179"/>
                    <a:pt x="2331" y="274"/>
                  </a:cubicBezTo>
                  <a:cubicBezTo>
                    <a:pt x="2212" y="465"/>
                    <a:pt x="2105" y="644"/>
                    <a:pt x="1986" y="834"/>
                  </a:cubicBezTo>
                  <a:cubicBezTo>
                    <a:pt x="1236" y="2144"/>
                    <a:pt x="569" y="3525"/>
                    <a:pt x="9" y="4954"/>
                  </a:cubicBezTo>
                  <a:cubicBezTo>
                    <a:pt x="1" y="4971"/>
                    <a:pt x="24" y="4982"/>
                    <a:pt x="37" y="4982"/>
                  </a:cubicBezTo>
                  <a:cubicBezTo>
                    <a:pt x="42" y="4982"/>
                    <a:pt x="45" y="4981"/>
                    <a:pt x="45" y="4977"/>
                  </a:cubicBezTo>
                  <a:cubicBezTo>
                    <a:pt x="212" y="4573"/>
                    <a:pt x="390" y="4168"/>
                    <a:pt x="569" y="3787"/>
                  </a:cubicBezTo>
                  <a:cubicBezTo>
                    <a:pt x="879" y="3084"/>
                    <a:pt x="1212" y="2394"/>
                    <a:pt x="1593" y="1727"/>
                  </a:cubicBezTo>
                  <a:cubicBezTo>
                    <a:pt x="1772" y="1382"/>
                    <a:pt x="1962" y="1060"/>
                    <a:pt x="2153" y="727"/>
                  </a:cubicBezTo>
                  <a:cubicBezTo>
                    <a:pt x="2248" y="572"/>
                    <a:pt x="2331" y="405"/>
                    <a:pt x="2438" y="239"/>
                  </a:cubicBezTo>
                  <a:cubicBezTo>
                    <a:pt x="2462" y="179"/>
                    <a:pt x="2510" y="120"/>
                    <a:pt x="2546" y="72"/>
                  </a:cubicBezTo>
                  <a:cubicBezTo>
                    <a:pt x="2522" y="72"/>
                    <a:pt x="2510" y="96"/>
                    <a:pt x="2498" y="96"/>
                  </a:cubicBezTo>
                  <a:lnTo>
                    <a:pt x="2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0" name="Google Shape;1840;p33">
              <a:extLst>
                <a:ext uri="{FF2B5EF4-FFF2-40B4-BE49-F238E27FC236}">
                  <a16:creationId xmlns:a16="http://schemas.microsoft.com/office/drawing/2014/main" id="{0DB6B885-B6FC-4C11-A255-BC61B76E8BAF}"/>
                </a:ext>
              </a:extLst>
            </p:cNvPr>
            <p:cNvSpPr/>
            <p:nvPr/>
          </p:nvSpPr>
          <p:spPr>
            <a:xfrm>
              <a:off x="139999" y="3814513"/>
              <a:ext cx="364675" cy="456432"/>
            </a:xfrm>
            <a:custGeom>
              <a:avLst/>
              <a:gdLst/>
              <a:ahLst/>
              <a:cxnLst/>
              <a:rect l="l" t="t" r="r" b="b"/>
              <a:pathLst>
                <a:path w="8060" h="10088" extrusionOk="0">
                  <a:moveTo>
                    <a:pt x="27" y="1"/>
                  </a:moveTo>
                  <a:cubicBezTo>
                    <a:pt x="9" y="1"/>
                    <a:pt x="0" y="40"/>
                    <a:pt x="11" y="50"/>
                  </a:cubicBezTo>
                  <a:cubicBezTo>
                    <a:pt x="844" y="419"/>
                    <a:pt x="1642" y="848"/>
                    <a:pt x="2368" y="1419"/>
                  </a:cubicBezTo>
                  <a:cubicBezTo>
                    <a:pt x="3714" y="2431"/>
                    <a:pt x="4797" y="3741"/>
                    <a:pt x="5690" y="5170"/>
                  </a:cubicBezTo>
                  <a:cubicBezTo>
                    <a:pt x="6166" y="5920"/>
                    <a:pt x="6595" y="6741"/>
                    <a:pt x="6976" y="7563"/>
                  </a:cubicBezTo>
                  <a:cubicBezTo>
                    <a:pt x="7345" y="8384"/>
                    <a:pt x="7655" y="9230"/>
                    <a:pt x="8012" y="10063"/>
                  </a:cubicBezTo>
                  <a:cubicBezTo>
                    <a:pt x="8012" y="10075"/>
                    <a:pt x="8012" y="10087"/>
                    <a:pt x="8024" y="10087"/>
                  </a:cubicBezTo>
                  <a:lnTo>
                    <a:pt x="8048" y="10087"/>
                  </a:lnTo>
                  <a:cubicBezTo>
                    <a:pt x="8060" y="10087"/>
                    <a:pt x="8060" y="10087"/>
                    <a:pt x="8060" y="10075"/>
                  </a:cubicBezTo>
                  <a:cubicBezTo>
                    <a:pt x="7917" y="9575"/>
                    <a:pt x="7702" y="9075"/>
                    <a:pt x="7512" y="8599"/>
                  </a:cubicBezTo>
                  <a:cubicBezTo>
                    <a:pt x="7321" y="8146"/>
                    <a:pt x="7119" y="7682"/>
                    <a:pt x="6893" y="7218"/>
                  </a:cubicBezTo>
                  <a:cubicBezTo>
                    <a:pt x="6143" y="5610"/>
                    <a:pt x="5202" y="4098"/>
                    <a:pt x="4000" y="2789"/>
                  </a:cubicBezTo>
                  <a:cubicBezTo>
                    <a:pt x="3452" y="2193"/>
                    <a:pt x="2833" y="1657"/>
                    <a:pt x="2178" y="1181"/>
                  </a:cubicBezTo>
                  <a:cubicBezTo>
                    <a:pt x="1523" y="705"/>
                    <a:pt x="809" y="276"/>
                    <a:pt x="35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1" name="Google Shape;1841;p33">
              <a:extLst>
                <a:ext uri="{FF2B5EF4-FFF2-40B4-BE49-F238E27FC236}">
                  <a16:creationId xmlns:a16="http://schemas.microsoft.com/office/drawing/2014/main" id="{3881E615-2B90-4F8E-9226-3F3BDCA2D4CD}"/>
                </a:ext>
              </a:extLst>
            </p:cNvPr>
            <p:cNvSpPr/>
            <p:nvPr/>
          </p:nvSpPr>
          <p:spPr>
            <a:xfrm>
              <a:off x="442140" y="4153391"/>
              <a:ext cx="44023" cy="105557"/>
            </a:xfrm>
            <a:custGeom>
              <a:avLst/>
              <a:gdLst/>
              <a:ahLst/>
              <a:cxnLst/>
              <a:rect l="l" t="t" r="r" b="b"/>
              <a:pathLst>
                <a:path w="973" h="2333" extrusionOk="0">
                  <a:moveTo>
                    <a:pt x="35" y="0"/>
                  </a:moveTo>
                  <a:cubicBezTo>
                    <a:pt x="19" y="0"/>
                    <a:pt x="0" y="11"/>
                    <a:pt x="0" y="25"/>
                  </a:cubicBezTo>
                  <a:cubicBezTo>
                    <a:pt x="143" y="418"/>
                    <a:pt x="322" y="787"/>
                    <a:pt x="477" y="1156"/>
                  </a:cubicBezTo>
                  <a:cubicBezTo>
                    <a:pt x="620" y="1525"/>
                    <a:pt x="774" y="1918"/>
                    <a:pt x="905" y="2311"/>
                  </a:cubicBezTo>
                  <a:cubicBezTo>
                    <a:pt x="910" y="2325"/>
                    <a:pt x="922" y="2332"/>
                    <a:pt x="934" y="2332"/>
                  </a:cubicBezTo>
                  <a:cubicBezTo>
                    <a:pt x="953" y="2332"/>
                    <a:pt x="972" y="2316"/>
                    <a:pt x="965" y="2287"/>
                  </a:cubicBezTo>
                  <a:cubicBezTo>
                    <a:pt x="715" y="1514"/>
                    <a:pt x="429" y="740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2" name="Google Shape;1842;p33">
              <a:extLst>
                <a:ext uri="{FF2B5EF4-FFF2-40B4-BE49-F238E27FC236}">
                  <a16:creationId xmlns:a16="http://schemas.microsoft.com/office/drawing/2014/main" id="{BD22C8D9-DBF4-4903-9D41-B0BA24E33548}"/>
                </a:ext>
              </a:extLst>
            </p:cNvPr>
            <p:cNvSpPr/>
            <p:nvPr/>
          </p:nvSpPr>
          <p:spPr>
            <a:xfrm>
              <a:off x="291115" y="3942146"/>
              <a:ext cx="64338" cy="73161"/>
            </a:xfrm>
            <a:custGeom>
              <a:avLst/>
              <a:gdLst/>
              <a:ahLst/>
              <a:cxnLst/>
              <a:rect l="l" t="t" r="r" b="b"/>
              <a:pathLst>
                <a:path w="1422" h="1617" extrusionOk="0">
                  <a:moveTo>
                    <a:pt x="24" y="0"/>
                  </a:moveTo>
                  <a:cubicBezTo>
                    <a:pt x="7" y="0"/>
                    <a:pt x="0" y="22"/>
                    <a:pt x="17" y="39"/>
                  </a:cubicBezTo>
                  <a:cubicBezTo>
                    <a:pt x="421" y="575"/>
                    <a:pt x="886" y="1075"/>
                    <a:pt x="1326" y="1599"/>
                  </a:cubicBezTo>
                  <a:cubicBezTo>
                    <a:pt x="1336" y="1611"/>
                    <a:pt x="1347" y="1616"/>
                    <a:pt x="1359" y="1616"/>
                  </a:cubicBezTo>
                  <a:cubicBezTo>
                    <a:pt x="1391" y="1616"/>
                    <a:pt x="1421" y="1574"/>
                    <a:pt x="1386" y="1539"/>
                  </a:cubicBezTo>
                  <a:cubicBezTo>
                    <a:pt x="945" y="1027"/>
                    <a:pt x="505" y="503"/>
                    <a:pt x="52" y="15"/>
                  </a:cubicBezTo>
                  <a:cubicBezTo>
                    <a:pt x="41" y="4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3" name="Google Shape;1843;p33">
              <a:extLst>
                <a:ext uri="{FF2B5EF4-FFF2-40B4-BE49-F238E27FC236}">
                  <a16:creationId xmlns:a16="http://schemas.microsoft.com/office/drawing/2014/main" id="{08B8CE4D-6580-42A8-8545-5FCCE8A5A97C}"/>
                </a:ext>
              </a:extLst>
            </p:cNvPr>
            <p:cNvSpPr/>
            <p:nvPr/>
          </p:nvSpPr>
          <p:spPr>
            <a:xfrm>
              <a:off x="512358" y="4130181"/>
              <a:ext cx="543935" cy="138857"/>
            </a:xfrm>
            <a:custGeom>
              <a:avLst/>
              <a:gdLst/>
              <a:ahLst/>
              <a:cxnLst/>
              <a:rect l="l" t="t" r="r" b="b"/>
              <a:pathLst>
                <a:path w="12022" h="3069" extrusionOk="0">
                  <a:moveTo>
                    <a:pt x="10797" y="0"/>
                  </a:moveTo>
                  <a:cubicBezTo>
                    <a:pt x="10272" y="0"/>
                    <a:pt x="9744" y="21"/>
                    <a:pt x="9224" y="62"/>
                  </a:cubicBezTo>
                  <a:cubicBezTo>
                    <a:pt x="7581" y="205"/>
                    <a:pt x="5973" y="526"/>
                    <a:pt x="4425" y="1015"/>
                  </a:cubicBezTo>
                  <a:cubicBezTo>
                    <a:pt x="2878" y="1527"/>
                    <a:pt x="1413" y="2193"/>
                    <a:pt x="20" y="3027"/>
                  </a:cubicBezTo>
                  <a:cubicBezTo>
                    <a:pt x="1" y="3036"/>
                    <a:pt x="13" y="3069"/>
                    <a:pt x="18" y="3069"/>
                  </a:cubicBezTo>
                  <a:cubicBezTo>
                    <a:pt x="19" y="3069"/>
                    <a:pt x="20" y="3067"/>
                    <a:pt x="20" y="3062"/>
                  </a:cubicBezTo>
                  <a:cubicBezTo>
                    <a:pt x="794" y="2598"/>
                    <a:pt x="1604" y="2181"/>
                    <a:pt x="2437" y="1824"/>
                  </a:cubicBezTo>
                  <a:cubicBezTo>
                    <a:pt x="3925" y="1181"/>
                    <a:pt x="5497" y="705"/>
                    <a:pt x="7104" y="407"/>
                  </a:cubicBezTo>
                  <a:cubicBezTo>
                    <a:pt x="8412" y="169"/>
                    <a:pt x="9711" y="68"/>
                    <a:pt x="11016" y="68"/>
                  </a:cubicBezTo>
                  <a:cubicBezTo>
                    <a:pt x="11339" y="68"/>
                    <a:pt x="11662" y="74"/>
                    <a:pt x="11986" y="86"/>
                  </a:cubicBezTo>
                  <a:cubicBezTo>
                    <a:pt x="12022" y="86"/>
                    <a:pt x="12022" y="38"/>
                    <a:pt x="11986" y="38"/>
                  </a:cubicBezTo>
                  <a:cubicBezTo>
                    <a:pt x="11595" y="13"/>
                    <a:pt x="11197" y="0"/>
                    <a:pt x="10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4" name="Google Shape;1844;p33">
              <a:extLst>
                <a:ext uri="{FF2B5EF4-FFF2-40B4-BE49-F238E27FC236}">
                  <a16:creationId xmlns:a16="http://schemas.microsoft.com/office/drawing/2014/main" id="{13E76C96-9BC9-4A7B-A3F5-A63089EC52DC}"/>
                </a:ext>
              </a:extLst>
            </p:cNvPr>
            <p:cNvSpPr/>
            <p:nvPr/>
          </p:nvSpPr>
          <p:spPr>
            <a:xfrm>
              <a:off x="517561" y="4185741"/>
              <a:ext cx="290925" cy="97005"/>
            </a:xfrm>
            <a:custGeom>
              <a:avLst/>
              <a:gdLst/>
              <a:ahLst/>
              <a:cxnLst/>
              <a:rect l="l" t="t" r="r" b="b"/>
              <a:pathLst>
                <a:path w="6430" h="2144" extrusionOk="0">
                  <a:moveTo>
                    <a:pt x="6382" y="1"/>
                  </a:moveTo>
                  <a:cubicBezTo>
                    <a:pt x="5894" y="108"/>
                    <a:pt x="5406" y="203"/>
                    <a:pt x="4930" y="346"/>
                  </a:cubicBezTo>
                  <a:cubicBezTo>
                    <a:pt x="4072" y="560"/>
                    <a:pt x="3227" y="822"/>
                    <a:pt x="2405" y="1120"/>
                  </a:cubicBezTo>
                  <a:cubicBezTo>
                    <a:pt x="2024" y="1251"/>
                    <a:pt x="1620" y="1394"/>
                    <a:pt x="1239" y="1561"/>
                  </a:cubicBezTo>
                  <a:cubicBezTo>
                    <a:pt x="834" y="1727"/>
                    <a:pt x="417" y="1894"/>
                    <a:pt x="24" y="2096"/>
                  </a:cubicBezTo>
                  <a:cubicBezTo>
                    <a:pt x="0" y="2108"/>
                    <a:pt x="12" y="2144"/>
                    <a:pt x="60" y="2144"/>
                  </a:cubicBezTo>
                  <a:cubicBezTo>
                    <a:pt x="524" y="1965"/>
                    <a:pt x="965" y="1751"/>
                    <a:pt x="1429" y="1572"/>
                  </a:cubicBezTo>
                  <a:cubicBezTo>
                    <a:pt x="3036" y="941"/>
                    <a:pt x="4703" y="418"/>
                    <a:pt x="6394" y="48"/>
                  </a:cubicBezTo>
                  <a:cubicBezTo>
                    <a:pt x="6430" y="48"/>
                    <a:pt x="6418" y="1"/>
                    <a:pt x="6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5" name="Google Shape;1845;p33">
              <a:extLst>
                <a:ext uri="{FF2B5EF4-FFF2-40B4-BE49-F238E27FC236}">
                  <a16:creationId xmlns:a16="http://schemas.microsoft.com/office/drawing/2014/main" id="{22BA621D-7A1A-4925-93FE-FA8A6381963E}"/>
                </a:ext>
              </a:extLst>
            </p:cNvPr>
            <p:cNvSpPr/>
            <p:nvPr/>
          </p:nvSpPr>
          <p:spPr>
            <a:xfrm>
              <a:off x="810698" y="4148731"/>
              <a:ext cx="228894" cy="23165"/>
            </a:xfrm>
            <a:custGeom>
              <a:avLst/>
              <a:gdLst/>
              <a:ahLst/>
              <a:cxnLst/>
              <a:rect l="l" t="t" r="r" b="b"/>
              <a:pathLst>
                <a:path w="5059" h="512" extrusionOk="0">
                  <a:moveTo>
                    <a:pt x="4414" y="0"/>
                  </a:moveTo>
                  <a:cubicBezTo>
                    <a:pt x="3779" y="0"/>
                    <a:pt x="3139" y="29"/>
                    <a:pt x="2499" y="93"/>
                  </a:cubicBezTo>
                  <a:cubicBezTo>
                    <a:pt x="1665" y="164"/>
                    <a:pt x="832" y="271"/>
                    <a:pt x="22" y="474"/>
                  </a:cubicBezTo>
                  <a:cubicBezTo>
                    <a:pt x="1" y="474"/>
                    <a:pt x="8" y="511"/>
                    <a:pt x="27" y="511"/>
                  </a:cubicBezTo>
                  <a:cubicBezTo>
                    <a:pt x="29" y="511"/>
                    <a:pt x="31" y="511"/>
                    <a:pt x="34" y="509"/>
                  </a:cubicBezTo>
                  <a:cubicBezTo>
                    <a:pt x="867" y="355"/>
                    <a:pt x="1689" y="212"/>
                    <a:pt x="2534" y="128"/>
                  </a:cubicBezTo>
                  <a:cubicBezTo>
                    <a:pt x="3179" y="72"/>
                    <a:pt x="3831" y="53"/>
                    <a:pt x="4485" y="53"/>
                  </a:cubicBezTo>
                  <a:cubicBezTo>
                    <a:pt x="4664" y="53"/>
                    <a:pt x="4843" y="54"/>
                    <a:pt x="5023" y="57"/>
                  </a:cubicBezTo>
                  <a:cubicBezTo>
                    <a:pt x="5058" y="57"/>
                    <a:pt x="5058" y="9"/>
                    <a:pt x="5023" y="9"/>
                  </a:cubicBezTo>
                  <a:cubicBezTo>
                    <a:pt x="4821" y="3"/>
                    <a:pt x="4618" y="0"/>
                    <a:pt x="4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186" name="TextBox 185">
            <a:extLst>
              <a:ext uri="{FF2B5EF4-FFF2-40B4-BE49-F238E27FC236}">
                <a16:creationId xmlns:a16="http://schemas.microsoft.com/office/drawing/2014/main" id="{E5501D77-C5D7-43FE-BD56-74F550613BB4}"/>
              </a:ext>
            </a:extLst>
          </p:cNvPr>
          <p:cNvSpPr txBox="1"/>
          <p:nvPr/>
        </p:nvSpPr>
        <p:spPr>
          <a:xfrm rot="17047823">
            <a:off x="2613626" y="2480485"/>
            <a:ext cx="677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+mj-lt"/>
              </a:rPr>
              <a:t>10</a:t>
            </a:r>
          </a:p>
        </p:txBody>
      </p:sp>
      <p:sp>
        <p:nvSpPr>
          <p:cNvPr id="94" name="Heart 93">
            <a:extLst>
              <a:ext uri="{FF2B5EF4-FFF2-40B4-BE49-F238E27FC236}">
                <a16:creationId xmlns:a16="http://schemas.microsoft.com/office/drawing/2014/main" id="{11A16C60-531A-4458-9AEF-FA443ADA2465}"/>
              </a:ext>
            </a:extLst>
          </p:cNvPr>
          <p:cNvSpPr/>
          <p:nvPr/>
        </p:nvSpPr>
        <p:spPr>
          <a:xfrm>
            <a:off x="86949" y="4516532"/>
            <a:ext cx="609902" cy="542143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390180-DD76-40FA-9EE4-2B446F46B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0156" y="2924645"/>
            <a:ext cx="1335168" cy="1335168"/>
          </a:xfrm>
          <a:prstGeom prst="rect">
            <a:avLst/>
          </a:prstGeom>
        </p:spPr>
      </p:pic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47E6E79B-724F-5EA0-B78B-749E6C3E471F}"/>
              </a:ext>
            </a:extLst>
          </p:cNvPr>
          <p:cNvSpPr txBox="1"/>
          <p:nvPr/>
        </p:nvSpPr>
        <p:spPr>
          <a:xfrm>
            <a:off x="3950531" y="4358034"/>
            <a:ext cx="52319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4D61"/>
                </a:solidFill>
              </a:rPr>
              <a:t>https://</a:t>
            </a:r>
            <a:r>
              <a:rPr lang="en-US" sz="1400" dirty="0" err="1">
                <a:solidFill>
                  <a:srgbClr val="004D61"/>
                </a:solidFill>
              </a:rPr>
              <a:t>padlet.com</a:t>
            </a:r>
            <a:r>
              <a:rPr lang="en-US" sz="1400" dirty="0">
                <a:solidFill>
                  <a:srgbClr val="004D61"/>
                </a:solidFill>
              </a:rPr>
              <a:t>/</a:t>
            </a:r>
            <a:r>
              <a:rPr lang="en-US" sz="1400" dirty="0" err="1">
                <a:solidFill>
                  <a:srgbClr val="004D61"/>
                </a:solidFill>
              </a:rPr>
              <a:t>lanhuongcl</a:t>
            </a:r>
            <a:r>
              <a:rPr lang="en-US" sz="1400" dirty="0">
                <a:solidFill>
                  <a:srgbClr val="004D61"/>
                </a:solidFill>
              </a:rPr>
              <a:t>/</a:t>
            </a:r>
            <a:r>
              <a:rPr lang="en-US" sz="1400" dirty="0" err="1">
                <a:solidFill>
                  <a:srgbClr val="004D61"/>
                </a:solidFill>
              </a:rPr>
              <a:t>azbsbmkupynhtfb2</a:t>
            </a:r>
            <a:endParaRPr lang="en-US" sz="1400" dirty="0">
              <a:solidFill>
                <a:srgbClr val="004D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40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" name="Google Shape;3921;p50"/>
          <p:cNvSpPr txBox="1">
            <a:spLocks noGrp="1"/>
          </p:cNvSpPr>
          <p:nvPr>
            <p:ph type="title"/>
          </p:nvPr>
        </p:nvSpPr>
        <p:spPr>
          <a:xfrm>
            <a:off x="720000" y="41288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76A2"/>
                </a:solidFill>
                <a:latin typeface="+mj-lt"/>
              </a:rPr>
              <a:t>CHUẨN BỊ CHO TIẾT HỌC SAU</a:t>
            </a:r>
            <a:endParaRPr dirty="0">
              <a:solidFill>
                <a:srgbClr val="FF76A2"/>
              </a:solidFill>
              <a:latin typeface="+mj-lt"/>
            </a:endParaRPr>
          </a:p>
        </p:txBody>
      </p:sp>
      <p:grpSp>
        <p:nvGrpSpPr>
          <p:cNvPr id="3944" name="Google Shape;3944;p50"/>
          <p:cNvGrpSpPr/>
          <p:nvPr/>
        </p:nvGrpSpPr>
        <p:grpSpPr>
          <a:xfrm>
            <a:off x="173021" y="1080224"/>
            <a:ext cx="791416" cy="1547784"/>
            <a:chOff x="173021" y="1080224"/>
            <a:chExt cx="791416" cy="1547784"/>
          </a:xfrm>
        </p:grpSpPr>
        <p:grpSp>
          <p:nvGrpSpPr>
            <p:cNvPr id="3945" name="Google Shape;3945;p50"/>
            <p:cNvGrpSpPr/>
            <p:nvPr/>
          </p:nvGrpSpPr>
          <p:grpSpPr>
            <a:xfrm>
              <a:off x="173021" y="1547895"/>
              <a:ext cx="791411" cy="1080114"/>
              <a:chOff x="480371" y="2406470"/>
              <a:chExt cx="791411" cy="1080114"/>
            </a:xfrm>
          </p:grpSpPr>
          <p:sp>
            <p:nvSpPr>
              <p:cNvPr id="3946" name="Google Shape;3946;p50"/>
              <p:cNvSpPr/>
              <p:nvPr/>
            </p:nvSpPr>
            <p:spPr>
              <a:xfrm>
                <a:off x="1020676" y="3465002"/>
                <a:ext cx="23211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77" extrusionOk="0">
                    <a:moveTo>
                      <a:pt x="251" y="0"/>
                    </a:moveTo>
                    <a:cubicBezTo>
                      <a:pt x="215" y="0"/>
                      <a:pt x="191" y="0"/>
                      <a:pt x="144" y="24"/>
                    </a:cubicBezTo>
                    <a:cubicBezTo>
                      <a:pt x="120" y="36"/>
                      <a:pt x="84" y="48"/>
                      <a:pt x="72" y="60"/>
                    </a:cubicBezTo>
                    <a:cubicBezTo>
                      <a:pt x="36" y="96"/>
                      <a:pt x="25" y="107"/>
                      <a:pt x="25" y="143"/>
                    </a:cubicBezTo>
                    <a:cubicBezTo>
                      <a:pt x="13" y="167"/>
                      <a:pt x="1" y="191"/>
                      <a:pt x="13" y="238"/>
                    </a:cubicBezTo>
                    <a:cubicBezTo>
                      <a:pt x="13" y="262"/>
                      <a:pt x="13" y="286"/>
                      <a:pt x="25" y="298"/>
                    </a:cubicBezTo>
                    <a:cubicBezTo>
                      <a:pt x="36" y="346"/>
                      <a:pt x="60" y="381"/>
                      <a:pt x="84" y="405"/>
                    </a:cubicBezTo>
                    <a:lnTo>
                      <a:pt x="132" y="453"/>
                    </a:lnTo>
                    <a:cubicBezTo>
                      <a:pt x="179" y="477"/>
                      <a:pt x="203" y="477"/>
                      <a:pt x="263" y="477"/>
                    </a:cubicBezTo>
                    <a:cubicBezTo>
                      <a:pt x="298" y="477"/>
                      <a:pt x="322" y="477"/>
                      <a:pt x="370" y="465"/>
                    </a:cubicBezTo>
                    <a:cubicBezTo>
                      <a:pt x="394" y="453"/>
                      <a:pt x="429" y="441"/>
                      <a:pt x="441" y="417"/>
                    </a:cubicBezTo>
                    <a:cubicBezTo>
                      <a:pt x="477" y="393"/>
                      <a:pt x="489" y="381"/>
                      <a:pt x="489" y="346"/>
                    </a:cubicBezTo>
                    <a:cubicBezTo>
                      <a:pt x="501" y="322"/>
                      <a:pt x="513" y="286"/>
                      <a:pt x="501" y="238"/>
                    </a:cubicBezTo>
                    <a:cubicBezTo>
                      <a:pt x="489" y="227"/>
                      <a:pt x="489" y="215"/>
                      <a:pt x="489" y="179"/>
                    </a:cubicBezTo>
                    <a:cubicBezTo>
                      <a:pt x="477" y="143"/>
                      <a:pt x="453" y="107"/>
                      <a:pt x="429" y="84"/>
                    </a:cubicBezTo>
                    <a:lnTo>
                      <a:pt x="382" y="36"/>
                    </a:lnTo>
                    <a:cubicBezTo>
                      <a:pt x="334" y="0"/>
                      <a:pt x="310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47" name="Google Shape;3947;p50"/>
              <p:cNvSpPr/>
              <p:nvPr/>
            </p:nvSpPr>
            <p:spPr>
              <a:xfrm>
                <a:off x="951724" y="3460161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218" y="334"/>
                      <a:pt x="222" y="334"/>
                      <a:pt x="225" y="334"/>
                    </a:cubicBezTo>
                    <a:cubicBezTo>
                      <a:pt x="417" y="334"/>
                      <a:pt x="414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48" name="Google Shape;3948;p50"/>
              <p:cNvSpPr/>
              <p:nvPr/>
            </p:nvSpPr>
            <p:spPr>
              <a:xfrm>
                <a:off x="940413" y="3421884"/>
                <a:ext cx="15655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46" h="275" extrusionOk="0">
                    <a:moveTo>
                      <a:pt x="179" y="1"/>
                    </a:moveTo>
                    <a:cubicBezTo>
                      <a:pt x="1" y="1"/>
                      <a:pt x="1" y="275"/>
                      <a:pt x="179" y="275"/>
                    </a:cubicBezTo>
                    <a:cubicBezTo>
                      <a:pt x="346" y="275"/>
                      <a:pt x="346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49" name="Google Shape;3949;p50"/>
              <p:cNvSpPr/>
              <p:nvPr/>
            </p:nvSpPr>
            <p:spPr>
              <a:xfrm>
                <a:off x="576831" y="2540619"/>
                <a:ext cx="16198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58" extrusionOk="0">
                    <a:moveTo>
                      <a:pt x="143" y="0"/>
                    </a:moveTo>
                    <a:cubicBezTo>
                      <a:pt x="131" y="0"/>
                      <a:pt x="95" y="0"/>
                      <a:pt x="83" y="12"/>
                    </a:cubicBezTo>
                    <a:cubicBezTo>
                      <a:pt x="71" y="12"/>
                      <a:pt x="60" y="36"/>
                      <a:pt x="48" y="48"/>
                    </a:cubicBezTo>
                    <a:lnTo>
                      <a:pt x="12" y="72"/>
                    </a:lnTo>
                    <a:cubicBezTo>
                      <a:pt x="0" y="107"/>
                      <a:pt x="0" y="119"/>
                      <a:pt x="0" y="155"/>
                    </a:cubicBezTo>
                    <a:lnTo>
                      <a:pt x="0" y="179"/>
                    </a:lnTo>
                    <a:lnTo>
                      <a:pt x="0" y="226"/>
                    </a:lnTo>
                    <a:cubicBezTo>
                      <a:pt x="0" y="238"/>
                      <a:pt x="12" y="250"/>
                      <a:pt x="12" y="274"/>
                    </a:cubicBezTo>
                    <a:cubicBezTo>
                      <a:pt x="24" y="286"/>
                      <a:pt x="48" y="310"/>
                      <a:pt x="60" y="310"/>
                    </a:cubicBezTo>
                    <a:cubicBezTo>
                      <a:pt x="71" y="334"/>
                      <a:pt x="83" y="334"/>
                      <a:pt x="107" y="346"/>
                    </a:cubicBezTo>
                    <a:cubicBezTo>
                      <a:pt x="119" y="357"/>
                      <a:pt x="131" y="357"/>
                      <a:pt x="143" y="357"/>
                    </a:cubicBezTo>
                    <a:lnTo>
                      <a:pt x="191" y="357"/>
                    </a:lnTo>
                    <a:cubicBezTo>
                      <a:pt x="202" y="357"/>
                      <a:pt x="226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10" y="286"/>
                      <a:pt x="321" y="286"/>
                    </a:cubicBezTo>
                    <a:cubicBezTo>
                      <a:pt x="321" y="274"/>
                      <a:pt x="345" y="250"/>
                      <a:pt x="345" y="238"/>
                    </a:cubicBezTo>
                    <a:lnTo>
                      <a:pt x="345" y="191"/>
                    </a:lnTo>
                    <a:cubicBezTo>
                      <a:pt x="357" y="167"/>
                      <a:pt x="357" y="155"/>
                      <a:pt x="357" y="131"/>
                    </a:cubicBezTo>
                    <a:cubicBezTo>
                      <a:pt x="357" y="119"/>
                      <a:pt x="345" y="107"/>
                      <a:pt x="345" y="96"/>
                    </a:cubicBezTo>
                    <a:cubicBezTo>
                      <a:pt x="321" y="72"/>
                      <a:pt x="310" y="48"/>
                      <a:pt x="298" y="48"/>
                    </a:cubicBezTo>
                    <a:cubicBezTo>
                      <a:pt x="274" y="36"/>
                      <a:pt x="262" y="36"/>
                      <a:pt x="250" y="12"/>
                    </a:cubicBezTo>
                    <a:cubicBezTo>
                      <a:pt x="238" y="0"/>
                      <a:pt x="202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50" name="Google Shape;3950;p50"/>
              <p:cNvSpPr/>
              <p:nvPr/>
            </p:nvSpPr>
            <p:spPr>
              <a:xfrm>
                <a:off x="530999" y="2537904"/>
                <a:ext cx="11356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92" extrusionOk="0">
                    <a:moveTo>
                      <a:pt x="132" y="1"/>
                    </a:moveTo>
                    <a:cubicBezTo>
                      <a:pt x="1" y="1"/>
                      <a:pt x="1" y="191"/>
                      <a:pt x="132" y="191"/>
                    </a:cubicBezTo>
                    <a:cubicBezTo>
                      <a:pt x="251" y="191"/>
                      <a:pt x="251" y="1"/>
                      <a:pt x="1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51" name="Google Shape;3951;p50"/>
              <p:cNvSpPr/>
              <p:nvPr/>
            </p:nvSpPr>
            <p:spPr>
              <a:xfrm>
                <a:off x="553123" y="2499673"/>
                <a:ext cx="18867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7" h="322" extrusionOk="0">
                    <a:moveTo>
                      <a:pt x="214" y="0"/>
                    </a:moveTo>
                    <a:cubicBezTo>
                      <a:pt x="0" y="0"/>
                      <a:pt x="0" y="322"/>
                      <a:pt x="214" y="322"/>
                    </a:cubicBezTo>
                    <a:cubicBezTo>
                      <a:pt x="417" y="322"/>
                      <a:pt x="417" y="0"/>
                      <a:pt x="2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52" name="Google Shape;3952;p50"/>
              <p:cNvSpPr/>
              <p:nvPr/>
            </p:nvSpPr>
            <p:spPr>
              <a:xfrm>
                <a:off x="480371" y="2406470"/>
                <a:ext cx="19455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34" extrusionOk="0">
                    <a:moveTo>
                      <a:pt x="215" y="1"/>
                    </a:moveTo>
                    <a:cubicBezTo>
                      <a:pt x="1" y="1"/>
                      <a:pt x="1" y="334"/>
                      <a:pt x="215" y="334"/>
                    </a:cubicBezTo>
                    <a:cubicBezTo>
                      <a:pt x="429" y="334"/>
                      <a:pt x="429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53" name="Google Shape;3953;p50"/>
              <p:cNvSpPr/>
              <p:nvPr/>
            </p:nvSpPr>
            <p:spPr>
              <a:xfrm>
                <a:off x="960909" y="2764170"/>
                <a:ext cx="18324" cy="17555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88" extrusionOk="0">
                    <a:moveTo>
                      <a:pt x="203" y="0"/>
                    </a:moveTo>
                    <a:cubicBezTo>
                      <a:pt x="167" y="0"/>
                      <a:pt x="155" y="0"/>
                      <a:pt x="119" y="12"/>
                    </a:cubicBezTo>
                    <a:cubicBezTo>
                      <a:pt x="107" y="12"/>
                      <a:pt x="84" y="36"/>
                      <a:pt x="60" y="48"/>
                    </a:cubicBezTo>
                    <a:cubicBezTo>
                      <a:pt x="48" y="60"/>
                      <a:pt x="48" y="72"/>
                      <a:pt x="36" y="72"/>
                    </a:cubicBezTo>
                    <a:cubicBezTo>
                      <a:pt x="24" y="107"/>
                      <a:pt x="0" y="131"/>
                      <a:pt x="0" y="167"/>
                    </a:cubicBezTo>
                    <a:cubicBezTo>
                      <a:pt x="0" y="179"/>
                      <a:pt x="0" y="215"/>
                      <a:pt x="24" y="227"/>
                    </a:cubicBezTo>
                    <a:lnTo>
                      <a:pt x="24" y="238"/>
                    </a:lnTo>
                    <a:lnTo>
                      <a:pt x="60" y="334"/>
                    </a:lnTo>
                    <a:cubicBezTo>
                      <a:pt x="95" y="358"/>
                      <a:pt x="119" y="369"/>
                      <a:pt x="155" y="369"/>
                    </a:cubicBezTo>
                    <a:cubicBezTo>
                      <a:pt x="167" y="381"/>
                      <a:pt x="185" y="387"/>
                      <a:pt x="204" y="387"/>
                    </a:cubicBezTo>
                    <a:cubicBezTo>
                      <a:pt x="223" y="387"/>
                      <a:pt x="244" y="381"/>
                      <a:pt x="262" y="369"/>
                    </a:cubicBezTo>
                    <a:lnTo>
                      <a:pt x="345" y="334"/>
                    </a:lnTo>
                    <a:cubicBezTo>
                      <a:pt x="381" y="298"/>
                      <a:pt x="393" y="274"/>
                      <a:pt x="393" y="238"/>
                    </a:cubicBezTo>
                    <a:cubicBezTo>
                      <a:pt x="405" y="191"/>
                      <a:pt x="405" y="167"/>
                      <a:pt x="405" y="131"/>
                    </a:cubicBezTo>
                    <a:lnTo>
                      <a:pt x="369" y="48"/>
                    </a:lnTo>
                    <a:cubicBezTo>
                      <a:pt x="334" y="12"/>
                      <a:pt x="310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54" name="Google Shape;3954;p50"/>
              <p:cNvSpPr/>
              <p:nvPr/>
            </p:nvSpPr>
            <p:spPr>
              <a:xfrm>
                <a:off x="900010" y="2758243"/>
                <a:ext cx="19455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23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207" y="322"/>
                      <a:pt x="211" y="322"/>
                      <a:pt x="215" y="322"/>
                    </a:cubicBezTo>
                    <a:cubicBezTo>
                      <a:pt x="429" y="322"/>
                      <a:pt x="42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55" name="Google Shape;3955;p50"/>
              <p:cNvSpPr/>
              <p:nvPr/>
            </p:nvSpPr>
            <p:spPr>
              <a:xfrm>
                <a:off x="921592" y="2708158"/>
                <a:ext cx="14569" cy="12397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74" extrusionOk="0">
                    <a:moveTo>
                      <a:pt x="167" y="0"/>
                    </a:moveTo>
                    <a:cubicBezTo>
                      <a:pt x="0" y="0"/>
                      <a:pt x="0" y="274"/>
                      <a:pt x="167" y="274"/>
                    </a:cubicBezTo>
                    <a:cubicBezTo>
                      <a:pt x="321" y="274"/>
                      <a:pt x="321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56" name="Google Shape;3956;p50"/>
              <p:cNvSpPr/>
              <p:nvPr/>
            </p:nvSpPr>
            <p:spPr>
              <a:xfrm>
                <a:off x="894626" y="2651557"/>
                <a:ext cx="13528" cy="1031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28" extrusionOk="0">
                    <a:moveTo>
                      <a:pt x="144" y="1"/>
                    </a:moveTo>
                    <a:cubicBezTo>
                      <a:pt x="1" y="1"/>
                      <a:pt x="1" y="227"/>
                      <a:pt x="144" y="227"/>
                    </a:cubicBezTo>
                    <a:cubicBezTo>
                      <a:pt x="298" y="227"/>
                      <a:pt x="298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57" name="Google Shape;3957;p50"/>
              <p:cNvSpPr/>
              <p:nvPr/>
            </p:nvSpPr>
            <p:spPr>
              <a:xfrm>
                <a:off x="1260923" y="2753945"/>
                <a:ext cx="10859" cy="8099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79" extrusionOk="0">
                    <a:moveTo>
                      <a:pt x="120" y="0"/>
                    </a:moveTo>
                    <a:cubicBezTo>
                      <a:pt x="1" y="0"/>
                      <a:pt x="1" y="179"/>
                      <a:pt x="120" y="179"/>
                    </a:cubicBezTo>
                    <a:cubicBezTo>
                      <a:pt x="239" y="179"/>
                      <a:pt x="239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3958" name="Google Shape;3958;p50"/>
            <p:cNvGrpSpPr/>
            <p:nvPr/>
          </p:nvGrpSpPr>
          <p:grpSpPr>
            <a:xfrm>
              <a:off x="361603" y="1080224"/>
              <a:ext cx="602833" cy="495062"/>
              <a:chOff x="668641" y="1116349"/>
              <a:chExt cx="602833" cy="495062"/>
            </a:xfrm>
          </p:grpSpPr>
          <p:sp>
            <p:nvSpPr>
              <p:cNvPr id="3959" name="Google Shape;3959;p50"/>
              <p:cNvSpPr/>
              <p:nvPr/>
            </p:nvSpPr>
            <p:spPr>
              <a:xfrm>
                <a:off x="919112" y="1339901"/>
                <a:ext cx="293097" cy="171931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3800" extrusionOk="0">
                    <a:moveTo>
                      <a:pt x="1572" y="0"/>
                    </a:moveTo>
                    <a:lnTo>
                      <a:pt x="1132" y="24"/>
                    </a:lnTo>
                    <a:cubicBezTo>
                      <a:pt x="1132" y="24"/>
                      <a:pt x="1578" y="868"/>
                      <a:pt x="1553" y="868"/>
                    </a:cubicBezTo>
                    <a:cubicBezTo>
                      <a:pt x="1548" y="868"/>
                      <a:pt x="1521" y="830"/>
                      <a:pt x="1465" y="738"/>
                    </a:cubicBezTo>
                    <a:cubicBezTo>
                      <a:pt x="1132" y="226"/>
                      <a:pt x="1" y="48"/>
                      <a:pt x="1" y="48"/>
                    </a:cubicBezTo>
                    <a:lnTo>
                      <a:pt x="1" y="48"/>
                    </a:lnTo>
                    <a:cubicBezTo>
                      <a:pt x="1813" y="813"/>
                      <a:pt x="2271" y="3800"/>
                      <a:pt x="2809" y="3800"/>
                    </a:cubicBezTo>
                    <a:cubicBezTo>
                      <a:pt x="2882" y="3800"/>
                      <a:pt x="2957" y="3744"/>
                      <a:pt x="3037" y="3620"/>
                    </a:cubicBezTo>
                    <a:cubicBezTo>
                      <a:pt x="3716" y="2572"/>
                      <a:pt x="6478" y="1512"/>
                      <a:pt x="6478" y="1512"/>
                    </a:cubicBezTo>
                    <a:cubicBezTo>
                      <a:pt x="6172" y="1233"/>
                      <a:pt x="4974" y="988"/>
                      <a:pt x="4228" y="988"/>
                    </a:cubicBezTo>
                    <a:cubicBezTo>
                      <a:pt x="3987" y="988"/>
                      <a:pt x="3793" y="1014"/>
                      <a:pt x="3692" y="1072"/>
                    </a:cubicBezTo>
                    <a:cubicBezTo>
                      <a:pt x="3275" y="1322"/>
                      <a:pt x="2846" y="2262"/>
                      <a:pt x="2846" y="2262"/>
                    </a:cubicBezTo>
                    <a:cubicBezTo>
                      <a:pt x="2894" y="1572"/>
                      <a:pt x="2084" y="72"/>
                      <a:pt x="2084" y="72"/>
                    </a:cubicBezTo>
                    <a:lnTo>
                      <a:pt x="1811" y="24"/>
                    </a:lnTo>
                    <a:lnTo>
                      <a:pt x="2072" y="1131"/>
                    </a:lnTo>
                    <a:lnTo>
                      <a:pt x="15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60" name="Google Shape;3960;p50"/>
              <p:cNvSpPr/>
              <p:nvPr/>
            </p:nvSpPr>
            <p:spPr>
              <a:xfrm>
                <a:off x="832379" y="1226202"/>
                <a:ext cx="22170" cy="2040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51" extrusionOk="0">
                    <a:moveTo>
                      <a:pt x="215" y="1"/>
                    </a:moveTo>
                    <a:cubicBezTo>
                      <a:pt x="179" y="1"/>
                      <a:pt x="156" y="1"/>
                      <a:pt x="132" y="13"/>
                    </a:cubicBezTo>
                    <a:cubicBezTo>
                      <a:pt x="120" y="13"/>
                      <a:pt x="108" y="25"/>
                      <a:pt x="96" y="37"/>
                    </a:cubicBezTo>
                    <a:cubicBezTo>
                      <a:pt x="60" y="61"/>
                      <a:pt x="49" y="72"/>
                      <a:pt x="37" y="96"/>
                    </a:cubicBezTo>
                    <a:cubicBezTo>
                      <a:pt x="37" y="120"/>
                      <a:pt x="13" y="132"/>
                      <a:pt x="13" y="144"/>
                    </a:cubicBezTo>
                    <a:cubicBezTo>
                      <a:pt x="13" y="156"/>
                      <a:pt x="13" y="180"/>
                      <a:pt x="1" y="203"/>
                    </a:cubicBezTo>
                    <a:cubicBezTo>
                      <a:pt x="1" y="227"/>
                      <a:pt x="1" y="263"/>
                      <a:pt x="13" y="275"/>
                    </a:cubicBezTo>
                    <a:cubicBezTo>
                      <a:pt x="37" y="311"/>
                      <a:pt x="49" y="322"/>
                      <a:pt x="60" y="346"/>
                    </a:cubicBezTo>
                    <a:cubicBezTo>
                      <a:pt x="72" y="370"/>
                      <a:pt x="96" y="370"/>
                      <a:pt x="96" y="382"/>
                    </a:cubicBezTo>
                    <a:cubicBezTo>
                      <a:pt x="120" y="406"/>
                      <a:pt x="156" y="430"/>
                      <a:pt x="191" y="442"/>
                    </a:cubicBezTo>
                    <a:cubicBezTo>
                      <a:pt x="215" y="447"/>
                      <a:pt x="236" y="450"/>
                      <a:pt x="255" y="450"/>
                    </a:cubicBezTo>
                    <a:cubicBezTo>
                      <a:pt x="275" y="450"/>
                      <a:pt x="293" y="447"/>
                      <a:pt x="310" y="442"/>
                    </a:cubicBezTo>
                    <a:cubicBezTo>
                      <a:pt x="334" y="442"/>
                      <a:pt x="346" y="430"/>
                      <a:pt x="370" y="430"/>
                    </a:cubicBezTo>
                    <a:cubicBezTo>
                      <a:pt x="406" y="406"/>
                      <a:pt x="430" y="382"/>
                      <a:pt x="453" y="346"/>
                    </a:cubicBezTo>
                    <a:cubicBezTo>
                      <a:pt x="465" y="322"/>
                      <a:pt x="477" y="287"/>
                      <a:pt x="477" y="263"/>
                    </a:cubicBezTo>
                    <a:cubicBezTo>
                      <a:pt x="489" y="251"/>
                      <a:pt x="489" y="215"/>
                      <a:pt x="477" y="191"/>
                    </a:cubicBezTo>
                    <a:cubicBezTo>
                      <a:pt x="465" y="144"/>
                      <a:pt x="453" y="120"/>
                      <a:pt x="418" y="84"/>
                    </a:cubicBezTo>
                    <a:cubicBezTo>
                      <a:pt x="394" y="61"/>
                      <a:pt x="358" y="37"/>
                      <a:pt x="310" y="25"/>
                    </a:cubicBezTo>
                    <a:cubicBezTo>
                      <a:pt x="299" y="25"/>
                      <a:pt x="287" y="13"/>
                      <a:pt x="275" y="13"/>
                    </a:cubicBezTo>
                    <a:cubicBezTo>
                      <a:pt x="251" y="13"/>
                      <a:pt x="239" y="13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61" name="Google Shape;3961;p50"/>
              <p:cNvSpPr/>
              <p:nvPr/>
            </p:nvSpPr>
            <p:spPr>
              <a:xfrm>
                <a:off x="885179" y="1138971"/>
                <a:ext cx="12442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7" extrusionOk="0">
                    <a:moveTo>
                      <a:pt x="132" y="0"/>
                    </a:moveTo>
                    <a:cubicBezTo>
                      <a:pt x="1" y="0"/>
                      <a:pt x="1" y="226"/>
                      <a:pt x="132" y="226"/>
                    </a:cubicBezTo>
                    <a:cubicBezTo>
                      <a:pt x="275" y="226"/>
                      <a:pt x="275" y="0"/>
                      <a:pt x="1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62" name="Google Shape;3962;p50"/>
              <p:cNvSpPr/>
              <p:nvPr/>
            </p:nvSpPr>
            <p:spPr>
              <a:xfrm>
                <a:off x="915900" y="1116349"/>
                <a:ext cx="12442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03" extrusionOk="0">
                    <a:moveTo>
                      <a:pt x="131" y="0"/>
                    </a:moveTo>
                    <a:cubicBezTo>
                      <a:pt x="0" y="0"/>
                      <a:pt x="0" y="203"/>
                      <a:pt x="131" y="203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63" name="Google Shape;3963;p50"/>
              <p:cNvSpPr/>
              <p:nvPr/>
            </p:nvSpPr>
            <p:spPr>
              <a:xfrm>
                <a:off x="894364" y="1219778"/>
                <a:ext cx="13483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322" extrusionOk="0">
                    <a:moveTo>
                      <a:pt x="155" y="0"/>
                    </a:moveTo>
                    <a:cubicBezTo>
                      <a:pt x="131" y="0"/>
                      <a:pt x="107" y="0"/>
                      <a:pt x="95" y="24"/>
                    </a:cubicBezTo>
                    <a:cubicBezTo>
                      <a:pt x="72" y="24"/>
                      <a:pt x="60" y="36"/>
                      <a:pt x="48" y="48"/>
                    </a:cubicBezTo>
                    <a:cubicBezTo>
                      <a:pt x="36" y="60"/>
                      <a:pt x="12" y="83"/>
                      <a:pt x="12" y="95"/>
                    </a:cubicBezTo>
                    <a:cubicBezTo>
                      <a:pt x="0" y="107"/>
                      <a:pt x="0" y="143"/>
                      <a:pt x="0" y="155"/>
                    </a:cubicBezTo>
                    <a:lnTo>
                      <a:pt x="0" y="203"/>
                    </a:lnTo>
                    <a:cubicBezTo>
                      <a:pt x="12" y="226"/>
                      <a:pt x="12" y="238"/>
                      <a:pt x="48" y="274"/>
                    </a:cubicBezTo>
                    <a:lnTo>
                      <a:pt x="72" y="298"/>
                    </a:lnTo>
                    <a:cubicBezTo>
                      <a:pt x="107" y="322"/>
                      <a:pt x="119" y="322"/>
                      <a:pt x="155" y="322"/>
                    </a:cubicBezTo>
                    <a:cubicBezTo>
                      <a:pt x="167" y="322"/>
                      <a:pt x="191" y="322"/>
                      <a:pt x="214" y="298"/>
                    </a:cubicBezTo>
                    <a:cubicBezTo>
                      <a:pt x="226" y="298"/>
                      <a:pt x="238" y="286"/>
                      <a:pt x="250" y="274"/>
                    </a:cubicBezTo>
                    <a:cubicBezTo>
                      <a:pt x="274" y="262"/>
                      <a:pt x="286" y="238"/>
                      <a:pt x="286" y="226"/>
                    </a:cubicBezTo>
                    <a:cubicBezTo>
                      <a:pt x="298" y="214"/>
                      <a:pt x="298" y="179"/>
                      <a:pt x="298" y="167"/>
                    </a:cubicBezTo>
                    <a:lnTo>
                      <a:pt x="298" y="119"/>
                    </a:lnTo>
                    <a:cubicBezTo>
                      <a:pt x="286" y="95"/>
                      <a:pt x="286" y="83"/>
                      <a:pt x="250" y="48"/>
                    </a:cubicBezTo>
                    <a:lnTo>
                      <a:pt x="226" y="24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64" name="Google Shape;3964;p50"/>
              <p:cNvSpPr/>
              <p:nvPr/>
            </p:nvSpPr>
            <p:spPr>
              <a:xfrm>
                <a:off x="1248263" y="1126891"/>
                <a:ext cx="2321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34" extrusionOk="0">
                    <a:moveTo>
                      <a:pt x="286" y="0"/>
                    </a:moveTo>
                    <a:cubicBezTo>
                      <a:pt x="277" y="0"/>
                      <a:pt x="269" y="2"/>
                      <a:pt x="262" y="5"/>
                    </a:cubicBezTo>
                    <a:cubicBezTo>
                      <a:pt x="251" y="5"/>
                      <a:pt x="215" y="5"/>
                      <a:pt x="203" y="17"/>
                    </a:cubicBezTo>
                    <a:cubicBezTo>
                      <a:pt x="191" y="29"/>
                      <a:pt x="155" y="29"/>
                      <a:pt x="143" y="53"/>
                    </a:cubicBezTo>
                    <a:cubicBezTo>
                      <a:pt x="96" y="65"/>
                      <a:pt x="72" y="89"/>
                      <a:pt x="48" y="136"/>
                    </a:cubicBezTo>
                    <a:cubicBezTo>
                      <a:pt x="48" y="136"/>
                      <a:pt x="48" y="148"/>
                      <a:pt x="36" y="148"/>
                    </a:cubicBezTo>
                    <a:cubicBezTo>
                      <a:pt x="24" y="184"/>
                      <a:pt x="1" y="231"/>
                      <a:pt x="1" y="267"/>
                    </a:cubicBezTo>
                    <a:cubicBezTo>
                      <a:pt x="1" y="315"/>
                      <a:pt x="24" y="351"/>
                      <a:pt x="36" y="386"/>
                    </a:cubicBezTo>
                    <a:cubicBezTo>
                      <a:pt x="36" y="386"/>
                      <a:pt x="36" y="410"/>
                      <a:pt x="48" y="410"/>
                    </a:cubicBezTo>
                    <a:cubicBezTo>
                      <a:pt x="72" y="434"/>
                      <a:pt x="84" y="470"/>
                      <a:pt x="108" y="481"/>
                    </a:cubicBezTo>
                    <a:cubicBezTo>
                      <a:pt x="131" y="493"/>
                      <a:pt x="143" y="505"/>
                      <a:pt x="167" y="505"/>
                    </a:cubicBezTo>
                    <a:cubicBezTo>
                      <a:pt x="193" y="523"/>
                      <a:pt x="213" y="534"/>
                      <a:pt x="236" y="534"/>
                    </a:cubicBezTo>
                    <a:cubicBezTo>
                      <a:pt x="244" y="534"/>
                      <a:pt x="253" y="532"/>
                      <a:pt x="262" y="529"/>
                    </a:cubicBezTo>
                    <a:lnTo>
                      <a:pt x="322" y="505"/>
                    </a:lnTo>
                    <a:cubicBezTo>
                      <a:pt x="334" y="493"/>
                      <a:pt x="358" y="493"/>
                      <a:pt x="382" y="481"/>
                    </a:cubicBezTo>
                    <a:cubicBezTo>
                      <a:pt x="405" y="470"/>
                      <a:pt x="441" y="446"/>
                      <a:pt x="453" y="422"/>
                    </a:cubicBezTo>
                    <a:cubicBezTo>
                      <a:pt x="465" y="410"/>
                      <a:pt x="489" y="386"/>
                      <a:pt x="489" y="362"/>
                    </a:cubicBezTo>
                    <a:cubicBezTo>
                      <a:pt x="501" y="327"/>
                      <a:pt x="512" y="303"/>
                      <a:pt x="501" y="267"/>
                    </a:cubicBezTo>
                    <a:lnTo>
                      <a:pt x="501" y="184"/>
                    </a:lnTo>
                    <a:cubicBezTo>
                      <a:pt x="489" y="160"/>
                      <a:pt x="489" y="136"/>
                      <a:pt x="465" y="124"/>
                    </a:cubicBezTo>
                    <a:cubicBezTo>
                      <a:pt x="453" y="89"/>
                      <a:pt x="441" y="65"/>
                      <a:pt x="405" y="53"/>
                    </a:cubicBezTo>
                    <a:cubicBezTo>
                      <a:pt x="393" y="29"/>
                      <a:pt x="382" y="17"/>
                      <a:pt x="346" y="17"/>
                    </a:cubicBezTo>
                    <a:cubicBezTo>
                      <a:pt x="329" y="9"/>
                      <a:pt x="306" y="0"/>
                      <a:pt x="2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65" name="Google Shape;3965;p50"/>
              <p:cNvSpPr/>
              <p:nvPr/>
            </p:nvSpPr>
            <p:spPr>
              <a:xfrm>
                <a:off x="1190079" y="1121191"/>
                <a:ext cx="14614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171" y="251"/>
                      <a:pt x="174" y="251"/>
                      <a:pt x="177" y="251"/>
                    </a:cubicBezTo>
                    <a:cubicBezTo>
                      <a:pt x="322" y="251"/>
                      <a:pt x="319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66" name="Google Shape;3966;p50"/>
              <p:cNvSpPr/>
              <p:nvPr/>
            </p:nvSpPr>
            <p:spPr>
              <a:xfrm>
                <a:off x="699361" y="1591458"/>
                <a:ext cx="25337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41" extrusionOk="0">
                    <a:moveTo>
                      <a:pt x="274" y="0"/>
                    </a:moveTo>
                    <a:cubicBezTo>
                      <a:pt x="0" y="0"/>
                      <a:pt x="0" y="441"/>
                      <a:pt x="274" y="441"/>
                    </a:cubicBezTo>
                    <a:cubicBezTo>
                      <a:pt x="560" y="417"/>
                      <a:pt x="560" y="0"/>
                      <a:pt x="274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67" name="Google Shape;3967;p50"/>
              <p:cNvSpPr/>
              <p:nvPr/>
            </p:nvSpPr>
            <p:spPr>
              <a:xfrm>
                <a:off x="668641" y="1585531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0" y="0"/>
                      <a:pt x="0" y="334"/>
                      <a:pt x="215" y="334"/>
                    </a:cubicBezTo>
                    <a:cubicBezTo>
                      <a:pt x="417" y="334"/>
                      <a:pt x="417" y="0"/>
                      <a:pt x="215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68" name="Google Shape;3968;p50"/>
              <p:cNvSpPr/>
              <p:nvPr/>
            </p:nvSpPr>
            <p:spPr>
              <a:xfrm>
                <a:off x="730580" y="1542413"/>
                <a:ext cx="14614" cy="10859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40" extrusionOk="0">
                    <a:moveTo>
                      <a:pt x="155" y="1"/>
                    </a:moveTo>
                    <a:cubicBezTo>
                      <a:pt x="1" y="1"/>
                      <a:pt x="1" y="239"/>
                      <a:pt x="155" y="239"/>
                    </a:cubicBezTo>
                    <a:cubicBezTo>
                      <a:pt x="322" y="239"/>
                      <a:pt x="322" y="1"/>
                      <a:pt x="155" y="1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69" name="Google Shape;3969;p50"/>
              <p:cNvSpPr/>
              <p:nvPr/>
            </p:nvSpPr>
            <p:spPr>
              <a:xfrm>
                <a:off x="700402" y="1499884"/>
                <a:ext cx="16243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87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74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3970" name="Google Shape;3970;p50"/>
          <p:cNvGrpSpPr/>
          <p:nvPr/>
        </p:nvGrpSpPr>
        <p:grpSpPr>
          <a:xfrm>
            <a:off x="-1847616" y="3519625"/>
            <a:ext cx="3255011" cy="1522961"/>
            <a:chOff x="-1847616" y="3519625"/>
            <a:chExt cx="3255011" cy="1522961"/>
          </a:xfrm>
        </p:grpSpPr>
        <p:grpSp>
          <p:nvGrpSpPr>
            <p:cNvPr id="3971" name="Google Shape;3971;p50"/>
            <p:cNvGrpSpPr/>
            <p:nvPr/>
          </p:nvGrpSpPr>
          <p:grpSpPr>
            <a:xfrm>
              <a:off x="32606" y="4378436"/>
              <a:ext cx="1374789" cy="664150"/>
              <a:chOff x="32606" y="4378436"/>
              <a:chExt cx="1374789" cy="664150"/>
            </a:xfrm>
          </p:grpSpPr>
          <p:sp>
            <p:nvSpPr>
              <p:cNvPr id="3972" name="Google Shape;3972;p50"/>
              <p:cNvSpPr/>
              <p:nvPr/>
            </p:nvSpPr>
            <p:spPr>
              <a:xfrm>
                <a:off x="361599" y="4378436"/>
                <a:ext cx="516155" cy="301286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6659" extrusionOk="0">
                    <a:moveTo>
                      <a:pt x="8645" y="0"/>
                    </a:moveTo>
                    <a:lnTo>
                      <a:pt x="7764" y="1989"/>
                    </a:lnTo>
                    <a:lnTo>
                      <a:pt x="8228" y="60"/>
                    </a:lnTo>
                    <a:lnTo>
                      <a:pt x="8228" y="60"/>
                    </a:lnTo>
                    <a:lnTo>
                      <a:pt x="7728" y="131"/>
                    </a:lnTo>
                    <a:cubicBezTo>
                      <a:pt x="7728" y="131"/>
                      <a:pt x="6311" y="2763"/>
                      <a:pt x="6395" y="3965"/>
                    </a:cubicBezTo>
                    <a:cubicBezTo>
                      <a:pt x="6395" y="3965"/>
                      <a:pt x="5644" y="2310"/>
                      <a:pt x="4906" y="1882"/>
                    </a:cubicBezTo>
                    <a:cubicBezTo>
                      <a:pt x="4722" y="1774"/>
                      <a:pt x="4367" y="1728"/>
                      <a:pt x="3927" y="1728"/>
                    </a:cubicBezTo>
                    <a:cubicBezTo>
                      <a:pt x="2608" y="1728"/>
                      <a:pt x="528" y="2149"/>
                      <a:pt x="1" y="2632"/>
                    </a:cubicBezTo>
                    <a:cubicBezTo>
                      <a:pt x="1" y="2632"/>
                      <a:pt x="4871" y="4489"/>
                      <a:pt x="6061" y="6335"/>
                    </a:cubicBezTo>
                    <a:cubicBezTo>
                      <a:pt x="6204" y="6559"/>
                      <a:pt x="6338" y="6658"/>
                      <a:pt x="6470" y="6658"/>
                    </a:cubicBezTo>
                    <a:cubicBezTo>
                      <a:pt x="7421" y="6658"/>
                      <a:pt x="8237" y="1420"/>
                      <a:pt x="11407" y="60"/>
                    </a:cubicBezTo>
                    <a:lnTo>
                      <a:pt x="11407" y="60"/>
                    </a:lnTo>
                    <a:cubicBezTo>
                      <a:pt x="11407" y="60"/>
                      <a:pt x="9419" y="370"/>
                      <a:pt x="8835" y="1286"/>
                    </a:cubicBezTo>
                    <a:cubicBezTo>
                      <a:pt x="8738" y="1443"/>
                      <a:pt x="8692" y="1508"/>
                      <a:pt x="8682" y="1508"/>
                    </a:cubicBezTo>
                    <a:cubicBezTo>
                      <a:pt x="8634" y="1508"/>
                      <a:pt x="9407" y="36"/>
                      <a:pt x="9407" y="36"/>
                    </a:cubicBezTo>
                    <a:lnTo>
                      <a:pt x="864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grpSp>
            <p:nvGrpSpPr>
              <p:cNvPr id="3973" name="Google Shape;3973;p50"/>
              <p:cNvGrpSpPr/>
              <p:nvPr/>
            </p:nvGrpSpPr>
            <p:grpSpPr>
              <a:xfrm>
                <a:off x="32606" y="4477984"/>
                <a:ext cx="1374789" cy="564602"/>
                <a:chOff x="653294" y="4365134"/>
                <a:chExt cx="1374789" cy="564602"/>
              </a:xfrm>
            </p:grpSpPr>
            <p:sp>
              <p:nvSpPr>
                <p:cNvPr id="3974" name="Google Shape;3974;p50"/>
                <p:cNvSpPr/>
                <p:nvPr/>
              </p:nvSpPr>
              <p:spPr>
                <a:xfrm>
                  <a:off x="2007587" y="4909738"/>
                  <a:ext cx="20496" cy="19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" h="442" extrusionOk="0">
                      <a:moveTo>
                        <a:pt x="167" y="1"/>
                      </a:moveTo>
                      <a:cubicBezTo>
                        <a:pt x="155" y="1"/>
                        <a:pt x="131" y="13"/>
                        <a:pt x="119" y="13"/>
                      </a:cubicBezTo>
                      <a:cubicBezTo>
                        <a:pt x="95" y="25"/>
                        <a:pt x="71" y="37"/>
                        <a:pt x="60" y="72"/>
                      </a:cubicBezTo>
                      <a:cubicBezTo>
                        <a:pt x="48" y="84"/>
                        <a:pt x="36" y="120"/>
                        <a:pt x="36" y="144"/>
                      </a:cubicBezTo>
                      <a:cubicBezTo>
                        <a:pt x="36" y="156"/>
                        <a:pt x="36" y="156"/>
                        <a:pt x="12" y="179"/>
                      </a:cubicBezTo>
                      <a:cubicBezTo>
                        <a:pt x="0" y="215"/>
                        <a:pt x="0" y="251"/>
                        <a:pt x="12" y="298"/>
                      </a:cubicBezTo>
                      <a:cubicBezTo>
                        <a:pt x="36" y="322"/>
                        <a:pt x="48" y="358"/>
                        <a:pt x="71" y="382"/>
                      </a:cubicBezTo>
                      <a:cubicBezTo>
                        <a:pt x="95" y="394"/>
                        <a:pt x="107" y="394"/>
                        <a:pt x="119" y="418"/>
                      </a:cubicBezTo>
                      <a:cubicBezTo>
                        <a:pt x="155" y="429"/>
                        <a:pt x="191" y="441"/>
                        <a:pt x="226" y="441"/>
                      </a:cubicBezTo>
                      <a:cubicBezTo>
                        <a:pt x="250" y="441"/>
                        <a:pt x="286" y="441"/>
                        <a:pt x="298" y="429"/>
                      </a:cubicBezTo>
                      <a:cubicBezTo>
                        <a:pt x="333" y="418"/>
                        <a:pt x="345" y="394"/>
                        <a:pt x="369" y="382"/>
                      </a:cubicBezTo>
                      <a:cubicBezTo>
                        <a:pt x="429" y="334"/>
                        <a:pt x="452" y="251"/>
                        <a:pt x="429" y="179"/>
                      </a:cubicBezTo>
                      <a:cubicBezTo>
                        <a:pt x="429" y="156"/>
                        <a:pt x="429" y="156"/>
                        <a:pt x="417" y="144"/>
                      </a:cubicBezTo>
                      <a:cubicBezTo>
                        <a:pt x="417" y="132"/>
                        <a:pt x="405" y="120"/>
                        <a:pt x="405" y="96"/>
                      </a:cubicBezTo>
                      <a:cubicBezTo>
                        <a:pt x="393" y="72"/>
                        <a:pt x="369" y="60"/>
                        <a:pt x="345" y="37"/>
                      </a:cubicBezTo>
                      <a:cubicBezTo>
                        <a:pt x="333" y="25"/>
                        <a:pt x="310" y="25"/>
                        <a:pt x="298" y="13"/>
                      </a:cubicBezTo>
                      <a:cubicBezTo>
                        <a:pt x="274" y="1"/>
                        <a:pt x="250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75" name="Google Shape;3975;p50"/>
                <p:cNvSpPr/>
                <p:nvPr/>
              </p:nvSpPr>
              <p:spPr>
                <a:xfrm>
                  <a:off x="1845432" y="4850242"/>
                  <a:ext cx="21582" cy="2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468" extrusionOk="0">
                      <a:moveTo>
                        <a:pt x="238" y="0"/>
                      </a:moveTo>
                      <a:cubicBezTo>
                        <a:pt x="223" y="0"/>
                        <a:pt x="209" y="6"/>
                        <a:pt x="191" y="18"/>
                      </a:cubicBezTo>
                      <a:cubicBezTo>
                        <a:pt x="179" y="18"/>
                        <a:pt x="143" y="18"/>
                        <a:pt x="131" y="30"/>
                      </a:cubicBezTo>
                      <a:cubicBezTo>
                        <a:pt x="119" y="30"/>
                        <a:pt x="107" y="42"/>
                        <a:pt x="84" y="54"/>
                      </a:cubicBezTo>
                      <a:lnTo>
                        <a:pt x="48" y="101"/>
                      </a:lnTo>
                      <a:cubicBezTo>
                        <a:pt x="24" y="113"/>
                        <a:pt x="12" y="137"/>
                        <a:pt x="12" y="149"/>
                      </a:cubicBezTo>
                      <a:cubicBezTo>
                        <a:pt x="0" y="173"/>
                        <a:pt x="0" y="209"/>
                        <a:pt x="0" y="232"/>
                      </a:cubicBezTo>
                      <a:cubicBezTo>
                        <a:pt x="0" y="256"/>
                        <a:pt x="0" y="280"/>
                        <a:pt x="12" y="292"/>
                      </a:cubicBezTo>
                      <a:cubicBezTo>
                        <a:pt x="24" y="316"/>
                        <a:pt x="24" y="328"/>
                        <a:pt x="48" y="351"/>
                      </a:cubicBezTo>
                      <a:lnTo>
                        <a:pt x="72" y="399"/>
                      </a:lnTo>
                      <a:cubicBezTo>
                        <a:pt x="84" y="411"/>
                        <a:pt x="107" y="435"/>
                        <a:pt x="119" y="435"/>
                      </a:cubicBezTo>
                      <a:cubicBezTo>
                        <a:pt x="131" y="447"/>
                        <a:pt x="143" y="447"/>
                        <a:pt x="179" y="459"/>
                      </a:cubicBezTo>
                      <a:cubicBezTo>
                        <a:pt x="191" y="465"/>
                        <a:pt x="206" y="468"/>
                        <a:pt x="220" y="468"/>
                      </a:cubicBezTo>
                      <a:cubicBezTo>
                        <a:pt x="235" y="468"/>
                        <a:pt x="250" y="465"/>
                        <a:pt x="262" y="459"/>
                      </a:cubicBezTo>
                      <a:cubicBezTo>
                        <a:pt x="286" y="459"/>
                        <a:pt x="310" y="459"/>
                        <a:pt x="322" y="447"/>
                      </a:cubicBezTo>
                      <a:cubicBezTo>
                        <a:pt x="357" y="435"/>
                        <a:pt x="381" y="411"/>
                        <a:pt x="405" y="399"/>
                      </a:cubicBezTo>
                      <a:lnTo>
                        <a:pt x="417" y="387"/>
                      </a:lnTo>
                      <a:cubicBezTo>
                        <a:pt x="429" y="375"/>
                        <a:pt x="441" y="340"/>
                        <a:pt x="465" y="328"/>
                      </a:cubicBezTo>
                      <a:cubicBezTo>
                        <a:pt x="476" y="292"/>
                        <a:pt x="476" y="280"/>
                        <a:pt x="476" y="256"/>
                      </a:cubicBezTo>
                      <a:cubicBezTo>
                        <a:pt x="465" y="209"/>
                        <a:pt x="465" y="197"/>
                        <a:pt x="465" y="185"/>
                      </a:cubicBezTo>
                      <a:cubicBezTo>
                        <a:pt x="441" y="149"/>
                        <a:pt x="429" y="125"/>
                        <a:pt x="405" y="89"/>
                      </a:cubicBezTo>
                      <a:lnTo>
                        <a:pt x="381" y="78"/>
                      </a:lnTo>
                      <a:cubicBezTo>
                        <a:pt x="369" y="54"/>
                        <a:pt x="357" y="42"/>
                        <a:pt x="346" y="42"/>
                      </a:cubicBezTo>
                      <a:cubicBezTo>
                        <a:pt x="322" y="30"/>
                        <a:pt x="310" y="30"/>
                        <a:pt x="286" y="18"/>
                      </a:cubicBezTo>
                      <a:cubicBezTo>
                        <a:pt x="268" y="6"/>
                        <a:pt x="253" y="0"/>
                        <a:pt x="2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76" name="Google Shape;3976;p50"/>
                <p:cNvSpPr/>
                <p:nvPr/>
              </p:nvSpPr>
              <p:spPr>
                <a:xfrm>
                  <a:off x="1942933" y="4802554"/>
                  <a:ext cx="26423" cy="19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442" extrusionOk="0">
                      <a:moveTo>
                        <a:pt x="286" y="0"/>
                      </a:moveTo>
                      <a:cubicBezTo>
                        <a:pt x="0" y="0"/>
                        <a:pt x="0" y="441"/>
                        <a:pt x="286" y="441"/>
                      </a:cubicBezTo>
                      <a:cubicBezTo>
                        <a:pt x="584" y="429"/>
                        <a:pt x="584" y="0"/>
                        <a:pt x="2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77" name="Google Shape;3977;p50"/>
                <p:cNvSpPr/>
                <p:nvPr/>
              </p:nvSpPr>
              <p:spPr>
                <a:xfrm>
                  <a:off x="1875067" y="4772376"/>
                  <a:ext cx="22668" cy="17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382" extrusionOk="0">
                      <a:moveTo>
                        <a:pt x="250" y="1"/>
                      </a:moveTo>
                      <a:cubicBezTo>
                        <a:pt x="0" y="1"/>
                        <a:pt x="0" y="382"/>
                        <a:pt x="250" y="382"/>
                      </a:cubicBezTo>
                      <a:cubicBezTo>
                        <a:pt x="254" y="382"/>
                        <a:pt x="258" y="382"/>
                        <a:pt x="261" y="382"/>
                      </a:cubicBezTo>
                      <a:cubicBezTo>
                        <a:pt x="500" y="382"/>
                        <a:pt x="496" y="1"/>
                        <a:pt x="2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78" name="Google Shape;3978;p50"/>
                <p:cNvSpPr/>
                <p:nvPr/>
              </p:nvSpPr>
              <p:spPr>
                <a:xfrm>
                  <a:off x="1873438" y="4722834"/>
                  <a:ext cx="7058" cy="54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" h="120" extrusionOk="0">
                      <a:moveTo>
                        <a:pt x="84" y="0"/>
                      </a:moveTo>
                      <a:cubicBezTo>
                        <a:pt x="0" y="0"/>
                        <a:pt x="0" y="119"/>
                        <a:pt x="84" y="119"/>
                      </a:cubicBezTo>
                      <a:cubicBezTo>
                        <a:pt x="155" y="108"/>
                        <a:pt x="155" y="0"/>
                        <a:pt x="8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79" name="Google Shape;3979;p50"/>
                <p:cNvSpPr/>
                <p:nvPr/>
              </p:nvSpPr>
              <p:spPr>
                <a:xfrm>
                  <a:off x="2009170" y="4712066"/>
                  <a:ext cx="17284" cy="17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94" extrusionOk="0">
                      <a:moveTo>
                        <a:pt x="191" y="0"/>
                      </a:moveTo>
                      <a:cubicBezTo>
                        <a:pt x="156" y="0"/>
                        <a:pt x="144" y="0"/>
                        <a:pt x="120" y="24"/>
                      </a:cubicBezTo>
                      <a:cubicBezTo>
                        <a:pt x="84" y="36"/>
                        <a:pt x="72" y="36"/>
                        <a:pt x="60" y="60"/>
                      </a:cubicBezTo>
                      <a:cubicBezTo>
                        <a:pt x="36" y="84"/>
                        <a:pt x="25" y="96"/>
                        <a:pt x="13" y="119"/>
                      </a:cubicBezTo>
                      <a:cubicBezTo>
                        <a:pt x="1" y="131"/>
                        <a:pt x="1" y="167"/>
                        <a:pt x="1" y="191"/>
                      </a:cubicBezTo>
                      <a:lnTo>
                        <a:pt x="1" y="238"/>
                      </a:lnTo>
                      <a:lnTo>
                        <a:pt x="36" y="334"/>
                      </a:lnTo>
                      <a:cubicBezTo>
                        <a:pt x="60" y="346"/>
                        <a:pt x="72" y="346"/>
                        <a:pt x="84" y="357"/>
                      </a:cubicBezTo>
                      <a:cubicBezTo>
                        <a:pt x="120" y="381"/>
                        <a:pt x="144" y="393"/>
                        <a:pt x="179" y="393"/>
                      </a:cubicBezTo>
                      <a:cubicBezTo>
                        <a:pt x="203" y="393"/>
                        <a:pt x="215" y="393"/>
                        <a:pt x="251" y="381"/>
                      </a:cubicBezTo>
                      <a:cubicBezTo>
                        <a:pt x="275" y="357"/>
                        <a:pt x="298" y="357"/>
                        <a:pt x="310" y="334"/>
                      </a:cubicBezTo>
                      <a:cubicBezTo>
                        <a:pt x="322" y="322"/>
                        <a:pt x="334" y="298"/>
                        <a:pt x="358" y="274"/>
                      </a:cubicBezTo>
                      <a:cubicBezTo>
                        <a:pt x="370" y="262"/>
                        <a:pt x="370" y="226"/>
                        <a:pt x="370" y="203"/>
                      </a:cubicBezTo>
                      <a:cubicBezTo>
                        <a:pt x="382" y="203"/>
                        <a:pt x="370" y="179"/>
                        <a:pt x="370" y="155"/>
                      </a:cubicBezTo>
                      <a:lnTo>
                        <a:pt x="322" y="60"/>
                      </a:lnTo>
                      <a:lnTo>
                        <a:pt x="275" y="36"/>
                      </a:lnTo>
                      <a:cubicBezTo>
                        <a:pt x="251" y="24"/>
                        <a:pt x="215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80" name="Google Shape;3980;p50"/>
                <p:cNvSpPr/>
                <p:nvPr/>
              </p:nvSpPr>
              <p:spPr>
                <a:xfrm>
                  <a:off x="1826565" y="4789614"/>
                  <a:ext cx="14569" cy="8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" h="180" extrusionOk="0">
                      <a:moveTo>
                        <a:pt x="251" y="1"/>
                      </a:moveTo>
                      <a:cubicBezTo>
                        <a:pt x="227" y="1"/>
                        <a:pt x="179" y="1"/>
                        <a:pt x="143" y="13"/>
                      </a:cubicBezTo>
                      <a:cubicBezTo>
                        <a:pt x="120" y="13"/>
                        <a:pt x="84" y="36"/>
                        <a:pt x="60" y="36"/>
                      </a:cubicBezTo>
                      <a:cubicBezTo>
                        <a:pt x="48" y="36"/>
                        <a:pt x="24" y="48"/>
                        <a:pt x="12" y="60"/>
                      </a:cubicBezTo>
                      <a:cubicBezTo>
                        <a:pt x="1" y="72"/>
                        <a:pt x="1" y="108"/>
                        <a:pt x="1" y="120"/>
                      </a:cubicBezTo>
                      <a:cubicBezTo>
                        <a:pt x="1" y="132"/>
                        <a:pt x="12" y="156"/>
                        <a:pt x="24" y="167"/>
                      </a:cubicBezTo>
                      <a:cubicBezTo>
                        <a:pt x="48" y="179"/>
                        <a:pt x="72" y="179"/>
                        <a:pt x="84" y="179"/>
                      </a:cubicBezTo>
                      <a:cubicBezTo>
                        <a:pt x="120" y="179"/>
                        <a:pt x="143" y="167"/>
                        <a:pt x="179" y="167"/>
                      </a:cubicBezTo>
                      <a:cubicBezTo>
                        <a:pt x="191" y="167"/>
                        <a:pt x="203" y="156"/>
                        <a:pt x="239" y="156"/>
                      </a:cubicBezTo>
                      <a:cubicBezTo>
                        <a:pt x="251" y="156"/>
                        <a:pt x="262" y="132"/>
                        <a:pt x="286" y="132"/>
                      </a:cubicBezTo>
                      <a:cubicBezTo>
                        <a:pt x="286" y="132"/>
                        <a:pt x="298" y="132"/>
                        <a:pt x="298" y="120"/>
                      </a:cubicBezTo>
                      <a:lnTo>
                        <a:pt x="310" y="108"/>
                      </a:lnTo>
                      <a:cubicBezTo>
                        <a:pt x="322" y="72"/>
                        <a:pt x="322" y="60"/>
                        <a:pt x="310" y="48"/>
                      </a:cubicBezTo>
                      <a:cubicBezTo>
                        <a:pt x="298" y="13"/>
                        <a:pt x="286" y="1"/>
                        <a:pt x="25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81" name="Google Shape;3981;p50"/>
                <p:cNvSpPr/>
                <p:nvPr/>
              </p:nvSpPr>
              <p:spPr>
                <a:xfrm>
                  <a:off x="1940218" y="4722834"/>
                  <a:ext cx="15655" cy="16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58" extrusionOk="0">
                      <a:moveTo>
                        <a:pt x="179" y="0"/>
                      </a:moveTo>
                      <a:cubicBezTo>
                        <a:pt x="156" y="0"/>
                        <a:pt x="132" y="0"/>
                        <a:pt x="108" y="24"/>
                      </a:cubicBezTo>
                      <a:cubicBezTo>
                        <a:pt x="96" y="24"/>
                        <a:pt x="60" y="36"/>
                        <a:pt x="48" y="48"/>
                      </a:cubicBezTo>
                      <a:cubicBezTo>
                        <a:pt x="36" y="60"/>
                        <a:pt x="13" y="84"/>
                        <a:pt x="13" y="108"/>
                      </a:cubicBezTo>
                      <a:cubicBezTo>
                        <a:pt x="1" y="119"/>
                        <a:pt x="1" y="155"/>
                        <a:pt x="1" y="179"/>
                      </a:cubicBezTo>
                      <a:lnTo>
                        <a:pt x="1" y="227"/>
                      </a:lnTo>
                      <a:cubicBezTo>
                        <a:pt x="13" y="262"/>
                        <a:pt x="36" y="286"/>
                        <a:pt x="48" y="298"/>
                      </a:cubicBezTo>
                      <a:cubicBezTo>
                        <a:pt x="60" y="322"/>
                        <a:pt x="72" y="322"/>
                        <a:pt x="72" y="334"/>
                      </a:cubicBezTo>
                      <a:cubicBezTo>
                        <a:pt x="108" y="346"/>
                        <a:pt x="132" y="358"/>
                        <a:pt x="167" y="358"/>
                      </a:cubicBezTo>
                      <a:cubicBezTo>
                        <a:pt x="191" y="358"/>
                        <a:pt x="215" y="358"/>
                        <a:pt x="239" y="346"/>
                      </a:cubicBezTo>
                      <a:cubicBezTo>
                        <a:pt x="251" y="346"/>
                        <a:pt x="286" y="334"/>
                        <a:pt x="298" y="322"/>
                      </a:cubicBezTo>
                      <a:cubicBezTo>
                        <a:pt x="310" y="298"/>
                        <a:pt x="334" y="286"/>
                        <a:pt x="334" y="262"/>
                      </a:cubicBezTo>
                      <a:cubicBezTo>
                        <a:pt x="346" y="238"/>
                        <a:pt x="346" y="215"/>
                        <a:pt x="346" y="179"/>
                      </a:cubicBezTo>
                      <a:lnTo>
                        <a:pt x="346" y="143"/>
                      </a:lnTo>
                      <a:cubicBezTo>
                        <a:pt x="334" y="108"/>
                        <a:pt x="310" y="84"/>
                        <a:pt x="298" y="60"/>
                      </a:cubicBezTo>
                      <a:cubicBezTo>
                        <a:pt x="286" y="48"/>
                        <a:pt x="275" y="48"/>
                        <a:pt x="275" y="36"/>
                      </a:cubicBezTo>
                      <a:cubicBezTo>
                        <a:pt x="239" y="24"/>
                        <a:pt x="215" y="0"/>
                        <a:pt x="17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82" name="Google Shape;3982;p50"/>
                <p:cNvSpPr/>
                <p:nvPr/>
              </p:nvSpPr>
              <p:spPr>
                <a:xfrm>
                  <a:off x="1169349" y="4787488"/>
                  <a:ext cx="19998" cy="19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" h="441" extrusionOk="0">
                      <a:moveTo>
                        <a:pt x="227" y="0"/>
                      </a:moveTo>
                      <a:cubicBezTo>
                        <a:pt x="191" y="0"/>
                        <a:pt x="168" y="0"/>
                        <a:pt x="132" y="12"/>
                      </a:cubicBezTo>
                      <a:cubicBezTo>
                        <a:pt x="108" y="36"/>
                        <a:pt x="84" y="48"/>
                        <a:pt x="60" y="60"/>
                      </a:cubicBezTo>
                      <a:cubicBezTo>
                        <a:pt x="49" y="72"/>
                        <a:pt x="25" y="107"/>
                        <a:pt x="13" y="131"/>
                      </a:cubicBezTo>
                      <a:cubicBezTo>
                        <a:pt x="1" y="167"/>
                        <a:pt x="1" y="191"/>
                        <a:pt x="1" y="226"/>
                      </a:cubicBezTo>
                      <a:cubicBezTo>
                        <a:pt x="1" y="238"/>
                        <a:pt x="1" y="274"/>
                        <a:pt x="13" y="286"/>
                      </a:cubicBezTo>
                      <a:cubicBezTo>
                        <a:pt x="25" y="310"/>
                        <a:pt x="49" y="357"/>
                        <a:pt x="72" y="369"/>
                      </a:cubicBezTo>
                      <a:lnTo>
                        <a:pt x="120" y="405"/>
                      </a:lnTo>
                      <a:cubicBezTo>
                        <a:pt x="144" y="417"/>
                        <a:pt x="191" y="441"/>
                        <a:pt x="227" y="441"/>
                      </a:cubicBezTo>
                      <a:cubicBezTo>
                        <a:pt x="251" y="441"/>
                        <a:pt x="287" y="441"/>
                        <a:pt x="310" y="417"/>
                      </a:cubicBezTo>
                      <a:cubicBezTo>
                        <a:pt x="346" y="405"/>
                        <a:pt x="358" y="393"/>
                        <a:pt x="382" y="381"/>
                      </a:cubicBezTo>
                      <a:cubicBezTo>
                        <a:pt x="406" y="357"/>
                        <a:pt x="418" y="333"/>
                        <a:pt x="430" y="298"/>
                      </a:cubicBezTo>
                      <a:cubicBezTo>
                        <a:pt x="441" y="274"/>
                        <a:pt x="441" y="238"/>
                        <a:pt x="441" y="214"/>
                      </a:cubicBezTo>
                      <a:cubicBezTo>
                        <a:pt x="441" y="179"/>
                        <a:pt x="430" y="167"/>
                        <a:pt x="430" y="155"/>
                      </a:cubicBezTo>
                      <a:cubicBezTo>
                        <a:pt x="418" y="119"/>
                        <a:pt x="406" y="83"/>
                        <a:pt x="370" y="60"/>
                      </a:cubicBezTo>
                      <a:cubicBezTo>
                        <a:pt x="358" y="48"/>
                        <a:pt x="346" y="48"/>
                        <a:pt x="322" y="36"/>
                      </a:cubicBezTo>
                      <a:cubicBezTo>
                        <a:pt x="299" y="12"/>
                        <a:pt x="251" y="0"/>
                        <a:pt x="2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83" name="Google Shape;3983;p50"/>
                <p:cNvSpPr/>
                <p:nvPr/>
              </p:nvSpPr>
              <p:spPr>
                <a:xfrm>
                  <a:off x="1120892" y="4754053"/>
                  <a:ext cx="16741" cy="17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382" extrusionOk="0">
                      <a:moveTo>
                        <a:pt x="155" y="1"/>
                      </a:moveTo>
                      <a:cubicBezTo>
                        <a:pt x="143" y="1"/>
                        <a:pt x="119" y="13"/>
                        <a:pt x="96" y="25"/>
                      </a:cubicBezTo>
                      <a:lnTo>
                        <a:pt x="84" y="49"/>
                      </a:lnTo>
                      <a:lnTo>
                        <a:pt x="72" y="60"/>
                      </a:lnTo>
                      <a:lnTo>
                        <a:pt x="60" y="72"/>
                      </a:lnTo>
                      <a:cubicBezTo>
                        <a:pt x="36" y="84"/>
                        <a:pt x="36" y="108"/>
                        <a:pt x="24" y="108"/>
                      </a:cubicBezTo>
                      <a:cubicBezTo>
                        <a:pt x="24" y="120"/>
                        <a:pt x="12" y="132"/>
                        <a:pt x="12" y="144"/>
                      </a:cubicBezTo>
                      <a:cubicBezTo>
                        <a:pt x="12" y="180"/>
                        <a:pt x="0" y="191"/>
                        <a:pt x="12" y="227"/>
                      </a:cubicBezTo>
                      <a:cubicBezTo>
                        <a:pt x="12" y="239"/>
                        <a:pt x="12" y="251"/>
                        <a:pt x="24" y="263"/>
                      </a:cubicBezTo>
                      <a:cubicBezTo>
                        <a:pt x="24" y="287"/>
                        <a:pt x="36" y="299"/>
                        <a:pt x="60" y="310"/>
                      </a:cubicBezTo>
                      <a:cubicBezTo>
                        <a:pt x="72" y="322"/>
                        <a:pt x="72" y="346"/>
                        <a:pt x="84" y="346"/>
                      </a:cubicBezTo>
                      <a:cubicBezTo>
                        <a:pt x="96" y="358"/>
                        <a:pt x="119" y="358"/>
                        <a:pt x="131" y="370"/>
                      </a:cubicBezTo>
                      <a:cubicBezTo>
                        <a:pt x="143" y="382"/>
                        <a:pt x="179" y="382"/>
                        <a:pt x="203" y="382"/>
                      </a:cubicBezTo>
                      <a:lnTo>
                        <a:pt x="250" y="382"/>
                      </a:lnTo>
                      <a:cubicBezTo>
                        <a:pt x="262" y="382"/>
                        <a:pt x="274" y="370"/>
                        <a:pt x="298" y="370"/>
                      </a:cubicBezTo>
                      <a:cubicBezTo>
                        <a:pt x="310" y="358"/>
                        <a:pt x="322" y="358"/>
                        <a:pt x="322" y="346"/>
                      </a:cubicBezTo>
                      <a:cubicBezTo>
                        <a:pt x="334" y="322"/>
                        <a:pt x="334" y="310"/>
                        <a:pt x="358" y="310"/>
                      </a:cubicBezTo>
                      <a:cubicBezTo>
                        <a:pt x="358" y="299"/>
                        <a:pt x="369" y="287"/>
                        <a:pt x="369" y="263"/>
                      </a:cubicBezTo>
                      <a:lnTo>
                        <a:pt x="369" y="191"/>
                      </a:lnTo>
                      <a:cubicBezTo>
                        <a:pt x="369" y="180"/>
                        <a:pt x="369" y="168"/>
                        <a:pt x="358" y="144"/>
                      </a:cubicBezTo>
                      <a:cubicBezTo>
                        <a:pt x="358" y="132"/>
                        <a:pt x="346" y="108"/>
                        <a:pt x="322" y="84"/>
                      </a:cubicBezTo>
                      <a:lnTo>
                        <a:pt x="310" y="72"/>
                      </a:lnTo>
                      <a:lnTo>
                        <a:pt x="298" y="60"/>
                      </a:lnTo>
                      <a:lnTo>
                        <a:pt x="274" y="49"/>
                      </a:lnTo>
                      <a:cubicBezTo>
                        <a:pt x="262" y="25"/>
                        <a:pt x="250" y="25"/>
                        <a:pt x="238" y="13"/>
                      </a:cubicBezTo>
                      <a:cubicBezTo>
                        <a:pt x="215" y="1"/>
                        <a:pt x="203" y="1"/>
                        <a:pt x="1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84" name="Google Shape;3984;p50"/>
                <p:cNvSpPr/>
                <p:nvPr/>
              </p:nvSpPr>
              <p:spPr>
                <a:xfrm>
                  <a:off x="1151568" y="4678133"/>
                  <a:ext cx="17827" cy="14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" h="310" extrusionOk="0">
                      <a:moveTo>
                        <a:pt x="203" y="0"/>
                      </a:moveTo>
                      <a:cubicBezTo>
                        <a:pt x="1" y="0"/>
                        <a:pt x="1" y="310"/>
                        <a:pt x="203" y="310"/>
                      </a:cubicBezTo>
                      <a:cubicBezTo>
                        <a:pt x="394" y="310"/>
                        <a:pt x="394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85" name="Google Shape;3985;p50"/>
                <p:cNvSpPr/>
                <p:nvPr/>
              </p:nvSpPr>
              <p:spPr>
                <a:xfrm>
                  <a:off x="1093972" y="4562308"/>
                  <a:ext cx="21582" cy="16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370" extrusionOk="0">
                      <a:moveTo>
                        <a:pt x="238" y="0"/>
                      </a:moveTo>
                      <a:cubicBezTo>
                        <a:pt x="0" y="0"/>
                        <a:pt x="0" y="369"/>
                        <a:pt x="238" y="369"/>
                      </a:cubicBezTo>
                      <a:cubicBezTo>
                        <a:pt x="242" y="370"/>
                        <a:pt x="245" y="370"/>
                        <a:pt x="249" y="370"/>
                      </a:cubicBezTo>
                      <a:cubicBezTo>
                        <a:pt x="476" y="370"/>
                        <a:pt x="473" y="0"/>
                        <a:pt x="2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86" name="Google Shape;3986;p50"/>
                <p:cNvSpPr/>
                <p:nvPr/>
              </p:nvSpPr>
              <p:spPr>
                <a:xfrm>
                  <a:off x="863951" y="4841329"/>
                  <a:ext cx="19953" cy="17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394" extrusionOk="0">
                      <a:moveTo>
                        <a:pt x="226" y="1"/>
                      </a:moveTo>
                      <a:cubicBezTo>
                        <a:pt x="202" y="1"/>
                        <a:pt x="155" y="25"/>
                        <a:pt x="119" y="36"/>
                      </a:cubicBezTo>
                      <a:cubicBezTo>
                        <a:pt x="107" y="36"/>
                        <a:pt x="107" y="48"/>
                        <a:pt x="95" y="48"/>
                      </a:cubicBezTo>
                      <a:cubicBezTo>
                        <a:pt x="60" y="60"/>
                        <a:pt x="48" y="84"/>
                        <a:pt x="36" y="108"/>
                      </a:cubicBezTo>
                      <a:cubicBezTo>
                        <a:pt x="24" y="144"/>
                        <a:pt x="0" y="167"/>
                        <a:pt x="0" y="203"/>
                      </a:cubicBezTo>
                      <a:cubicBezTo>
                        <a:pt x="0" y="227"/>
                        <a:pt x="24" y="263"/>
                        <a:pt x="36" y="286"/>
                      </a:cubicBezTo>
                      <a:cubicBezTo>
                        <a:pt x="48" y="322"/>
                        <a:pt x="71" y="334"/>
                        <a:pt x="95" y="346"/>
                      </a:cubicBezTo>
                      <a:cubicBezTo>
                        <a:pt x="107" y="346"/>
                        <a:pt x="107" y="358"/>
                        <a:pt x="119" y="358"/>
                      </a:cubicBezTo>
                      <a:cubicBezTo>
                        <a:pt x="155" y="382"/>
                        <a:pt x="179" y="394"/>
                        <a:pt x="226" y="394"/>
                      </a:cubicBezTo>
                      <a:cubicBezTo>
                        <a:pt x="262" y="394"/>
                        <a:pt x="310" y="382"/>
                        <a:pt x="333" y="358"/>
                      </a:cubicBezTo>
                      <a:cubicBezTo>
                        <a:pt x="369" y="346"/>
                        <a:pt x="393" y="322"/>
                        <a:pt x="405" y="286"/>
                      </a:cubicBezTo>
                      <a:cubicBezTo>
                        <a:pt x="429" y="263"/>
                        <a:pt x="441" y="227"/>
                        <a:pt x="441" y="179"/>
                      </a:cubicBezTo>
                      <a:cubicBezTo>
                        <a:pt x="417" y="179"/>
                        <a:pt x="417" y="144"/>
                        <a:pt x="405" y="108"/>
                      </a:cubicBezTo>
                      <a:cubicBezTo>
                        <a:pt x="393" y="84"/>
                        <a:pt x="369" y="48"/>
                        <a:pt x="333" y="36"/>
                      </a:cubicBezTo>
                      <a:cubicBezTo>
                        <a:pt x="310" y="25"/>
                        <a:pt x="274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87" name="Google Shape;3987;p50"/>
                <p:cNvSpPr/>
                <p:nvPr/>
              </p:nvSpPr>
              <p:spPr>
                <a:xfrm>
                  <a:off x="653294" y="4365134"/>
                  <a:ext cx="23754" cy="2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" h="553" extrusionOk="0">
                      <a:moveTo>
                        <a:pt x="310" y="1"/>
                      </a:moveTo>
                      <a:cubicBezTo>
                        <a:pt x="286" y="1"/>
                        <a:pt x="239" y="24"/>
                        <a:pt x="215" y="36"/>
                      </a:cubicBezTo>
                      <a:lnTo>
                        <a:pt x="179" y="36"/>
                      </a:lnTo>
                      <a:cubicBezTo>
                        <a:pt x="167" y="36"/>
                        <a:pt x="132" y="48"/>
                        <a:pt x="120" y="60"/>
                      </a:cubicBezTo>
                      <a:lnTo>
                        <a:pt x="72" y="108"/>
                      </a:lnTo>
                      <a:cubicBezTo>
                        <a:pt x="48" y="120"/>
                        <a:pt x="48" y="155"/>
                        <a:pt x="36" y="167"/>
                      </a:cubicBezTo>
                      <a:cubicBezTo>
                        <a:pt x="13" y="203"/>
                        <a:pt x="1" y="227"/>
                        <a:pt x="1" y="263"/>
                      </a:cubicBezTo>
                      <a:lnTo>
                        <a:pt x="1" y="358"/>
                      </a:lnTo>
                      <a:lnTo>
                        <a:pt x="36" y="417"/>
                      </a:lnTo>
                      <a:cubicBezTo>
                        <a:pt x="48" y="453"/>
                        <a:pt x="60" y="465"/>
                        <a:pt x="96" y="501"/>
                      </a:cubicBezTo>
                      <a:cubicBezTo>
                        <a:pt x="108" y="513"/>
                        <a:pt x="120" y="525"/>
                        <a:pt x="155" y="525"/>
                      </a:cubicBezTo>
                      <a:cubicBezTo>
                        <a:pt x="173" y="542"/>
                        <a:pt x="197" y="553"/>
                        <a:pt x="218" y="553"/>
                      </a:cubicBezTo>
                      <a:cubicBezTo>
                        <a:pt x="225" y="553"/>
                        <a:pt x="232" y="552"/>
                        <a:pt x="239" y="548"/>
                      </a:cubicBezTo>
                      <a:cubicBezTo>
                        <a:pt x="263" y="548"/>
                        <a:pt x="286" y="548"/>
                        <a:pt x="298" y="525"/>
                      </a:cubicBezTo>
                      <a:cubicBezTo>
                        <a:pt x="346" y="513"/>
                        <a:pt x="370" y="501"/>
                        <a:pt x="406" y="465"/>
                      </a:cubicBezTo>
                      <a:cubicBezTo>
                        <a:pt x="406" y="465"/>
                        <a:pt x="406" y="453"/>
                        <a:pt x="417" y="453"/>
                      </a:cubicBezTo>
                      <a:cubicBezTo>
                        <a:pt x="453" y="417"/>
                        <a:pt x="477" y="382"/>
                        <a:pt x="477" y="346"/>
                      </a:cubicBezTo>
                      <a:cubicBezTo>
                        <a:pt x="525" y="346"/>
                        <a:pt x="525" y="322"/>
                        <a:pt x="525" y="310"/>
                      </a:cubicBezTo>
                      <a:lnTo>
                        <a:pt x="525" y="274"/>
                      </a:lnTo>
                      <a:lnTo>
                        <a:pt x="525" y="251"/>
                      </a:lnTo>
                      <a:lnTo>
                        <a:pt x="525" y="215"/>
                      </a:lnTo>
                      <a:cubicBezTo>
                        <a:pt x="525" y="179"/>
                        <a:pt x="513" y="144"/>
                        <a:pt x="501" y="108"/>
                      </a:cubicBezTo>
                      <a:cubicBezTo>
                        <a:pt x="477" y="84"/>
                        <a:pt x="453" y="60"/>
                        <a:pt x="417" y="36"/>
                      </a:cubicBezTo>
                      <a:cubicBezTo>
                        <a:pt x="394" y="24"/>
                        <a:pt x="358" y="1"/>
                        <a:pt x="31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88" name="Google Shape;3988;p50"/>
                <p:cNvSpPr/>
                <p:nvPr/>
              </p:nvSpPr>
              <p:spPr>
                <a:xfrm>
                  <a:off x="741656" y="4382372"/>
                  <a:ext cx="18369" cy="17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" h="382" extrusionOk="0">
                      <a:moveTo>
                        <a:pt x="191" y="1"/>
                      </a:moveTo>
                      <a:cubicBezTo>
                        <a:pt x="167" y="1"/>
                        <a:pt x="155" y="1"/>
                        <a:pt x="119" y="13"/>
                      </a:cubicBezTo>
                      <a:cubicBezTo>
                        <a:pt x="96" y="24"/>
                        <a:pt x="72" y="24"/>
                        <a:pt x="60" y="60"/>
                      </a:cubicBezTo>
                      <a:cubicBezTo>
                        <a:pt x="48" y="72"/>
                        <a:pt x="36" y="96"/>
                        <a:pt x="12" y="120"/>
                      </a:cubicBezTo>
                      <a:cubicBezTo>
                        <a:pt x="0" y="144"/>
                        <a:pt x="0" y="155"/>
                        <a:pt x="0" y="191"/>
                      </a:cubicBezTo>
                      <a:lnTo>
                        <a:pt x="0" y="239"/>
                      </a:lnTo>
                      <a:lnTo>
                        <a:pt x="48" y="322"/>
                      </a:lnTo>
                      <a:cubicBezTo>
                        <a:pt x="60" y="334"/>
                        <a:pt x="72" y="334"/>
                        <a:pt x="96" y="358"/>
                      </a:cubicBezTo>
                      <a:cubicBezTo>
                        <a:pt x="119" y="370"/>
                        <a:pt x="143" y="382"/>
                        <a:pt x="191" y="382"/>
                      </a:cubicBezTo>
                      <a:cubicBezTo>
                        <a:pt x="227" y="382"/>
                        <a:pt x="238" y="382"/>
                        <a:pt x="274" y="370"/>
                      </a:cubicBezTo>
                      <a:cubicBezTo>
                        <a:pt x="298" y="358"/>
                        <a:pt x="310" y="358"/>
                        <a:pt x="334" y="322"/>
                      </a:cubicBezTo>
                      <a:cubicBezTo>
                        <a:pt x="346" y="310"/>
                        <a:pt x="358" y="286"/>
                        <a:pt x="369" y="263"/>
                      </a:cubicBezTo>
                      <a:cubicBezTo>
                        <a:pt x="393" y="239"/>
                        <a:pt x="393" y="227"/>
                        <a:pt x="393" y="191"/>
                      </a:cubicBezTo>
                      <a:cubicBezTo>
                        <a:pt x="405" y="179"/>
                        <a:pt x="405" y="167"/>
                        <a:pt x="393" y="144"/>
                      </a:cubicBezTo>
                      <a:lnTo>
                        <a:pt x="346" y="60"/>
                      </a:lnTo>
                      <a:cubicBezTo>
                        <a:pt x="334" y="48"/>
                        <a:pt x="310" y="48"/>
                        <a:pt x="298" y="24"/>
                      </a:cubicBezTo>
                      <a:cubicBezTo>
                        <a:pt x="274" y="13"/>
                        <a:pt x="238" y="1"/>
                        <a:pt x="1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89" name="Google Shape;3989;p50"/>
                <p:cNvSpPr/>
                <p:nvPr/>
              </p:nvSpPr>
              <p:spPr>
                <a:xfrm>
                  <a:off x="668405" y="4464264"/>
                  <a:ext cx="10814" cy="91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" h="203" extrusionOk="0">
                      <a:moveTo>
                        <a:pt x="119" y="0"/>
                      </a:moveTo>
                      <a:cubicBezTo>
                        <a:pt x="0" y="0"/>
                        <a:pt x="0" y="203"/>
                        <a:pt x="119" y="203"/>
                      </a:cubicBezTo>
                      <a:cubicBezTo>
                        <a:pt x="238" y="203"/>
                        <a:pt x="238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90" name="Google Shape;3990;p50"/>
                <p:cNvSpPr/>
                <p:nvPr/>
              </p:nvSpPr>
              <p:spPr>
                <a:xfrm>
                  <a:off x="1350370" y="4830560"/>
                  <a:ext cx="21582" cy="17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382" extrusionOk="0">
                      <a:moveTo>
                        <a:pt x="239" y="1"/>
                      </a:moveTo>
                      <a:cubicBezTo>
                        <a:pt x="0" y="1"/>
                        <a:pt x="0" y="382"/>
                        <a:pt x="239" y="382"/>
                      </a:cubicBezTo>
                      <a:cubicBezTo>
                        <a:pt x="477" y="382"/>
                        <a:pt x="477" y="1"/>
                        <a:pt x="23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91" name="Google Shape;3991;p50"/>
                <p:cNvSpPr/>
                <p:nvPr/>
              </p:nvSpPr>
              <p:spPr>
                <a:xfrm>
                  <a:off x="1404256" y="4690530"/>
                  <a:ext cx="21039" cy="20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53" extrusionOk="0">
                      <a:moveTo>
                        <a:pt x="226" y="0"/>
                      </a:moveTo>
                      <a:cubicBezTo>
                        <a:pt x="191" y="0"/>
                        <a:pt x="167" y="0"/>
                        <a:pt x="131" y="12"/>
                      </a:cubicBezTo>
                      <a:cubicBezTo>
                        <a:pt x="107" y="36"/>
                        <a:pt x="71" y="48"/>
                        <a:pt x="60" y="60"/>
                      </a:cubicBezTo>
                      <a:cubicBezTo>
                        <a:pt x="36" y="71"/>
                        <a:pt x="12" y="107"/>
                        <a:pt x="12" y="131"/>
                      </a:cubicBezTo>
                      <a:cubicBezTo>
                        <a:pt x="0" y="167"/>
                        <a:pt x="0" y="191"/>
                        <a:pt x="0" y="226"/>
                      </a:cubicBezTo>
                      <a:cubicBezTo>
                        <a:pt x="0" y="238"/>
                        <a:pt x="0" y="274"/>
                        <a:pt x="12" y="286"/>
                      </a:cubicBezTo>
                      <a:cubicBezTo>
                        <a:pt x="36" y="333"/>
                        <a:pt x="48" y="357"/>
                        <a:pt x="71" y="393"/>
                      </a:cubicBezTo>
                      <a:cubicBezTo>
                        <a:pt x="95" y="405"/>
                        <a:pt x="107" y="417"/>
                        <a:pt x="119" y="417"/>
                      </a:cubicBezTo>
                      <a:cubicBezTo>
                        <a:pt x="155" y="441"/>
                        <a:pt x="191" y="452"/>
                        <a:pt x="238" y="452"/>
                      </a:cubicBezTo>
                      <a:cubicBezTo>
                        <a:pt x="274" y="452"/>
                        <a:pt x="298" y="452"/>
                        <a:pt x="333" y="441"/>
                      </a:cubicBezTo>
                      <a:cubicBezTo>
                        <a:pt x="357" y="417"/>
                        <a:pt x="393" y="405"/>
                        <a:pt x="405" y="393"/>
                      </a:cubicBezTo>
                      <a:cubicBezTo>
                        <a:pt x="429" y="381"/>
                        <a:pt x="452" y="345"/>
                        <a:pt x="452" y="321"/>
                      </a:cubicBezTo>
                      <a:cubicBezTo>
                        <a:pt x="464" y="286"/>
                        <a:pt x="464" y="262"/>
                        <a:pt x="464" y="226"/>
                      </a:cubicBezTo>
                      <a:cubicBezTo>
                        <a:pt x="452" y="214"/>
                        <a:pt x="452" y="179"/>
                        <a:pt x="452" y="167"/>
                      </a:cubicBezTo>
                      <a:cubicBezTo>
                        <a:pt x="429" y="119"/>
                        <a:pt x="417" y="95"/>
                        <a:pt x="393" y="60"/>
                      </a:cubicBezTo>
                      <a:cubicBezTo>
                        <a:pt x="369" y="48"/>
                        <a:pt x="357" y="36"/>
                        <a:pt x="345" y="36"/>
                      </a:cubicBezTo>
                      <a:cubicBezTo>
                        <a:pt x="310" y="12"/>
                        <a:pt x="274" y="0"/>
                        <a:pt x="2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92" name="Google Shape;3992;p50"/>
                <p:cNvSpPr/>
                <p:nvPr/>
              </p:nvSpPr>
              <p:spPr>
                <a:xfrm>
                  <a:off x="1437103" y="4743284"/>
                  <a:ext cx="24297" cy="18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18" extrusionOk="0">
                      <a:moveTo>
                        <a:pt x="274" y="1"/>
                      </a:moveTo>
                      <a:cubicBezTo>
                        <a:pt x="0" y="1"/>
                        <a:pt x="0" y="418"/>
                        <a:pt x="274" y="418"/>
                      </a:cubicBezTo>
                      <a:cubicBezTo>
                        <a:pt x="536" y="406"/>
                        <a:pt x="536" y="1"/>
                        <a:pt x="27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93" name="Google Shape;3993;p50"/>
                <p:cNvSpPr/>
                <p:nvPr/>
              </p:nvSpPr>
              <p:spPr>
                <a:xfrm>
                  <a:off x="1390773" y="4732516"/>
                  <a:ext cx="15112" cy="11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51" extrusionOk="0">
                      <a:moveTo>
                        <a:pt x="167" y="1"/>
                      </a:moveTo>
                      <a:cubicBezTo>
                        <a:pt x="0" y="1"/>
                        <a:pt x="0" y="251"/>
                        <a:pt x="167" y="251"/>
                      </a:cubicBezTo>
                      <a:cubicBezTo>
                        <a:pt x="334" y="251"/>
                        <a:pt x="334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</p:grpSp>
        </p:grpSp>
        <p:grpSp>
          <p:nvGrpSpPr>
            <p:cNvPr id="3994" name="Google Shape;3994;p50"/>
            <p:cNvGrpSpPr/>
            <p:nvPr/>
          </p:nvGrpSpPr>
          <p:grpSpPr>
            <a:xfrm>
              <a:off x="-1847616" y="3519625"/>
              <a:ext cx="2209227" cy="701963"/>
              <a:chOff x="676459" y="2747475"/>
              <a:chExt cx="2209227" cy="701963"/>
            </a:xfrm>
          </p:grpSpPr>
          <p:sp>
            <p:nvSpPr>
              <p:cNvPr id="3995" name="Google Shape;3995;p50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96" name="Google Shape;3996;p50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97" name="Google Shape;3997;p50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98" name="Google Shape;3998;p50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99" name="Google Shape;3999;p50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00" name="Google Shape;4000;p50"/>
              <p:cNvSpPr/>
              <p:nvPr/>
            </p:nvSpPr>
            <p:spPr>
              <a:xfrm>
                <a:off x="1474249" y="34235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01" name="Google Shape;4001;p50"/>
              <p:cNvSpPr/>
              <p:nvPr/>
            </p:nvSpPr>
            <p:spPr>
              <a:xfrm>
                <a:off x="1488275" y="33707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02" name="Google Shape;4002;p50"/>
              <p:cNvSpPr/>
              <p:nvPr/>
            </p:nvSpPr>
            <p:spPr>
              <a:xfrm>
                <a:off x="1400999" y="33976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03" name="Google Shape;4003;p50"/>
              <p:cNvSpPr/>
              <p:nvPr/>
            </p:nvSpPr>
            <p:spPr>
              <a:xfrm>
                <a:off x="1372450" y="33098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04" name="Google Shape;4004;p50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05" name="Google Shape;4005;p50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06" name="Google Shape;4006;p50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07" name="Google Shape;4007;p50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08" name="Google Shape;4008;p50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09" name="Google Shape;4009;p50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10" name="Google Shape;4010;p50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11" name="Google Shape;4011;p50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12" name="Google Shape;4012;p50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13" name="Google Shape;4013;p50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14" name="Google Shape;4014;p50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15" name="Google Shape;4015;p50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16" name="Google Shape;4016;p50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4017" name="Google Shape;4017;p50"/>
          <p:cNvGrpSpPr/>
          <p:nvPr/>
        </p:nvGrpSpPr>
        <p:grpSpPr>
          <a:xfrm>
            <a:off x="8119302" y="5"/>
            <a:ext cx="1177875" cy="3059474"/>
            <a:chOff x="8119302" y="5"/>
            <a:chExt cx="1177875" cy="3059474"/>
          </a:xfrm>
        </p:grpSpPr>
        <p:grpSp>
          <p:nvGrpSpPr>
            <p:cNvPr id="4018" name="Google Shape;4018;p50"/>
            <p:cNvGrpSpPr/>
            <p:nvPr/>
          </p:nvGrpSpPr>
          <p:grpSpPr>
            <a:xfrm>
              <a:off x="8640698" y="2153917"/>
              <a:ext cx="430453" cy="905562"/>
              <a:chOff x="6492361" y="-8"/>
              <a:chExt cx="430453" cy="905562"/>
            </a:xfrm>
          </p:grpSpPr>
          <p:sp>
            <p:nvSpPr>
              <p:cNvPr id="4019" name="Google Shape;4019;p50"/>
              <p:cNvSpPr/>
              <p:nvPr/>
            </p:nvSpPr>
            <p:spPr>
              <a:xfrm>
                <a:off x="6721296" y="229063"/>
                <a:ext cx="20541" cy="1968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35" extrusionOk="0">
                    <a:moveTo>
                      <a:pt x="227" y="0"/>
                    </a:moveTo>
                    <a:cubicBezTo>
                      <a:pt x="209" y="0"/>
                      <a:pt x="191" y="3"/>
                      <a:pt x="168" y="9"/>
                    </a:cubicBezTo>
                    <a:cubicBezTo>
                      <a:pt x="144" y="21"/>
                      <a:pt x="96" y="45"/>
                      <a:pt x="84" y="69"/>
                    </a:cubicBezTo>
                    <a:cubicBezTo>
                      <a:pt x="48" y="104"/>
                      <a:pt x="37" y="128"/>
                      <a:pt x="25" y="164"/>
                    </a:cubicBezTo>
                    <a:lnTo>
                      <a:pt x="25" y="188"/>
                    </a:lnTo>
                    <a:cubicBezTo>
                      <a:pt x="1" y="223"/>
                      <a:pt x="1" y="259"/>
                      <a:pt x="25" y="295"/>
                    </a:cubicBezTo>
                    <a:lnTo>
                      <a:pt x="60" y="378"/>
                    </a:lnTo>
                    <a:cubicBezTo>
                      <a:pt x="96" y="414"/>
                      <a:pt x="120" y="426"/>
                      <a:pt x="156" y="426"/>
                    </a:cubicBezTo>
                    <a:cubicBezTo>
                      <a:pt x="168" y="432"/>
                      <a:pt x="185" y="435"/>
                      <a:pt x="205" y="435"/>
                    </a:cubicBezTo>
                    <a:cubicBezTo>
                      <a:pt x="224" y="435"/>
                      <a:pt x="245" y="432"/>
                      <a:pt x="263" y="426"/>
                    </a:cubicBezTo>
                    <a:lnTo>
                      <a:pt x="287" y="426"/>
                    </a:lnTo>
                    <a:cubicBezTo>
                      <a:pt x="322" y="414"/>
                      <a:pt x="358" y="402"/>
                      <a:pt x="382" y="366"/>
                    </a:cubicBezTo>
                    <a:cubicBezTo>
                      <a:pt x="406" y="343"/>
                      <a:pt x="418" y="307"/>
                      <a:pt x="441" y="283"/>
                    </a:cubicBezTo>
                    <a:cubicBezTo>
                      <a:pt x="453" y="235"/>
                      <a:pt x="453" y="200"/>
                      <a:pt x="441" y="164"/>
                    </a:cubicBezTo>
                    <a:cubicBezTo>
                      <a:pt x="418" y="128"/>
                      <a:pt x="406" y="81"/>
                      <a:pt x="382" y="69"/>
                    </a:cubicBezTo>
                    <a:cubicBezTo>
                      <a:pt x="346" y="33"/>
                      <a:pt x="322" y="21"/>
                      <a:pt x="287" y="9"/>
                    </a:cubicBezTo>
                    <a:cubicBezTo>
                      <a:pt x="263" y="3"/>
                      <a:pt x="24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20" name="Google Shape;4020;p50"/>
              <p:cNvSpPr/>
              <p:nvPr/>
            </p:nvSpPr>
            <p:spPr>
              <a:xfrm>
                <a:off x="6674966" y="197121"/>
                <a:ext cx="17827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15" y="1"/>
                    </a:moveTo>
                    <a:cubicBezTo>
                      <a:pt x="191" y="1"/>
                      <a:pt x="180" y="1"/>
                      <a:pt x="168" y="13"/>
                    </a:cubicBezTo>
                    <a:cubicBezTo>
                      <a:pt x="156" y="13"/>
                      <a:pt x="132" y="25"/>
                      <a:pt x="120" y="48"/>
                    </a:cubicBezTo>
                    <a:lnTo>
                      <a:pt x="96" y="72"/>
                    </a:lnTo>
                    <a:lnTo>
                      <a:pt x="60" y="108"/>
                    </a:lnTo>
                    <a:cubicBezTo>
                      <a:pt x="13" y="144"/>
                      <a:pt x="1" y="227"/>
                      <a:pt x="13" y="287"/>
                    </a:cubicBezTo>
                    <a:cubicBezTo>
                      <a:pt x="37" y="310"/>
                      <a:pt x="49" y="346"/>
                      <a:pt x="60" y="358"/>
                    </a:cubicBezTo>
                    <a:cubicBezTo>
                      <a:pt x="72" y="370"/>
                      <a:pt x="96" y="394"/>
                      <a:pt x="120" y="394"/>
                    </a:cubicBezTo>
                    <a:cubicBezTo>
                      <a:pt x="132" y="406"/>
                      <a:pt x="168" y="406"/>
                      <a:pt x="191" y="406"/>
                    </a:cubicBezTo>
                    <a:cubicBezTo>
                      <a:pt x="227" y="406"/>
                      <a:pt x="251" y="394"/>
                      <a:pt x="287" y="370"/>
                    </a:cubicBezTo>
                    <a:cubicBezTo>
                      <a:pt x="310" y="358"/>
                      <a:pt x="334" y="346"/>
                      <a:pt x="346" y="310"/>
                    </a:cubicBezTo>
                    <a:cubicBezTo>
                      <a:pt x="358" y="287"/>
                      <a:pt x="370" y="251"/>
                      <a:pt x="370" y="227"/>
                    </a:cubicBezTo>
                    <a:lnTo>
                      <a:pt x="370" y="191"/>
                    </a:lnTo>
                    <a:lnTo>
                      <a:pt x="370" y="167"/>
                    </a:lnTo>
                    <a:cubicBezTo>
                      <a:pt x="394" y="132"/>
                      <a:pt x="394" y="120"/>
                      <a:pt x="394" y="108"/>
                    </a:cubicBezTo>
                    <a:cubicBezTo>
                      <a:pt x="394" y="96"/>
                      <a:pt x="370" y="72"/>
                      <a:pt x="370" y="72"/>
                    </a:cubicBezTo>
                    <a:lnTo>
                      <a:pt x="346" y="48"/>
                    </a:lnTo>
                    <a:cubicBezTo>
                      <a:pt x="334" y="25"/>
                      <a:pt x="310" y="13"/>
                      <a:pt x="299" y="13"/>
                    </a:cubicBezTo>
                    <a:cubicBezTo>
                      <a:pt x="287" y="13"/>
                      <a:pt x="275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21" name="Google Shape;4021;p50"/>
              <p:cNvSpPr/>
              <p:nvPr/>
            </p:nvSpPr>
            <p:spPr>
              <a:xfrm>
                <a:off x="6771970" y="124413"/>
                <a:ext cx="9728" cy="7058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56" extrusionOk="0">
                    <a:moveTo>
                      <a:pt x="107" y="0"/>
                    </a:moveTo>
                    <a:cubicBezTo>
                      <a:pt x="0" y="0"/>
                      <a:pt x="0" y="155"/>
                      <a:pt x="107" y="155"/>
                    </a:cubicBezTo>
                    <a:cubicBezTo>
                      <a:pt x="214" y="155"/>
                      <a:pt x="214" y="0"/>
                      <a:pt x="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22" name="Google Shape;4022;p50"/>
              <p:cNvSpPr/>
              <p:nvPr/>
            </p:nvSpPr>
            <p:spPr>
              <a:xfrm>
                <a:off x="6905530" y="203591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1"/>
                    </a:moveTo>
                    <a:cubicBezTo>
                      <a:pt x="156" y="1"/>
                      <a:pt x="144" y="1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7" y="84"/>
                      <a:pt x="25" y="108"/>
                      <a:pt x="13" y="120"/>
                    </a:cubicBezTo>
                    <a:cubicBezTo>
                      <a:pt x="1" y="155"/>
                      <a:pt x="1" y="167"/>
                      <a:pt x="1" y="203"/>
                    </a:cubicBezTo>
                    <a:lnTo>
                      <a:pt x="1" y="239"/>
                    </a:lnTo>
                    <a:lnTo>
                      <a:pt x="37" y="334"/>
                    </a:lnTo>
                    <a:cubicBezTo>
                      <a:pt x="60" y="346"/>
                      <a:pt x="72" y="346"/>
                      <a:pt x="84" y="358"/>
                    </a:cubicBezTo>
                    <a:cubicBezTo>
                      <a:pt x="120" y="382"/>
                      <a:pt x="144" y="394"/>
                      <a:pt x="191" y="394"/>
                    </a:cubicBezTo>
                    <a:cubicBezTo>
                      <a:pt x="215" y="394"/>
                      <a:pt x="239" y="394"/>
                      <a:pt x="263" y="382"/>
                    </a:cubicBezTo>
                    <a:cubicBezTo>
                      <a:pt x="298" y="358"/>
                      <a:pt x="310" y="358"/>
                      <a:pt x="322" y="334"/>
                    </a:cubicBezTo>
                    <a:cubicBezTo>
                      <a:pt x="334" y="322"/>
                      <a:pt x="358" y="286"/>
                      <a:pt x="370" y="275"/>
                    </a:cubicBezTo>
                    <a:cubicBezTo>
                      <a:pt x="382" y="239"/>
                      <a:pt x="382" y="227"/>
                      <a:pt x="382" y="203"/>
                    </a:cubicBezTo>
                    <a:lnTo>
                      <a:pt x="382" y="155"/>
                    </a:lnTo>
                    <a:lnTo>
                      <a:pt x="334" y="60"/>
                    </a:lnTo>
                    <a:cubicBezTo>
                      <a:pt x="322" y="48"/>
                      <a:pt x="310" y="48"/>
                      <a:pt x="298" y="36"/>
                    </a:cubicBezTo>
                    <a:cubicBezTo>
                      <a:pt x="263" y="24"/>
                      <a:pt x="239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23" name="Google Shape;4023;p50"/>
              <p:cNvSpPr/>
              <p:nvPr/>
            </p:nvSpPr>
            <p:spPr>
              <a:xfrm>
                <a:off x="6817757" y="889356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5" y="0"/>
                      <a:pt x="131" y="0"/>
                      <a:pt x="107" y="12"/>
                    </a:cubicBezTo>
                    <a:cubicBezTo>
                      <a:pt x="95" y="12"/>
                      <a:pt x="60" y="36"/>
                      <a:pt x="48" y="48"/>
                    </a:cubicBezTo>
                    <a:cubicBezTo>
                      <a:pt x="36" y="60"/>
                      <a:pt x="12" y="72"/>
                      <a:pt x="12" y="107"/>
                    </a:cubicBezTo>
                    <a:cubicBezTo>
                      <a:pt x="0" y="119"/>
                      <a:pt x="0" y="143"/>
                      <a:pt x="0" y="179"/>
                    </a:cubicBezTo>
                    <a:lnTo>
                      <a:pt x="0" y="227"/>
                    </a:lnTo>
                    <a:cubicBezTo>
                      <a:pt x="12" y="250"/>
                      <a:pt x="36" y="286"/>
                      <a:pt x="48" y="298"/>
                    </a:cubicBezTo>
                    <a:cubicBezTo>
                      <a:pt x="60" y="310"/>
                      <a:pt x="72" y="310"/>
                      <a:pt x="72" y="334"/>
                    </a:cubicBezTo>
                    <a:cubicBezTo>
                      <a:pt x="107" y="346"/>
                      <a:pt x="131" y="357"/>
                      <a:pt x="167" y="357"/>
                    </a:cubicBezTo>
                    <a:cubicBezTo>
                      <a:pt x="191" y="357"/>
                      <a:pt x="214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33" y="286"/>
                      <a:pt x="333" y="250"/>
                    </a:cubicBezTo>
                    <a:cubicBezTo>
                      <a:pt x="345" y="238"/>
                      <a:pt x="345" y="215"/>
                      <a:pt x="345" y="179"/>
                    </a:cubicBezTo>
                    <a:lnTo>
                      <a:pt x="345" y="131"/>
                    </a:lnTo>
                    <a:cubicBezTo>
                      <a:pt x="333" y="107"/>
                      <a:pt x="310" y="72"/>
                      <a:pt x="298" y="60"/>
                    </a:cubicBezTo>
                    <a:cubicBezTo>
                      <a:pt x="286" y="48"/>
                      <a:pt x="274" y="48"/>
                      <a:pt x="274" y="36"/>
                    </a:cubicBezTo>
                    <a:cubicBezTo>
                      <a:pt x="238" y="12"/>
                      <a:pt x="214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24" name="Google Shape;4024;p50"/>
              <p:cNvSpPr/>
              <p:nvPr/>
            </p:nvSpPr>
            <p:spPr>
              <a:xfrm>
                <a:off x="6897477" y="822531"/>
                <a:ext cx="19953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7" extrusionOk="0">
                    <a:moveTo>
                      <a:pt x="215" y="1"/>
                    </a:moveTo>
                    <a:cubicBezTo>
                      <a:pt x="0" y="1"/>
                      <a:pt x="0" y="346"/>
                      <a:pt x="215" y="346"/>
                    </a:cubicBezTo>
                    <a:cubicBezTo>
                      <a:pt x="441" y="346"/>
                      <a:pt x="441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25" name="Google Shape;4025;p50"/>
              <p:cNvSpPr/>
              <p:nvPr/>
            </p:nvSpPr>
            <p:spPr>
              <a:xfrm>
                <a:off x="6808572" y="581741"/>
                <a:ext cx="19455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42" extrusionOk="0">
                    <a:moveTo>
                      <a:pt x="144" y="1"/>
                    </a:moveTo>
                    <a:cubicBezTo>
                      <a:pt x="132" y="1"/>
                      <a:pt x="120" y="13"/>
                      <a:pt x="96" y="13"/>
                    </a:cubicBezTo>
                    <a:cubicBezTo>
                      <a:pt x="72" y="25"/>
                      <a:pt x="60" y="48"/>
                      <a:pt x="36" y="72"/>
                    </a:cubicBezTo>
                    <a:cubicBezTo>
                      <a:pt x="24" y="84"/>
                      <a:pt x="13" y="120"/>
                      <a:pt x="13" y="144"/>
                    </a:cubicBezTo>
                    <a:lnTo>
                      <a:pt x="13" y="179"/>
                    </a:lnTo>
                    <a:cubicBezTo>
                      <a:pt x="1" y="227"/>
                      <a:pt x="1" y="251"/>
                      <a:pt x="13" y="298"/>
                    </a:cubicBezTo>
                    <a:cubicBezTo>
                      <a:pt x="24" y="322"/>
                      <a:pt x="36" y="358"/>
                      <a:pt x="72" y="382"/>
                    </a:cubicBezTo>
                    <a:cubicBezTo>
                      <a:pt x="84" y="406"/>
                      <a:pt x="96" y="406"/>
                      <a:pt x="120" y="418"/>
                    </a:cubicBezTo>
                    <a:cubicBezTo>
                      <a:pt x="144" y="429"/>
                      <a:pt x="191" y="441"/>
                      <a:pt x="215" y="441"/>
                    </a:cubicBezTo>
                    <a:cubicBezTo>
                      <a:pt x="251" y="441"/>
                      <a:pt x="275" y="441"/>
                      <a:pt x="298" y="429"/>
                    </a:cubicBezTo>
                    <a:cubicBezTo>
                      <a:pt x="322" y="418"/>
                      <a:pt x="334" y="406"/>
                      <a:pt x="370" y="382"/>
                    </a:cubicBezTo>
                    <a:cubicBezTo>
                      <a:pt x="394" y="358"/>
                      <a:pt x="417" y="322"/>
                      <a:pt x="429" y="298"/>
                    </a:cubicBezTo>
                    <a:cubicBezTo>
                      <a:pt x="417" y="251"/>
                      <a:pt x="417" y="203"/>
                      <a:pt x="394" y="179"/>
                    </a:cubicBezTo>
                    <a:lnTo>
                      <a:pt x="394" y="144"/>
                    </a:lnTo>
                    <a:cubicBezTo>
                      <a:pt x="394" y="132"/>
                      <a:pt x="382" y="120"/>
                      <a:pt x="382" y="108"/>
                    </a:cubicBezTo>
                    <a:cubicBezTo>
                      <a:pt x="370" y="72"/>
                      <a:pt x="358" y="60"/>
                      <a:pt x="322" y="48"/>
                    </a:cubicBezTo>
                    <a:cubicBezTo>
                      <a:pt x="310" y="25"/>
                      <a:pt x="298" y="25"/>
                      <a:pt x="275" y="13"/>
                    </a:cubicBezTo>
                    <a:cubicBezTo>
                      <a:pt x="251" y="1"/>
                      <a:pt x="239" y="1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26" name="Google Shape;4026;p50"/>
              <p:cNvSpPr/>
              <p:nvPr/>
            </p:nvSpPr>
            <p:spPr>
              <a:xfrm>
                <a:off x="6706230" y="598436"/>
                <a:ext cx="1674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99" extrusionOk="0">
                    <a:moveTo>
                      <a:pt x="191" y="1"/>
                    </a:moveTo>
                    <a:cubicBezTo>
                      <a:pt x="0" y="1"/>
                      <a:pt x="0" y="299"/>
                      <a:pt x="191" y="299"/>
                    </a:cubicBezTo>
                    <a:cubicBezTo>
                      <a:pt x="370" y="299"/>
                      <a:pt x="37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27" name="Google Shape;4027;p50"/>
              <p:cNvSpPr/>
              <p:nvPr/>
            </p:nvSpPr>
            <p:spPr>
              <a:xfrm>
                <a:off x="6546247" y="25962"/>
                <a:ext cx="22668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77" extrusionOk="0">
                    <a:moveTo>
                      <a:pt x="246" y="0"/>
                    </a:moveTo>
                    <a:cubicBezTo>
                      <a:pt x="192" y="0"/>
                      <a:pt x="138" y="18"/>
                      <a:pt x="96" y="57"/>
                    </a:cubicBezTo>
                    <a:cubicBezTo>
                      <a:pt x="0" y="152"/>
                      <a:pt x="0" y="307"/>
                      <a:pt x="84" y="391"/>
                    </a:cubicBezTo>
                    <a:lnTo>
                      <a:pt x="96" y="402"/>
                    </a:lnTo>
                    <a:cubicBezTo>
                      <a:pt x="143" y="454"/>
                      <a:pt x="203" y="476"/>
                      <a:pt x="262" y="476"/>
                    </a:cubicBezTo>
                    <a:cubicBezTo>
                      <a:pt x="383" y="476"/>
                      <a:pt x="500" y="383"/>
                      <a:pt x="500" y="248"/>
                    </a:cubicBezTo>
                    <a:cubicBezTo>
                      <a:pt x="500" y="98"/>
                      <a:pt x="372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28" name="Google Shape;4028;p50"/>
              <p:cNvSpPr/>
              <p:nvPr/>
            </p:nvSpPr>
            <p:spPr>
              <a:xfrm>
                <a:off x="6492361" y="-8"/>
                <a:ext cx="178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70" extrusionOk="0">
                    <a:moveTo>
                      <a:pt x="144" y="0"/>
                    </a:moveTo>
                    <a:cubicBezTo>
                      <a:pt x="120" y="0"/>
                      <a:pt x="108" y="12"/>
                      <a:pt x="96" y="12"/>
                    </a:cubicBezTo>
                    <a:cubicBezTo>
                      <a:pt x="84" y="24"/>
                      <a:pt x="60" y="24"/>
                      <a:pt x="48" y="48"/>
                    </a:cubicBezTo>
                    <a:cubicBezTo>
                      <a:pt x="36" y="60"/>
                      <a:pt x="36" y="72"/>
                      <a:pt x="25" y="83"/>
                    </a:cubicBezTo>
                    <a:cubicBezTo>
                      <a:pt x="25" y="107"/>
                      <a:pt x="1" y="119"/>
                      <a:pt x="1" y="131"/>
                    </a:cubicBezTo>
                    <a:lnTo>
                      <a:pt x="1" y="179"/>
                    </a:lnTo>
                    <a:cubicBezTo>
                      <a:pt x="1" y="203"/>
                      <a:pt x="1" y="226"/>
                      <a:pt x="25" y="250"/>
                    </a:cubicBezTo>
                    <a:cubicBezTo>
                      <a:pt x="25" y="262"/>
                      <a:pt x="36" y="286"/>
                      <a:pt x="48" y="298"/>
                    </a:cubicBezTo>
                    <a:cubicBezTo>
                      <a:pt x="60" y="310"/>
                      <a:pt x="60" y="322"/>
                      <a:pt x="84" y="322"/>
                    </a:cubicBezTo>
                    <a:cubicBezTo>
                      <a:pt x="96" y="345"/>
                      <a:pt x="108" y="345"/>
                      <a:pt x="120" y="357"/>
                    </a:cubicBezTo>
                    <a:cubicBezTo>
                      <a:pt x="144" y="369"/>
                      <a:pt x="155" y="369"/>
                      <a:pt x="167" y="369"/>
                    </a:cubicBezTo>
                    <a:lnTo>
                      <a:pt x="215" y="369"/>
                    </a:lnTo>
                    <a:cubicBezTo>
                      <a:pt x="227" y="369"/>
                      <a:pt x="239" y="369"/>
                      <a:pt x="263" y="357"/>
                    </a:cubicBezTo>
                    <a:cubicBezTo>
                      <a:pt x="275" y="357"/>
                      <a:pt x="286" y="345"/>
                      <a:pt x="298" y="322"/>
                    </a:cubicBezTo>
                    <a:lnTo>
                      <a:pt x="346" y="286"/>
                    </a:lnTo>
                    <a:cubicBezTo>
                      <a:pt x="358" y="262"/>
                      <a:pt x="358" y="250"/>
                      <a:pt x="382" y="238"/>
                    </a:cubicBezTo>
                    <a:cubicBezTo>
                      <a:pt x="394" y="203"/>
                      <a:pt x="394" y="191"/>
                      <a:pt x="394" y="167"/>
                    </a:cubicBezTo>
                    <a:cubicBezTo>
                      <a:pt x="394" y="143"/>
                      <a:pt x="394" y="131"/>
                      <a:pt x="382" y="107"/>
                    </a:cubicBezTo>
                    <a:cubicBezTo>
                      <a:pt x="382" y="83"/>
                      <a:pt x="358" y="72"/>
                      <a:pt x="346" y="60"/>
                    </a:cubicBezTo>
                    <a:cubicBezTo>
                      <a:pt x="334" y="48"/>
                      <a:pt x="298" y="24"/>
                      <a:pt x="286" y="12"/>
                    </a:cubicBezTo>
                    <a:cubicBezTo>
                      <a:pt x="275" y="12"/>
                      <a:pt x="263" y="12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sp>
          <p:nvSpPr>
            <p:cNvPr id="4029" name="Google Shape;4029;p50"/>
            <p:cNvSpPr/>
            <p:nvPr/>
          </p:nvSpPr>
          <p:spPr>
            <a:xfrm flipH="1">
              <a:off x="8492697" y="1135836"/>
              <a:ext cx="516155" cy="301286"/>
            </a:xfrm>
            <a:custGeom>
              <a:avLst/>
              <a:gdLst/>
              <a:ahLst/>
              <a:cxnLst/>
              <a:rect l="l" t="t" r="r" b="b"/>
              <a:pathLst>
                <a:path w="11408" h="6659" extrusionOk="0">
                  <a:moveTo>
                    <a:pt x="8645" y="0"/>
                  </a:moveTo>
                  <a:lnTo>
                    <a:pt x="7764" y="1989"/>
                  </a:lnTo>
                  <a:lnTo>
                    <a:pt x="8228" y="60"/>
                  </a:lnTo>
                  <a:lnTo>
                    <a:pt x="8228" y="60"/>
                  </a:lnTo>
                  <a:lnTo>
                    <a:pt x="7728" y="131"/>
                  </a:lnTo>
                  <a:cubicBezTo>
                    <a:pt x="7728" y="131"/>
                    <a:pt x="6311" y="2763"/>
                    <a:pt x="6395" y="3965"/>
                  </a:cubicBezTo>
                  <a:cubicBezTo>
                    <a:pt x="6395" y="3965"/>
                    <a:pt x="5644" y="2310"/>
                    <a:pt x="4906" y="1882"/>
                  </a:cubicBezTo>
                  <a:cubicBezTo>
                    <a:pt x="4722" y="1774"/>
                    <a:pt x="4367" y="1728"/>
                    <a:pt x="3927" y="1728"/>
                  </a:cubicBezTo>
                  <a:cubicBezTo>
                    <a:pt x="2608" y="1728"/>
                    <a:pt x="528" y="2149"/>
                    <a:pt x="1" y="2632"/>
                  </a:cubicBezTo>
                  <a:cubicBezTo>
                    <a:pt x="1" y="2632"/>
                    <a:pt x="4871" y="4489"/>
                    <a:pt x="6061" y="6335"/>
                  </a:cubicBezTo>
                  <a:cubicBezTo>
                    <a:pt x="6204" y="6559"/>
                    <a:pt x="6338" y="6658"/>
                    <a:pt x="6470" y="6658"/>
                  </a:cubicBezTo>
                  <a:cubicBezTo>
                    <a:pt x="7421" y="6658"/>
                    <a:pt x="8237" y="1420"/>
                    <a:pt x="11407" y="60"/>
                  </a:cubicBezTo>
                  <a:lnTo>
                    <a:pt x="11407" y="60"/>
                  </a:lnTo>
                  <a:cubicBezTo>
                    <a:pt x="11407" y="60"/>
                    <a:pt x="9419" y="370"/>
                    <a:pt x="8835" y="1286"/>
                  </a:cubicBezTo>
                  <a:cubicBezTo>
                    <a:pt x="8738" y="1443"/>
                    <a:pt x="8692" y="1508"/>
                    <a:pt x="8682" y="1508"/>
                  </a:cubicBezTo>
                  <a:cubicBezTo>
                    <a:pt x="8634" y="1508"/>
                    <a:pt x="9407" y="36"/>
                    <a:pt x="9407" y="3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4030" name="Google Shape;4030;p50"/>
            <p:cNvGrpSpPr/>
            <p:nvPr/>
          </p:nvGrpSpPr>
          <p:grpSpPr>
            <a:xfrm rot="-4621276" flipH="1">
              <a:off x="7603574" y="805230"/>
              <a:ext cx="2209332" cy="699554"/>
              <a:chOff x="676459" y="2747475"/>
              <a:chExt cx="2209227" cy="699520"/>
            </a:xfrm>
          </p:grpSpPr>
          <p:sp>
            <p:nvSpPr>
              <p:cNvPr id="4031" name="Google Shape;4031;p50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32" name="Google Shape;4032;p50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33" name="Google Shape;4033;p50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34" name="Google Shape;4034;p50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35" name="Google Shape;4035;p50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36" name="Google Shape;4036;p50"/>
              <p:cNvSpPr/>
              <p:nvPr/>
            </p:nvSpPr>
            <p:spPr>
              <a:xfrm>
                <a:off x="1245649" y="29663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37" name="Google Shape;4037;p50"/>
              <p:cNvSpPr/>
              <p:nvPr/>
            </p:nvSpPr>
            <p:spPr>
              <a:xfrm>
                <a:off x="1259675" y="29135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38" name="Google Shape;4038;p50"/>
              <p:cNvSpPr/>
              <p:nvPr/>
            </p:nvSpPr>
            <p:spPr>
              <a:xfrm>
                <a:off x="1172399" y="29404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39" name="Google Shape;4039;p50"/>
              <p:cNvSpPr/>
              <p:nvPr/>
            </p:nvSpPr>
            <p:spPr>
              <a:xfrm>
                <a:off x="1143850" y="28526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40" name="Google Shape;4040;p50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41" name="Google Shape;4041;p50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42" name="Google Shape;4042;p50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43" name="Google Shape;4043;p50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44" name="Google Shape;4044;p50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45" name="Google Shape;4045;p50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46" name="Google Shape;4046;p50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47" name="Google Shape;4047;p50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48" name="Google Shape;4048;p50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49" name="Google Shape;4049;p50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50" name="Google Shape;4050;p50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51" name="Google Shape;4051;p50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52" name="Google Shape;4052;p50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4053" name="Google Shape;4053;p50"/>
          <p:cNvGrpSpPr/>
          <p:nvPr/>
        </p:nvGrpSpPr>
        <p:grpSpPr>
          <a:xfrm flipH="1">
            <a:off x="7683803" y="292474"/>
            <a:ext cx="602833" cy="495062"/>
            <a:chOff x="668641" y="1116349"/>
            <a:chExt cx="602833" cy="495062"/>
          </a:xfrm>
        </p:grpSpPr>
        <p:sp>
          <p:nvSpPr>
            <p:cNvPr id="4054" name="Google Shape;4054;p50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055" name="Google Shape;4055;p50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056" name="Google Shape;4056;p50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057" name="Google Shape;4057;p50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058" name="Google Shape;4058;p50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059" name="Google Shape;4059;p50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060" name="Google Shape;4060;p50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061" name="Google Shape;4061;p50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062" name="Google Shape;4062;p50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063" name="Google Shape;4063;p50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064" name="Google Shape;4064;p50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4065" name="Google Shape;4065;p50"/>
          <p:cNvGrpSpPr/>
          <p:nvPr/>
        </p:nvGrpSpPr>
        <p:grpSpPr>
          <a:xfrm>
            <a:off x="4354801" y="4062067"/>
            <a:ext cx="602812" cy="1256585"/>
            <a:chOff x="4354801" y="4062067"/>
            <a:chExt cx="602812" cy="1256585"/>
          </a:xfrm>
        </p:grpSpPr>
        <p:sp>
          <p:nvSpPr>
            <p:cNvPr id="4066" name="Google Shape;4066;p50"/>
            <p:cNvSpPr/>
            <p:nvPr/>
          </p:nvSpPr>
          <p:spPr>
            <a:xfrm>
              <a:off x="4354801" y="4603498"/>
              <a:ext cx="602812" cy="715153"/>
            </a:xfrm>
            <a:custGeom>
              <a:avLst/>
              <a:gdLst/>
              <a:ahLst/>
              <a:cxnLst/>
              <a:rect l="l" t="t" r="r" b="b"/>
              <a:pathLst>
                <a:path w="16908" h="20059" extrusionOk="0">
                  <a:moveTo>
                    <a:pt x="8411" y="0"/>
                  </a:moveTo>
                  <a:cubicBezTo>
                    <a:pt x="8304" y="0"/>
                    <a:pt x="8196" y="22"/>
                    <a:pt x="8097" y="52"/>
                  </a:cubicBezTo>
                  <a:cubicBezTo>
                    <a:pt x="7085" y="314"/>
                    <a:pt x="6430" y="1267"/>
                    <a:pt x="6002" y="2219"/>
                  </a:cubicBezTo>
                  <a:cubicBezTo>
                    <a:pt x="4743" y="4958"/>
                    <a:pt x="4600" y="8037"/>
                    <a:pt x="4722" y="11075"/>
                  </a:cubicBezTo>
                  <a:lnTo>
                    <a:pt x="4722" y="11075"/>
                  </a:lnTo>
                  <a:cubicBezTo>
                    <a:pt x="4579" y="9964"/>
                    <a:pt x="4269" y="8879"/>
                    <a:pt x="3799" y="7875"/>
                  </a:cubicBezTo>
                  <a:cubicBezTo>
                    <a:pt x="3425" y="7094"/>
                    <a:pt x="2794" y="6249"/>
                    <a:pt x="1955" y="6249"/>
                  </a:cubicBezTo>
                  <a:cubicBezTo>
                    <a:pt x="1912" y="6249"/>
                    <a:pt x="1867" y="6251"/>
                    <a:pt x="1822" y="6256"/>
                  </a:cubicBezTo>
                  <a:cubicBezTo>
                    <a:pt x="846" y="6339"/>
                    <a:pt x="358" y="7458"/>
                    <a:pt x="191" y="8422"/>
                  </a:cubicBezTo>
                  <a:cubicBezTo>
                    <a:pt x="1" y="9839"/>
                    <a:pt x="13" y="11244"/>
                    <a:pt x="346" y="12625"/>
                  </a:cubicBezTo>
                  <a:cubicBezTo>
                    <a:pt x="846" y="14733"/>
                    <a:pt x="2037" y="17245"/>
                    <a:pt x="4108" y="18221"/>
                  </a:cubicBezTo>
                  <a:cubicBezTo>
                    <a:pt x="5593" y="18918"/>
                    <a:pt x="7656" y="20059"/>
                    <a:pt x="9510" y="20059"/>
                  </a:cubicBezTo>
                  <a:cubicBezTo>
                    <a:pt x="10065" y="20059"/>
                    <a:pt x="10601" y="19956"/>
                    <a:pt x="11097" y="19710"/>
                  </a:cubicBezTo>
                  <a:cubicBezTo>
                    <a:pt x="11800" y="19352"/>
                    <a:pt x="12336" y="18721"/>
                    <a:pt x="12812" y="18102"/>
                  </a:cubicBezTo>
                  <a:cubicBezTo>
                    <a:pt x="14193" y="16257"/>
                    <a:pt x="15288" y="14197"/>
                    <a:pt x="16241" y="12090"/>
                  </a:cubicBezTo>
                  <a:cubicBezTo>
                    <a:pt x="16610" y="11292"/>
                    <a:pt x="16908" y="10244"/>
                    <a:pt x="16277" y="9625"/>
                  </a:cubicBezTo>
                  <a:cubicBezTo>
                    <a:pt x="16035" y="9392"/>
                    <a:pt x="15694" y="9278"/>
                    <a:pt x="15347" y="9278"/>
                  </a:cubicBezTo>
                  <a:cubicBezTo>
                    <a:pt x="15216" y="9278"/>
                    <a:pt x="15083" y="9295"/>
                    <a:pt x="14955" y="9327"/>
                  </a:cubicBezTo>
                  <a:cubicBezTo>
                    <a:pt x="14491" y="9446"/>
                    <a:pt x="14098" y="9720"/>
                    <a:pt x="13717" y="10006"/>
                  </a:cubicBezTo>
                  <a:cubicBezTo>
                    <a:pt x="12443" y="10982"/>
                    <a:pt x="11383" y="12244"/>
                    <a:pt x="10645" y="13673"/>
                  </a:cubicBezTo>
                  <a:cubicBezTo>
                    <a:pt x="11240" y="12399"/>
                    <a:pt x="11800" y="11101"/>
                    <a:pt x="12193" y="9744"/>
                  </a:cubicBezTo>
                  <a:cubicBezTo>
                    <a:pt x="12407" y="8970"/>
                    <a:pt x="12562" y="8113"/>
                    <a:pt x="12193" y="7387"/>
                  </a:cubicBezTo>
                  <a:cubicBezTo>
                    <a:pt x="12133" y="7244"/>
                    <a:pt x="12026" y="7113"/>
                    <a:pt x="11895" y="7041"/>
                  </a:cubicBezTo>
                  <a:cubicBezTo>
                    <a:pt x="11825" y="7007"/>
                    <a:pt x="11752" y="6992"/>
                    <a:pt x="11680" y="6992"/>
                  </a:cubicBezTo>
                  <a:cubicBezTo>
                    <a:pt x="11422" y="6992"/>
                    <a:pt x="11162" y="7182"/>
                    <a:pt x="10966" y="7387"/>
                  </a:cubicBezTo>
                  <a:cubicBezTo>
                    <a:pt x="9868" y="8464"/>
                    <a:pt x="9022" y="9799"/>
                    <a:pt x="8493" y="11246"/>
                  </a:cubicBezTo>
                  <a:lnTo>
                    <a:pt x="8493" y="11246"/>
                  </a:lnTo>
                  <a:cubicBezTo>
                    <a:pt x="8776" y="9698"/>
                    <a:pt x="9016" y="8139"/>
                    <a:pt x="9216" y="6577"/>
                  </a:cubicBezTo>
                  <a:cubicBezTo>
                    <a:pt x="9466" y="4672"/>
                    <a:pt x="9645" y="2731"/>
                    <a:pt x="9204" y="862"/>
                  </a:cubicBezTo>
                  <a:cubicBezTo>
                    <a:pt x="9121" y="552"/>
                    <a:pt x="8990" y="195"/>
                    <a:pt x="8692" y="64"/>
                  </a:cubicBezTo>
                  <a:cubicBezTo>
                    <a:pt x="8606" y="19"/>
                    <a:pt x="8510" y="0"/>
                    <a:pt x="8411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4067" name="Google Shape;4067;p50"/>
            <p:cNvGrpSpPr/>
            <p:nvPr/>
          </p:nvGrpSpPr>
          <p:grpSpPr>
            <a:xfrm>
              <a:off x="4378698" y="4062067"/>
              <a:ext cx="430453" cy="905562"/>
              <a:chOff x="6492361" y="-8"/>
              <a:chExt cx="430453" cy="905562"/>
            </a:xfrm>
          </p:grpSpPr>
          <p:sp>
            <p:nvSpPr>
              <p:cNvPr id="4068" name="Google Shape;4068;p50"/>
              <p:cNvSpPr/>
              <p:nvPr/>
            </p:nvSpPr>
            <p:spPr>
              <a:xfrm>
                <a:off x="6721296" y="229063"/>
                <a:ext cx="20541" cy="1968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35" extrusionOk="0">
                    <a:moveTo>
                      <a:pt x="227" y="0"/>
                    </a:moveTo>
                    <a:cubicBezTo>
                      <a:pt x="209" y="0"/>
                      <a:pt x="191" y="3"/>
                      <a:pt x="168" y="9"/>
                    </a:cubicBezTo>
                    <a:cubicBezTo>
                      <a:pt x="144" y="21"/>
                      <a:pt x="96" y="45"/>
                      <a:pt x="84" y="69"/>
                    </a:cubicBezTo>
                    <a:cubicBezTo>
                      <a:pt x="48" y="104"/>
                      <a:pt x="37" y="128"/>
                      <a:pt x="25" y="164"/>
                    </a:cubicBezTo>
                    <a:lnTo>
                      <a:pt x="25" y="188"/>
                    </a:lnTo>
                    <a:cubicBezTo>
                      <a:pt x="1" y="223"/>
                      <a:pt x="1" y="259"/>
                      <a:pt x="25" y="295"/>
                    </a:cubicBezTo>
                    <a:lnTo>
                      <a:pt x="60" y="378"/>
                    </a:lnTo>
                    <a:cubicBezTo>
                      <a:pt x="96" y="414"/>
                      <a:pt x="120" y="426"/>
                      <a:pt x="156" y="426"/>
                    </a:cubicBezTo>
                    <a:cubicBezTo>
                      <a:pt x="168" y="432"/>
                      <a:pt x="185" y="435"/>
                      <a:pt x="205" y="435"/>
                    </a:cubicBezTo>
                    <a:cubicBezTo>
                      <a:pt x="224" y="435"/>
                      <a:pt x="245" y="432"/>
                      <a:pt x="263" y="426"/>
                    </a:cubicBezTo>
                    <a:lnTo>
                      <a:pt x="287" y="426"/>
                    </a:lnTo>
                    <a:cubicBezTo>
                      <a:pt x="322" y="414"/>
                      <a:pt x="358" y="402"/>
                      <a:pt x="382" y="366"/>
                    </a:cubicBezTo>
                    <a:cubicBezTo>
                      <a:pt x="406" y="343"/>
                      <a:pt x="418" y="307"/>
                      <a:pt x="441" y="283"/>
                    </a:cubicBezTo>
                    <a:cubicBezTo>
                      <a:pt x="453" y="235"/>
                      <a:pt x="453" y="200"/>
                      <a:pt x="441" y="164"/>
                    </a:cubicBezTo>
                    <a:cubicBezTo>
                      <a:pt x="418" y="128"/>
                      <a:pt x="406" y="81"/>
                      <a:pt x="382" y="69"/>
                    </a:cubicBezTo>
                    <a:cubicBezTo>
                      <a:pt x="346" y="33"/>
                      <a:pt x="322" y="21"/>
                      <a:pt x="287" y="9"/>
                    </a:cubicBezTo>
                    <a:cubicBezTo>
                      <a:pt x="263" y="3"/>
                      <a:pt x="24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69" name="Google Shape;4069;p50"/>
              <p:cNvSpPr/>
              <p:nvPr/>
            </p:nvSpPr>
            <p:spPr>
              <a:xfrm>
                <a:off x="6674966" y="197121"/>
                <a:ext cx="17827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15" y="1"/>
                    </a:moveTo>
                    <a:cubicBezTo>
                      <a:pt x="191" y="1"/>
                      <a:pt x="180" y="1"/>
                      <a:pt x="168" y="13"/>
                    </a:cubicBezTo>
                    <a:cubicBezTo>
                      <a:pt x="156" y="13"/>
                      <a:pt x="132" y="25"/>
                      <a:pt x="120" y="48"/>
                    </a:cubicBezTo>
                    <a:lnTo>
                      <a:pt x="96" y="72"/>
                    </a:lnTo>
                    <a:lnTo>
                      <a:pt x="60" y="108"/>
                    </a:lnTo>
                    <a:cubicBezTo>
                      <a:pt x="13" y="144"/>
                      <a:pt x="1" y="227"/>
                      <a:pt x="13" y="287"/>
                    </a:cubicBezTo>
                    <a:cubicBezTo>
                      <a:pt x="37" y="310"/>
                      <a:pt x="49" y="346"/>
                      <a:pt x="60" y="358"/>
                    </a:cubicBezTo>
                    <a:cubicBezTo>
                      <a:pt x="72" y="370"/>
                      <a:pt x="96" y="394"/>
                      <a:pt x="120" y="394"/>
                    </a:cubicBezTo>
                    <a:cubicBezTo>
                      <a:pt x="132" y="406"/>
                      <a:pt x="168" y="406"/>
                      <a:pt x="191" y="406"/>
                    </a:cubicBezTo>
                    <a:cubicBezTo>
                      <a:pt x="227" y="406"/>
                      <a:pt x="251" y="394"/>
                      <a:pt x="287" y="370"/>
                    </a:cubicBezTo>
                    <a:cubicBezTo>
                      <a:pt x="310" y="358"/>
                      <a:pt x="334" y="346"/>
                      <a:pt x="346" y="310"/>
                    </a:cubicBezTo>
                    <a:cubicBezTo>
                      <a:pt x="358" y="287"/>
                      <a:pt x="370" y="251"/>
                      <a:pt x="370" y="227"/>
                    </a:cubicBezTo>
                    <a:lnTo>
                      <a:pt x="370" y="191"/>
                    </a:lnTo>
                    <a:lnTo>
                      <a:pt x="370" y="167"/>
                    </a:lnTo>
                    <a:cubicBezTo>
                      <a:pt x="394" y="132"/>
                      <a:pt x="394" y="120"/>
                      <a:pt x="394" y="108"/>
                    </a:cubicBezTo>
                    <a:cubicBezTo>
                      <a:pt x="394" y="96"/>
                      <a:pt x="370" y="72"/>
                      <a:pt x="370" y="72"/>
                    </a:cubicBezTo>
                    <a:lnTo>
                      <a:pt x="346" y="48"/>
                    </a:lnTo>
                    <a:cubicBezTo>
                      <a:pt x="334" y="25"/>
                      <a:pt x="310" y="13"/>
                      <a:pt x="299" y="13"/>
                    </a:cubicBezTo>
                    <a:cubicBezTo>
                      <a:pt x="287" y="13"/>
                      <a:pt x="275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70" name="Google Shape;4070;p50"/>
              <p:cNvSpPr/>
              <p:nvPr/>
            </p:nvSpPr>
            <p:spPr>
              <a:xfrm>
                <a:off x="6771970" y="124413"/>
                <a:ext cx="9728" cy="7058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56" extrusionOk="0">
                    <a:moveTo>
                      <a:pt x="107" y="0"/>
                    </a:moveTo>
                    <a:cubicBezTo>
                      <a:pt x="0" y="0"/>
                      <a:pt x="0" y="155"/>
                      <a:pt x="107" y="155"/>
                    </a:cubicBezTo>
                    <a:cubicBezTo>
                      <a:pt x="214" y="155"/>
                      <a:pt x="214" y="0"/>
                      <a:pt x="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71" name="Google Shape;4071;p50"/>
              <p:cNvSpPr/>
              <p:nvPr/>
            </p:nvSpPr>
            <p:spPr>
              <a:xfrm>
                <a:off x="6905530" y="203591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1"/>
                    </a:moveTo>
                    <a:cubicBezTo>
                      <a:pt x="156" y="1"/>
                      <a:pt x="144" y="1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7" y="84"/>
                      <a:pt x="25" y="108"/>
                      <a:pt x="13" y="120"/>
                    </a:cubicBezTo>
                    <a:cubicBezTo>
                      <a:pt x="1" y="155"/>
                      <a:pt x="1" y="167"/>
                      <a:pt x="1" y="203"/>
                    </a:cubicBezTo>
                    <a:lnTo>
                      <a:pt x="1" y="239"/>
                    </a:lnTo>
                    <a:lnTo>
                      <a:pt x="37" y="334"/>
                    </a:lnTo>
                    <a:cubicBezTo>
                      <a:pt x="60" y="346"/>
                      <a:pt x="72" y="346"/>
                      <a:pt x="84" y="358"/>
                    </a:cubicBezTo>
                    <a:cubicBezTo>
                      <a:pt x="120" y="382"/>
                      <a:pt x="144" y="394"/>
                      <a:pt x="191" y="394"/>
                    </a:cubicBezTo>
                    <a:cubicBezTo>
                      <a:pt x="215" y="394"/>
                      <a:pt x="239" y="394"/>
                      <a:pt x="263" y="382"/>
                    </a:cubicBezTo>
                    <a:cubicBezTo>
                      <a:pt x="298" y="358"/>
                      <a:pt x="310" y="358"/>
                      <a:pt x="322" y="334"/>
                    </a:cubicBezTo>
                    <a:cubicBezTo>
                      <a:pt x="334" y="322"/>
                      <a:pt x="358" y="286"/>
                      <a:pt x="370" y="275"/>
                    </a:cubicBezTo>
                    <a:cubicBezTo>
                      <a:pt x="382" y="239"/>
                      <a:pt x="382" y="227"/>
                      <a:pt x="382" y="203"/>
                    </a:cubicBezTo>
                    <a:lnTo>
                      <a:pt x="382" y="155"/>
                    </a:lnTo>
                    <a:lnTo>
                      <a:pt x="334" y="60"/>
                    </a:lnTo>
                    <a:cubicBezTo>
                      <a:pt x="322" y="48"/>
                      <a:pt x="310" y="48"/>
                      <a:pt x="298" y="36"/>
                    </a:cubicBezTo>
                    <a:cubicBezTo>
                      <a:pt x="263" y="24"/>
                      <a:pt x="239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72" name="Google Shape;4072;p50"/>
              <p:cNvSpPr/>
              <p:nvPr/>
            </p:nvSpPr>
            <p:spPr>
              <a:xfrm>
                <a:off x="6817757" y="889356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5" y="0"/>
                      <a:pt x="131" y="0"/>
                      <a:pt x="107" y="12"/>
                    </a:cubicBezTo>
                    <a:cubicBezTo>
                      <a:pt x="95" y="12"/>
                      <a:pt x="60" y="36"/>
                      <a:pt x="48" y="48"/>
                    </a:cubicBezTo>
                    <a:cubicBezTo>
                      <a:pt x="36" y="60"/>
                      <a:pt x="12" y="72"/>
                      <a:pt x="12" y="107"/>
                    </a:cubicBezTo>
                    <a:cubicBezTo>
                      <a:pt x="0" y="119"/>
                      <a:pt x="0" y="143"/>
                      <a:pt x="0" y="179"/>
                    </a:cubicBezTo>
                    <a:lnTo>
                      <a:pt x="0" y="227"/>
                    </a:lnTo>
                    <a:cubicBezTo>
                      <a:pt x="12" y="250"/>
                      <a:pt x="36" y="286"/>
                      <a:pt x="48" y="298"/>
                    </a:cubicBezTo>
                    <a:cubicBezTo>
                      <a:pt x="60" y="310"/>
                      <a:pt x="72" y="310"/>
                      <a:pt x="72" y="334"/>
                    </a:cubicBezTo>
                    <a:cubicBezTo>
                      <a:pt x="107" y="346"/>
                      <a:pt x="131" y="357"/>
                      <a:pt x="167" y="357"/>
                    </a:cubicBezTo>
                    <a:cubicBezTo>
                      <a:pt x="191" y="357"/>
                      <a:pt x="214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33" y="286"/>
                      <a:pt x="333" y="250"/>
                    </a:cubicBezTo>
                    <a:cubicBezTo>
                      <a:pt x="345" y="238"/>
                      <a:pt x="345" y="215"/>
                      <a:pt x="345" y="179"/>
                    </a:cubicBezTo>
                    <a:lnTo>
                      <a:pt x="345" y="131"/>
                    </a:lnTo>
                    <a:cubicBezTo>
                      <a:pt x="333" y="107"/>
                      <a:pt x="310" y="72"/>
                      <a:pt x="298" y="60"/>
                    </a:cubicBezTo>
                    <a:cubicBezTo>
                      <a:pt x="286" y="48"/>
                      <a:pt x="274" y="48"/>
                      <a:pt x="274" y="36"/>
                    </a:cubicBezTo>
                    <a:cubicBezTo>
                      <a:pt x="238" y="12"/>
                      <a:pt x="214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73" name="Google Shape;4073;p50"/>
              <p:cNvSpPr/>
              <p:nvPr/>
            </p:nvSpPr>
            <p:spPr>
              <a:xfrm>
                <a:off x="6897477" y="822531"/>
                <a:ext cx="19953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7" extrusionOk="0">
                    <a:moveTo>
                      <a:pt x="215" y="1"/>
                    </a:moveTo>
                    <a:cubicBezTo>
                      <a:pt x="0" y="1"/>
                      <a:pt x="0" y="346"/>
                      <a:pt x="215" y="346"/>
                    </a:cubicBezTo>
                    <a:cubicBezTo>
                      <a:pt x="441" y="346"/>
                      <a:pt x="441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74" name="Google Shape;4074;p50"/>
              <p:cNvSpPr/>
              <p:nvPr/>
            </p:nvSpPr>
            <p:spPr>
              <a:xfrm>
                <a:off x="6808572" y="581741"/>
                <a:ext cx="19455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42" extrusionOk="0">
                    <a:moveTo>
                      <a:pt x="144" y="1"/>
                    </a:moveTo>
                    <a:cubicBezTo>
                      <a:pt x="132" y="1"/>
                      <a:pt x="120" y="13"/>
                      <a:pt x="96" y="13"/>
                    </a:cubicBezTo>
                    <a:cubicBezTo>
                      <a:pt x="72" y="25"/>
                      <a:pt x="60" y="48"/>
                      <a:pt x="36" y="72"/>
                    </a:cubicBezTo>
                    <a:cubicBezTo>
                      <a:pt x="24" y="84"/>
                      <a:pt x="13" y="120"/>
                      <a:pt x="13" y="144"/>
                    </a:cubicBezTo>
                    <a:lnTo>
                      <a:pt x="13" y="179"/>
                    </a:lnTo>
                    <a:cubicBezTo>
                      <a:pt x="1" y="227"/>
                      <a:pt x="1" y="251"/>
                      <a:pt x="13" y="298"/>
                    </a:cubicBezTo>
                    <a:cubicBezTo>
                      <a:pt x="24" y="322"/>
                      <a:pt x="36" y="358"/>
                      <a:pt x="72" y="382"/>
                    </a:cubicBezTo>
                    <a:cubicBezTo>
                      <a:pt x="84" y="406"/>
                      <a:pt x="96" y="406"/>
                      <a:pt x="120" y="418"/>
                    </a:cubicBezTo>
                    <a:cubicBezTo>
                      <a:pt x="144" y="429"/>
                      <a:pt x="191" y="441"/>
                      <a:pt x="215" y="441"/>
                    </a:cubicBezTo>
                    <a:cubicBezTo>
                      <a:pt x="251" y="441"/>
                      <a:pt x="275" y="441"/>
                      <a:pt x="298" y="429"/>
                    </a:cubicBezTo>
                    <a:cubicBezTo>
                      <a:pt x="322" y="418"/>
                      <a:pt x="334" y="406"/>
                      <a:pt x="370" y="382"/>
                    </a:cubicBezTo>
                    <a:cubicBezTo>
                      <a:pt x="394" y="358"/>
                      <a:pt x="417" y="322"/>
                      <a:pt x="429" y="298"/>
                    </a:cubicBezTo>
                    <a:cubicBezTo>
                      <a:pt x="417" y="251"/>
                      <a:pt x="417" y="203"/>
                      <a:pt x="394" y="179"/>
                    </a:cubicBezTo>
                    <a:lnTo>
                      <a:pt x="394" y="144"/>
                    </a:lnTo>
                    <a:cubicBezTo>
                      <a:pt x="394" y="132"/>
                      <a:pt x="382" y="120"/>
                      <a:pt x="382" y="108"/>
                    </a:cubicBezTo>
                    <a:cubicBezTo>
                      <a:pt x="370" y="72"/>
                      <a:pt x="358" y="60"/>
                      <a:pt x="322" y="48"/>
                    </a:cubicBezTo>
                    <a:cubicBezTo>
                      <a:pt x="310" y="25"/>
                      <a:pt x="298" y="25"/>
                      <a:pt x="275" y="13"/>
                    </a:cubicBezTo>
                    <a:cubicBezTo>
                      <a:pt x="251" y="1"/>
                      <a:pt x="239" y="1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75" name="Google Shape;4075;p50"/>
              <p:cNvSpPr/>
              <p:nvPr/>
            </p:nvSpPr>
            <p:spPr>
              <a:xfrm>
                <a:off x="6706230" y="598436"/>
                <a:ext cx="1674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99" extrusionOk="0">
                    <a:moveTo>
                      <a:pt x="191" y="1"/>
                    </a:moveTo>
                    <a:cubicBezTo>
                      <a:pt x="0" y="1"/>
                      <a:pt x="0" y="299"/>
                      <a:pt x="191" y="299"/>
                    </a:cubicBezTo>
                    <a:cubicBezTo>
                      <a:pt x="370" y="299"/>
                      <a:pt x="37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76" name="Google Shape;4076;p50"/>
              <p:cNvSpPr/>
              <p:nvPr/>
            </p:nvSpPr>
            <p:spPr>
              <a:xfrm>
                <a:off x="6546247" y="25962"/>
                <a:ext cx="22668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77" extrusionOk="0">
                    <a:moveTo>
                      <a:pt x="246" y="0"/>
                    </a:moveTo>
                    <a:cubicBezTo>
                      <a:pt x="192" y="0"/>
                      <a:pt x="138" y="18"/>
                      <a:pt x="96" y="57"/>
                    </a:cubicBezTo>
                    <a:cubicBezTo>
                      <a:pt x="0" y="152"/>
                      <a:pt x="0" y="307"/>
                      <a:pt x="84" y="391"/>
                    </a:cubicBezTo>
                    <a:lnTo>
                      <a:pt x="96" y="402"/>
                    </a:lnTo>
                    <a:cubicBezTo>
                      <a:pt x="143" y="454"/>
                      <a:pt x="203" y="476"/>
                      <a:pt x="262" y="476"/>
                    </a:cubicBezTo>
                    <a:cubicBezTo>
                      <a:pt x="383" y="476"/>
                      <a:pt x="500" y="383"/>
                      <a:pt x="500" y="248"/>
                    </a:cubicBezTo>
                    <a:cubicBezTo>
                      <a:pt x="500" y="98"/>
                      <a:pt x="372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77" name="Google Shape;4077;p50"/>
              <p:cNvSpPr/>
              <p:nvPr/>
            </p:nvSpPr>
            <p:spPr>
              <a:xfrm>
                <a:off x="6492361" y="-8"/>
                <a:ext cx="178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70" extrusionOk="0">
                    <a:moveTo>
                      <a:pt x="144" y="0"/>
                    </a:moveTo>
                    <a:cubicBezTo>
                      <a:pt x="120" y="0"/>
                      <a:pt x="108" y="12"/>
                      <a:pt x="96" y="12"/>
                    </a:cubicBezTo>
                    <a:cubicBezTo>
                      <a:pt x="84" y="24"/>
                      <a:pt x="60" y="24"/>
                      <a:pt x="48" y="48"/>
                    </a:cubicBezTo>
                    <a:cubicBezTo>
                      <a:pt x="36" y="60"/>
                      <a:pt x="36" y="72"/>
                      <a:pt x="25" y="83"/>
                    </a:cubicBezTo>
                    <a:cubicBezTo>
                      <a:pt x="25" y="107"/>
                      <a:pt x="1" y="119"/>
                      <a:pt x="1" y="131"/>
                    </a:cubicBezTo>
                    <a:lnTo>
                      <a:pt x="1" y="179"/>
                    </a:lnTo>
                    <a:cubicBezTo>
                      <a:pt x="1" y="203"/>
                      <a:pt x="1" y="226"/>
                      <a:pt x="25" y="250"/>
                    </a:cubicBezTo>
                    <a:cubicBezTo>
                      <a:pt x="25" y="262"/>
                      <a:pt x="36" y="286"/>
                      <a:pt x="48" y="298"/>
                    </a:cubicBezTo>
                    <a:cubicBezTo>
                      <a:pt x="60" y="310"/>
                      <a:pt x="60" y="322"/>
                      <a:pt x="84" y="322"/>
                    </a:cubicBezTo>
                    <a:cubicBezTo>
                      <a:pt x="96" y="345"/>
                      <a:pt x="108" y="345"/>
                      <a:pt x="120" y="357"/>
                    </a:cubicBezTo>
                    <a:cubicBezTo>
                      <a:pt x="144" y="369"/>
                      <a:pt x="155" y="369"/>
                      <a:pt x="167" y="369"/>
                    </a:cubicBezTo>
                    <a:lnTo>
                      <a:pt x="215" y="369"/>
                    </a:lnTo>
                    <a:cubicBezTo>
                      <a:pt x="227" y="369"/>
                      <a:pt x="239" y="369"/>
                      <a:pt x="263" y="357"/>
                    </a:cubicBezTo>
                    <a:cubicBezTo>
                      <a:pt x="275" y="357"/>
                      <a:pt x="286" y="345"/>
                      <a:pt x="298" y="322"/>
                    </a:cubicBezTo>
                    <a:lnTo>
                      <a:pt x="346" y="286"/>
                    </a:lnTo>
                    <a:cubicBezTo>
                      <a:pt x="358" y="262"/>
                      <a:pt x="358" y="250"/>
                      <a:pt x="382" y="238"/>
                    </a:cubicBezTo>
                    <a:cubicBezTo>
                      <a:pt x="394" y="203"/>
                      <a:pt x="394" y="191"/>
                      <a:pt x="394" y="167"/>
                    </a:cubicBezTo>
                    <a:cubicBezTo>
                      <a:pt x="394" y="143"/>
                      <a:pt x="394" y="131"/>
                      <a:pt x="382" y="107"/>
                    </a:cubicBezTo>
                    <a:cubicBezTo>
                      <a:pt x="382" y="83"/>
                      <a:pt x="358" y="72"/>
                      <a:pt x="346" y="60"/>
                    </a:cubicBezTo>
                    <a:cubicBezTo>
                      <a:pt x="334" y="48"/>
                      <a:pt x="298" y="24"/>
                      <a:pt x="286" y="12"/>
                    </a:cubicBezTo>
                    <a:cubicBezTo>
                      <a:pt x="275" y="12"/>
                      <a:pt x="263" y="12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CA9EE9C-8C84-46FF-9878-7A4F86F94004}"/>
              </a:ext>
            </a:extLst>
          </p:cNvPr>
          <p:cNvGrpSpPr/>
          <p:nvPr/>
        </p:nvGrpSpPr>
        <p:grpSpPr>
          <a:xfrm>
            <a:off x="2816467" y="1159157"/>
            <a:ext cx="3260084" cy="3294922"/>
            <a:chOff x="2864625" y="1200300"/>
            <a:chExt cx="3260084" cy="3294922"/>
          </a:xfrm>
        </p:grpSpPr>
        <p:sp>
          <p:nvSpPr>
            <p:cNvPr id="3922" name="Google Shape;3922;p50"/>
            <p:cNvSpPr/>
            <p:nvPr/>
          </p:nvSpPr>
          <p:spPr>
            <a:xfrm flipH="1">
              <a:off x="2925577" y="1200300"/>
              <a:ext cx="3199132" cy="3294922"/>
            </a:xfrm>
            <a:custGeom>
              <a:avLst/>
              <a:gdLst/>
              <a:ahLst/>
              <a:cxnLst/>
              <a:rect l="l" t="t" r="r" b="b"/>
              <a:pathLst>
                <a:path w="109672" h="96167" extrusionOk="0">
                  <a:moveTo>
                    <a:pt x="78071" y="0"/>
                  </a:moveTo>
                  <a:cubicBezTo>
                    <a:pt x="77346" y="0"/>
                    <a:pt x="76627" y="7"/>
                    <a:pt x="75916" y="18"/>
                  </a:cubicBezTo>
                  <a:cubicBezTo>
                    <a:pt x="62359" y="238"/>
                    <a:pt x="48939" y="486"/>
                    <a:pt x="35410" y="1106"/>
                  </a:cubicBezTo>
                  <a:cubicBezTo>
                    <a:pt x="26041" y="1533"/>
                    <a:pt x="12993" y="1382"/>
                    <a:pt x="6380" y="9276"/>
                  </a:cubicBezTo>
                  <a:cubicBezTo>
                    <a:pt x="1" y="16909"/>
                    <a:pt x="1516" y="28951"/>
                    <a:pt x="1475" y="38210"/>
                  </a:cubicBezTo>
                  <a:cubicBezTo>
                    <a:pt x="1434" y="46614"/>
                    <a:pt x="1737" y="55018"/>
                    <a:pt x="2398" y="63409"/>
                  </a:cubicBezTo>
                  <a:cubicBezTo>
                    <a:pt x="2936" y="70201"/>
                    <a:pt x="1613" y="79956"/>
                    <a:pt x="5526" y="85853"/>
                  </a:cubicBezTo>
                  <a:cubicBezTo>
                    <a:pt x="8929" y="90978"/>
                    <a:pt x="12291" y="93582"/>
                    <a:pt x="18739" y="94671"/>
                  </a:cubicBezTo>
                  <a:cubicBezTo>
                    <a:pt x="24897" y="95714"/>
                    <a:pt x="31331" y="95893"/>
                    <a:pt x="37674" y="95893"/>
                  </a:cubicBezTo>
                  <a:cubicBezTo>
                    <a:pt x="39958" y="95893"/>
                    <a:pt x="42231" y="95870"/>
                    <a:pt x="44475" y="95856"/>
                  </a:cubicBezTo>
                  <a:cubicBezTo>
                    <a:pt x="44878" y="95853"/>
                    <a:pt x="45282" y="95852"/>
                    <a:pt x="45688" y="95852"/>
                  </a:cubicBezTo>
                  <a:cubicBezTo>
                    <a:pt x="52621" y="95852"/>
                    <a:pt x="60114" y="96166"/>
                    <a:pt x="67647" y="96166"/>
                  </a:cubicBezTo>
                  <a:cubicBezTo>
                    <a:pt x="78312" y="96166"/>
                    <a:pt x="89058" y="95537"/>
                    <a:pt x="98415" y="92494"/>
                  </a:cubicBezTo>
                  <a:cubicBezTo>
                    <a:pt x="109672" y="88829"/>
                    <a:pt x="107384" y="72447"/>
                    <a:pt x="107508" y="63395"/>
                  </a:cubicBezTo>
                  <a:cubicBezTo>
                    <a:pt x="107646" y="53351"/>
                    <a:pt x="107205" y="42660"/>
                    <a:pt x="106640" y="32395"/>
                  </a:cubicBezTo>
                  <a:cubicBezTo>
                    <a:pt x="106640" y="32051"/>
                    <a:pt x="106627" y="31720"/>
                    <a:pt x="106599" y="31390"/>
                  </a:cubicBezTo>
                  <a:cubicBezTo>
                    <a:pt x="106213" y="23399"/>
                    <a:pt x="106186" y="14250"/>
                    <a:pt x="101157" y="7664"/>
                  </a:cubicBezTo>
                  <a:cubicBezTo>
                    <a:pt x="96049" y="956"/>
                    <a:pt x="86665" y="0"/>
                    <a:pt x="78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4D61"/>
                </a:solidFill>
                <a:latin typeface="+mj-lt"/>
              </a:endParaRPr>
            </a:p>
          </p:txBody>
        </p:sp>
        <p:sp>
          <p:nvSpPr>
            <p:cNvPr id="3930" name="Google Shape;3930;p50"/>
            <p:cNvSpPr txBox="1"/>
            <p:nvPr/>
          </p:nvSpPr>
          <p:spPr>
            <a:xfrm>
              <a:off x="2864625" y="2710800"/>
              <a:ext cx="3232888" cy="7629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514350" marR="0" indent="-285750">
                <a:spcBef>
                  <a:spcPts val="0"/>
                </a:spcBef>
                <a:spcAft>
                  <a:spcPts val="0"/>
                </a:spcAft>
                <a:buFontTx/>
                <a:buChar char="-"/>
              </a:pP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dung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hát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Đời</a:t>
              </a:r>
              <a:r>
                <a:rPr lang="en-US" sz="1800" i="1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sống</a:t>
              </a:r>
              <a:r>
                <a:rPr lang="en-US" sz="1800" i="1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1800" i="1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già</a:t>
              </a:r>
              <a:r>
                <a:rPr lang="en-US" sz="1800" i="1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1800" i="1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1800" i="1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chúng</a:t>
              </a:r>
              <a:r>
                <a:rPr lang="en-US" sz="1800" i="1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nhạc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sĩ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Trịnh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Công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Sơn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1800" dirty="0">
                <a:solidFill>
                  <a:srgbClr val="004D6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514350" marR="0" indent="-285750">
                <a:spcBef>
                  <a:spcPts val="0"/>
                </a:spcBef>
                <a:spcAft>
                  <a:spcPts val="0"/>
                </a:spcAft>
                <a:buFontTx/>
                <a:buChar char="-"/>
              </a:pP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Khai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thác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liệu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tử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nghe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tập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hát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trước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hát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Đời</a:t>
              </a:r>
              <a:r>
                <a:rPr lang="en-US" sz="1800" i="1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sống</a:t>
              </a:r>
              <a:r>
                <a:rPr lang="en-US" sz="1800" i="1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1800" i="1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già</a:t>
              </a:r>
              <a:r>
                <a:rPr lang="en-US" sz="1800" i="1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1800" i="1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1800" i="1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chúng</a:t>
              </a:r>
              <a:r>
                <a:rPr lang="en-US" sz="1800" i="1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22860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1800" dirty="0">
                <a:solidFill>
                  <a:srgbClr val="004D61"/>
                </a:solidFill>
                <a:latin typeface="+mj-lt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0C98C7B3-CF81-4880-B85D-5FCA12603F32}"/>
                </a:ext>
              </a:extLst>
            </p:cNvPr>
            <p:cNvSpPr txBox="1"/>
            <p:nvPr/>
          </p:nvSpPr>
          <p:spPr>
            <a:xfrm>
              <a:off x="3815677" y="2986465"/>
              <a:ext cx="225076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b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US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i="1">
                <a:solidFill>
                  <a:srgbClr val="004D61"/>
                </a:solidFill>
                <a:latin typeface="+mj-lt"/>
                <a:ea typeface="Short Stack"/>
                <a:cs typeface="Short Stack"/>
                <a:sym typeface="Short Stack"/>
              </a:endParaRPr>
            </a:p>
          </p:txBody>
        </p: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D0677073-657F-4995-BF8F-E8CFA6E17079}"/>
              </a:ext>
            </a:extLst>
          </p:cNvPr>
          <p:cNvGrpSpPr/>
          <p:nvPr/>
        </p:nvGrpSpPr>
        <p:grpSpPr>
          <a:xfrm>
            <a:off x="585676" y="2616644"/>
            <a:ext cx="1060871" cy="2309501"/>
            <a:chOff x="713167" y="2609540"/>
            <a:chExt cx="1060871" cy="2309501"/>
          </a:xfrm>
        </p:grpSpPr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034DBB48-C13C-41A6-B0A4-38703794979D}"/>
                </a:ext>
              </a:extLst>
            </p:cNvPr>
            <p:cNvGrpSpPr/>
            <p:nvPr/>
          </p:nvGrpSpPr>
          <p:grpSpPr>
            <a:xfrm flipH="1">
              <a:off x="713167" y="2609540"/>
              <a:ext cx="1060871" cy="2309501"/>
              <a:chOff x="7343650" y="2818621"/>
              <a:chExt cx="1060871" cy="2309501"/>
            </a:xfrm>
          </p:grpSpPr>
          <p:sp>
            <p:nvSpPr>
              <p:cNvPr id="206" name="Google Shape;5686;p61">
                <a:extLst>
                  <a:ext uri="{FF2B5EF4-FFF2-40B4-BE49-F238E27FC236}">
                    <a16:creationId xmlns:a16="http://schemas.microsoft.com/office/drawing/2014/main" id="{1528AFE9-5372-41BF-9121-AD65DD12896A}"/>
                  </a:ext>
                </a:extLst>
              </p:cNvPr>
              <p:cNvSpPr/>
              <p:nvPr/>
            </p:nvSpPr>
            <p:spPr>
              <a:xfrm>
                <a:off x="7363124" y="5008899"/>
                <a:ext cx="1033715" cy="119223"/>
              </a:xfrm>
              <a:custGeom>
                <a:avLst/>
                <a:gdLst/>
                <a:ahLst/>
                <a:cxnLst/>
                <a:rect l="l" t="t" r="r" b="b"/>
                <a:pathLst>
                  <a:path w="20861" h="2406" extrusionOk="0">
                    <a:moveTo>
                      <a:pt x="10430" y="1"/>
                    </a:moveTo>
                    <a:cubicBezTo>
                      <a:pt x="4668" y="1"/>
                      <a:pt x="1" y="537"/>
                      <a:pt x="1" y="1203"/>
                    </a:cubicBezTo>
                    <a:cubicBezTo>
                      <a:pt x="1" y="1870"/>
                      <a:pt x="4668" y="2406"/>
                      <a:pt x="10430" y="2406"/>
                    </a:cubicBezTo>
                    <a:cubicBezTo>
                      <a:pt x="16193" y="2406"/>
                      <a:pt x="20860" y="1870"/>
                      <a:pt x="20860" y="1203"/>
                    </a:cubicBezTo>
                    <a:cubicBezTo>
                      <a:pt x="20860" y="537"/>
                      <a:pt x="16193" y="1"/>
                      <a:pt x="104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7" name="Google Shape;5687;p61">
                <a:extLst>
                  <a:ext uri="{FF2B5EF4-FFF2-40B4-BE49-F238E27FC236}">
                    <a16:creationId xmlns:a16="http://schemas.microsoft.com/office/drawing/2014/main" id="{406623DF-0E28-494A-9DA3-AED015E05499}"/>
                  </a:ext>
                </a:extLst>
              </p:cNvPr>
              <p:cNvSpPr/>
              <p:nvPr/>
            </p:nvSpPr>
            <p:spPr>
              <a:xfrm>
                <a:off x="8002650" y="3237292"/>
                <a:ext cx="401871" cy="556871"/>
              </a:xfrm>
              <a:custGeom>
                <a:avLst/>
                <a:gdLst/>
                <a:ahLst/>
                <a:cxnLst/>
                <a:rect l="l" t="t" r="r" b="b"/>
                <a:pathLst>
                  <a:path w="8110" h="11238" extrusionOk="0">
                    <a:moveTo>
                      <a:pt x="3810" y="1"/>
                    </a:moveTo>
                    <a:cubicBezTo>
                      <a:pt x="3739" y="1"/>
                      <a:pt x="3668" y="4"/>
                      <a:pt x="3597" y="10"/>
                    </a:cubicBezTo>
                    <a:cubicBezTo>
                      <a:pt x="3132" y="58"/>
                      <a:pt x="2692" y="296"/>
                      <a:pt x="2382" y="665"/>
                    </a:cubicBezTo>
                    <a:cubicBezTo>
                      <a:pt x="2096" y="1010"/>
                      <a:pt x="2168" y="1403"/>
                      <a:pt x="2096" y="1820"/>
                    </a:cubicBezTo>
                    <a:cubicBezTo>
                      <a:pt x="1989" y="2427"/>
                      <a:pt x="1561" y="2927"/>
                      <a:pt x="1227" y="3451"/>
                    </a:cubicBezTo>
                    <a:cubicBezTo>
                      <a:pt x="906" y="3987"/>
                      <a:pt x="680" y="4689"/>
                      <a:pt x="1025" y="5213"/>
                    </a:cubicBezTo>
                    <a:cubicBezTo>
                      <a:pt x="1227" y="5535"/>
                      <a:pt x="1644" y="5773"/>
                      <a:pt x="1668" y="6166"/>
                    </a:cubicBezTo>
                    <a:cubicBezTo>
                      <a:pt x="1668" y="6404"/>
                      <a:pt x="1501" y="6618"/>
                      <a:pt x="1311" y="6773"/>
                    </a:cubicBezTo>
                    <a:cubicBezTo>
                      <a:pt x="1108" y="6916"/>
                      <a:pt x="894" y="7023"/>
                      <a:pt x="692" y="7178"/>
                    </a:cubicBezTo>
                    <a:cubicBezTo>
                      <a:pt x="25" y="7714"/>
                      <a:pt x="1" y="8821"/>
                      <a:pt x="549" y="9500"/>
                    </a:cubicBezTo>
                    <a:cubicBezTo>
                      <a:pt x="942" y="9980"/>
                      <a:pt x="1572" y="10230"/>
                      <a:pt x="2210" y="10230"/>
                    </a:cubicBezTo>
                    <a:cubicBezTo>
                      <a:pt x="2441" y="10230"/>
                      <a:pt x="2672" y="10197"/>
                      <a:pt x="2894" y="10131"/>
                    </a:cubicBezTo>
                    <a:cubicBezTo>
                      <a:pt x="2938" y="10123"/>
                      <a:pt x="2981" y="10112"/>
                      <a:pt x="3023" y="10099"/>
                    </a:cubicBezTo>
                    <a:lnTo>
                      <a:pt x="3023" y="10099"/>
                    </a:lnTo>
                    <a:cubicBezTo>
                      <a:pt x="3067" y="10156"/>
                      <a:pt x="3117" y="10210"/>
                      <a:pt x="3168" y="10262"/>
                    </a:cubicBezTo>
                    <a:cubicBezTo>
                      <a:pt x="3828" y="10900"/>
                      <a:pt x="4748" y="11237"/>
                      <a:pt x="5665" y="11237"/>
                    </a:cubicBezTo>
                    <a:cubicBezTo>
                      <a:pt x="6254" y="11237"/>
                      <a:pt x="6842" y="11098"/>
                      <a:pt x="7359" y="10809"/>
                    </a:cubicBezTo>
                    <a:cubicBezTo>
                      <a:pt x="7538" y="10714"/>
                      <a:pt x="7704" y="10583"/>
                      <a:pt x="7800" y="10404"/>
                    </a:cubicBezTo>
                    <a:cubicBezTo>
                      <a:pt x="7954" y="10035"/>
                      <a:pt x="7681" y="9583"/>
                      <a:pt x="7323" y="9392"/>
                    </a:cubicBezTo>
                    <a:cubicBezTo>
                      <a:pt x="6966" y="9190"/>
                      <a:pt x="6549" y="9142"/>
                      <a:pt x="6168" y="8964"/>
                    </a:cubicBezTo>
                    <a:cubicBezTo>
                      <a:pt x="6245" y="8964"/>
                      <a:pt x="6322" y="8964"/>
                      <a:pt x="6398" y="8964"/>
                    </a:cubicBezTo>
                    <a:cubicBezTo>
                      <a:pt x="6666" y="8964"/>
                      <a:pt x="6930" y="8957"/>
                      <a:pt x="7180" y="8892"/>
                    </a:cubicBezTo>
                    <a:cubicBezTo>
                      <a:pt x="7514" y="8797"/>
                      <a:pt x="7823" y="8595"/>
                      <a:pt x="7954" y="8273"/>
                    </a:cubicBezTo>
                    <a:cubicBezTo>
                      <a:pt x="8109" y="7928"/>
                      <a:pt x="8014" y="7559"/>
                      <a:pt x="7883" y="7214"/>
                    </a:cubicBezTo>
                    <a:cubicBezTo>
                      <a:pt x="7585" y="6440"/>
                      <a:pt x="7049" y="5761"/>
                      <a:pt x="6371" y="5285"/>
                    </a:cubicBezTo>
                    <a:cubicBezTo>
                      <a:pt x="6097" y="5094"/>
                      <a:pt x="5776" y="4892"/>
                      <a:pt x="5692" y="4570"/>
                    </a:cubicBezTo>
                    <a:cubicBezTo>
                      <a:pt x="5656" y="4392"/>
                      <a:pt x="5692" y="4213"/>
                      <a:pt x="5752" y="4047"/>
                    </a:cubicBezTo>
                    <a:cubicBezTo>
                      <a:pt x="6014" y="3308"/>
                      <a:pt x="6561" y="2594"/>
                      <a:pt x="6442" y="1820"/>
                    </a:cubicBezTo>
                    <a:cubicBezTo>
                      <a:pt x="6335" y="1106"/>
                      <a:pt x="5716" y="594"/>
                      <a:pt x="5073" y="296"/>
                    </a:cubicBezTo>
                    <a:cubicBezTo>
                      <a:pt x="4673" y="122"/>
                      <a:pt x="4247" y="1"/>
                      <a:pt x="3810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8" name="Google Shape;5688;p61">
                <a:extLst>
                  <a:ext uri="{FF2B5EF4-FFF2-40B4-BE49-F238E27FC236}">
                    <a16:creationId xmlns:a16="http://schemas.microsoft.com/office/drawing/2014/main" id="{3F998AE9-5057-4727-BDAE-479B6FAED381}"/>
                  </a:ext>
                </a:extLst>
              </p:cNvPr>
              <p:cNvSpPr/>
              <p:nvPr/>
            </p:nvSpPr>
            <p:spPr>
              <a:xfrm>
                <a:off x="8038080" y="3236499"/>
                <a:ext cx="289139" cy="293053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5914" extrusionOk="0">
                    <a:moveTo>
                      <a:pt x="3132" y="1"/>
                    </a:moveTo>
                    <a:cubicBezTo>
                      <a:pt x="3053" y="1"/>
                      <a:pt x="2973" y="5"/>
                      <a:pt x="2894" y="14"/>
                    </a:cubicBezTo>
                    <a:cubicBezTo>
                      <a:pt x="2441" y="62"/>
                      <a:pt x="1989" y="300"/>
                      <a:pt x="1691" y="669"/>
                    </a:cubicBezTo>
                    <a:cubicBezTo>
                      <a:pt x="1405" y="1015"/>
                      <a:pt x="1489" y="1396"/>
                      <a:pt x="1405" y="1812"/>
                    </a:cubicBezTo>
                    <a:cubicBezTo>
                      <a:pt x="1310" y="2431"/>
                      <a:pt x="870" y="2920"/>
                      <a:pt x="548" y="3455"/>
                    </a:cubicBezTo>
                    <a:cubicBezTo>
                      <a:pt x="215" y="3979"/>
                      <a:pt x="0" y="4694"/>
                      <a:pt x="334" y="5217"/>
                    </a:cubicBezTo>
                    <a:cubicBezTo>
                      <a:pt x="489" y="5456"/>
                      <a:pt x="774" y="5646"/>
                      <a:pt x="893" y="5896"/>
                    </a:cubicBezTo>
                    <a:cubicBezTo>
                      <a:pt x="972" y="5908"/>
                      <a:pt x="1053" y="5913"/>
                      <a:pt x="1135" y="5913"/>
                    </a:cubicBezTo>
                    <a:cubicBezTo>
                      <a:pt x="1376" y="5913"/>
                      <a:pt x="1624" y="5869"/>
                      <a:pt x="1846" y="5825"/>
                    </a:cubicBezTo>
                    <a:cubicBezTo>
                      <a:pt x="3060" y="5575"/>
                      <a:pt x="4179" y="4956"/>
                      <a:pt x="4965" y="3991"/>
                    </a:cubicBezTo>
                    <a:cubicBezTo>
                      <a:pt x="5061" y="3884"/>
                      <a:pt x="5132" y="3789"/>
                      <a:pt x="5203" y="3682"/>
                    </a:cubicBezTo>
                    <a:cubicBezTo>
                      <a:pt x="5477" y="3062"/>
                      <a:pt x="5834" y="2467"/>
                      <a:pt x="5739" y="1812"/>
                    </a:cubicBezTo>
                    <a:cubicBezTo>
                      <a:pt x="5632" y="1122"/>
                      <a:pt x="5013" y="598"/>
                      <a:pt x="4370" y="300"/>
                    </a:cubicBezTo>
                    <a:cubicBezTo>
                      <a:pt x="3988" y="129"/>
                      <a:pt x="3563" y="1"/>
                      <a:pt x="3132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9" name="Google Shape;5691;p61">
                <a:extLst>
                  <a:ext uri="{FF2B5EF4-FFF2-40B4-BE49-F238E27FC236}">
                    <a16:creationId xmlns:a16="http://schemas.microsoft.com/office/drawing/2014/main" id="{AF0EBF16-DC52-4A8E-ACF9-736A389AE1C6}"/>
                  </a:ext>
                </a:extLst>
              </p:cNvPr>
              <p:cNvSpPr/>
              <p:nvPr/>
            </p:nvSpPr>
            <p:spPr>
              <a:xfrm>
                <a:off x="7343650" y="3595161"/>
                <a:ext cx="200638" cy="28517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5755" extrusionOk="0">
                    <a:moveTo>
                      <a:pt x="1441" y="1"/>
                    </a:moveTo>
                    <a:cubicBezTo>
                      <a:pt x="1433" y="1"/>
                      <a:pt x="1425" y="2"/>
                      <a:pt x="1418" y="4"/>
                    </a:cubicBezTo>
                    <a:cubicBezTo>
                      <a:pt x="1072" y="75"/>
                      <a:pt x="1632" y="1944"/>
                      <a:pt x="1632" y="1944"/>
                    </a:cubicBezTo>
                    <a:cubicBezTo>
                      <a:pt x="1632" y="1944"/>
                      <a:pt x="840" y="592"/>
                      <a:pt x="567" y="592"/>
                    </a:cubicBezTo>
                    <a:cubicBezTo>
                      <a:pt x="556" y="592"/>
                      <a:pt x="546" y="594"/>
                      <a:pt x="536" y="599"/>
                    </a:cubicBezTo>
                    <a:cubicBezTo>
                      <a:pt x="298" y="718"/>
                      <a:pt x="989" y="2397"/>
                      <a:pt x="989" y="2397"/>
                    </a:cubicBezTo>
                    <a:cubicBezTo>
                      <a:pt x="989" y="2397"/>
                      <a:pt x="396" y="1556"/>
                      <a:pt x="195" y="1556"/>
                    </a:cubicBezTo>
                    <a:cubicBezTo>
                      <a:pt x="185" y="1556"/>
                      <a:pt x="176" y="1559"/>
                      <a:pt x="167" y="1563"/>
                    </a:cubicBezTo>
                    <a:cubicBezTo>
                      <a:pt x="1" y="1647"/>
                      <a:pt x="810" y="3123"/>
                      <a:pt x="1048" y="3718"/>
                    </a:cubicBezTo>
                    <a:cubicBezTo>
                      <a:pt x="1287" y="4314"/>
                      <a:pt x="1691" y="5742"/>
                      <a:pt x="1691" y="5754"/>
                    </a:cubicBezTo>
                    <a:lnTo>
                      <a:pt x="3858" y="5385"/>
                    </a:lnTo>
                    <a:cubicBezTo>
                      <a:pt x="3858" y="5385"/>
                      <a:pt x="3632" y="4385"/>
                      <a:pt x="3632" y="3944"/>
                    </a:cubicBezTo>
                    <a:cubicBezTo>
                      <a:pt x="3632" y="3492"/>
                      <a:pt x="4049" y="1301"/>
                      <a:pt x="3787" y="1242"/>
                    </a:cubicBezTo>
                    <a:cubicBezTo>
                      <a:pt x="3779" y="1240"/>
                      <a:pt x="3771" y="1239"/>
                      <a:pt x="3764" y="1239"/>
                    </a:cubicBezTo>
                    <a:cubicBezTo>
                      <a:pt x="3486" y="1239"/>
                      <a:pt x="3215" y="2254"/>
                      <a:pt x="3215" y="2254"/>
                    </a:cubicBezTo>
                    <a:cubicBezTo>
                      <a:pt x="3215" y="2254"/>
                      <a:pt x="2718" y="265"/>
                      <a:pt x="2409" y="265"/>
                    </a:cubicBezTo>
                    <a:cubicBezTo>
                      <a:pt x="2408" y="265"/>
                      <a:pt x="2407" y="265"/>
                      <a:pt x="2406" y="265"/>
                    </a:cubicBezTo>
                    <a:cubicBezTo>
                      <a:pt x="2084" y="265"/>
                      <a:pt x="2299" y="1766"/>
                      <a:pt x="2299" y="1766"/>
                    </a:cubicBezTo>
                    <a:cubicBezTo>
                      <a:pt x="2299" y="1766"/>
                      <a:pt x="1798" y="1"/>
                      <a:pt x="1441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0" name="Google Shape;5692;p61">
                <a:extLst>
                  <a:ext uri="{FF2B5EF4-FFF2-40B4-BE49-F238E27FC236}">
                    <a16:creationId xmlns:a16="http://schemas.microsoft.com/office/drawing/2014/main" id="{E9F376E8-0A05-4B4C-8455-D891A34A2F4A}"/>
                  </a:ext>
                </a:extLst>
              </p:cNvPr>
              <p:cNvSpPr/>
              <p:nvPr/>
            </p:nvSpPr>
            <p:spPr>
              <a:xfrm>
                <a:off x="7520652" y="3673306"/>
                <a:ext cx="217734" cy="385667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7783" extrusionOk="0">
                    <a:moveTo>
                      <a:pt x="3280" y="1"/>
                    </a:moveTo>
                    <a:cubicBezTo>
                      <a:pt x="3104" y="1"/>
                      <a:pt x="2924" y="42"/>
                      <a:pt x="2763" y="105"/>
                    </a:cubicBezTo>
                    <a:cubicBezTo>
                      <a:pt x="1822" y="474"/>
                      <a:pt x="1334" y="1308"/>
                      <a:pt x="953" y="2189"/>
                    </a:cubicBezTo>
                    <a:cubicBezTo>
                      <a:pt x="834" y="2475"/>
                      <a:pt x="715" y="2772"/>
                      <a:pt x="632" y="3070"/>
                    </a:cubicBezTo>
                    <a:cubicBezTo>
                      <a:pt x="239" y="4237"/>
                      <a:pt x="1" y="5535"/>
                      <a:pt x="179" y="6797"/>
                    </a:cubicBezTo>
                    <a:cubicBezTo>
                      <a:pt x="227" y="7142"/>
                      <a:pt x="346" y="7547"/>
                      <a:pt x="655" y="7713"/>
                    </a:cubicBezTo>
                    <a:cubicBezTo>
                      <a:pt x="761" y="7761"/>
                      <a:pt x="873" y="7782"/>
                      <a:pt x="985" y="7782"/>
                    </a:cubicBezTo>
                    <a:cubicBezTo>
                      <a:pt x="1150" y="7782"/>
                      <a:pt x="1316" y="7737"/>
                      <a:pt x="1465" y="7666"/>
                    </a:cubicBezTo>
                    <a:cubicBezTo>
                      <a:pt x="2072" y="7392"/>
                      <a:pt x="2465" y="6820"/>
                      <a:pt x="2775" y="6261"/>
                    </a:cubicBezTo>
                    <a:cubicBezTo>
                      <a:pt x="3132" y="5642"/>
                      <a:pt x="3430" y="4975"/>
                      <a:pt x="3680" y="4296"/>
                    </a:cubicBezTo>
                    <a:cubicBezTo>
                      <a:pt x="4096" y="3189"/>
                      <a:pt x="4394" y="1975"/>
                      <a:pt x="4144" y="832"/>
                    </a:cubicBezTo>
                    <a:cubicBezTo>
                      <a:pt x="4084" y="582"/>
                      <a:pt x="3989" y="331"/>
                      <a:pt x="3799" y="165"/>
                    </a:cubicBezTo>
                    <a:cubicBezTo>
                      <a:pt x="3651" y="48"/>
                      <a:pt x="3468" y="1"/>
                      <a:pt x="32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1" name="Google Shape;5693;p61">
                <a:extLst>
                  <a:ext uri="{FF2B5EF4-FFF2-40B4-BE49-F238E27FC236}">
                    <a16:creationId xmlns:a16="http://schemas.microsoft.com/office/drawing/2014/main" id="{498B6299-0D58-4BC3-95B2-2AB4B444F452}"/>
                  </a:ext>
                </a:extLst>
              </p:cNvPr>
              <p:cNvSpPr/>
              <p:nvPr/>
            </p:nvSpPr>
            <p:spPr>
              <a:xfrm>
                <a:off x="7399694" y="3785889"/>
                <a:ext cx="264363" cy="286661"/>
              </a:xfrm>
              <a:custGeom>
                <a:avLst/>
                <a:gdLst/>
                <a:ahLst/>
                <a:cxnLst/>
                <a:rect l="l" t="t" r="r" b="b"/>
                <a:pathLst>
                  <a:path w="5335" h="5785" extrusionOk="0">
                    <a:moveTo>
                      <a:pt x="2823" y="0"/>
                    </a:moveTo>
                    <a:lnTo>
                      <a:pt x="1" y="834"/>
                    </a:lnTo>
                    <a:cubicBezTo>
                      <a:pt x="435" y="2705"/>
                      <a:pt x="1297" y="5784"/>
                      <a:pt x="3014" y="5784"/>
                    </a:cubicBezTo>
                    <a:cubicBezTo>
                      <a:pt x="3133" y="5784"/>
                      <a:pt x="3255" y="5770"/>
                      <a:pt x="3382" y="5739"/>
                    </a:cubicBezTo>
                    <a:cubicBezTo>
                      <a:pt x="5335" y="5263"/>
                      <a:pt x="2823" y="0"/>
                      <a:pt x="28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2" name="Google Shape;5694;p61">
                <a:extLst>
                  <a:ext uri="{FF2B5EF4-FFF2-40B4-BE49-F238E27FC236}">
                    <a16:creationId xmlns:a16="http://schemas.microsoft.com/office/drawing/2014/main" id="{001279C7-B5B2-4ACB-A332-B82313A85B25}"/>
                  </a:ext>
                </a:extLst>
              </p:cNvPr>
              <p:cNvSpPr/>
              <p:nvPr/>
            </p:nvSpPr>
            <p:spPr>
              <a:xfrm>
                <a:off x="7552712" y="3821667"/>
                <a:ext cx="50395" cy="148955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3006" extrusionOk="0">
                    <a:moveTo>
                      <a:pt x="37" y="1"/>
                    </a:moveTo>
                    <a:cubicBezTo>
                      <a:pt x="20" y="1"/>
                      <a:pt x="0" y="20"/>
                      <a:pt x="8" y="28"/>
                    </a:cubicBezTo>
                    <a:cubicBezTo>
                      <a:pt x="104" y="266"/>
                      <a:pt x="211" y="505"/>
                      <a:pt x="294" y="755"/>
                    </a:cubicBezTo>
                    <a:lnTo>
                      <a:pt x="294" y="766"/>
                    </a:lnTo>
                    <a:cubicBezTo>
                      <a:pt x="389" y="1005"/>
                      <a:pt x="473" y="1243"/>
                      <a:pt x="544" y="1481"/>
                    </a:cubicBezTo>
                    <a:cubicBezTo>
                      <a:pt x="711" y="1981"/>
                      <a:pt x="830" y="2481"/>
                      <a:pt x="985" y="2993"/>
                    </a:cubicBezTo>
                    <a:cubicBezTo>
                      <a:pt x="989" y="3001"/>
                      <a:pt x="995" y="3005"/>
                      <a:pt x="1000" y="3005"/>
                    </a:cubicBezTo>
                    <a:cubicBezTo>
                      <a:pt x="1009" y="3005"/>
                      <a:pt x="1016" y="2992"/>
                      <a:pt x="1009" y="2969"/>
                    </a:cubicBezTo>
                    <a:cubicBezTo>
                      <a:pt x="937" y="2457"/>
                      <a:pt x="770" y="1945"/>
                      <a:pt x="604" y="1457"/>
                    </a:cubicBezTo>
                    <a:cubicBezTo>
                      <a:pt x="568" y="1302"/>
                      <a:pt x="508" y="1147"/>
                      <a:pt x="449" y="981"/>
                    </a:cubicBezTo>
                    <a:cubicBezTo>
                      <a:pt x="413" y="909"/>
                      <a:pt x="413" y="886"/>
                      <a:pt x="401" y="850"/>
                    </a:cubicBezTo>
                    <a:cubicBezTo>
                      <a:pt x="294" y="564"/>
                      <a:pt x="175" y="278"/>
                      <a:pt x="56" y="16"/>
                    </a:cubicBezTo>
                    <a:cubicBezTo>
                      <a:pt x="52" y="5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3" name="Google Shape;5695;p61">
                <a:extLst>
                  <a:ext uri="{FF2B5EF4-FFF2-40B4-BE49-F238E27FC236}">
                    <a16:creationId xmlns:a16="http://schemas.microsoft.com/office/drawing/2014/main" id="{0CBA4B19-B3F7-47C9-A807-48311BC813EB}"/>
                  </a:ext>
                </a:extLst>
              </p:cNvPr>
              <p:cNvSpPr/>
              <p:nvPr/>
            </p:nvSpPr>
            <p:spPr>
              <a:xfrm>
                <a:off x="7587300" y="4148714"/>
                <a:ext cx="585314" cy="831937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6789" extrusionOk="0">
                    <a:moveTo>
                      <a:pt x="1" y="1"/>
                    </a:moveTo>
                    <a:cubicBezTo>
                      <a:pt x="1" y="3132"/>
                      <a:pt x="144" y="6120"/>
                      <a:pt x="322" y="7406"/>
                    </a:cubicBezTo>
                    <a:cubicBezTo>
                      <a:pt x="477" y="8430"/>
                      <a:pt x="656" y="9883"/>
                      <a:pt x="823" y="11347"/>
                    </a:cubicBezTo>
                    <a:cubicBezTo>
                      <a:pt x="834" y="11371"/>
                      <a:pt x="834" y="11407"/>
                      <a:pt x="834" y="11431"/>
                    </a:cubicBezTo>
                    <a:cubicBezTo>
                      <a:pt x="1144" y="14133"/>
                      <a:pt x="1430" y="16788"/>
                      <a:pt x="1430" y="16788"/>
                    </a:cubicBezTo>
                    <a:lnTo>
                      <a:pt x="4883" y="16788"/>
                    </a:lnTo>
                    <a:cubicBezTo>
                      <a:pt x="4883" y="15764"/>
                      <a:pt x="4811" y="13669"/>
                      <a:pt x="4728" y="11454"/>
                    </a:cubicBezTo>
                    <a:lnTo>
                      <a:pt x="4728" y="11347"/>
                    </a:lnTo>
                    <a:cubicBezTo>
                      <a:pt x="4609" y="7668"/>
                      <a:pt x="4478" y="3668"/>
                      <a:pt x="4609" y="3632"/>
                    </a:cubicBezTo>
                    <a:cubicBezTo>
                      <a:pt x="4656" y="3632"/>
                      <a:pt x="4692" y="3620"/>
                      <a:pt x="4728" y="3620"/>
                    </a:cubicBezTo>
                    <a:cubicBezTo>
                      <a:pt x="4752" y="3618"/>
                      <a:pt x="4778" y="3617"/>
                      <a:pt x="4805" y="3617"/>
                    </a:cubicBezTo>
                    <a:cubicBezTo>
                      <a:pt x="4971" y="3617"/>
                      <a:pt x="5179" y="3655"/>
                      <a:pt x="5466" y="3799"/>
                    </a:cubicBezTo>
                    <a:cubicBezTo>
                      <a:pt x="5490" y="3811"/>
                      <a:pt x="5537" y="3834"/>
                      <a:pt x="5585" y="3858"/>
                    </a:cubicBezTo>
                    <a:cubicBezTo>
                      <a:pt x="5918" y="4049"/>
                      <a:pt x="6692" y="7716"/>
                      <a:pt x="7347" y="11109"/>
                    </a:cubicBezTo>
                    <a:cubicBezTo>
                      <a:pt x="7347" y="11133"/>
                      <a:pt x="7371" y="11169"/>
                      <a:pt x="7371" y="11180"/>
                    </a:cubicBezTo>
                    <a:cubicBezTo>
                      <a:pt x="7931" y="14098"/>
                      <a:pt x="8395" y="16788"/>
                      <a:pt x="8395" y="16788"/>
                    </a:cubicBezTo>
                    <a:lnTo>
                      <a:pt x="11812" y="16788"/>
                    </a:lnTo>
                    <a:cubicBezTo>
                      <a:pt x="11681" y="15622"/>
                      <a:pt x="11419" y="13514"/>
                      <a:pt x="11098" y="11216"/>
                    </a:cubicBezTo>
                    <a:cubicBezTo>
                      <a:pt x="11098" y="11180"/>
                      <a:pt x="11086" y="11133"/>
                      <a:pt x="11086" y="11109"/>
                    </a:cubicBezTo>
                    <a:cubicBezTo>
                      <a:pt x="10490" y="6775"/>
                      <a:pt x="9776" y="1751"/>
                      <a:pt x="9693" y="798"/>
                    </a:cubicBezTo>
                    <a:cubicBezTo>
                      <a:pt x="9669" y="643"/>
                      <a:pt x="9669" y="405"/>
                      <a:pt x="9669" y="108"/>
                    </a:cubicBezTo>
                    <a:cubicBezTo>
                      <a:pt x="9455" y="132"/>
                      <a:pt x="9228" y="167"/>
                      <a:pt x="9002" y="179"/>
                    </a:cubicBezTo>
                    <a:cubicBezTo>
                      <a:pt x="8978" y="203"/>
                      <a:pt x="8931" y="203"/>
                      <a:pt x="8895" y="203"/>
                    </a:cubicBezTo>
                    <a:cubicBezTo>
                      <a:pt x="7665" y="320"/>
                      <a:pt x="6416" y="375"/>
                      <a:pt x="5171" y="375"/>
                    </a:cubicBezTo>
                    <a:cubicBezTo>
                      <a:pt x="4764" y="375"/>
                      <a:pt x="4358" y="369"/>
                      <a:pt x="3954" y="358"/>
                    </a:cubicBezTo>
                    <a:cubicBezTo>
                      <a:pt x="2978" y="334"/>
                      <a:pt x="1989" y="262"/>
                      <a:pt x="1025" y="14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4" name="Google Shape;5696;p61">
                <a:extLst>
                  <a:ext uri="{FF2B5EF4-FFF2-40B4-BE49-F238E27FC236}">
                    <a16:creationId xmlns:a16="http://schemas.microsoft.com/office/drawing/2014/main" id="{496BD6FF-09FF-4FD3-B2E1-EFDE2F68CC6D}"/>
                  </a:ext>
                </a:extLst>
              </p:cNvPr>
              <p:cNvSpPr/>
              <p:nvPr/>
            </p:nvSpPr>
            <p:spPr>
              <a:xfrm>
                <a:off x="7951958" y="4156395"/>
                <a:ext cx="204751" cy="722277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14576" extrusionOk="0">
                    <a:moveTo>
                      <a:pt x="1643" y="0"/>
                    </a:moveTo>
                    <a:cubicBezTo>
                      <a:pt x="1619" y="12"/>
                      <a:pt x="1572" y="12"/>
                      <a:pt x="1548" y="12"/>
                    </a:cubicBezTo>
                    <a:cubicBezTo>
                      <a:pt x="1643" y="643"/>
                      <a:pt x="1750" y="1250"/>
                      <a:pt x="1857" y="1858"/>
                    </a:cubicBezTo>
                    <a:cubicBezTo>
                      <a:pt x="2012" y="2882"/>
                      <a:pt x="2203" y="3917"/>
                      <a:pt x="2381" y="4941"/>
                    </a:cubicBezTo>
                    <a:cubicBezTo>
                      <a:pt x="2715" y="6954"/>
                      <a:pt x="3060" y="8942"/>
                      <a:pt x="3417" y="10954"/>
                    </a:cubicBezTo>
                    <a:cubicBezTo>
                      <a:pt x="3203" y="10966"/>
                      <a:pt x="3012" y="10978"/>
                      <a:pt x="2810" y="10978"/>
                    </a:cubicBezTo>
                    <a:cubicBezTo>
                      <a:pt x="2440" y="10994"/>
                      <a:pt x="2077" y="11003"/>
                      <a:pt x="1715" y="11003"/>
                    </a:cubicBezTo>
                    <a:cubicBezTo>
                      <a:pt x="1297" y="11003"/>
                      <a:pt x="880" y="10991"/>
                      <a:pt x="452" y="10966"/>
                    </a:cubicBezTo>
                    <a:cubicBezTo>
                      <a:pt x="310" y="10954"/>
                      <a:pt x="143" y="10954"/>
                      <a:pt x="0" y="10942"/>
                    </a:cubicBezTo>
                    <a:lnTo>
                      <a:pt x="0" y="10942"/>
                    </a:lnTo>
                    <a:cubicBezTo>
                      <a:pt x="0" y="10966"/>
                      <a:pt x="12" y="11002"/>
                      <a:pt x="12" y="11014"/>
                    </a:cubicBezTo>
                    <a:cubicBezTo>
                      <a:pt x="757" y="11068"/>
                      <a:pt x="1506" y="11103"/>
                      <a:pt x="2258" y="11103"/>
                    </a:cubicBezTo>
                    <a:cubicBezTo>
                      <a:pt x="2648" y="11103"/>
                      <a:pt x="3038" y="11093"/>
                      <a:pt x="3429" y="11073"/>
                    </a:cubicBezTo>
                    <a:cubicBezTo>
                      <a:pt x="3441" y="11085"/>
                      <a:pt x="3441" y="11097"/>
                      <a:pt x="3441" y="11121"/>
                    </a:cubicBezTo>
                    <a:cubicBezTo>
                      <a:pt x="3548" y="11680"/>
                      <a:pt x="3643" y="12252"/>
                      <a:pt x="3739" y="12811"/>
                    </a:cubicBezTo>
                    <a:cubicBezTo>
                      <a:pt x="3834" y="13395"/>
                      <a:pt x="3917" y="13978"/>
                      <a:pt x="4060" y="14550"/>
                    </a:cubicBezTo>
                    <a:cubicBezTo>
                      <a:pt x="4066" y="14566"/>
                      <a:pt x="4081" y="14575"/>
                      <a:pt x="4097" y="14575"/>
                    </a:cubicBezTo>
                    <a:cubicBezTo>
                      <a:pt x="4114" y="14575"/>
                      <a:pt x="4132" y="14563"/>
                      <a:pt x="4132" y="14538"/>
                    </a:cubicBezTo>
                    <a:cubicBezTo>
                      <a:pt x="4072" y="14038"/>
                      <a:pt x="3965" y="13526"/>
                      <a:pt x="3905" y="13026"/>
                    </a:cubicBezTo>
                    <a:lnTo>
                      <a:pt x="3643" y="11478"/>
                    </a:lnTo>
                    <a:cubicBezTo>
                      <a:pt x="3608" y="11323"/>
                      <a:pt x="3596" y="11192"/>
                      <a:pt x="3560" y="11037"/>
                    </a:cubicBezTo>
                    <a:cubicBezTo>
                      <a:pt x="3643" y="11037"/>
                      <a:pt x="3703" y="11025"/>
                      <a:pt x="3762" y="11025"/>
                    </a:cubicBezTo>
                    <a:cubicBezTo>
                      <a:pt x="3762" y="11002"/>
                      <a:pt x="3739" y="10954"/>
                      <a:pt x="3739" y="10918"/>
                    </a:cubicBezTo>
                    <a:cubicBezTo>
                      <a:pt x="3667" y="10942"/>
                      <a:pt x="3608" y="10942"/>
                      <a:pt x="3548" y="10942"/>
                    </a:cubicBezTo>
                    <a:cubicBezTo>
                      <a:pt x="3405" y="10073"/>
                      <a:pt x="3250" y="9228"/>
                      <a:pt x="3108" y="8382"/>
                    </a:cubicBezTo>
                    <a:lnTo>
                      <a:pt x="2036" y="2215"/>
                    </a:lnTo>
                    <a:cubicBezTo>
                      <a:pt x="1893" y="1489"/>
                      <a:pt x="1786" y="739"/>
                      <a:pt x="1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5" name="Google Shape;5697;p61">
                <a:extLst>
                  <a:ext uri="{FF2B5EF4-FFF2-40B4-BE49-F238E27FC236}">
                    <a16:creationId xmlns:a16="http://schemas.microsoft.com/office/drawing/2014/main" id="{82671AE4-8C91-4193-88CA-49787B00AC28}"/>
                  </a:ext>
                </a:extLst>
              </p:cNvPr>
              <p:cNvSpPr/>
              <p:nvPr/>
            </p:nvSpPr>
            <p:spPr>
              <a:xfrm>
                <a:off x="7626248" y="4311743"/>
                <a:ext cx="233690" cy="583927"/>
              </a:xfrm>
              <a:custGeom>
                <a:avLst/>
                <a:gdLst/>
                <a:ahLst/>
                <a:cxnLst/>
                <a:rect l="l" t="t" r="r" b="b"/>
                <a:pathLst>
                  <a:path w="4716" h="11784" extrusionOk="0">
                    <a:moveTo>
                      <a:pt x="2073" y="1"/>
                    </a:moveTo>
                    <a:cubicBezTo>
                      <a:pt x="1961" y="1"/>
                      <a:pt x="1850" y="3"/>
                      <a:pt x="1739" y="9"/>
                    </a:cubicBezTo>
                    <a:cubicBezTo>
                      <a:pt x="1715" y="9"/>
                      <a:pt x="1715" y="68"/>
                      <a:pt x="1739" y="68"/>
                    </a:cubicBezTo>
                    <a:cubicBezTo>
                      <a:pt x="2239" y="92"/>
                      <a:pt x="2727" y="116"/>
                      <a:pt x="3215" y="199"/>
                    </a:cubicBezTo>
                    <a:cubicBezTo>
                      <a:pt x="3335" y="223"/>
                      <a:pt x="3466" y="247"/>
                      <a:pt x="3608" y="271"/>
                    </a:cubicBezTo>
                    <a:cubicBezTo>
                      <a:pt x="3454" y="282"/>
                      <a:pt x="3287" y="294"/>
                      <a:pt x="3132" y="318"/>
                    </a:cubicBezTo>
                    <a:cubicBezTo>
                      <a:pt x="2870" y="342"/>
                      <a:pt x="2608" y="390"/>
                      <a:pt x="2358" y="461"/>
                    </a:cubicBezTo>
                    <a:cubicBezTo>
                      <a:pt x="2311" y="473"/>
                      <a:pt x="2334" y="521"/>
                      <a:pt x="2370" y="521"/>
                    </a:cubicBezTo>
                    <a:cubicBezTo>
                      <a:pt x="2620" y="485"/>
                      <a:pt x="2894" y="413"/>
                      <a:pt x="3144" y="390"/>
                    </a:cubicBezTo>
                    <a:cubicBezTo>
                      <a:pt x="3311" y="366"/>
                      <a:pt x="3466" y="342"/>
                      <a:pt x="3632" y="330"/>
                    </a:cubicBezTo>
                    <a:lnTo>
                      <a:pt x="3632" y="330"/>
                    </a:lnTo>
                    <a:cubicBezTo>
                      <a:pt x="3323" y="902"/>
                      <a:pt x="3382" y="1592"/>
                      <a:pt x="3370" y="2223"/>
                    </a:cubicBezTo>
                    <a:cubicBezTo>
                      <a:pt x="3346" y="2997"/>
                      <a:pt x="3346" y="3771"/>
                      <a:pt x="3335" y="4545"/>
                    </a:cubicBezTo>
                    <a:cubicBezTo>
                      <a:pt x="3335" y="5307"/>
                      <a:pt x="3335" y="6069"/>
                      <a:pt x="3323" y="6831"/>
                    </a:cubicBezTo>
                    <a:cubicBezTo>
                      <a:pt x="3311" y="7259"/>
                      <a:pt x="3311" y="7688"/>
                      <a:pt x="3299" y="8105"/>
                    </a:cubicBezTo>
                    <a:cubicBezTo>
                      <a:pt x="3096" y="8105"/>
                      <a:pt x="2906" y="8117"/>
                      <a:pt x="2704" y="8117"/>
                    </a:cubicBezTo>
                    <a:cubicBezTo>
                      <a:pt x="2519" y="8120"/>
                      <a:pt x="2335" y="8121"/>
                      <a:pt x="2152" y="8121"/>
                    </a:cubicBezTo>
                    <a:cubicBezTo>
                      <a:pt x="1602" y="8121"/>
                      <a:pt x="1057" y="8108"/>
                      <a:pt x="513" y="8081"/>
                    </a:cubicBezTo>
                    <a:cubicBezTo>
                      <a:pt x="334" y="8069"/>
                      <a:pt x="167" y="8069"/>
                      <a:pt x="1" y="8057"/>
                    </a:cubicBezTo>
                    <a:lnTo>
                      <a:pt x="1" y="8057"/>
                    </a:lnTo>
                    <a:cubicBezTo>
                      <a:pt x="25" y="8081"/>
                      <a:pt x="25" y="8117"/>
                      <a:pt x="25" y="8141"/>
                    </a:cubicBezTo>
                    <a:cubicBezTo>
                      <a:pt x="691" y="8192"/>
                      <a:pt x="1357" y="8216"/>
                      <a:pt x="2029" y="8216"/>
                    </a:cubicBezTo>
                    <a:cubicBezTo>
                      <a:pt x="2449" y="8216"/>
                      <a:pt x="2872" y="8206"/>
                      <a:pt x="3299" y="8188"/>
                    </a:cubicBezTo>
                    <a:lnTo>
                      <a:pt x="3299" y="8188"/>
                    </a:lnTo>
                    <a:cubicBezTo>
                      <a:pt x="3299" y="8498"/>
                      <a:pt x="3275" y="8831"/>
                      <a:pt x="3275" y="9141"/>
                    </a:cubicBezTo>
                    <a:cubicBezTo>
                      <a:pt x="3275" y="9569"/>
                      <a:pt x="3263" y="10010"/>
                      <a:pt x="3263" y="10438"/>
                    </a:cubicBezTo>
                    <a:cubicBezTo>
                      <a:pt x="3263" y="10867"/>
                      <a:pt x="3251" y="11319"/>
                      <a:pt x="3263" y="11748"/>
                    </a:cubicBezTo>
                    <a:cubicBezTo>
                      <a:pt x="3269" y="11772"/>
                      <a:pt x="3287" y="11784"/>
                      <a:pt x="3303" y="11784"/>
                    </a:cubicBezTo>
                    <a:cubicBezTo>
                      <a:pt x="3320" y="11784"/>
                      <a:pt x="3335" y="11772"/>
                      <a:pt x="3335" y="11748"/>
                    </a:cubicBezTo>
                    <a:cubicBezTo>
                      <a:pt x="3370" y="11379"/>
                      <a:pt x="3370" y="10986"/>
                      <a:pt x="3370" y="10605"/>
                    </a:cubicBezTo>
                    <a:cubicBezTo>
                      <a:pt x="3370" y="10212"/>
                      <a:pt x="3382" y="9843"/>
                      <a:pt x="3382" y="9450"/>
                    </a:cubicBezTo>
                    <a:cubicBezTo>
                      <a:pt x="3394" y="9033"/>
                      <a:pt x="3394" y="8617"/>
                      <a:pt x="3394" y="8188"/>
                    </a:cubicBezTo>
                    <a:cubicBezTo>
                      <a:pt x="3501" y="8188"/>
                      <a:pt x="3596" y="8176"/>
                      <a:pt x="3692" y="8176"/>
                    </a:cubicBezTo>
                    <a:cubicBezTo>
                      <a:pt x="3763" y="8176"/>
                      <a:pt x="3858" y="8164"/>
                      <a:pt x="3930" y="8164"/>
                    </a:cubicBezTo>
                    <a:lnTo>
                      <a:pt x="3930" y="8057"/>
                    </a:lnTo>
                    <a:cubicBezTo>
                      <a:pt x="3882" y="8069"/>
                      <a:pt x="3858" y="8069"/>
                      <a:pt x="3811" y="8069"/>
                    </a:cubicBezTo>
                    <a:cubicBezTo>
                      <a:pt x="3680" y="8069"/>
                      <a:pt x="3549" y="8081"/>
                      <a:pt x="3406" y="8081"/>
                    </a:cubicBezTo>
                    <a:lnTo>
                      <a:pt x="3406" y="7176"/>
                    </a:lnTo>
                    <a:cubicBezTo>
                      <a:pt x="3430" y="5664"/>
                      <a:pt x="3466" y="4140"/>
                      <a:pt x="3489" y="2628"/>
                    </a:cubicBezTo>
                    <a:cubicBezTo>
                      <a:pt x="3489" y="2223"/>
                      <a:pt x="3489" y="1806"/>
                      <a:pt x="3501" y="1402"/>
                    </a:cubicBezTo>
                    <a:cubicBezTo>
                      <a:pt x="3513" y="1032"/>
                      <a:pt x="3561" y="640"/>
                      <a:pt x="3739" y="318"/>
                    </a:cubicBezTo>
                    <a:cubicBezTo>
                      <a:pt x="3787" y="306"/>
                      <a:pt x="3823" y="306"/>
                      <a:pt x="3870" y="306"/>
                    </a:cubicBezTo>
                    <a:cubicBezTo>
                      <a:pt x="3882" y="306"/>
                      <a:pt x="3918" y="318"/>
                      <a:pt x="3930" y="318"/>
                    </a:cubicBezTo>
                    <a:cubicBezTo>
                      <a:pt x="4180" y="366"/>
                      <a:pt x="4418" y="425"/>
                      <a:pt x="4680" y="497"/>
                    </a:cubicBezTo>
                    <a:cubicBezTo>
                      <a:pt x="4716" y="497"/>
                      <a:pt x="4716" y="437"/>
                      <a:pt x="4644" y="425"/>
                    </a:cubicBezTo>
                    <a:cubicBezTo>
                      <a:pt x="3832" y="161"/>
                      <a:pt x="2944" y="1"/>
                      <a:pt x="2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6" name="Google Shape;5698;p61">
                <a:extLst>
                  <a:ext uri="{FF2B5EF4-FFF2-40B4-BE49-F238E27FC236}">
                    <a16:creationId xmlns:a16="http://schemas.microsoft.com/office/drawing/2014/main" id="{7A7AA406-C5B9-495D-88B2-33114A624EB1}"/>
                  </a:ext>
                </a:extLst>
              </p:cNvPr>
              <p:cNvSpPr/>
              <p:nvPr/>
            </p:nvSpPr>
            <p:spPr>
              <a:xfrm>
                <a:off x="7961373" y="4745775"/>
                <a:ext cx="211242" cy="234284"/>
              </a:xfrm>
              <a:custGeom>
                <a:avLst/>
                <a:gdLst/>
                <a:ahLst/>
                <a:cxnLst/>
                <a:rect l="l" t="t" r="r" b="b"/>
                <a:pathLst>
                  <a:path w="4263" h="4728" extrusionOk="0">
                    <a:moveTo>
                      <a:pt x="3668" y="1"/>
                    </a:moveTo>
                    <a:cubicBezTo>
                      <a:pt x="2441" y="13"/>
                      <a:pt x="1215" y="36"/>
                      <a:pt x="1" y="72"/>
                    </a:cubicBezTo>
                    <a:cubicBezTo>
                      <a:pt x="477" y="2596"/>
                      <a:pt x="846" y="4727"/>
                      <a:pt x="846" y="4727"/>
                    </a:cubicBezTo>
                    <a:lnTo>
                      <a:pt x="4263" y="4727"/>
                    </a:lnTo>
                    <a:cubicBezTo>
                      <a:pt x="4168" y="3703"/>
                      <a:pt x="3942" y="1965"/>
                      <a:pt x="3668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7" name="Google Shape;5699;p61">
                <a:extLst>
                  <a:ext uri="{FF2B5EF4-FFF2-40B4-BE49-F238E27FC236}">
                    <a16:creationId xmlns:a16="http://schemas.microsoft.com/office/drawing/2014/main" id="{40DBC690-1425-48B2-8E24-165CCA70A966}"/>
                  </a:ext>
                </a:extLst>
              </p:cNvPr>
              <p:cNvSpPr/>
              <p:nvPr/>
            </p:nvSpPr>
            <p:spPr>
              <a:xfrm>
                <a:off x="7632740" y="4754645"/>
                <a:ext cx="195931" cy="226009"/>
              </a:xfrm>
              <a:custGeom>
                <a:avLst/>
                <a:gdLst/>
                <a:ahLst/>
                <a:cxnLst/>
                <a:rect l="l" t="t" r="r" b="b"/>
                <a:pathLst>
                  <a:path w="3954" h="4561" extrusionOk="0">
                    <a:moveTo>
                      <a:pt x="3835" y="0"/>
                    </a:moveTo>
                    <a:cubicBezTo>
                      <a:pt x="3120" y="12"/>
                      <a:pt x="2382" y="24"/>
                      <a:pt x="1656" y="36"/>
                    </a:cubicBezTo>
                    <a:lnTo>
                      <a:pt x="1" y="36"/>
                    </a:lnTo>
                    <a:cubicBezTo>
                      <a:pt x="275" y="2417"/>
                      <a:pt x="501" y="4560"/>
                      <a:pt x="501" y="4560"/>
                    </a:cubicBezTo>
                    <a:lnTo>
                      <a:pt x="3954" y="4560"/>
                    </a:lnTo>
                    <a:cubicBezTo>
                      <a:pt x="3954" y="3655"/>
                      <a:pt x="3894" y="1917"/>
                      <a:pt x="3835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8" name="Google Shape;5700;p61">
                <a:extLst>
                  <a:ext uri="{FF2B5EF4-FFF2-40B4-BE49-F238E27FC236}">
                    <a16:creationId xmlns:a16="http://schemas.microsoft.com/office/drawing/2014/main" id="{9E08BA5E-F301-4DB8-8F17-3A95786E7DF7}"/>
                  </a:ext>
                </a:extLst>
              </p:cNvPr>
              <p:cNvSpPr/>
              <p:nvPr/>
            </p:nvSpPr>
            <p:spPr>
              <a:xfrm>
                <a:off x="7561384" y="3627618"/>
                <a:ext cx="545771" cy="610289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12316" extrusionOk="0">
                    <a:moveTo>
                      <a:pt x="6620" y="0"/>
                    </a:moveTo>
                    <a:cubicBezTo>
                      <a:pt x="5058" y="0"/>
                      <a:pt x="3107" y="451"/>
                      <a:pt x="2131" y="849"/>
                    </a:cubicBezTo>
                    <a:cubicBezTo>
                      <a:pt x="1822" y="980"/>
                      <a:pt x="1596" y="1099"/>
                      <a:pt x="1536" y="1194"/>
                    </a:cubicBezTo>
                    <a:cubicBezTo>
                      <a:pt x="1381" y="1408"/>
                      <a:pt x="1226" y="1825"/>
                      <a:pt x="1072" y="2396"/>
                    </a:cubicBezTo>
                    <a:cubicBezTo>
                      <a:pt x="965" y="2801"/>
                      <a:pt x="869" y="3289"/>
                      <a:pt x="762" y="3825"/>
                    </a:cubicBezTo>
                    <a:cubicBezTo>
                      <a:pt x="667" y="4325"/>
                      <a:pt x="584" y="4885"/>
                      <a:pt x="488" y="5456"/>
                    </a:cubicBezTo>
                    <a:cubicBezTo>
                      <a:pt x="405" y="6028"/>
                      <a:pt x="333" y="6623"/>
                      <a:pt x="274" y="7230"/>
                    </a:cubicBezTo>
                    <a:cubicBezTo>
                      <a:pt x="214" y="7766"/>
                      <a:pt x="167" y="8314"/>
                      <a:pt x="119" y="8873"/>
                    </a:cubicBezTo>
                    <a:cubicBezTo>
                      <a:pt x="72" y="9374"/>
                      <a:pt x="48" y="9886"/>
                      <a:pt x="36" y="10362"/>
                    </a:cubicBezTo>
                    <a:cubicBezTo>
                      <a:pt x="12" y="10838"/>
                      <a:pt x="0" y="11290"/>
                      <a:pt x="0" y="11743"/>
                    </a:cubicBezTo>
                    <a:cubicBezTo>
                      <a:pt x="2078" y="12183"/>
                      <a:pt x="4260" y="12315"/>
                      <a:pt x="6135" y="12315"/>
                    </a:cubicBezTo>
                    <a:cubicBezTo>
                      <a:pt x="8620" y="12315"/>
                      <a:pt x="10565" y="12083"/>
                      <a:pt x="11013" y="12029"/>
                    </a:cubicBezTo>
                    <a:lnTo>
                      <a:pt x="11013" y="10552"/>
                    </a:lnTo>
                    <a:cubicBezTo>
                      <a:pt x="11013" y="10136"/>
                      <a:pt x="11001" y="9671"/>
                      <a:pt x="10990" y="9195"/>
                    </a:cubicBezTo>
                    <a:cubicBezTo>
                      <a:pt x="10954" y="8612"/>
                      <a:pt x="10942" y="8004"/>
                      <a:pt x="10906" y="7397"/>
                    </a:cubicBezTo>
                    <a:cubicBezTo>
                      <a:pt x="10894" y="6849"/>
                      <a:pt x="10871" y="6278"/>
                      <a:pt x="10835" y="5730"/>
                    </a:cubicBezTo>
                    <a:cubicBezTo>
                      <a:pt x="10787" y="5099"/>
                      <a:pt x="10763" y="4504"/>
                      <a:pt x="10728" y="3944"/>
                    </a:cubicBezTo>
                    <a:cubicBezTo>
                      <a:pt x="10704" y="3456"/>
                      <a:pt x="10668" y="2992"/>
                      <a:pt x="10644" y="2587"/>
                    </a:cubicBezTo>
                    <a:cubicBezTo>
                      <a:pt x="10585" y="1706"/>
                      <a:pt x="10525" y="1099"/>
                      <a:pt x="10490" y="992"/>
                    </a:cubicBezTo>
                    <a:cubicBezTo>
                      <a:pt x="10466" y="932"/>
                      <a:pt x="10430" y="872"/>
                      <a:pt x="10370" y="813"/>
                    </a:cubicBezTo>
                    <a:cubicBezTo>
                      <a:pt x="9978" y="384"/>
                      <a:pt x="8668" y="39"/>
                      <a:pt x="6846" y="3"/>
                    </a:cubicBezTo>
                    <a:cubicBezTo>
                      <a:pt x="6772" y="1"/>
                      <a:pt x="6696" y="0"/>
                      <a:pt x="66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9" name="Google Shape;5701;p61">
                <a:extLst>
                  <a:ext uri="{FF2B5EF4-FFF2-40B4-BE49-F238E27FC236}">
                    <a16:creationId xmlns:a16="http://schemas.microsoft.com/office/drawing/2014/main" id="{8AF77CBD-83E5-4401-A968-D1E662B3B0DE}"/>
                  </a:ext>
                </a:extLst>
              </p:cNvPr>
              <p:cNvSpPr/>
              <p:nvPr/>
            </p:nvSpPr>
            <p:spPr>
              <a:xfrm>
                <a:off x="7561384" y="4141034"/>
                <a:ext cx="545771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1955" extrusionOk="0">
                    <a:moveTo>
                      <a:pt x="36" y="1"/>
                    </a:moveTo>
                    <a:cubicBezTo>
                      <a:pt x="12" y="477"/>
                      <a:pt x="0" y="929"/>
                      <a:pt x="0" y="1382"/>
                    </a:cubicBezTo>
                    <a:cubicBezTo>
                      <a:pt x="2078" y="1822"/>
                      <a:pt x="4260" y="1954"/>
                      <a:pt x="6135" y="1954"/>
                    </a:cubicBezTo>
                    <a:cubicBezTo>
                      <a:pt x="8620" y="1954"/>
                      <a:pt x="10565" y="1722"/>
                      <a:pt x="11013" y="1668"/>
                    </a:cubicBezTo>
                    <a:cubicBezTo>
                      <a:pt x="11013" y="1263"/>
                      <a:pt x="11013" y="775"/>
                      <a:pt x="11001" y="203"/>
                    </a:cubicBezTo>
                    <a:cubicBezTo>
                      <a:pt x="10573" y="275"/>
                      <a:pt x="10132" y="334"/>
                      <a:pt x="9704" y="382"/>
                    </a:cubicBezTo>
                    <a:cubicBezTo>
                      <a:pt x="8454" y="537"/>
                      <a:pt x="7203" y="596"/>
                      <a:pt x="5953" y="596"/>
                    </a:cubicBezTo>
                    <a:cubicBezTo>
                      <a:pt x="3977" y="572"/>
                      <a:pt x="2000" y="370"/>
                      <a:pt x="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0" name="Google Shape;5702;p61">
                <a:extLst>
                  <a:ext uri="{FF2B5EF4-FFF2-40B4-BE49-F238E27FC236}">
                    <a16:creationId xmlns:a16="http://schemas.microsoft.com/office/drawing/2014/main" id="{9112B0AE-5374-49D8-A06A-CA41BEBBC489}"/>
                  </a:ext>
                </a:extLst>
              </p:cNvPr>
              <p:cNvSpPr/>
              <p:nvPr/>
            </p:nvSpPr>
            <p:spPr>
              <a:xfrm>
                <a:off x="7566686" y="3985290"/>
                <a:ext cx="538091" cy="113723"/>
              </a:xfrm>
              <a:custGeom>
                <a:avLst/>
                <a:gdLst/>
                <a:ahLst/>
                <a:cxnLst/>
                <a:rect l="l" t="t" r="r" b="b"/>
                <a:pathLst>
                  <a:path w="10859" h="2295" extrusionOk="0">
                    <a:moveTo>
                      <a:pt x="155" y="1"/>
                    </a:moveTo>
                    <a:cubicBezTo>
                      <a:pt x="96" y="536"/>
                      <a:pt x="48" y="1084"/>
                      <a:pt x="0" y="1632"/>
                    </a:cubicBezTo>
                    <a:cubicBezTo>
                      <a:pt x="500" y="1739"/>
                      <a:pt x="1012" y="1846"/>
                      <a:pt x="1524" y="1917"/>
                    </a:cubicBezTo>
                    <a:cubicBezTo>
                      <a:pt x="3110" y="2172"/>
                      <a:pt x="4705" y="2294"/>
                      <a:pt x="6301" y="2294"/>
                    </a:cubicBezTo>
                    <a:cubicBezTo>
                      <a:pt x="7245" y="2294"/>
                      <a:pt x="8190" y="2252"/>
                      <a:pt x="9132" y="2167"/>
                    </a:cubicBezTo>
                    <a:cubicBezTo>
                      <a:pt x="9716" y="2132"/>
                      <a:pt x="10287" y="2072"/>
                      <a:pt x="10859" y="1977"/>
                    </a:cubicBezTo>
                    <a:cubicBezTo>
                      <a:pt x="10847" y="1394"/>
                      <a:pt x="10823" y="798"/>
                      <a:pt x="10775" y="167"/>
                    </a:cubicBezTo>
                    <a:cubicBezTo>
                      <a:pt x="10383" y="227"/>
                      <a:pt x="9990" y="286"/>
                      <a:pt x="9585" y="322"/>
                    </a:cubicBezTo>
                    <a:cubicBezTo>
                      <a:pt x="8335" y="477"/>
                      <a:pt x="7084" y="536"/>
                      <a:pt x="5834" y="536"/>
                    </a:cubicBezTo>
                    <a:cubicBezTo>
                      <a:pt x="3929" y="536"/>
                      <a:pt x="2036" y="346"/>
                      <a:pt x="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1" name="Google Shape;5703;p61">
                <a:extLst>
                  <a:ext uri="{FF2B5EF4-FFF2-40B4-BE49-F238E27FC236}">
                    <a16:creationId xmlns:a16="http://schemas.microsoft.com/office/drawing/2014/main" id="{2C2DF5CA-A069-4A58-A1AF-2E7BFA843537}"/>
                  </a:ext>
                </a:extLst>
              </p:cNvPr>
              <p:cNvSpPr/>
              <p:nvPr/>
            </p:nvSpPr>
            <p:spPr>
              <a:xfrm>
                <a:off x="7584971" y="3816563"/>
                <a:ext cx="512720" cy="110007"/>
              </a:xfrm>
              <a:custGeom>
                <a:avLst/>
                <a:gdLst/>
                <a:ahLst/>
                <a:cxnLst/>
                <a:rect l="l" t="t" r="r" b="b"/>
                <a:pathLst>
                  <a:path w="10347" h="2220" extrusionOk="0">
                    <a:moveTo>
                      <a:pt x="274" y="0"/>
                    </a:moveTo>
                    <a:cubicBezTo>
                      <a:pt x="179" y="500"/>
                      <a:pt x="96" y="1048"/>
                      <a:pt x="0" y="1631"/>
                    </a:cubicBezTo>
                    <a:cubicBezTo>
                      <a:pt x="393" y="1703"/>
                      <a:pt x="762" y="1786"/>
                      <a:pt x="1155" y="1846"/>
                    </a:cubicBezTo>
                    <a:cubicBezTo>
                      <a:pt x="2757" y="2095"/>
                      <a:pt x="4369" y="2220"/>
                      <a:pt x="5980" y="2220"/>
                    </a:cubicBezTo>
                    <a:cubicBezTo>
                      <a:pt x="6909" y="2220"/>
                      <a:pt x="7837" y="2178"/>
                      <a:pt x="8763" y="2096"/>
                    </a:cubicBezTo>
                    <a:cubicBezTo>
                      <a:pt x="9287" y="2048"/>
                      <a:pt x="9823" y="1989"/>
                      <a:pt x="10347" y="1917"/>
                    </a:cubicBezTo>
                    <a:cubicBezTo>
                      <a:pt x="10311" y="1286"/>
                      <a:pt x="10287" y="679"/>
                      <a:pt x="10240" y="119"/>
                    </a:cubicBezTo>
                    <a:lnTo>
                      <a:pt x="9216" y="250"/>
                    </a:lnTo>
                    <a:cubicBezTo>
                      <a:pt x="7966" y="393"/>
                      <a:pt x="6715" y="453"/>
                      <a:pt x="5465" y="453"/>
                    </a:cubicBezTo>
                    <a:cubicBezTo>
                      <a:pt x="3739" y="441"/>
                      <a:pt x="2001" y="298"/>
                      <a:pt x="2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2" name="Google Shape;5704;p61">
                <a:extLst>
                  <a:ext uri="{FF2B5EF4-FFF2-40B4-BE49-F238E27FC236}">
                    <a16:creationId xmlns:a16="http://schemas.microsoft.com/office/drawing/2014/main" id="{FD6C7B74-6E95-4CAE-8D88-A2D8C6C10084}"/>
                  </a:ext>
                </a:extLst>
              </p:cNvPr>
              <p:cNvSpPr/>
              <p:nvPr/>
            </p:nvSpPr>
            <p:spPr>
              <a:xfrm>
                <a:off x="7613860" y="3667855"/>
                <a:ext cx="475010" cy="102227"/>
              </a:xfrm>
              <a:custGeom>
                <a:avLst/>
                <a:gdLst/>
                <a:ahLst/>
                <a:cxnLst/>
                <a:rect l="l" t="t" r="r" b="b"/>
                <a:pathLst>
                  <a:path w="9586" h="2063" extrusionOk="0">
                    <a:moveTo>
                      <a:pt x="9300" y="1"/>
                    </a:moveTo>
                    <a:lnTo>
                      <a:pt x="8633" y="96"/>
                    </a:lnTo>
                    <a:cubicBezTo>
                      <a:pt x="7525" y="223"/>
                      <a:pt x="6418" y="303"/>
                      <a:pt x="5310" y="303"/>
                    </a:cubicBezTo>
                    <a:cubicBezTo>
                      <a:pt x="5167" y="303"/>
                      <a:pt x="5025" y="301"/>
                      <a:pt x="4882" y="299"/>
                    </a:cubicBezTo>
                    <a:cubicBezTo>
                      <a:pt x="3596" y="299"/>
                      <a:pt x="2334" y="215"/>
                      <a:pt x="1060" y="49"/>
                    </a:cubicBezTo>
                    <a:cubicBezTo>
                      <a:pt x="739" y="180"/>
                      <a:pt x="525" y="299"/>
                      <a:pt x="465" y="394"/>
                    </a:cubicBezTo>
                    <a:cubicBezTo>
                      <a:pt x="310" y="620"/>
                      <a:pt x="144" y="1037"/>
                      <a:pt x="1" y="1596"/>
                    </a:cubicBezTo>
                    <a:cubicBezTo>
                      <a:pt x="191" y="1632"/>
                      <a:pt x="382" y="1656"/>
                      <a:pt x="560" y="1692"/>
                    </a:cubicBezTo>
                    <a:cubicBezTo>
                      <a:pt x="2186" y="1936"/>
                      <a:pt x="3816" y="2063"/>
                      <a:pt x="5445" y="2063"/>
                    </a:cubicBezTo>
                    <a:cubicBezTo>
                      <a:pt x="6358" y="2063"/>
                      <a:pt x="7270" y="2023"/>
                      <a:pt x="8180" y="1942"/>
                    </a:cubicBezTo>
                    <a:cubicBezTo>
                      <a:pt x="8657" y="1894"/>
                      <a:pt x="9121" y="1835"/>
                      <a:pt x="9585" y="1775"/>
                    </a:cubicBezTo>
                    <a:cubicBezTo>
                      <a:pt x="9526" y="894"/>
                      <a:pt x="9466" y="287"/>
                      <a:pt x="9419" y="180"/>
                    </a:cubicBezTo>
                    <a:cubicBezTo>
                      <a:pt x="9395" y="120"/>
                      <a:pt x="9359" y="60"/>
                      <a:pt x="93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3" name="Google Shape;5705;p61">
                <a:extLst>
                  <a:ext uri="{FF2B5EF4-FFF2-40B4-BE49-F238E27FC236}">
                    <a16:creationId xmlns:a16="http://schemas.microsoft.com/office/drawing/2014/main" id="{59E5264E-CFAE-460A-A6E1-F6F3B02372D2}"/>
                  </a:ext>
                </a:extLst>
              </p:cNvPr>
              <p:cNvSpPr/>
              <p:nvPr/>
            </p:nvSpPr>
            <p:spPr>
              <a:xfrm>
                <a:off x="7714749" y="3551059"/>
                <a:ext cx="210103" cy="135526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735" extrusionOk="0">
                    <a:moveTo>
                      <a:pt x="3692" y="1"/>
                    </a:moveTo>
                    <a:lnTo>
                      <a:pt x="1" y="786"/>
                    </a:lnTo>
                    <a:lnTo>
                      <a:pt x="465" y="2441"/>
                    </a:lnTo>
                    <a:cubicBezTo>
                      <a:pt x="465" y="2441"/>
                      <a:pt x="648" y="2735"/>
                      <a:pt x="1396" y="2735"/>
                    </a:cubicBezTo>
                    <a:cubicBezTo>
                      <a:pt x="1692" y="2735"/>
                      <a:pt x="2076" y="2689"/>
                      <a:pt x="2572" y="2560"/>
                    </a:cubicBezTo>
                    <a:cubicBezTo>
                      <a:pt x="4239" y="2108"/>
                      <a:pt x="4085" y="1310"/>
                      <a:pt x="4085" y="1310"/>
                    </a:cubicBezTo>
                    <a:lnTo>
                      <a:pt x="3692" y="1"/>
                    </a:ln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4" name="Google Shape;5706;p61">
                <a:extLst>
                  <a:ext uri="{FF2B5EF4-FFF2-40B4-BE49-F238E27FC236}">
                    <a16:creationId xmlns:a16="http://schemas.microsoft.com/office/drawing/2014/main" id="{29B4C432-3670-4E34-ABCE-590776501EA0}"/>
                  </a:ext>
                </a:extLst>
              </p:cNvPr>
              <p:cNvSpPr/>
              <p:nvPr/>
            </p:nvSpPr>
            <p:spPr>
              <a:xfrm>
                <a:off x="7720123" y="3541050"/>
                <a:ext cx="181153" cy="112875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2278" extrusionOk="0">
                    <a:moveTo>
                      <a:pt x="3808" y="0"/>
                    </a:moveTo>
                    <a:cubicBezTo>
                      <a:pt x="3614" y="0"/>
                      <a:pt x="3421" y="16"/>
                      <a:pt x="3239" y="48"/>
                    </a:cubicBezTo>
                    <a:cubicBezTo>
                      <a:pt x="2358" y="167"/>
                      <a:pt x="1524" y="429"/>
                      <a:pt x="691" y="726"/>
                    </a:cubicBezTo>
                    <a:cubicBezTo>
                      <a:pt x="500" y="810"/>
                      <a:pt x="274" y="893"/>
                      <a:pt x="167" y="1048"/>
                    </a:cubicBezTo>
                    <a:cubicBezTo>
                      <a:pt x="36" y="1238"/>
                      <a:pt x="0" y="1667"/>
                      <a:pt x="143" y="1869"/>
                    </a:cubicBezTo>
                    <a:cubicBezTo>
                      <a:pt x="298" y="2108"/>
                      <a:pt x="762" y="2238"/>
                      <a:pt x="1096" y="2262"/>
                    </a:cubicBezTo>
                    <a:cubicBezTo>
                      <a:pt x="1182" y="2273"/>
                      <a:pt x="1269" y="2277"/>
                      <a:pt x="1357" y="2277"/>
                    </a:cubicBezTo>
                    <a:cubicBezTo>
                      <a:pt x="1671" y="2277"/>
                      <a:pt x="1994" y="2218"/>
                      <a:pt x="2310" y="2143"/>
                    </a:cubicBezTo>
                    <a:cubicBezTo>
                      <a:pt x="2798" y="2024"/>
                      <a:pt x="3274" y="1881"/>
                      <a:pt x="3691" y="1607"/>
                    </a:cubicBezTo>
                    <a:cubicBezTo>
                      <a:pt x="4120" y="1357"/>
                      <a:pt x="4441" y="988"/>
                      <a:pt x="4548" y="584"/>
                    </a:cubicBezTo>
                    <a:cubicBezTo>
                      <a:pt x="4572" y="453"/>
                      <a:pt x="4584" y="286"/>
                      <a:pt x="4501" y="179"/>
                    </a:cubicBezTo>
                    <a:cubicBezTo>
                      <a:pt x="4406" y="83"/>
                      <a:pt x="4263" y="48"/>
                      <a:pt x="4096" y="12"/>
                    </a:cubicBezTo>
                    <a:cubicBezTo>
                      <a:pt x="4001" y="4"/>
                      <a:pt x="3904" y="0"/>
                      <a:pt x="3808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5" name="Google Shape;5707;p61">
                <a:extLst>
                  <a:ext uri="{FF2B5EF4-FFF2-40B4-BE49-F238E27FC236}">
                    <a16:creationId xmlns:a16="http://schemas.microsoft.com/office/drawing/2014/main" id="{9D382B79-6327-478C-9A9A-ED0D0CFF2341}"/>
                  </a:ext>
                </a:extLst>
              </p:cNvPr>
              <p:cNvSpPr/>
              <p:nvPr/>
            </p:nvSpPr>
            <p:spPr>
              <a:xfrm>
                <a:off x="7546023" y="4971685"/>
                <a:ext cx="308018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55" extrusionOk="0">
                    <a:moveTo>
                      <a:pt x="3017" y="0"/>
                    </a:moveTo>
                    <a:cubicBezTo>
                      <a:pt x="2571" y="0"/>
                      <a:pt x="2240" y="7"/>
                      <a:pt x="2203" y="26"/>
                    </a:cubicBezTo>
                    <a:cubicBezTo>
                      <a:pt x="2203" y="26"/>
                      <a:pt x="1906" y="37"/>
                      <a:pt x="1013" y="633"/>
                    </a:cubicBezTo>
                    <a:cubicBezTo>
                      <a:pt x="465" y="990"/>
                      <a:pt x="179" y="1335"/>
                      <a:pt x="60" y="1573"/>
                    </a:cubicBezTo>
                    <a:cubicBezTo>
                      <a:pt x="1" y="1692"/>
                      <a:pt x="84" y="1835"/>
                      <a:pt x="227" y="1835"/>
                    </a:cubicBezTo>
                    <a:cubicBezTo>
                      <a:pt x="917" y="1865"/>
                      <a:pt x="2949" y="1955"/>
                      <a:pt x="4416" y="1955"/>
                    </a:cubicBezTo>
                    <a:cubicBezTo>
                      <a:pt x="5303" y="1955"/>
                      <a:pt x="5983" y="1922"/>
                      <a:pt x="6037" y="1823"/>
                    </a:cubicBezTo>
                    <a:cubicBezTo>
                      <a:pt x="6216" y="1514"/>
                      <a:pt x="5894" y="109"/>
                      <a:pt x="5727" y="61"/>
                    </a:cubicBezTo>
                    <a:cubicBezTo>
                      <a:pt x="5628" y="36"/>
                      <a:pt x="4028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" name="Google Shape;5708;p61">
                <a:extLst>
                  <a:ext uri="{FF2B5EF4-FFF2-40B4-BE49-F238E27FC236}">
                    <a16:creationId xmlns:a16="http://schemas.microsoft.com/office/drawing/2014/main" id="{F216670C-6D96-4388-BE1B-C9E6AFA0788C}"/>
                  </a:ext>
                </a:extLst>
              </p:cNvPr>
              <p:cNvSpPr/>
              <p:nvPr/>
            </p:nvSpPr>
            <p:spPr>
              <a:xfrm>
                <a:off x="7546023" y="4994182"/>
                <a:ext cx="109214" cy="7200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453" extrusionOk="0">
                    <a:moveTo>
                      <a:pt x="1298" y="0"/>
                    </a:moveTo>
                    <a:cubicBezTo>
                      <a:pt x="1203" y="60"/>
                      <a:pt x="1120" y="107"/>
                      <a:pt x="1013" y="179"/>
                    </a:cubicBezTo>
                    <a:cubicBezTo>
                      <a:pt x="465" y="536"/>
                      <a:pt x="179" y="881"/>
                      <a:pt x="60" y="1119"/>
                    </a:cubicBezTo>
                    <a:cubicBezTo>
                      <a:pt x="1" y="1238"/>
                      <a:pt x="84" y="1369"/>
                      <a:pt x="227" y="1381"/>
                    </a:cubicBezTo>
                    <a:cubicBezTo>
                      <a:pt x="596" y="1393"/>
                      <a:pt x="1358" y="1441"/>
                      <a:pt x="2203" y="1453"/>
                    </a:cubicBezTo>
                    <a:cubicBezTo>
                      <a:pt x="2191" y="1417"/>
                      <a:pt x="2167" y="1369"/>
                      <a:pt x="2156" y="1334"/>
                    </a:cubicBezTo>
                    <a:cubicBezTo>
                      <a:pt x="1977" y="834"/>
                      <a:pt x="1679" y="369"/>
                      <a:pt x="1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" name="Google Shape;5709;p61">
                <a:extLst>
                  <a:ext uri="{FF2B5EF4-FFF2-40B4-BE49-F238E27FC236}">
                    <a16:creationId xmlns:a16="http://schemas.microsoft.com/office/drawing/2014/main" id="{57D3CD09-36DF-486D-B104-AB730566EE0A}"/>
                  </a:ext>
                </a:extLst>
              </p:cNvPr>
              <p:cNvSpPr/>
              <p:nvPr/>
            </p:nvSpPr>
            <p:spPr>
              <a:xfrm>
                <a:off x="7891751" y="4971685"/>
                <a:ext cx="308613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955" extrusionOk="0">
                    <a:moveTo>
                      <a:pt x="3017" y="0"/>
                    </a:moveTo>
                    <a:cubicBezTo>
                      <a:pt x="2571" y="0"/>
                      <a:pt x="2240" y="7"/>
                      <a:pt x="2203" y="26"/>
                    </a:cubicBezTo>
                    <a:cubicBezTo>
                      <a:pt x="2203" y="26"/>
                      <a:pt x="1906" y="37"/>
                      <a:pt x="1013" y="633"/>
                    </a:cubicBezTo>
                    <a:cubicBezTo>
                      <a:pt x="465" y="990"/>
                      <a:pt x="179" y="1335"/>
                      <a:pt x="60" y="1573"/>
                    </a:cubicBezTo>
                    <a:cubicBezTo>
                      <a:pt x="1" y="1692"/>
                      <a:pt x="96" y="1835"/>
                      <a:pt x="227" y="1835"/>
                    </a:cubicBezTo>
                    <a:cubicBezTo>
                      <a:pt x="925" y="1865"/>
                      <a:pt x="2955" y="1955"/>
                      <a:pt x="4423" y="1955"/>
                    </a:cubicBezTo>
                    <a:cubicBezTo>
                      <a:pt x="5309" y="1955"/>
                      <a:pt x="5991" y="1922"/>
                      <a:pt x="6049" y="1823"/>
                    </a:cubicBezTo>
                    <a:cubicBezTo>
                      <a:pt x="6228" y="1514"/>
                      <a:pt x="5894" y="109"/>
                      <a:pt x="5728" y="61"/>
                    </a:cubicBezTo>
                    <a:cubicBezTo>
                      <a:pt x="5628" y="36"/>
                      <a:pt x="4028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8" name="Google Shape;5710;p61">
                <a:extLst>
                  <a:ext uri="{FF2B5EF4-FFF2-40B4-BE49-F238E27FC236}">
                    <a16:creationId xmlns:a16="http://schemas.microsoft.com/office/drawing/2014/main" id="{DA47CDDB-10D9-4776-A93C-48274557DA1E}"/>
                  </a:ext>
                </a:extLst>
              </p:cNvPr>
              <p:cNvSpPr/>
              <p:nvPr/>
            </p:nvSpPr>
            <p:spPr>
              <a:xfrm>
                <a:off x="7891751" y="4988285"/>
                <a:ext cx="122791" cy="7908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1596" extrusionOk="0">
                    <a:moveTo>
                      <a:pt x="1501" y="0"/>
                    </a:moveTo>
                    <a:cubicBezTo>
                      <a:pt x="1370" y="72"/>
                      <a:pt x="1203" y="179"/>
                      <a:pt x="1013" y="298"/>
                    </a:cubicBezTo>
                    <a:cubicBezTo>
                      <a:pt x="465" y="655"/>
                      <a:pt x="179" y="1000"/>
                      <a:pt x="60" y="1238"/>
                    </a:cubicBezTo>
                    <a:cubicBezTo>
                      <a:pt x="1" y="1357"/>
                      <a:pt x="96" y="1488"/>
                      <a:pt x="227" y="1500"/>
                    </a:cubicBezTo>
                    <a:cubicBezTo>
                      <a:pt x="644" y="1512"/>
                      <a:pt x="1525" y="1560"/>
                      <a:pt x="2477" y="1596"/>
                    </a:cubicBezTo>
                    <a:cubicBezTo>
                      <a:pt x="2418" y="1369"/>
                      <a:pt x="2322" y="1155"/>
                      <a:pt x="2239" y="965"/>
                    </a:cubicBezTo>
                    <a:cubicBezTo>
                      <a:pt x="2060" y="607"/>
                      <a:pt x="1822" y="262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" name="Google Shape;5718;p61">
                <a:extLst>
                  <a:ext uri="{FF2B5EF4-FFF2-40B4-BE49-F238E27FC236}">
                    <a16:creationId xmlns:a16="http://schemas.microsoft.com/office/drawing/2014/main" id="{E2CC4E09-11D8-4C34-BC8C-26064990363A}"/>
                  </a:ext>
                </a:extLst>
              </p:cNvPr>
              <p:cNvSpPr/>
              <p:nvPr/>
            </p:nvSpPr>
            <p:spPr>
              <a:xfrm>
                <a:off x="7515944" y="2922682"/>
                <a:ext cx="622479" cy="698393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14094" extrusionOk="0">
                    <a:moveTo>
                      <a:pt x="5445" y="0"/>
                    </a:moveTo>
                    <a:cubicBezTo>
                      <a:pt x="2195" y="0"/>
                      <a:pt x="395" y="2530"/>
                      <a:pt x="84" y="6705"/>
                    </a:cubicBezTo>
                    <a:cubicBezTo>
                      <a:pt x="36" y="7395"/>
                      <a:pt x="0" y="8062"/>
                      <a:pt x="12" y="8693"/>
                    </a:cubicBezTo>
                    <a:cubicBezTo>
                      <a:pt x="12" y="10146"/>
                      <a:pt x="274" y="11419"/>
                      <a:pt x="1108" y="12360"/>
                    </a:cubicBezTo>
                    <a:cubicBezTo>
                      <a:pt x="1822" y="13170"/>
                      <a:pt x="2977" y="13753"/>
                      <a:pt x="4787" y="14003"/>
                    </a:cubicBezTo>
                    <a:cubicBezTo>
                      <a:pt x="4953" y="14027"/>
                      <a:pt x="5132" y="14051"/>
                      <a:pt x="5311" y="14063"/>
                    </a:cubicBezTo>
                    <a:cubicBezTo>
                      <a:pt x="5519" y="14083"/>
                      <a:pt x="5726" y="14094"/>
                      <a:pt x="5931" y="14094"/>
                    </a:cubicBezTo>
                    <a:cubicBezTo>
                      <a:pt x="8076" y="14094"/>
                      <a:pt x="9991" y="12977"/>
                      <a:pt x="11133" y="11205"/>
                    </a:cubicBezTo>
                    <a:cubicBezTo>
                      <a:pt x="11704" y="10288"/>
                      <a:pt x="12097" y="9205"/>
                      <a:pt x="12204" y="8002"/>
                    </a:cubicBezTo>
                    <a:cubicBezTo>
                      <a:pt x="12561" y="4061"/>
                      <a:pt x="9835" y="430"/>
                      <a:pt x="6144" y="37"/>
                    </a:cubicBezTo>
                    <a:cubicBezTo>
                      <a:pt x="5904" y="12"/>
                      <a:pt x="5671" y="0"/>
                      <a:pt x="5445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0" name="Google Shape;5719;p61">
                <a:extLst>
                  <a:ext uri="{FF2B5EF4-FFF2-40B4-BE49-F238E27FC236}">
                    <a16:creationId xmlns:a16="http://schemas.microsoft.com/office/drawing/2014/main" id="{B2ED8D51-AF55-4E6F-827C-1B8063D824CB}"/>
                  </a:ext>
                </a:extLst>
              </p:cNvPr>
              <p:cNvSpPr/>
              <p:nvPr/>
            </p:nvSpPr>
            <p:spPr>
              <a:xfrm>
                <a:off x="7823914" y="3138087"/>
                <a:ext cx="644" cy="644"/>
              </a:xfrm>
              <a:custGeom>
                <a:avLst/>
                <a:gdLst/>
                <a:ahLst/>
                <a:cxnLst/>
                <a:rect l="l" t="t" r="r" b="b"/>
                <a:pathLst>
                  <a:path w="13" h="13" extrusionOk="0">
                    <a:moveTo>
                      <a:pt x="0" y="12"/>
                    </a:moveTo>
                    <a:lnTo>
                      <a:pt x="0" y="12"/>
                    </a:lnTo>
                    <a:cubicBezTo>
                      <a:pt x="12" y="0"/>
                      <a:pt x="12" y="0"/>
                      <a:pt x="0" y="12"/>
                    </a:cubicBezTo>
                    <a:close/>
                  </a:path>
                </a:pathLst>
              </a:custGeom>
              <a:solidFill>
                <a:srgbClr val="FF5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1" name="Google Shape;5720;p61">
                <a:extLst>
                  <a:ext uri="{FF2B5EF4-FFF2-40B4-BE49-F238E27FC236}">
                    <a16:creationId xmlns:a16="http://schemas.microsoft.com/office/drawing/2014/main" id="{82351CAE-E151-4E7C-B6E7-9CC61ED79AF5}"/>
                  </a:ext>
                </a:extLst>
              </p:cNvPr>
              <p:cNvSpPr/>
              <p:nvPr/>
            </p:nvSpPr>
            <p:spPr>
              <a:xfrm>
                <a:off x="7514160" y="2818621"/>
                <a:ext cx="772920" cy="538388"/>
              </a:xfrm>
              <a:custGeom>
                <a:avLst/>
                <a:gdLst/>
                <a:ahLst/>
                <a:cxnLst/>
                <a:rect l="l" t="t" r="r" b="b"/>
                <a:pathLst>
                  <a:path w="15598" h="10865" extrusionOk="0">
                    <a:moveTo>
                      <a:pt x="7427" y="1"/>
                    </a:moveTo>
                    <a:cubicBezTo>
                      <a:pt x="6826" y="1"/>
                      <a:pt x="6224" y="58"/>
                      <a:pt x="5632" y="173"/>
                    </a:cubicBezTo>
                    <a:cubicBezTo>
                      <a:pt x="4692" y="351"/>
                      <a:pt x="3787" y="696"/>
                      <a:pt x="2953" y="1173"/>
                    </a:cubicBezTo>
                    <a:cubicBezTo>
                      <a:pt x="2656" y="1351"/>
                      <a:pt x="2358" y="1542"/>
                      <a:pt x="2072" y="1756"/>
                    </a:cubicBezTo>
                    <a:cubicBezTo>
                      <a:pt x="1775" y="1982"/>
                      <a:pt x="1477" y="2232"/>
                      <a:pt x="1203" y="2518"/>
                    </a:cubicBezTo>
                    <a:cubicBezTo>
                      <a:pt x="727" y="3006"/>
                      <a:pt x="298" y="3566"/>
                      <a:pt x="120" y="4245"/>
                    </a:cubicBezTo>
                    <a:cubicBezTo>
                      <a:pt x="1" y="4721"/>
                      <a:pt x="1" y="5399"/>
                      <a:pt x="274" y="5864"/>
                    </a:cubicBezTo>
                    <a:cubicBezTo>
                      <a:pt x="745" y="5821"/>
                      <a:pt x="1217" y="5801"/>
                      <a:pt x="1688" y="5801"/>
                    </a:cubicBezTo>
                    <a:cubicBezTo>
                      <a:pt x="2530" y="5801"/>
                      <a:pt x="3372" y="5864"/>
                      <a:pt x="4204" y="5971"/>
                    </a:cubicBezTo>
                    <a:cubicBezTo>
                      <a:pt x="4382" y="5995"/>
                      <a:pt x="4573" y="6030"/>
                      <a:pt x="4751" y="6054"/>
                    </a:cubicBezTo>
                    <a:cubicBezTo>
                      <a:pt x="4751" y="5935"/>
                      <a:pt x="4739" y="5816"/>
                      <a:pt x="4739" y="5709"/>
                    </a:cubicBezTo>
                    <a:cubicBezTo>
                      <a:pt x="4704" y="5268"/>
                      <a:pt x="4763" y="4804"/>
                      <a:pt x="4882" y="4375"/>
                    </a:cubicBezTo>
                    <a:lnTo>
                      <a:pt x="4882" y="4375"/>
                    </a:lnTo>
                    <a:cubicBezTo>
                      <a:pt x="4835" y="4673"/>
                      <a:pt x="4835" y="4971"/>
                      <a:pt x="4870" y="5257"/>
                    </a:cubicBezTo>
                    <a:cubicBezTo>
                      <a:pt x="4894" y="5518"/>
                      <a:pt x="4977" y="5780"/>
                      <a:pt x="5073" y="6054"/>
                    </a:cubicBezTo>
                    <a:cubicBezTo>
                      <a:pt x="5082" y="6063"/>
                      <a:pt x="5091" y="6067"/>
                      <a:pt x="5099" y="6067"/>
                    </a:cubicBezTo>
                    <a:cubicBezTo>
                      <a:pt x="5111" y="6067"/>
                      <a:pt x="5120" y="6057"/>
                      <a:pt x="5120" y="6042"/>
                    </a:cubicBezTo>
                    <a:cubicBezTo>
                      <a:pt x="4942" y="5459"/>
                      <a:pt x="4894" y="4840"/>
                      <a:pt x="5001" y="4245"/>
                    </a:cubicBezTo>
                    <a:cubicBezTo>
                      <a:pt x="5037" y="4078"/>
                      <a:pt x="5073" y="3923"/>
                      <a:pt x="5120" y="3768"/>
                    </a:cubicBezTo>
                    <a:cubicBezTo>
                      <a:pt x="5156" y="3709"/>
                      <a:pt x="5180" y="3625"/>
                      <a:pt x="5227" y="3566"/>
                    </a:cubicBezTo>
                    <a:lnTo>
                      <a:pt x="5227" y="3566"/>
                    </a:lnTo>
                    <a:cubicBezTo>
                      <a:pt x="5061" y="4090"/>
                      <a:pt x="4942" y="5447"/>
                      <a:pt x="5299" y="6150"/>
                    </a:cubicBezTo>
                    <a:cubicBezTo>
                      <a:pt x="5632" y="6221"/>
                      <a:pt x="5942" y="6292"/>
                      <a:pt x="6251" y="6400"/>
                    </a:cubicBezTo>
                    <a:cubicBezTo>
                      <a:pt x="6370" y="6173"/>
                      <a:pt x="6347" y="6007"/>
                      <a:pt x="6263" y="5769"/>
                    </a:cubicBezTo>
                    <a:cubicBezTo>
                      <a:pt x="6061" y="5173"/>
                      <a:pt x="5966" y="4602"/>
                      <a:pt x="6073" y="3971"/>
                    </a:cubicBezTo>
                    <a:cubicBezTo>
                      <a:pt x="6120" y="3661"/>
                      <a:pt x="6228" y="3375"/>
                      <a:pt x="6347" y="3090"/>
                    </a:cubicBezTo>
                    <a:cubicBezTo>
                      <a:pt x="6359" y="3066"/>
                      <a:pt x="6370" y="3030"/>
                      <a:pt x="6382" y="3018"/>
                    </a:cubicBezTo>
                    <a:lnTo>
                      <a:pt x="6382" y="3018"/>
                    </a:lnTo>
                    <a:cubicBezTo>
                      <a:pt x="6359" y="3209"/>
                      <a:pt x="6311" y="3411"/>
                      <a:pt x="6287" y="3602"/>
                    </a:cubicBezTo>
                    <a:cubicBezTo>
                      <a:pt x="6251" y="3852"/>
                      <a:pt x="6239" y="4102"/>
                      <a:pt x="6239" y="4375"/>
                    </a:cubicBezTo>
                    <a:cubicBezTo>
                      <a:pt x="6239" y="4864"/>
                      <a:pt x="6311" y="5376"/>
                      <a:pt x="6525" y="5804"/>
                    </a:cubicBezTo>
                    <a:cubicBezTo>
                      <a:pt x="6787" y="6388"/>
                      <a:pt x="7121" y="6661"/>
                      <a:pt x="7537" y="6888"/>
                    </a:cubicBezTo>
                    <a:lnTo>
                      <a:pt x="7847" y="7019"/>
                    </a:lnTo>
                    <a:cubicBezTo>
                      <a:pt x="7990" y="7078"/>
                      <a:pt x="8156" y="7138"/>
                      <a:pt x="8335" y="7197"/>
                    </a:cubicBezTo>
                    <a:cubicBezTo>
                      <a:pt x="9049" y="7435"/>
                      <a:pt x="9776" y="8066"/>
                      <a:pt x="10038" y="8805"/>
                    </a:cubicBezTo>
                    <a:cubicBezTo>
                      <a:pt x="10169" y="9209"/>
                      <a:pt x="10038" y="9674"/>
                      <a:pt x="10026" y="10079"/>
                    </a:cubicBezTo>
                    <a:cubicBezTo>
                      <a:pt x="10002" y="10460"/>
                      <a:pt x="9942" y="10829"/>
                      <a:pt x="10383" y="10864"/>
                    </a:cubicBezTo>
                    <a:cubicBezTo>
                      <a:pt x="10389" y="10865"/>
                      <a:pt x="10395" y="10865"/>
                      <a:pt x="10400" y="10865"/>
                    </a:cubicBezTo>
                    <a:cubicBezTo>
                      <a:pt x="10816" y="10865"/>
                      <a:pt x="11068" y="10043"/>
                      <a:pt x="11808" y="10043"/>
                    </a:cubicBezTo>
                    <a:cubicBezTo>
                      <a:pt x="11813" y="10043"/>
                      <a:pt x="11818" y="10043"/>
                      <a:pt x="11824" y="10043"/>
                    </a:cubicBezTo>
                    <a:cubicBezTo>
                      <a:pt x="12498" y="10075"/>
                      <a:pt x="12605" y="10724"/>
                      <a:pt x="12966" y="10724"/>
                    </a:cubicBezTo>
                    <a:cubicBezTo>
                      <a:pt x="13006" y="10724"/>
                      <a:pt x="13050" y="10716"/>
                      <a:pt x="13097" y="10698"/>
                    </a:cubicBezTo>
                    <a:cubicBezTo>
                      <a:pt x="13383" y="10591"/>
                      <a:pt x="13609" y="10233"/>
                      <a:pt x="13788" y="10031"/>
                    </a:cubicBezTo>
                    <a:cubicBezTo>
                      <a:pt x="15133" y="8543"/>
                      <a:pt x="15598" y="6340"/>
                      <a:pt x="14836" y="4423"/>
                    </a:cubicBezTo>
                    <a:cubicBezTo>
                      <a:pt x="14752" y="4209"/>
                      <a:pt x="14657" y="3994"/>
                      <a:pt x="14562" y="3804"/>
                    </a:cubicBezTo>
                    <a:cubicBezTo>
                      <a:pt x="14181" y="3125"/>
                      <a:pt x="13645" y="2518"/>
                      <a:pt x="13074" y="2006"/>
                    </a:cubicBezTo>
                    <a:cubicBezTo>
                      <a:pt x="12812" y="1780"/>
                      <a:pt x="12550" y="1589"/>
                      <a:pt x="12264" y="1399"/>
                    </a:cubicBezTo>
                    <a:cubicBezTo>
                      <a:pt x="10837" y="465"/>
                      <a:pt x="9136" y="1"/>
                      <a:pt x="7427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2" name="Google Shape;5721;p61">
                <a:extLst>
                  <a:ext uri="{FF2B5EF4-FFF2-40B4-BE49-F238E27FC236}">
                    <a16:creationId xmlns:a16="http://schemas.microsoft.com/office/drawing/2014/main" id="{A010591E-5F3E-4D15-97D5-D4815FB9407C}"/>
                  </a:ext>
                </a:extLst>
              </p:cNvPr>
              <p:cNvSpPr/>
              <p:nvPr/>
            </p:nvSpPr>
            <p:spPr>
              <a:xfrm>
                <a:off x="7609153" y="2827144"/>
                <a:ext cx="627186" cy="270061"/>
              </a:xfrm>
              <a:custGeom>
                <a:avLst/>
                <a:gdLst/>
                <a:ahLst/>
                <a:cxnLst/>
                <a:rect l="l" t="t" r="r" b="b"/>
                <a:pathLst>
                  <a:path w="12657" h="5450" extrusionOk="0">
                    <a:moveTo>
                      <a:pt x="3739" y="1"/>
                    </a:moveTo>
                    <a:lnTo>
                      <a:pt x="3739" y="1"/>
                    </a:lnTo>
                    <a:cubicBezTo>
                      <a:pt x="2798" y="179"/>
                      <a:pt x="1894" y="524"/>
                      <a:pt x="1060" y="1001"/>
                    </a:cubicBezTo>
                    <a:cubicBezTo>
                      <a:pt x="715" y="1322"/>
                      <a:pt x="417" y="1703"/>
                      <a:pt x="179" y="2096"/>
                    </a:cubicBezTo>
                    <a:cubicBezTo>
                      <a:pt x="84" y="2251"/>
                      <a:pt x="1" y="2382"/>
                      <a:pt x="36" y="2525"/>
                    </a:cubicBezTo>
                    <a:cubicBezTo>
                      <a:pt x="71" y="2748"/>
                      <a:pt x="303" y="2835"/>
                      <a:pt x="541" y="2835"/>
                    </a:cubicBezTo>
                    <a:cubicBezTo>
                      <a:pt x="634" y="2835"/>
                      <a:pt x="727" y="2822"/>
                      <a:pt x="810" y="2799"/>
                    </a:cubicBezTo>
                    <a:cubicBezTo>
                      <a:pt x="1786" y="2560"/>
                      <a:pt x="2668" y="1953"/>
                      <a:pt x="3668" y="1751"/>
                    </a:cubicBezTo>
                    <a:cubicBezTo>
                      <a:pt x="3822" y="1715"/>
                      <a:pt x="3985" y="1693"/>
                      <a:pt x="4146" y="1693"/>
                    </a:cubicBezTo>
                    <a:cubicBezTo>
                      <a:pt x="4420" y="1693"/>
                      <a:pt x="4689" y="1757"/>
                      <a:pt x="4906" y="1929"/>
                    </a:cubicBezTo>
                    <a:cubicBezTo>
                      <a:pt x="5229" y="2183"/>
                      <a:pt x="5451" y="2705"/>
                      <a:pt x="5854" y="2705"/>
                    </a:cubicBezTo>
                    <a:cubicBezTo>
                      <a:pt x="5867" y="2705"/>
                      <a:pt x="5881" y="2704"/>
                      <a:pt x="5894" y="2703"/>
                    </a:cubicBezTo>
                    <a:cubicBezTo>
                      <a:pt x="6049" y="2679"/>
                      <a:pt x="6180" y="2596"/>
                      <a:pt x="6335" y="2560"/>
                    </a:cubicBezTo>
                    <a:cubicBezTo>
                      <a:pt x="6358" y="2557"/>
                      <a:pt x="6380" y="2555"/>
                      <a:pt x="6403" y="2555"/>
                    </a:cubicBezTo>
                    <a:cubicBezTo>
                      <a:pt x="6685" y="2555"/>
                      <a:pt x="6937" y="2821"/>
                      <a:pt x="7025" y="3096"/>
                    </a:cubicBezTo>
                    <a:cubicBezTo>
                      <a:pt x="7144" y="3394"/>
                      <a:pt x="7132" y="3739"/>
                      <a:pt x="7228" y="4049"/>
                    </a:cubicBezTo>
                    <a:cubicBezTo>
                      <a:pt x="7370" y="4632"/>
                      <a:pt x="7787" y="5120"/>
                      <a:pt x="8323" y="5346"/>
                    </a:cubicBezTo>
                    <a:cubicBezTo>
                      <a:pt x="8481" y="5410"/>
                      <a:pt x="8660" y="5450"/>
                      <a:pt x="8836" y="5450"/>
                    </a:cubicBezTo>
                    <a:cubicBezTo>
                      <a:pt x="9057" y="5450"/>
                      <a:pt x="9271" y="5387"/>
                      <a:pt x="9430" y="5227"/>
                    </a:cubicBezTo>
                    <a:cubicBezTo>
                      <a:pt x="9847" y="4811"/>
                      <a:pt x="9680" y="4025"/>
                      <a:pt x="10097" y="3608"/>
                    </a:cubicBezTo>
                    <a:cubicBezTo>
                      <a:pt x="10264" y="3435"/>
                      <a:pt x="10485" y="3365"/>
                      <a:pt x="10718" y="3365"/>
                    </a:cubicBezTo>
                    <a:cubicBezTo>
                      <a:pt x="10966" y="3365"/>
                      <a:pt x="11227" y="3444"/>
                      <a:pt x="11454" y="3561"/>
                    </a:cubicBezTo>
                    <a:cubicBezTo>
                      <a:pt x="11690" y="3687"/>
                      <a:pt x="11953" y="3855"/>
                      <a:pt x="12206" y="3855"/>
                    </a:cubicBezTo>
                    <a:cubicBezTo>
                      <a:pt x="12286" y="3855"/>
                      <a:pt x="12365" y="3839"/>
                      <a:pt x="12443" y="3799"/>
                    </a:cubicBezTo>
                    <a:cubicBezTo>
                      <a:pt x="12538" y="3751"/>
                      <a:pt x="12597" y="3692"/>
                      <a:pt x="12657" y="3620"/>
                    </a:cubicBezTo>
                    <a:cubicBezTo>
                      <a:pt x="12288" y="2930"/>
                      <a:pt x="11752" y="2322"/>
                      <a:pt x="11169" y="1822"/>
                    </a:cubicBezTo>
                    <a:cubicBezTo>
                      <a:pt x="10919" y="1596"/>
                      <a:pt x="10645" y="1406"/>
                      <a:pt x="10359" y="1203"/>
                    </a:cubicBezTo>
                    <a:cubicBezTo>
                      <a:pt x="10347" y="1227"/>
                      <a:pt x="10323" y="1239"/>
                      <a:pt x="10299" y="1251"/>
                    </a:cubicBezTo>
                    <a:cubicBezTo>
                      <a:pt x="9966" y="1489"/>
                      <a:pt x="9764" y="1965"/>
                      <a:pt x="9371" y="2025"/>
                    </a:cubicBezTo>
                    <a:cubicBezTo>
                      <a:pt x="9340" y="2030"/>
                      <a:pt x="9309" y="2033"/>
                      <a:pt x="9279" y="2033"/>
                    </a:cubicBezTo>
                    <a:cubicBezTo>
                      <a:pt x="9051" y="2033"/>
                      <a:pt x="8836" y="1883"/>
                      <a:pt x="8668" y="1715"/>
                    </a:cubicBezTo>
                    <a:cubicBezTo>
                      <a:pt x="8478" y="1525"/>
                      <a:pt x="8311" y="1298"/>
                      <a:pt x="8085" y="1167"/>
                    </a:cubicBezTo>
                    <a:cubicBezTo>
                      <a:pt x="7908" y="1054"/>
                      <a:pt x="7706" y="1008"/>
                      <a:pt x="7497" y="1008"/>
                    </a:cubicBezTo>
                    <a:cubicBezTo>
                      <a:pt x="7200" y="1008"/>
                      <a:pt x="6888" y="1101"/>
                      <a:pt x="6608" y="1227"/>
                    </a:cubicBezTo>
                    <a:cubicBezTo>
                      <a:pt x="6445" y="1298"/>
                      <a:pt x="6256" y="1369"/>
                      <a:pt x="6082" y="1369"/>
                    </a:cubicBezTo>
                    <a:cubicBezTo>
                      <a:pt x="5964" y="1369"/>
                      <a:pt x="5854" y="1337"/>
                      <a:pt x="5763" y="1251"/>
                    </a:cubicBezTo>
                    <a:cubicBezTo>
                      <a:pt x="5692" y="1179"/>
                      <a:pt x="5644" y="1060"/>
                      <a:pt x="5585" y="965"/>
                    </a:cubicBezTo>
                    <a:cubicBezTo>
                      <a:pt x="5442" y="710"/>
                      <a:pt x="5158" y="559"/>
                      <a:pt x="4878" y="559"/>
                    </a:cubicBezTo>
                    <a:cubicBezTo>
                      <a:pt x="4831" y="559"/>
                      <a:pt x="4785" y="564"/>
                      <a:pt x="4739" y="572"/>
                    </a:cubicBezTo>
                    <a:cubicBezTo>
                      <a:pt x="4549" y="596"/>
                      <a:pt x="4346" y="715"/>
                      <a:pt x="4156" y="727"/>
                    </a:cubicBezTo>
                    <a:cubicBezTo>
                      <a:pt x="4124" y="730"/>
                      <a:pt x="4095" y="732"/>
                      <a:pt x="4068" y="732"/>
                    </a:cubicBezTo>
                    <a:cubicBezTo>
                      <a:pt x="3622" y="732"/>
                      <a:pt x="3829" y="281"/>
                      <a:pt x="3739" y="1"/>
                    </a:cubicBezTo>
                    <a:close/>
                  </a:path>
                </a:pathLst>
              </a:custGeom>
              <a:solidFill>
                <a:srgbClr val="2D29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3" name="Google Shape;5722;p61">
                <a:extLst>
                  <a:ext uri="{FF2B5EF4-FFF2-40B4-BE49-F238E27FC236}">
                    <a16:creationId xmlns:a16="http://schemas.microsoft.com/office/drawing/2014/main" id="{75C91327-48F6-4633-AE99-A7C0BA7B1B3E}"/>
                  </a:ext>
                </a:extLst>
              </p:cNvPr>
              <p:cNvSpPr/>
              <p:nvPr/>
            </p:nvSpPr>
            <p:spPr>
              <a:xfrm>
                <a:off x="8055770" y="3297548"/>
                <a:ext cx="181164" cy="185079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3735" extrusionOk="0">
                    <a:moveTo>
                      <a:pt x="2226" y="1"/>
                    </a:moveTo>
                    <a:cubicBezTo>
                      <a:pt x="1733" y="1"/>
                      <a:pt x="1222" y="176"/>
                      <a:pt x="894" y="390"/>
                    </a:cubicBezTo>
                    <a:cubicBezTo>
                      <a:pt x="310" y="783"/>
                      <a:pt x="96" y="1628"/>
                      <a:pt x="24" y="2342"/>
                    </a:cubicBezTo>
                    <a:cubicBezTo>
                      <a:pt x="1" y="2664"/>
                      <a:pt x="24" y="3045"/>
                      <a:pt x="251" y="3307"/>
                    </a:cubicBezTo>
                    <a:cubicBezTo>
                      <a:pt x="500" y="3623"/>
                      <a:pt x="857" y="3734"/>
                      <a:pt x="1222" y="3734"/>
                    </a:cubicBezTo>
                    <a:cubicBezTo>
                      <a:pt x="1572" y="3734"/>
                      <a:pt x="1929" y="3632"/>
                      <a:pt x="2203" y="3509"/>
                    </a:cubicBezTo>
                    <a:cubicBezTo>
                      <a:pt x="2858" y="3212"/>
                      <a:pt x="3358" y="2640"/>
                      <a:pt x="3549" y="1914"/>
                    </a:cubicBezTo>
                    <a:cubicBezTo>
                      <a:pt x="3644" y="1580"/>
                      <a:pt x="3656" y="1211"/>
                      <a:pt x="3537" y="854"/>
                    </a:cubicBezTo>
                    <a:cubicBezTo>
                      <a:pt x="3430" y="533"/>
                      <a:pt x="3239" y="318"/>
                      <a:pt x="3001" y="187"/>
                    </a:cubicBezTo>
                    <a:cubicBezTo>
                      <a:pt x="2771" y="55"/>
                      <a:pt x="2501" y="1"/>
                      <a:pt x="2226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4" name="Google Shape;5723;p61">
                <a:extLst>
                  <a:ext uri="{FF2B5EF4-FFF2-40B4-BE49-F238E27FC236}">
                    <a16:creationId xmlns:a16="http://schemas.microsoft.com/office/drawing/2014/main" id="{E8FB4BF9-F806-4663-9EEE-76EF8731EA42}"/>
                  </a:ext>
                </a:extLst>
              </p:cNvPr>
              <p:cNvSpPr/>
              <p:nvPr/>
            </p:nvSpPr>
            <p:spPr>
              <a:xfrm>
                <a:off x="8104728" y="3345416"/>
                <a:ext cx="112137" cy="64765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307" extrusionOk="0">
                    <a:moveTo>
                      <a:pt x="1489" y="0"/>
                    </a:moveTo>
                    <a:cubicBezTo>
                      <a:pt x="1318" y="0"/>
                      <a:pt x="1143" y="45"/>
                      <a:pt x="989" y="114"/>
                    </a:cubicBezTo>
                    <a:cubicBezTo>
                      <a:pt x="751" y="221"/>
                      <a:pt x="560" y="364"/>
                      <a:pt x="382" y="543"/>
                    </a:cubicBezTo>
                    <a:cubicBezTo>
                      <a:pt x="215" y="722"/>
                      <a:pt x="108" y="936"/>
                      <a:pt x="25" y="1174"/>
                    </a:cubicBezTo>
                    <a:cubicBezTo>
                      <a:pt x="0" y="1223"/>
                      <a:pt x="47" y="1271"/>
                      <a:pt x="84" y="1271"/>
                    </a:cubicBezTo>
                    <a:cubicBezTo>
                      <a:pt x="101" y="1271"/>
                      <a:pt x="116" y="1260"/>
                      <a:pt x="120" y="1234"/>
                    </a:cubicBezTo>
                    <a:cubicBezTo>
                      <a:pt x="287" y="876"/>
                      <a:pt x="632" y="555"/>
                      <a:pt x="977" y="400"/>
                    </a:cubicBezTo>
                    <a:cubicBezTo>
                      <a:pt x="1060" y="352"/>
                      <a:pt x="1168" y="305"/>
                      <a:pt x="1275" y="293"/>
                    </a:cubicBezTo>
                    <a:cubicBezTo>
                      <a:pt x="1334" y="424"/>
                      <a:pt x="1358" y="579"/>
                      <a:pt x="1346" y="722"/>
                    </a:cubicBezTo>
                    <a:cubicBezTo>
                      <a:pt x="1346" y="817"/>
                      <a:pt x="1310" y="888"/>
                      <a:pt x="1275" y="960"/>
                    </a:cubicBezTo>
                    <a:cubicBezTo>
                      <a:pt x="1251" y="995"/>
                      <a:pt x="1239" y="1019"/>
                      <a:pt x="1215" y="1055"/>
                    </a:cubicBezTo>
                    <a:cubicBezTo>
                      <a:pt x="1191" y="1079"/>
                      <a:pt x="1179" y="1091"/>
                      <a:pt x="1168" y="1114"/>
                    </a:cubicBezTo>
                    <a:cubicBezTo>
                      <a:pt x="1156" y="1126"/>
                      <a:pt x="1156" y="1150"/>
                      <a:pt x="1132" y="1186"/>
                    </a:cubicBezTo>
                    <a:cubicBezTo>
                      <a:pt x="1121" y="1241"/>
                      <a:pt x="1171" y="1306"/>
                      <a:pt x="1226" y="1306"/>
                    </a:cubicBezTo>
                    <a:cubicBezTo>
                      <a:pt x="1230" y="1306"/>
                      <a:pt x="1235" y="1306"/>
                      <a:pt x="1239" y="1305"/>
                    </a:cubicBezTo>
                    <a:cubicBezTo>
                      <a:pt x="1287" y="1293"/>
                      <a:pt x="1310" y="1293"/>
                      <a:pt x="1346" y="1257"/>
                    </a:cubicBezTo>
                    <a:cubicBezTo>
                      <a:pt x="1370" y="1245"/>
                      <a:pt x="1394" y="1210"/>
                      <a:pt x="1406" y="1198"/>
                    </a:cubicBezTo>
                    <a:cubicBezTo>
                      <a:pt x="1453" y="1174"/>
                      <a:pt x="1477" y="1114"/>
                      <a:pt x="1513" y="1067"/>
                    </a:cubicBezTo>
                    <a:cubicBezTo>
                      <a:pt x="1549" y="972"/>
                      <a:pt x="1584" y="876"/>
                      <a:pt x="1596" y="769"/>
                    </a:cubicBezTo>
                    <a:cubicBezTo>
                      <a:pt x="1608" y="591"/>
                      <a:pt x="1572" y="424"/>
                      <a:pt x="1489" y="281"/>
                    </a:cubicBezTo>
                    <a:cubicBezTo>
                      <a:pt x="1549" y="281"/>
                      <a:pt x="1596" y="293"/>
                      <a:pt x="1656" y="305"/>
                    </a:cubicBezTo>
                    <a:cubicBezTo>
                      <a:pt x="1751" y="341"/>
                      <a:pt x="1822" y="376"/>
                      <a:pt x="1894" y="436"/>
                    </a:cubicBezTo>
                    <a:cubicBezTo>
                      <a:pt x="1953" y="483"/>
                      <a:pt x="2013" y="591"/>
                      <a:pt x="2084" y="614"/>
                    </a:cubicBezTo>
                    <a:cubicBezTo>
                      <a:pt x="2100" y="624"/>
                      <a:pt x="2118" y="628"/>
                      <a:pt x="2136" y="628"/>
                    </a:cubicBezTo>
                    <a:cubicBezTo>
                      <a:pt x="2183" y="628"/>
                      <a:pt x="2230" y="595"/>
                      <a:pt x="2239" y="543"/>
                    </a:cubicBezTo>
                    <a:cubicBezTo>
                      <a:pt x="2263" y="424"/>
                      <a:pt x="2144" y="293"/>
                      <a:pt x="2072" y="221"/>
                    </a:cubicBezTo>
                    <a:cubicBezTo>
                      <a:pt x="1989" y="126"/>
                      <a:pt x="1882" y="67"/>
                      <a:pt x="1763" y="43"/>
                    </a:cubicBezTo>
                    <a:cubicBezTo>
                      <a:pt x="1675" y="14"/>
                      <a:pt x="1582" y="0"/>
                      <a:pt x="1489" y="0"/>
                    </a:cubicBezTo>
                    <a:close/>
                  </a:path>
                </a:pathLst>
              </a:custGeom>
              <a:solidFill>
                <a:srgbClr val="B24D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5" name="Google Shape;5726;p61">
                <a:extLst>
                  <a:ext uri="{FF2B5EF4-FFF2-40B4-BE49-F238E27FC236}">
                    <a16:creationId xmlns:a16="http://schemas.microsoft.com/office/drawing/2014/main" id="{A2FA0129-5522-42D8-9E6D-FDAB44D62023}"/>
                  </a:ext>
                </a:extLst>
              </p:cNvPr>
              <p:cNvSpPr/>
              <p:nvPr/>
            </p:nvSpPr>
            <p:spPr>
              <a:xfrm>
                <a:off x="7595575" y="3369548"/>
                <a:ext cx="169024" cy="72892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1471" extrusionOk="0">
                    <a:moveTo>
                      <a:pt x="389" y="0"/>
                    </a:moveTo>
                    <a:cubicBezTo>
                      <a:pt x="331" y="0"/>
                      <a:pt x="289" y="13"/>
                      <a:pt x="263" y="44"/>
                    </a:cubicBezTo>
                    <a:cubicBezTo>
                      <a:pt x="1" y="389"/>
                      <a:pt x="560" y="1318"/>
                      <a:pt x="1572" y="1461"/>
                    </a:cubicBezTo>
                    <a:cubicBezTo>
                      <a:pt x="1624" y="1467"/>
                      <a:pt x="1674" y="1471"/>
                      <a:pt x="1724" y="1471"/>
                    </a:cubicBezTo>
                    <a:cubicBezTo>
                      <a:pt x="2677" y="1471"/>
                      <a:pt x="3411" y="343"/>
                      <a:pt x="3049" y="151"/>
                    </a:cubicBezTo>
                    <a:cubicBezTo>
                      <a:pt x="2933" y="88"/>
                      <a:pt x="2821" y="66"/>
                      <a:pt x="2700" y="66"/>
                    </a:cubicBezTo>
                    <a:cubicBezTo>
                      <a:pt x="2431" y="66"/>
                      <a:pt x="2123" y="177"/>
                      <a:pt x="1656" y="177"/>
                    </a:cubicBezTo>
                    <a:cubicBezTo>
                      <a:pt x="1625" y="177"/>
                      <a:pt x="1593" y="176"/>
                      <a:pt x="1560" y="175"/>
                    </a:cubicBezTo>
                    <a:cubicBezTo>
                      <a:pt x="994" y="156"/>
                      <a:pt x="594" y="0"/>
                      <a:pt x="389" y="0"/>
                    </a:cubicBezTo>
                    <a:close/>
                  </a:path>
                </a:pathLst>
              </a:custGeom>
              <a:solidFill>
                <a:srgbClr val="B2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6" name="Google Shape;5727;p61">
                <a:extLst>
                  <a:ext uri="{FF2B5EF4-FFF2-40B4-BE49-F238E27FC236}">
                    <a16:creationId xmlns:a16="http://schemas.microsoft.com/office/drawing/2014/main" id="{EA538FA8-3526-4B3D-B2F9-D5122CED8BDA}"/>
                  </a:ext>
                </a:extLst>
              </p:cNvPr>
              <p:cNvSpPr/>
              <p:nvPr/>
            </p:nvSpPr>
            <p:spPr>
              <a:xfrm>
                <a:off x="7648696" y="3387981"/>
                <a:ext cx="103267" cy="55102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1112" extrusionOk="0">
                    <a:moveTo>
                      <a:pt x="1815" y="0"/>
                    </a:moveTo>
                    <a:cubicBezTo>
                      <a:pt x="1539" y="0"/>
                      <a:pt x="1217" y="120"/>
                      <a:pt x="1024" y="208"/>
                    </a:cubicBezTo>
                    <a:cubicBezTo>
                      <a:pt x="655" y="375"/>
                      <a:pt x="274" y="613"/>
                      <a:pt x="0" y="946"/>
                    </a:cubicBezTo>
                    <a:cubicBezTo>
                      <a:pt x="143" y="1029"/>
                      <a:pt x="322" y="1065"/>
                      <a:pt x="512" y="1101"/>
                    </a:cubicBezTo>
                    <a:cubicBezTo>
                      <a:pt x="566" y="1108"/>
                      <a:pt x="619" y="1111"/>
                      <a:pt x="672" y="1111"/>
                    </a:cubicBezTo>
                    <a:cubicBezTo>
                      <a:pt x="1408" y="1111"/>
                      <a:pt x="1995" y="442"/>
                      <a:pt x="2084" y="53"/>
                    </a:cubicBezTo>
                    <a:cubicBezTo>
                      <a:pt x="2005" y="15"/>
                      <a:pt x="1913" y="0"/>
                      <a:pt x="1815" y="0"/>
                    </a:cubicBezTo>
                    <a:close/>
                  </a:path>
                </a:pathLst>
              </a:custGeom>
              <a:solidFill>
                <a:srgbClr val="FF58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7" name="Google Shape;5728;p61">
                <a:extLst>
                  <a:ext uri="{FF2B5EF4-FFF2-40B4-BE49-F238E27FC236}">
                    <a16:creationId xmlns:a16="http://schemas.microsoft.com/office/drawing/2014/main" id="{D6927032-FACE-446E-8A32-0C7AF68337B7}"/>
                  </a:ext>
                </a:extLst>
              </p:cNvPr>
              <p:cNvSpPr/>
              <p:nvPr/>
            </p:nvSpPr>
            <p:spPr>
              <a:xfrm>
                <a:off x="7613860" y="3249135"/>
                <a:ext cx="64963" cy="113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2290" extrusionOk="0">
                    <a:moveTo>
                      <a:pt x="1074" y="1"/>
                    </a:moveTo>
                    <a:cubicBezTo>
                      <a:pt x="1043" y="1"/>
                      <a:pt x="1013" y="15"/>
                      <a:pt x="1001" y="45"/>
                    </a:cubicBezTo>
                    <a:cubicBezTo>
                      <a:pt x="918" y="164"/>
                      <a:pt x="941" y="367"/>
                      <a:pt x="941" y="510"/>
                    </a:cubicBezTo>
                    <a:lnTo>
                      <a:pt x="941" y="986"/>
                    </a:lnTo>
                    <a:lnTo>
                      <a:pt x="941" y="1236"/>
                    </a:lnTo>
                    <a:cubicBezTo>
                      <a:pt x="941" y="1283"/>
                      <a:pt x="953" y="1391"/>
                      <a:pt x="918" y="1414"/>
                    </a:cubicBezTo>
                    <a:cubicBezTo>
                      <a:pt x="905" y="1435"/>
                      <a:pt x="879" y="1443"/>
                      <a:pt x="848" y="1443"/>
                    </a:cubicBezTo>
                    <a:cubicBezTo>
                      <a:pt x="791" y="1443"/>
                      <a:pt x="718" y="1418"/>
                      <a:pt x="679" y="1402"/>
                    </a:cubicBezTo>
                    <a:cubicBezTo>
                      <a:pt x="569" y="1358"/>
                      <a:pt x="449" y="1294"/>
                      <a:pt x="328" y="1294"/>
                    </a:cubicBezTo>
                    <a:cubicBezTo>
                      <a:pt x="318" y="1294"/>
                      <a:pt x="308" y="1294"/>
                      <a:pt x="298" y="1295"/>
                    </a:cubicBezTo>
                    <a:cubicBezTo>
                      <a:pt x="179" y="1307"/>
                      <a:pt x="72" y="1391"/>
                      <a:pt x="48" y="1498"/>
                    </a:cubicBezTo>
                    <a:cubicBezTo>
                      <a:pt x="1" y="1641"/>
                      <a:pt x="72" y="1772"/>
                      <a:pt x="120" y="1903"/>
                    </a:cubicBezTo>
                    <a:cubicBezTo>
                      <a:pt x="179" y="2034"/>
                      <a:pt x="275" y="2176"/>
                      <a:pt x="370" y="2272"/>
                    </a:cubicBezTo>
                    <a:cubicBezTo>
                      <a:pt x="382" y="2284"/>
                      <a:pt x="395" y="2289"/>
                      <a:pt x="406" y="2289"/>
                    </a:cubicBezTo>
                    <a:cubicBezTo>
                      <a:pt x="437" y="2289"/>
                      <a:pt x="459" y="2247"/>
                      <a:pt x="441" y="2212"/>
                    </a:cubicBezTo>
                    <a:cubicBezTo>
                      <a:pt x="406" y="2069"/>
                      <a:pt x="346" y="1938"/>
                      <a:pt x="298" y="1783"/>
                    </a:cubicBezTo>
                    <a:cubicBezTo>
                      <a:pt x="287" y="1736"/>
                      <a:pt x="251" y="1653"/>
                      <a:pt x="287" y="1605"/>
                    </a:cubicBezTo>
                    <a:cubicBezTo>
                      <a:pt x="300" y="1591"/>
                      <a:pt x="323" y="1585"/>
                      <a:pt x="348" y="1585"/>
                    </a:cubicBezTo>
                    <a:cubicBezTo>
                      <a:pt x="366" y="1585"/>
                      <a:pt x="386" y="1588"/>
                      <a:pt x="406" y="1593"/>
                    </a:cubicBezTo>
                    <a:cubicBezTo>
                      <a:pt x="525" y="1605"/>
                      <a:pt x="644" y="1700"/>
                      <a:pt x="763" y="1724"/>
                    </a:cubicBezTo>
                    <a:cubicBezTo>
                      <a:pt x="800" y="1736"/>
                      <a:pt x="839" y="1742"/>
                      <a:pt x="877" y="1742"/>
                    </a:cubicBezTo>
                    <a:cubicBezTo>
                      <a:pt x="949" y="1742"/>
                      <a:pt x="1018" y="1723"/>
                      <a:pt x="1072" y="1700"/>
                    </a:cubicBezTo>
                    <a:cubicBezTo>
                      <a:pt x="1310" y="1557"/>
                      <a:pt x="1251" y="1200"/>
                      <a:pt x="1251" y="950"/>
                    </a:cubicBezTo>
                    <a:lnTo>
                      <a:pt x="1251" y="486"/>
                    </a:lnTo>
                    <a:cubicBezTo>
                      <a:pt x="1215" y="355"/>
                      <a:pt x="1239" y="176"/>
                      <a:pt x="1156" y="45"/>
                    </a:cubicBezTo>
                    <a:cubicBezTo>
                      <a:pt x="1138" y="15"/>
                      <a:pt x="1105" y="1"/>
                      <a:pt x="1074" y="1"/>
                    </a:cubicBezTo>
                    <a:close/>
                  </a:path>
                </a:pathLst>
              </a:custGeom>
              <a:solidFill>
                <a:srgbClr val="B24D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8" name="Google Shape;5729;p61">
                <a:extLst>
                  <a:ext uri="{FF2B5EF4-FFF2-40B4-BE49-F238E27FC236}">
                    <a16:creationId xmlns:a16="http://schemas.microsoft.com/office/drawing/2014/main" id="{33F0979C-081F-4106-9E00-639D19D98721}"/>
                  </a:ext>
                </a:extLst>
              </p:cNvPr>
              <p:cNvSpPr/>
              <p:nvPr/>
            </p:nvSpPr>
            <p:spPr>
              <a:xfrm>
                <a:off x="7759594" y="3261969"/>
                <a:ext cx="42516" cy="6317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275" extrusionOk="0">
                    <a:moveTo>
                      <a:pt x="453" y="0"/>
                    </a:moveTo>
                    <a:cubicBezTo>
                      <a:pt x="227" y="0"/>
                      <a:pt x="24" y="262"/>
                      <a:pt x="24" y="620"/>
                    </a:cubicBezTo>
                    <a:cubicBezTo>
                      <a:pt x="1" y="977"/>
                      <a:pt x="179" y="1263"/>
                      <a:pt x="405" y="1274"/>
                    </a:cubicBezTo>
                    <a:cubicBezTo>
                      <a:pt x="410" y="1275"/>
                      <a:pt x="415" y="1275"/>
                      <a:pt x="419" y="1275"/>
                    </a:cubicBezTo>
                    <a:cubicBezTo>
                      <a:pt x="639" y="1275"/>
                      <a:pt x="822" y="994"/>
                      <a:pt x="834" y="655"/>
                    </a:cubicBezTo>
                    <a:cubicBezTo>
                      <a:pt x="858" y="298"/>
                      <a:pt x="679" y="12"/>
                      <a:pt x="4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9" name="Google Shape;5731;p61">
                <a:extLst>
                  <a:ext uri="{FF2B5EF4-FFF2-40B4-BE49-F238E27FC236}">
                    <a16:creationId xmlns:a16="http://schemas.microsoft.com/office/drawing/2014/main" id="{24D212C4-7BF7-4DBC-AE6E-42E6949F86BE}"/>
                  </a:ext>
                </a:extLst>
              </p:cNvPr>
              <p:cNvSpPr/>
              <p:nvPr/>
            </p:nvSpPr>
            <p:spPr>
              <a:xfrm>
                <a:off x="7720052" y="3169355"/>
                <a:ext cx="83645" cy="54111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092" extrusionOk="0">
                    <a:moveTo>
                      <a:pt x="305" y="0"/>
                    </a:moveTo>
                    <a:cubicBezTo>
                      <a:pt x="224" y="0"/>
                      <a:pt x="144" y="12"/>
                      <a:pt x="84" y="48"/>
                    </a:cubicBezTo>
                    <a:cubicBezTo>
                      <a:pt x="13" y="95"/>
                      <a:pt x="1" y="226"/>
                      <a:pt x="132" y="274"/>
                    </a:cubicBezTo>
                    <a:cubicBezTo>
                      <a:pt x="263" y="334"/>
                      <a:pt x="406" y="322"/>
                      <a:pt x="501" y="334"/>
                    </a:cubicBezTo>
                    <a:cubicBezTo>
                      <a:pt x="608" y="345"/>
                      <a:pt x="715" y="357"/>
                      <a:pt x="822" y="393"/>
                    </a:cubicBezTo>
                    <a:cubicBezTo>
                      <a:pt x="1192" y="488"/>
                      <a:pt x="1453" y="750"/>
                      <a:pt x="1596" y="1012"/>
                    </a:cubicBezTo>
                    <a:cubicBezTo>
                      <a:pt x="1608" y="1048"/>
                      <a:pt x="1620" y="1060"/>
                      <a:pt x="1632" y="1072"/>
                    </a:cubicBezTo>
                    <a:cubicBezTo>
                      <a:pt x="1646" y="1086"/>
                      <a:pt x="1657" y="1092"/>
                      <a:pt x="1666" y="1092"/>
                    </a:cubicBezTo>
                    <a:cubicBezTo>
                      <a:pt x="1685" y="1092"/>
                      <a:pt x="1688" y="1061"/>
                      <a:pt x="1680" y="1036"/>
                    </a:cubicBezTo>
                    <a:cubicBezTo>
                      <a:pt x="1680" y="1000"/>
                      <a:pt x="1680" y="988"/>
                      <a:pt x="1668" y="953"/>
                    </a:cubicBezTo>
                    <a:cubicBezTo>
                      <a:pt x="1632" y="715"/>
                      <a:pt x="1489" y="524"/>
                      <a:pt x="1322" y="381"/>
                    </a:cubicBezTo>
                    <a:cubicBezTo>
                      <a:pt x="1203" y="274"/>
                      <a:pt x="1037" y="167"/>
                      <a:pt x="858" y="107"/>
                    </a:cubicBezTo>
                    <a:cubicBezTo>
                      <a:pt x="763" y="84"/>
                      <a:pt x="644" y="48"/>
                      <a:pt x="525" y="24"/>
                    </a:cubicBezTo>
                    <a:cubicBezTo>
                      <a:pt x="465" y="12"/>
                      <a:pt x="385" y="0"/>
                      <a:pt x="305" y="0"/>
                    </a:cubicBezTo>
                    <a:close/>
                  </a:path>
                </a:pathLst>
              </a:custGeom>
              <a:solidFill>
                <a:srgbClr val="B24D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40" name="Google Shape;5732;p61">
                <a:extLst>
                  <a:ext uri="{FF2B5EF4-FFF2-40B4-BE49-F238E27FC236}">
                    <a16:creationId xmlns:a16="http://schemas.microsoft.com/office/drawing/2014/main" id="{8BE2403F-9B3D-4C10-B781-52EF22D91905}"/>
                  </a:ext>
                </a:extLst>
              </p:cNvPr>
              <p:cNvSpPr/>
              <p:nvPr/>
            </p:nvSpPr>
            <p:spPr>
              <a:xfrm>
                <a:off x="7573772" y="3163458"/>
                <a:ext cx="64319" cy="45588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20" extrusionOk="0">
                    <a:moveTo>
                      <a:pt x="941" y="0"/>
                    </a:moveTo>
                    <a:cubicBezTo>
                      <a:pt x="857" y="0"/>
                      <a:pt x="762" y="24"/>
                      <a:pt x="691" y="36"/>
                    </a:cubicBezTo>
                    <a:cubicBezTo>
                      <a:pt x="560" y="83"/>
                      <a:pt x="441" y="155"/>
                      <a:pt x="334" y="238"/>
                    </a:cubicBezTo>
                    <a:cubicBezTo>
                      <a:pt x="203" y="357"/>
                      <a:pt x="83" y="536"/>
                      <a:pt x="36" y="762"/>
                    </a:cubicBezTo>
                    <a:cubicBezTo>
                      <a:pt x="24" y="798"/>
                      <a:pt x="24" y="810"/>
                      <a:pt x="24" y="834"/>
                    </a:cubicBezTo>
                    <a:cubicBezTo>
                      <a:pt x="3" y="885"/>
                      <a:pt x="1" y="919"/>
                      <a:pt x="32" y="919"/>
                    </a:cubicBezTo>
                    <a:cubicBezTo>
                      <a:pt x="36" y="919"/>
                      <a:pt x="42" y="918"/>
                      <a:pt x="48" y="917"/>
                    </a:cubicBezTo>
                    <a:cubicBezTo>
                      <a:pt x="48" y="893"/>
                      <a:pt x="60" y="881"/>
                      <a:pt x="83" y="857"/>
                    </a:cubicBezTo>
                    <a:cubicBezTo>
                      <a:pt x="203" y="595"/>
                      <a:pt x="405" y="393"/>
                      <a:pt x="691" y="345"/>
                    </a:cubicBezTo>
                    <a:cubicBezTo>
                      <a:pt x="762" y="334"/>
                      <a:pt x="834" y="334"/>
                      <a:pt x="929" y="334"/>
                    </a:cubicBezTo>
                    <a:cubicBezTo>
                      <a:pt x="971" y="334"/>
                      <a:pt x="1015" y="336"/>
                      <a:pt x="1063" y="336"/>
                    </a:cubicBezTo>
                    <a:cubicBezTo>
                      <a:pt x="1110" y="336"/>
                      <a:pt x="1161" y="334"/>
                      <a:pt x="1215" y="322"/>
                    </a:cubicBezTo>
                    <a:cubicBezTo>
                      <a:pt x="1298" y="274"/>
                      <a:pt x="1298" y="155"/>
                      <a:pt x="1250" y="95"/>
                    </a:cubicBezTo>
                    <a:cubicBezTo>
                      <a:pt x="1179" y="0"/>
                      <a:pt x="1036" y="0"/>
                      <a:pt x="941" y="0"/>
                    </a:cubicBezTo>
                    <a:close/>
                  </a:path>
                </a:pathLst>
              </a:custGeom>
              <a:solidFill>
                <a:srgbClr val="B24D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41" name="Google Shape;5733;p61">
                <a:extLst>
                  <a:ext uri="{FF2B5EF4-FFF2-40B4-BE49-F238E27FC236}">
                    <a16:creationId xmlns:a16="http://schemas.microsoft.com/office/drawing/2014/main" id="{0DE37804-607B-4F95-97F4-1447C5495372}"/>
                  </a:ext>
                </a:extLst>
              </p:cNvPr>
              <p:cNvSpPr/>
              <p:nvPr/>
            </p:nvSpPr>
            <p:spPr>
              <a:xfrm>
                <a:off x="7560789" y="3805958"/>
                <a:ext cx="40732" cy="403556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144" extrusionOk="0">
                    <a:moveTo>
                      <a:pt x="822" y="0"/>
                    </a:moveTo>
                    <a:cubicBezTo>
                      <a:pt x="679" y="655"/>
                      <a:pt x="548" y="1345"/>
                      <a:pt x="441" y="2012"/>
                    </a:cubicBezTo>
                    <a:cubicBezTo>
                      <a:pt x="405" y="2334"/>
                      <a:pt x="357" y="2679"/>
                      <a:pt x="310" y="3024"/>
                    </a:cubicBezTo>
                    <a:cubicBezTo>
                      <a:pt x="262" y="3346"/>
                      <a:pt x="226" y="3691"/>
                      <a:pt x="191" y="4036"/>
                    </a:cubicBezTo>
                    <a:lnTo>
                      <a:pt x="107" y="5060"/>
                    </a:lnTo>
                    <a:cubicBezTo>
                      <a:pt x="72" y="5405"/>
                      <a:pt x="60" y="5751"/>
                      <a:pt x="48" y="6084"/>
                    </a:cubicBezTo>
                    <a:cubicBezTo>
                      <a:pt x="0" y="6775"/>
                      <a:pt x="12" y="7453"/>
                      <a:pt x="12" y="8144"/>
                    </a:cubicBezTo>
                    <a:cubicBezTo>
                      <a:pt x="48" y="7453"/>
                      <a:pt x="60" y="6775"/>
                      <a:pt x="119" y="6084"/>
                    </a:cubicBezTo>
                    <a:cubicBezTo>
                      <a:pt x="143" y="5751"/>
                      <a:pt x="167" y="5405"/>
                      <a:pt x="191" y="5060"/>
                    </a:cubicBezTo>
                    <a:lnTo>
                      <a:pt x="298" y="4048"/>
                    </a:lnTo>
                    <a:cubicBezTo>
                      <a:pt x="310" y="3727"/>
                      <a:pt x="357" y="3381"/>
                      <a:pt x="405" y="3036"/>
                    </a:cubicBezTo>
                    <a:cubicBezTo>
                      <a:pt x="441" y="2715"/>
                      <a:pt x="488" y="2369"/>
                      <a:pt x="524" y="2024"/>
                    </a:cubicBezTo>
                    <a:cubicBezTo>
                      <a:pt x="560" y="1679"/>
                      <a:pt x="619" y="1357"/>
                      <a:pt x="667" y="1012"/>
                    </a:cubicBezTo>
                    <a:cubicBezTo>
                      <a:pt x="726" y="667"/>
                      <a:pt x="762" y="345"/>
                      <a:pt x="8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sp>
          <p:nvSpPr>
            <p:cNvPr id="202" name="Google Shape;5729;p61">
              <a:extLst>
                <a:ext uri="{FF2B5EF4-FFF2-40B4-BE49-F238E27FC236}">
                  <a16:creationId xmlns:a16="http://schemas.microsoft.com/office/drawing/2014/main" id="{49A5E298-1405-4720-A09C-CBA70BE4E7A9}"/>
                </a:ext>
              </a:extLst>
            </p:cNvPr>
            <p:cNvSpPr/>
            <p:nvPr/>
          </p:nvSpPr>
          <p:spPr>
            <a:xfrm flipH="1">
              <a:off x="1504988" y="3044018"/>
              <a:ext cx="42516" cy="63179"/>
            </a:xfrm>
            <a:custGeom>
              <a:avLst/>
              <a:gdLst/>
              <a:ahLst/>
              <a:cxnLst/>
              <a:rect l="l" t="t" r="r" b="b"/>
              <a:pathLst>
                <a:path w="858" h="1275" extrusionOk="0">
                  <a:moveTo>
                    <a:pt x="453" y="0"/>
                  </a:moveTo>
                  <a:cubicBezTo>
                    <a:pt x="227" y="0"/>
                    <a:pt x="24" y="262"/>
                    <a:pt x="24" y="620"/>
                  </a:cubicBezTo>
                  <a:cubicBezTo>
                    <a:pt x="1" y="977"/>
                    <a:pt x="179" y="1263"/>
                    <a:pt x="405" y="1274"/>
                  </a:cubicBezTo>
                  <a:cubicBezTo>
                    <a:pt x="410" y="1275"/>
                    <a:pt x="415" y="1275"/>
                    <a:pt x="419" y="1275"/>
                  </a:cubicBezTo>
                  <a:cubicBezTo>
                    <a:pt x="639" y="1275"/>
                    <a:pt x="822" y="994"/>
                    <a:pt x="834" y="655"/>
                  </a:cubicBezTo>
                  <a:cubicBezTo>
                    <a:pt x="858" y="298"/>
                    <a:pt x="679" y="12"/>
                    <a:pt x="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3" name="Google Shape;6154;p63">
              <a:extLst>
                <a:ext uri="{FF2B5EF4-FFF2-40B4-BE49-F238E27FC236}">
                  <a16:creationId xmlns:a16="http://schemas.microsoft.com/office/drawing/2014/main" id="{18122ACA-6043-4908-A274-21DC22C3DD1B}"/>
                </a:ext>
              </a:extLst>
            </p:cNvPr>
            <p:cNvSpPr/>
            <p:nvPr/>
          </p:nvSpPr>
          <p:spPr>
            <a:xfrm flipH="1">
              <a:off x="783763" y="4028805"/>
              <a:ext cx="199974" cy="284474"/>
            </a:xfrm>
            <a:custGeom>
              <a:avLst/>
              <a:gdLst/>
              <a:ahLst/>
              <a:cxnLst/>
              <a:rect l="l" t="t" r="r" b="b"/>
              <a:pathLst>
                <a:path w="4061" h="5777" extrusionOk="0">
                  <a:moveTo>
                    <a:pt x="2501" y="0"/>
                  </a:moveTo>
                  <a:lnTo>
                    <a:pt x="322" y="298"/>
                  </a:lnTo>
                  <a:cubicBezTo>
                    <a:pt x="322" y="298"/>
                    <a:pt x="525" y="1310"/>
                    <a:pt x="501" y="1762"/>
                  </a:cubicBezTo>
                  <a:cubicBezTo>
                    <a:pt x="489" y="2191"/>
                    <a:pt x="1" y="4358"/>
                    <a:pt x="263" y="4441"/>
                  </a:cubicBezTo>
                  <a:cubicBezTo>
                    <a:pt x="272" y="4443"/>
                    <a:pt x="281" y="4445"/>
                    <a:pt x="290" y="4445"/>
                  </a:cubicBezTo>
                  <a:cubicBezTo>
                    <a:pt x="557" y="4445"/>
                    <a:pt x="858" y="3453"/>
                    <a:pt x="858" y="3453"/>
                  </a:cubicBezTo>
                  <a:cubicBezTo>
                    <a:pt x="858" y="3453"/>
                    <a:pt x="1299" y="5477"/>
                    <a:pt x="1608" y="5477"/>
                  </a:cubicBezTo>
                  <a:cubicBezTo>
                    <a:pt x="1918" y="5477"/>
                    <a:pt x="1751" y="3978"/>
                    <a:pt x="1751" y="3977"/>
                  </a:cubicBezTo>
                  <a:lnTo>
                    <a:pt x="1751" y="3977"/>
                  </a:lnTo>
                  <a:cubicBezTo>
                    <a:pt x="1751" y="3978"/>
                    <a:pt x="2198" y="5777"/>
                    <a:pt x="2552" y="5777"/>
                  </a:cubicBezTo>
                  <a:cubicBezTo>
                    <a:pt x="2559" y="5777"/>
                    <a:pt x="2566" y="5776"/>
                    <a:pt x="2573" y="5775"/>
                  </a:cubicBezTo>
                  <a:cubicBezTo>
                    <a:pt x="2930" y="5703"/>
                    <a:pt x="2442" y="3811"/>
                    <a:pt x="2442" y="3810"/>
                  </a:cubicBezTo>
                  <a:lnTo>
                    <a:pt x="2442" y="3810"/>
                  </a:lnTo>
                  <a:cubicBezTo>
                    <a:pt x="2442" y="3811"/>
                    <a:pt x="3185" y="5218"/>
                    <a:pt x="3456" y="5218"/>
                  </a:cubicBezTo>
                  <a:cubicBezTo>
                    <a:pt x="3464" y="5218"/>
                    <a:pt x="3471" y="5217"/>
                    <a:pt x="3478" y="5215"/>
                  </a:cubicBezTo>
                  <a:cubicBezTo>
                    <a:pt x="3739" y="5120"/>
                    <a:pt x="3097" y="3406"/>
                    <a:pt x="3097" y="3405"/>
                  </a:cubicBezTo>
                  <a:lnTo>
                    <a:pt x="3097" y="3405"/>
                  </a:lnTo>
                  <a:cubicBezTo>
                    <a:pt x="3097" y="3406"/>
                    <a:pt x="3653" y="4268"/>
                    <a:pt x="3857" y="4268"/>
                  </a:cubicBezTo>
                  <a:cubicBezTo>
                    <a:pt x="3866" y="4268"/>
                    <a:pt x="3875" y="4266"/>
                    <a:pt x="3882" y="4263"/>
                  </a:cubicBezTo>
                  <a:cubicBezTo>
                    <a:pt x="4061" y="4167"/>
                    <a:pt x="3299" y="2667"/>
                    <a:pt x="3085" y="2072"/>
                  </a:cubicBezTo>
                  <a:cubicBezTo>
                    <a:pt x="2858" y="1476"/>
                    <a:pt x="2489" y="12"/>
                    <a:pt x="2501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4" name="Google Shape;6155;p63">
              <a:extLst>
                <a:ext uri="{FF2B5EF4-FFF2-40B4-BE49-F238E27FC236}">
                  <a16:creationId xmlns:a16="http://schemas.microsoft.com/office/drawing/2014/main" id="{C79B042E-BF7D-4757-9FAD-65B86B46B416}"/>
                </a:ext>
              </a:extLst>
            </p:cNvPr>
            <p:cNvSpPr/>
            <p:nvPr/>
          </p:nvSpPr>
          <p:spPr>
            <a:xfrm flipH="1">
              <a:off x="815528" y="3449990"/>
              <a:ext cx="302447" cy="730759"/>
            </a:xfrm>
            <a:custGeom>
              <a:avLst/>
              <a:gdLst/>
              <a:ahLst/>
              <a:cxnLst/>
              <a:rect l="l" t="t" r="r" b="b"/>
              <a:pathLst>
                <a:path w="6142" h="14840" extrusionOk="0">
                  <a:moveTo>
                    <a:pt x="1388" y="1"/>
                  </a:moveTo>
                  <a:cubicBezTo>
                    <a:pt x="629" y="1"/>
                    <a:pt x="10" y="1584"/>
                    <a:pt x="0" y="2789"/>
                  </a:cubicBezTo>
                  <a:cubicBezTo>
                    <a:pt x="0" y="4348"/>
                    <a:pt x="953" y="5277"/>
                    <a:pt x="1643" y="8647"/>
                  </a:cubicBezTo>
                  <a:cubicBezTo>
                    <a:pt x="2322" y="12028"/>
                    <a:pt x="2834" y="14838"/>
                    <a:pt x="2834" y="14838"/>
                  </a:cubicBezTo>
                  <a:cubicBezTo>
                    <a:pt x="2874" y="14839"/>
                    <a:pt x="2917" y="14839"/>
                    <a:pt x="2962" y="14839"/>
                  </a:cubicBezTo>
                  <a:cubicBezTo>
                    <a:pt x="3990" y="14839"/>
                    <a:pt x="6142" y="14578"/>
                    <a:pt x="6085" y="14076"/>
                  </a:cubicBezTo>
                  <a:cubicBezTo>
                    <a:pt x="5299" y="7527"/>
                    <a:pt x="2870" y="1431"/>
                    <a:pt x="2013" y="372"/>
                  </a:cubicBezTo>
                  <a:cubicBezTo>
                    <a:pt x="1800" y="112"/>
                    <a:pt x="1589" y="1"/>
                    <a:pt x="1388" y="1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5" name="Google Shape;5929;p62">
              <a:extLst>
                <a:ext uri="{FF2B5EF4-FFF2-40B4-BE49-F238E27FC236}">
                  <a16:creationId xmlns:a16="http://schemas.microsoft.com/office/drawing/2014/main" id="{90215275-54B9-47CB-8A70-F39F6CB3F1CD}"/>
                </a:ext>
              </a:extLst>
            </p:cNvPr>
            <p:cNvSpPr/>
            <p:nvPr/>
          </p:nvSpPr>
          <p:spPr>
            <a:xfrm flipH="1">
              <a:off x="849836" y="3997820"/>
              <a:ext cx="779911" cy="537626"/>
            </a:xfrm>
            <a:custGeom>
              <a:avLst/>
              <a:gdLst/>
              <a:ahLst/>
              <a:cxnLst/>
              <a:rect l="l" t="t" r="r" b="b"/>
              <a:pathLst>
                <a:path w="13895" h="8050" extrusionOk="0">
                  <a:moveTo>
                    <a:pt x="1573" y="1"/>
                  </a:moveTo>
                  <a:cubicBezTo>
                    <a:pt x="1540" y="1"/>
                    <a:pt x="1522" y="24"/>
                    <a:pt x="1512" y="63"/>
                  </a:cubicBezTo>
                  <a:cubicBezTo>
                    <a:pt x="1405" y="611"/>
                    <a:pt x="1286" y="1194"/>
                    <a:pt x="1179" y="1778"/>
                  </a:cubicBezTo>
                  <a:cubicBezTo>
                    <a:pt x="1167" y="1813"/>
                    <a:pt x="1167" y="1873"/>
                    <a:pt x="1155" y="1921"/>
                  </a:cubicBezTo>
                  <a:cubicBezTo>
                    <a:pt x="810" y="3766"/>
                    <a:pt x="417" y="5623"/>
                    <a:pt x="0" y="7052"/>
                  </a:cubicBezTo>
                  <a:cubicBezTo>
                    <a:pt x="2287" y="7773"/>
                    <a:pt x="5103" y="8050"/>
                    <a:pt x="7662" y="8050"/>
                  </a:cubicBezTo>
                  <a:cubicBezTo>
                    <a:pt x="9500" y="8050"/>
                    <a:pt x="11206" y="7907"/>
                    <a:pt x="12490" y="7683"/>
                  </a:cubicBezTo>
                  <a:cubicBezTo>
                    <a:pt x="12502" y="7683"/>
                    <a:pt x="12537" y="7671"/>
                    <a:pt x="12561" y="7671"/>
                  </a:cubicBezTo>
                  <a:cubicBezTo>
                    <a:pt x="13085" y="7576"/>
                    <a:pt x="13538" y="7469"/>
                    <a:pt x="13895" y="7350"/>
                  </a:cubicBezTo>
                  <a:cubicBezTo>
                    <a:pt x="13395" y="6659"/>
                    <a:pt x="12121" y="3599"/>
                    <a:pt x="11633" y="1837"/>
                  </a:cubicBezTo>
                  <a:cubicBezTo>
                    <a:pt x="11549" y="1540"/>
                    <a:pt x="11466" y="980"/>
                    <a:pt x="11371" y="313"/>
                  </a:cubicBezTo>
                  <a:cubicBezTo>
                    <a:pt x="11371" y="248"/>
                    <a:pt x="11311" y="193"/>
                    <a:pt x="11246" y="193"/>
                  </a:cubicBezTo>
                  <a:cubicBezTo>
                    <a:pt x="11240" y="193"/>
                    <a:pt x="11234" y="193"/>
                    <a:pt x="11228" y="194"/>
                  </a:cubicBezTo>
                  <a:cubicBezTo>
                    <a:pt x="10990" y="206"/>
                    <a:pt x="10751" y="242"/>
                    <a:pt x="10513" y="266"/>
                  </a:cubicBezTo>
                  <a:lnTo>
                    <a:pt x="10442" y="266"/>
                  </a:lnTo>
                  <a:cubicBezTo>
                    <a:pt x="10144" y="301"/>
                    <a:pt x="9847" y="313"/>
                    <a:pt x="9549" y="349"/>
                  </a:cubicBezTo>
                  <a:cubicBezTo>
                    <a:pt x="9287" y="373"/>
                    <a:pt x="9037" y="385"/>
                    <a:pt x="8787" y="409"/>
                  </a:cubicBezTo>
                  <a:lnTo>
                    <a:pt x="8668" y="409"/>
                  </a:lnTo>
                  <a:cubicBezTo>
                    <a:pt x="8038" y="442"/>
                    <a:pt x="7408" y="459"/>
                    <a:pt x="6777" y="459"/>
                  </a:cubicBezTo>
                  <a:cubicBezTo>
                    <a:pt x="6048" y="459"/>
                    <a:pt x="5318" y="436"/>
                    <a:pt x="4584" y="385"/>
                  </a:cubicBezTo>
                  <a:cubicBezTo>
                    <a:pt x="4560" y="373"/>
                    <a:pt x="4525" y="373"/>
                    <a:pt x="4501" y="373"/>
                  </a:cubicBezTo>
                  <a:cubicBezTo>
                    <a:pt x="4382" y="361"/>
                    <a:pt x="4251" y="361"/>
                    <a:pt x="4132" y="349"/>
                  </a:cubicBezTo>
                  <a:cubicBezTo>
                    <a:pt x="4084" y="349"/>
                    <a:pt x="4036" y="325"/>
                    <a:pt x="3977" y="325"/>
                  </a:cubicBezTo>
                  <a:lnTo>
                    <a:pt x="3929" y="325"/>
                  </a:lnTo>
                  <a:cubicBezTo>
                    <a:pt x="3358" y="289"/>
                    <a:pt x="2774" y="206"/>
                    <a:pt x="2191" y="123"/>
                  </a:cubicBezTo>
                  <a:cubicBezTo>
                    <a:pt x="2167" y="123"/>
                    <a:pt x="2119" y="123"/>
                    <a:pt x="2084" y="111"/>
                  </a:cubicBezTo>
                  <a:cubicBezTo>
                    <a:pt x="1929" y="75"/>
                    <a:pt x="1762" y="28"/>
                    <a:pt x="1596" y="4"/>
                  </a:cubicBezTo>
                  <a:cubicBezTo>
                    <a:pt x="1587" y="2"/>
                    <a:pt x="1580" y="1"/>
                    <a:pt x="157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51049A9-7848-4A84-8EEF-32CA6C924097}"/>
              </a:ext>
            </a:extLst>
          </p:cNvPr>
          <p:cNvGrpSpPr/>
          <p:nvPr/>
        </p:nvGrpSpPr>
        <p:grpSpPr>
          <a:xfrm>
            <a:off x="7645152" y="2639458"/>
            <a:ext cx="1009777" cy="2252998"/>
            <a:chOff x="7225809" y="2234159"/>
            <a:chExt cx="1009777" cy="2252998"/>
          </a:xfrm>
        </p:grpSpPr>
        <p:sp>
          <p:nvSpPr>
            <p:cNvPr id="279" name="Google Shape;3312;p46">
              <a:extLst>
                <a:ext uri="{FF2B5EF4-FFF2-40B4-BE49-F238E27FC236}">
                  <a16:creationId xmlns:a16="http://schemas.microsoft.com/office/drawing/2014/main" id="{09A3E7F2-0D00-4B22-B1ED-7EA6EE0DE4C9}"/>
                </a:ext>
              </a:extLst>
            </p:cNvPr>
            <p:cNvSpPr/>
            <p:nvPr/>
          </p:nvSpPr>
          <p:spPr>
            <a:xfrm>
              <a:off x="7225809" y="4370162"/>
              <a:ext cx="1009777" cy="116995"/>
            </a:xfrm>
            <a:custGeom>
              <a:avLst/>
              <a:gdLst/>
              <a:ahLst/>
              <a:cxnLst/>
              <a:rect l="l" t="t" r="r" b="b"/>
              <a:pathLst>
                <a:path w="20861" h="2417" extrusionOk="0">
                  <a:moveTo>
                    <a:pt x="10431" y="0"/>
                  </a:moveTo>
                  <a:cubicBezTo>
                    <a:pt x="4668" y="0"/>
                    <a:pt x="1" y="548"/>
                    <a:pt x="1" y="1214"/>
                  </a:cubicBezTo>
                  <a:cubicBezTo>
                    <a:pt x="1" y="1869"/>
                    <a:pt x="4668" y="2417"/>
                    <a:pt x="10431" y="2417"/>
                  </a:cubicBezTo>
                  <a:cubicBezTo>
                    <a:pt x="16193" y="2417"/>
                    <a:pt x="20860" y="1869"/>
                    <a:pt x="20860" y="1214"/>
                  </a:cubicBezTo>
                  <a:cubicBezTo>
                    <a:pt x="20860" y="548"/>
                    <a:pt x="16193" y="0"/>
                    <a:pt x="10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DABD0921-D938-406B-98DB-0A217905183A}"/>
                </a:ext>
              </a:extLst>
            </p:cNvPr>
            <p:cNvGrpSpPr/>
            <p:nvPr/>
          </p:nvGrpSpPr>
          <p:grpSpPr>
            <a:xfrm>
              <a:off x="7277724" y="2234159"/>
              <a:ext cx="926762" cy="2209867"/>
              <a:chOff x="7571316" y="2773789"/>
              <a:chExt cx="926762" cy="2209867"/>
            </a:xfrm>
          </p:grpSpPr>
          <p:sp>
            <p:nvSpPr>
              <p:cNvPr id="281" name="Google Shape;3313;p46">
                <a:extLst>
                  <a:ext uri="{FF2B5EF4-FFF2-40B4-BE49-F238E27FC236}">
                    <a16:creationId xmlns:a16="http://schemas.microsoft.com/office/drawing/2014/main" id="{9E3FCBD1-CBD0-4B5B-8797-6DDF03DE60F2}"/>
                  </a:ext>
                </a:extLst>
              </p:cNvPr>
              <p:cNvSpPr/>
              <p:nvPr/>
            </p:nvSpPr>
            <p:spPr>
              <a:xfrm>
                <a:off x="7733812" y="4080613"/>
                <a:ext cx="572922" cy="816689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6872" extrusionOk="0">
                    <a:moveTo>
                      <a:pt x="9693" y="0"/>
                    </a:moveTo>
                    <a:cubicBezTo>
                      <a:pt x="9693" y="0"/>
                      <a:pt x="9455" y="36"/>
                      <a:pt x="9383" y="36"/>
                    </a:cubicBezTo>
                    <a:cubicBezTo>
                      <a:pt x="9347" y="36"/>
                      <a:pt x="9335" y="48"/>
                      <a:pt x="9300" y="48"/>
                    </a:cubicBezTo>
                    <a:cubicBezTo>
                      <a:pt x="8728" y="131"/>
                      <a:pt x="8133" y="191"/>
                      <a:pt x="7550" y="250"/>
                    </a:cubicBezTo>
                    <a:cubicBezTo>
                      <a:pt x="6371" y="370"/>
                      <a:pt x="5192" y="429"/>
                      <a:pt x="4025" y="429"/>
                    </a:cubicBezTo>
                    <a:cubicBezTo>
                      <a:pt x="2847" y="429"/>
                      <a:pt x="1668" y="405"/>
                      <a:pt x="489" y="250"/>
                    </a:cubicBezTo>
                    <a:cubicBezTo>
                      <a:pt x="465" y="252"/>
                      <a:pt x="441" y="253"/>
                      <a:pt x="418" y="253"/>
                    </a:cubicBezTo>
                    <a:cubicBezTo>
                      <a:pt x="271" y="253"/>
                      <a:pt x="145" y="223"/>
                      <a:pt x="1" y="203"/>
                    </a:cubicBezTo>
                    <a:lnTo>
                      <a:pt x="1" y="203"/>
                    </a:lnTo>
                    <a:cubicBezTo>
                      <a:pt x="13" y="3215"/>
                      <a:pt x="156" y="6073"/>
                      <a:pt x="334" y="7323"/>
                    </a:cubicBezTo>
                    <a:cubicBezTo>
                      <a:pt x="751" y="10323"/>
                      <a:pt x="1430" y="16872"/>
                      <a:pt x="1430" y="16872"/>
                    </a:cubicBezTo>
                    <a:lnTo>
                      <a:pt x="4883" y="16872"/>
                    </a:lnTo>
                    <a:cubicBezTo>
                      <a:pt x="4871" y="14085"/>
                      <a:pt x="4394" y="3537"/>
                      <a:pt x="4621" y="3489"/>
                    </a:cubicBezTo>
                    <a:cubicBezTo>
                      <a:pt x="4680" y="3477"/>
                      <a:pt x="4716" y="3477"/>
                      <a:pt x="4799" y="3477"/>
                    </a:cubicBezTo>
                    <a:cubicBezTo>
                      <a:pt x="4883" y="3477"/>
                      <a:pt x="4990" y="3489"/>
                      <a:pt x="5097" y="3513"/>
                    </a:cubicBezTo>
                    <a:cubicBezTo>
                      <a:pt x="5228" y="3560"/>
                      <a:pt x="5395" y="3620"/>
                      <a:pt x="5597" y="3727"/>
                    </a:cubicBezTo>
                    <a:cubicBezTo>
                      <a:pt x="6240" y="4084"/>
                      <a:pt x="8407" y="16860"/>
                      <a:pt x="8407" y="16860"/>
                    </a:cubicBezTo>
                    <a:lnTo>
                      <a:pt x="11836" y="16860"/>
                    </a:lnTo>
                    <a:cubicBezTo>
                      <a:pt x="11479" y="13443"/>
                      <a:pt x="9836" y="2120"/>
                      <a:pt x="9705" y="608"/>
                    </a:cubicBezTo>
                    <a:cubicBezTo>
                      <a:pt x="9693" y="477"/>
                      <a:pt x="9693" y="227"/>
                      <a:pt x="96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82" name="Google Shape;3314;p46">
                <a:extLst>
                  <a:ext uri="{FF2B5EF4-FFF2-40B4-BE49-F238E27FC236}">
                    <a16:creationId xmlns:a16="http://schemas.microsoft.com/office/drawing/2014/main" id="{33E23249-D414-4F76-A994-DD4B3C7E41A9}"/>
                  </a:ext>
                </a:extLst>
              </p:cNvPr>
              <p:cNvSpPr/>
              <p:nvPr/>
            </p:nvSpPr>
            <p:spPr>
              <a:xfrm>
                <a:off x="8182767" y="4082937"/>
                <a:ext cx="93422" cy="814947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16836" extrusionOk="0">
                    <a:moveTo>
                      <a:pt x="72" y="0"/>
                    </a:moveTo>
                    <a:cubicBezTo>
                      <a:pt x="49" y="0"/>
                      <a:pt x="25" y="12"/>
                      <a:pt x="1" y="12"/>
                    </a:cubicBezTo>
                    <a:cubicBezTo>
                      <a:pt x="13" y="1298"/>
                      <a:pt x="108" y="2560"/>
                      <a:pt x="203" y="3846"/>
                    </a:cubicBezTo>
                    <a:cubicBezTo>
                      <a:pt x="322" y="5358"/>
                      <a:pt x="441" y="6894"/>
                      <a:pt x="596" y="8406"/>
                    </a:cubicBezTo>
                    <a:cubicBezTo>
                      <a:pt x="739" y="9930"/>
                      <a:pt x="906" y="11442"/>
                      <a:pt x="1132" y="12954"/>
                    </a:cubicBezTo>
                    <a:cubicBezTo>
                      <a:pt x="1323" y="14264"/>
                      <a:pt x="1573" y="15550"/>
                      <a:pt x="1870" y="16835"/>
                    </a:cubicBezTo>
                    <a:lnTo>
                      <a:pt x="1930" y="16835"/>
                    </a:lnTo>
                    <a:cubicBezTo>
                      <a:pt x="1680" y="15728"/>
                      <a:pt x="1477" y="14633"/>
                      <a:pt x="1299" y="13514"/>
                    </a:cubicBezTo>
                    <a:cubicBezTo>
                      <a:pt x="1061" y="12002"/>
                      <a:pt x="858" y="10478"/>
                      <a:pt x="715" y="8965"/>
                    </a:cubicBezTo>
                    <a:cubicBezTo>
                      <a:pt x="561" y="7441"/>
                      <a:pt x="441" y="5929"/>
                      <a:pt x="322" y="4405"/>
                    </a:cubicBezTo>
                    <a:cubicBezTo>
                      <a:pt x="227" y="2929"/>
                      <a:pt x="108" y="1476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83" name="Google Shape;3315;p46">
                <a:extLst>
                  <a:ext uri="{FF2B5EF4-FFF2-40B4-BE49-F238E27FC236}">
                    <a16:creationId xmlns:a16="http://schemas.microsoft.com/office/drawing/2014/main" id="{CCC54C50-69D3-4B53-8335-1046B23905AE}"/>
                  </a:ext>
                </a:extLst>
              </p:cNvPr>
              <p:cNvSpPr/>
              <p:nvPr/>
            </p:nvSpPr>
            <p:spPr>
              <a:xfrm>
                <a:off x="7859471" y="4221617"/>
                <a:ext cx="154848" cy="37223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769" extrusionOk="0">
                    <a:moveTo>
                      <a:pt x="211" y="0"/>
                    </a:moveTo>
                    <a:cubicBezTo>
                      <a:pt x="148" y="0"/>
                      <a:pt x="86" y="2"/>
                      <a:pt x="24" y="4"/>
                    </a:cubicBezTo>
                    <a:cubicBezTo>
                      <a:pt x="1" y="4"/>
                      <a:pt x="1" y="52"/>
                      <a:pt x="24" y="52"/>
                    </a:cubicBezTo>
                    <a:cubicBezTo>
                      <a:pt x="274" y="64"/>
                      <a:pt x="548" y="88"/>
                      <a:pt x="798" y="112"/>
                    </a:cubicBezTo>
                    <a:cubicBezTo>
                      <a:pt x="1072" y="147"/>
                      <a:pt x="1334" y="183"/>
                      <a:pt x="1608" y="243"/>
                    </a:cubicBezTo>
                    <a:cubicBezTo>
                      <a:pt x="1977" y="338"/>
                      <a:pt x="2334" y="433"/>
                      <a:pt x="2679" y="576"/>
                    </a:cubicBezTo>
                    <a:cubicBezTo>
                      <a:pt x="2394" y="493"/>
                      <a:pt x="2096" y="457"/>
                      <a:pt x="1798" y="445"/>
                    </a:cubicBezTo>
                    <a:cubicBezTo>
                      <a:pt x="1656" y="433"/>
                      <a:pt x="1510" y="426"/>
                      <a:pt x="1364" y="426"/>
                    </a:cubicBezTo>
                    <a:cubicBezTo>
                      <a:pt x="1072" y="426"/>
                      <a:pt x="778" y="453"/>
                      <a:pt x="501" y="516"/>
                    </a:cubicBezTo>
                    <a:cubicBezTo>
                      <a:pt x="477" y="528"/>
                      <a:pt x="477" y="576"/>
                      <a:pt x="513" y="576"/>
                    </a:cubicBezTo>
                    <a:cubicBezTo>
                      <a:pt x="875" y="547"/>
                      <a:pt x="1221" y="525"/>
                      <a:pt x="1572" y="525"/>
                    </a:cubicBezTo>
                    <a:cubicBezTo>
                      <a:pt x="1647" y="525"/>
                      <a:pt x="1722" y="526"/>
                      <a:pt x="1798" y="528"/>
                    </a:cubicBezTo>
                    <a:cubicBezTo>
                      <a:pt x="2215" y="564"/>
                      <a:pt x="2644" y="600"/>
                      <a:pt x="3049" y="719"/>
                    </a:cubicBezTo>
                    <a:lnTo>
                      <a:pt x="3132" y="766"/>
                    </a:lnTo>
                    <a:cubicBezTo>
                      <a:pt x="3137" y="768"/>
                      <a:pt x="3142" y="769"/>
                      <a:pt x="3146" y="769"/>
                    </a:cubicBezTo>
                    <a:cubicBezTo>
                      <a:pt x="3176" y="769"/>
                      <a:pt x="3198" y="739"/>
                      <a:pt x="3168" y="719"/>
                    </a:cubicBezTo>
                    <a:cubicBezTo>
                      <a:pt x="3156" y="719"/>
                      <a:pt x="3132" y="707"/>
                      <a:pt x="3120" y="707"/>
                    </a:cubicBezTo>
                    <a:lnTo>
                      <a:pt x="3108" y="695"/>
                    </a:lnTo>
                    <a:cubicBezTo>
                      <a:pt x="3096" y="695"/>
                      <a:pt x="3072" y="695"/>
                      <a:pt x="3060" y="683"/>
                    </a:cubicBezTo>
                    <a:cubicBezTo>
                      <a:pt x="2596" y="469"/>
                      <a:pt x="2120" y="302"/>
                      <a:pt x="1632" y="183"/>
                    </a:cubicBezTo>
                    <a:cubicBezTo>
                      <a:pt x="1168" y="78"/>
                      <a:pt x="686" y="0"/>
                      <a:pt x="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84" name="Google Shape;3316;p46">
                <a:extLst>
                  <a:ext uri="{FF2B5EF4-FFF2-40B4-BE49-F238E27FC236}">
                    <a16:creationId xmlns:a16="http://schemas.microsoft.com/office/drawing/2014/main" id="{9B5EA78C-94B0-487F-81B4-1B901EE3E92B}"/>
                  </a:ext>
                </a:extLst>
              </p:cNvPr>
              <p:cNvSpPr/>
              <p:nvPr/>
            </p:nvSpPr>
            <p:spPr>
              <a:xfrm>
                <a:off x="8031211" y="4888540"/>
                <a:ext cx="301466" cy="94922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961" extrusionOk="0">
                    <a:moveTo>
                      <a:pt x="2992" y="1"/>
                    </a:moveTo>
                    <a:cubicBezTo>
                      <a:pt x="2561" y="1"/>
                      <a:pt x="2242" y="8"/>
                      <a:pt x="2203" y="26"/>
                    </a:cubicBezTo>
                    <a:cubicBezTo>
                      <a:pt x="2203" y="26"/>
                      <a:pt x="1906" y="61"/>
                      <a:pt x="1013" y="633"/>
                    </a:cubicBezTo>
                    <a:cubicBezTo>
                      <a:pt x="465" y="990"/>
                      <a:pt x="179" y="1335"/>
                      <a:pt x="60" y="1574"/>
                    </a:cubicBezTo>
                    <a:cubicBezTo>
                      <a:pt x="1" y="1693"/>
                      <a:pt x="96" y="1847"/>
                      <a:pt x="227" y="1847"/>
                    </a:cubicBezTo>
                    <a:cubicBezTo>
                      <a:pt x="923" y="1870"/>
                      <a:pt x="2945" y="1961"/>
                      <a:pt x="4412" y="1961"/>
                    </a:cubicBezTo>
                    <a:cubicBezTo>
                      <a:pt x="5304" y="1961"/>
                      <a:pt x="5990" y="1927"/>
                      <a:pt x="6049" y="1824"/>
                    </a:cubicBezTo>
                    <a:cubicBezTo>
                      <a:pt x="6228" y="1514"/>
                      <a:pt x="5894" y="109"/>
                      <a:pt x="5739" y="73"/>
                    </a:cubicBezTo>
                    <a:cubicBezTo>
                      <a:pt x="5631" y="40"/>
                      <a:pt x="4002" y="1"/>
                      <a:pt x="29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85" name="Google Shape;3317;p46">
                <a:extLst>
                  <a:ext uri="{FF2B5EF4-FFF2-40B4-BE49-F238E27FC236}">
                    <a16:creationId xmlns:a16="http://schemas.microsoft.com/office/drawing/2014/main" id="{456BA66D-7B54-4682-BBB5-A567F61E6D44}"/>
                  </a:ext>
                </a:extLst>
              </p:cNvPr>
              <p:cNvSpPr/>
              <p:nvPr/>
            </p:nvSpPr>
            <p:spPr>
              <a:xfrm>
                <a:off x="8031211" y="4954903"/>
                <a:ext cx="295125" cy="28753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594" extrusionOk="0">
                    <a:moveTo>
                      <a:pt x="203" y="0"/>
                    </a:moveTo>
                    <a:cubicBezTo>
                      <a:pt x="143" y="72"/>
                      <a:pt x="96" y="143"/>
                      <a:pt x="60" y="203"/>
                    </a:cubicBezTo>
                    <a:cubicBezTo>
                      <a:pt x="1" y="322"/>
                      <a:pt x="96" y="453"/>
                      <a:pt x="227" y="476"/>
                    </a:cubicBezTo>
                    <a:cubicBezTo>
                      <a:pt x="921" y="506"/>
                      <a:pt x="2897" y="593"/>
                      <a:pt x="4356" y="593"/>
                    </a:cubicBezTo>
                    <a:cubicBezTo>
                      <a:pt x="5275" y="593"/>
                      <a:pt x="5989" y="558"/>
                      <a:pt x="6049" y="453"/>
                    </a:cubicBezTo>
                    <a:cubicBezTo>
                      <a:pt x="6073" y="417"/>
                      <a:pt x="6097" y="334"/>
                      <a:pt x="6097" y="250"/>
                    </a:cubicBezTo>
                    <a:lnTo>
                      <a:pt x="3787" y="250"/>
                    </a:lnTo>
                    <a:cubicBezTo>
                      <a:pt x="2596" y="238"/>
                      <a:pt x="1394" y="191"/>
                      <a:pt x="2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86" name="Google Shape;3318;p46">
                <a:extLst>
                  <a:ext uri="{FF2B5EF4-FFF2-40B4-BE49-F238E27FC236}">
                    <a16:creationId xmlns:a16="http://schemas.microsoft.com/office/drawing/2014/main" id="{2764A018-7EA1-4234-80B9-CAFC90DF8B4E}"/>
                  </a:ext>
                </a:extLst>
              </p:cNvPr>
              <p:cNvSpPr/>
              <p:nvPr/>
            </p:nvSpPr>
            <p:spPr>
              <a:xfrm>
                <a:off x="7693490" y="4888540"/>
                <a:ext cx="301466" cy="94922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961" extrusionOk="0">
                    <a:moveTo>
                      <a:pt x="2987" y="1"/>
                    </a:moveTo>
                    <a:cubicBezTo>
                      <a:pt x="2556" y="1"/>
                      <a:pt x="2239" y="8"/>
                      <a:pt x="2203" y="26"/>
                    </a:cubicBezTo>
                    <a:cubicBezTo>
                      <a:pt x="2203" y="26"/>
                      <a:pt x="1906" y="61"/>
                      <a:pt x="1013" y="633"/>
                    </a:cubicBezTo>
                    <a:cubicBezTo>
                      <a:pt x="465" y="990"/>
                      <a:pt x="179" y="1335"/>
                      <a:pt x="60" y="1574"/>
                    </a:cubicBezTo>
                    <a:cubicBezTo>
                      <a:pt x="1" y="1693"/>
                      <a:pt x="96" y="1847"/>
                      <a:pt x="227" y="1847"/>
                    </a:cubicBezTo>
                    <a:cubicBezTo>
                      <a:pt x="923" y="1870"/>
                      <a:pt x="2945" y="1961"/>
                      <a:pt x="4412" y="1961"/>
                    </a:cubicBezTo>
                    <a:cubicBezTo>
                      <a:pt x="5304" y="1961"/>
                      <a:pt x="5990" y="1927"/>
                      <a:pt x="6049" y="1824"/>
                    </a:cubicBezTo>
                    <a:cubicBezTo>
                      <a:pt x="6228" y="1514"/>
                      <a:pt x="5894" y="109"/>
                      <a:pt x="5727" y="73"/>
                    </a:cubicBezTo>
                    <a:cubicBezTo>
                      <a:pt x="5627" y="40"/>
                      <a:pt x="3995" y="1"/>
                      <a:pt x="29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87" name="Google Shape;3319;p46">
                <a:extLst>
                  <a:ext uri="{FF2B5EF4-FFF2-40B4-BE49-F238E27FC236}">
                    <a16:creationId xmlns:a16="http://schemas.microsoft.com/office/drawing/2014/main" id="{9095EF5E-5D74-4E9F-A185-8EA417D73503}"/>
                  </a:ext>
                </a:extLst>
              </p:cNvPr>
              <p:cNvSpPr/>
              <p:nvPr/>
            </p:nvSpPr>
            <p:spPr>
              <a:xfrm>
                <a:off x="7693490" y="4956597"/>
                <a:ext cx="294544" cy="26429"/>
              </a:xfrm>
              <a:custGeom>
                <a:avLst/>
                <a:gdLst/>
                <a:ahLst/>
                <a:cxnLst/>
                <a:rect l="l" t="t" r="r" b="b"/>
                <a:pathLst>
                  <a:path w="6085" h="546" extrusionOk="0">
                    <a:moveTo>
                      <a:pt x="155" y="1"/>
                    </a:moveTo>
                    <a:cubicBezTo>
                      <a:pt x="120" y="60"/>
                      <a:pt x="72" y="108"/>
                      <a:pt x="60" y="156"/>
                    </a:cubicBezTo>
                    <a:cubicBezTo>
                      <a:pt x="1" y="275"/>
                      <a:pt x="96" y="406"/>
                      <a:pt x="227" y="418"/>
                    </a:cubicBezTo>
                    <a:cubicBezTo>
                      <a:pt x="925" y="454"/>
                      <a:pt x="2921" y="546"/>
                      <a:pt x="4383" y="546"/>
                    </a:cubicBezTo>
                    <a:cubicBezTo>
                      <a:pt x="5289" y="546"/>
                      <a:pt x="5990" y="510"/>
                      <a:pt x="6049" y="406"/>
                    </a:cubicBezTo>
                    <a:cubicBezTo>
                      <a:pt x="6073" y="358"/>
                      <a:pt x="6085" y="299"/>
                      <a:pt x="6085" y="215"/>
                    </a:cubicBezTo>
                    <a:lnTo>
                      <a:pt x="6085" y="215"/>
                    </a:lnTo>
                    <a:cubicBezTo>
                      <a:pt x="6037" y="227"/>
                      <a:pt x="5966" y="227"/>
                      <a:pt x="5894" y="239"/>
                    </a:cubicBezTo>
                    <a:cubicBezTo>
                      <a:pt x="5394" y="266"/>
                      <a:pt x="4901" y="279"/>
                      <a:pt x="4404" y="279"/>
                    </a:cubicBezTo>
                    <a:cubicBezTo>
                      <a:pt x="4238" y="279"/>
                      <a:pt x="4072" y="278"/>
                      <a:pt x="3906" y="275"/>
                    </a:cubicBezTo>
                    <a:cubicBezTo>
                      <a:pt x="2858" y="263"/>
                      <a:pt x="1822" y="203"/>
                      <a:pt x="786" y="37"/>
                    </a:cubicBezTo>
                    <a:cubicBezTo>
                      <a:pt x="584" y="25"/>
                      <a:pt x="370" y="25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88" name="Google Shape;3322;p46">
                <a:extLst>
                  <a:ext uri="{FF2B5EF4-FFF2-40B4-BE49-F238E27FC236}">
                    <a16:creationId xmlns:a16="http://schemas.microsoft.com/office/drawing/2014/main" id="{DAA19A84-D060-4B7A-B35E-C4EF8B1EA72B}"/>
                  </a:ext>
                </a:extLst>
              </p:cNvPr>
              <p:cNvSpPr/>
              <p:nvPr/>
            </p:nvSpPr>
            <p:spPr>
              <a:xfrm>
                <a:off x="7571316" y="3612635"/>
                <a:ext cx="238056" cy="537199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11098" extrusionOk="0">
                    <a:moveTo>
                      <a:pt x="4918" y="1"/>
                    </a:moveTo>
                    <a:lnTo>
                      <a:pt x="4918" y="1"/>
                    </a:lnTo>
                    <a:cubicBezTo>
                      <a:pt x="4917" y="1"/>
                      <a:pt x="441" y="3537"/>
                      <a:pt x="227" y="5073"/>
                    </a:cubicBezTo>
                    <a:cubicBezTo>
                      <a:pt x="0" y="6597"/>
                      <a:pt x="3370" y="11097"/>
                      <a:pt x="3370" y="11097"/>
                    </a:cubicBezTo>
                    <a:lnTo>
                      <a:pt x="491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89" name="Google Shape;3323;p46">
                <a:extLst>
                  <a:ext uri="{FF2B5EF4-FFF2-40B4-BE49-F238E27FC236}">
                    <a16:creationId xmlns:a16="http://schemas.microsoft.com/office/drawing/2014/main" id="{52E94A24-C0BF-4034-8AF5-409E1B51D4D0}"/>
                  </a:ext>
                </a:extLst>
              </p:cNvPr>
              <p:cNvSpPr/>
              <p:nvPr/>
            </p:nvSpPr>
            <p:spPr>
              <a:xfrm>
                <a:off x="7623158" y="3612635"/>
                <a:ext cx="186214" cy="537199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11098" extrusionOk="0">
                    <a:moveTo>
                      <a:pt x="3847" y="1"/>
                    </a:moveTo>
                    <a:cubicBezTo>
                      <a:pt x="3847" y="1"/>
                      <a:pt x="3716" y="108"/>
                      <a:pt x="3513" y="286"/>
                    </a:cubicBezTo>
                    <a:lnTo>
                      <a:pt x="3513" y="322"/>
                    </a:lnTo>
                    <a:cubicBezTo>
                      <a:pt x="3311" y="1858"/>
                      <a:pt x="2656" y="3275"/>
                      <a:pt x="1906" y="4608"/>
                    </a:cubicBezTo>
                    <a:cubicBezTo>
                      <a:pt x="1525" y="5263"/>
                      <a:pt x="1156" y="5930"/>
                      <a:pt x="739" y="6561"/>
                    </a:cubicBezTo>
                    <a:cubicBezTo>
                      <a:pt x="549" y="6859"/>
                      <a:pt x="322" y="7144"/>
                      <a:pt x="96" y="7418"/>
                    </a:cubicBezTo>
                    <a:cubicBezTo>
                      <a:pt x="72" y="7466"/>
                      <a:pt x="25" y="7501"/>
                      <a:pt x="1" y="7537"/>
                    </a:cubicBezTo>
                    <a:cubicBezTo>
                      <a:pt x="930" y="9264"/>
                      <a:pt x="2323" y="11097"/>
                      <a:pt x="2323" y="11097"/>
                    </a:cubicBezTo>
                    <a:lnTo>
                      <a:pt x="384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0" name="Google Shape;3324;p46">
                <a:extLst>
                  <a:ext uri="{FF2B5EF4-FFF2-40B4-BE49-F238E27FC236}">
                    <a16:creationId xmlns:a16="http://schemas.microsoft.com/office/drawing/2014/main" id="{FDD618BF-6DAE-4B65-846D-372C58345E7C}"/>
                  </a:ext>
                </a:extLst>
              </p:cNvPr>
              <p:cNvSpPr/>
              <p:nvPr/>
            </p:nvSpPr>
            <p:spPr>
              <a:xfrm>
                <a:off x="7650410" y="3864437"/>
                <a:ext cx="88823" cy="69510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1436" extrusionOk="0">
                    <a:moveTo>
                      <a:pt x="50" y="0"/>
                    </a:moveTo>
                    <a:cubicBezTo>
                      <a:pt x="27" y="0"/>
                      <a:pt x="1" y="50"/>
                      <a:pt x="33" y="61"/>
                    </a:cubicBezTo>
                    <a:cubicBezTo>
                      <a:pt x="200" y="156"/>
                      <a:pt x="343" y="228"/>
                      <a:pt x="510" y="323"/>
                    </a:cubicBezTo>
                    <a:cubicBezTo>
                      <a:pt x="676" y="406"/>
                      <a:pt x="819" y="525"/>
                      <a:pt x="974" y="633"/>
                    </a:cubicBezTo>
                    <a:cubicBezTo>
                      <a:pt x="1272" y="859"/>
                      <a:pt x="1522" y="1121"/>
                      <a:pt x="1760" y="1407"/>
                    </a:cubicBezTo>
                    <a:cubicBezTo>
                      <a:pt x="1768" y="1428"/>
                      <a:pt x="1781" y="1435"/>
                      <a:pt x="1793" y="1435"/>
                    </a:cubicBezTo>
                    <a:cubicBezTo>
                      <a:pt x="1815" y="1435"/>
                      <a:pt x="1835" y="1410"/>
                      <a:pt x="1819" y="1395"/>
                    </a:cubicBezTo>
                    <a:cubicBezTo>
                      <a:pt x="1724" y="1276"/>
                      <a:pt x="1617" y="1156"/>
                      <a:pt x="1522" y="1037"/>
                    </a:cubicBezTo>
                    <a:cubicBezTo>
                      <a:pt x="1486" y="978"/>
                      <a:pt x="1438" y="895"/>
                      <a:pt x="1414" y="835"/>
                    </a:cubicBezTo>
                    <a:cubicBezTo>
                      <a:pt x="1367" y="764"/>
                      <a:pt x="1331" y="692"/>
                      <a:pt x="1272" y="597"/>
                    </a:cubicBezTo>
                    <a:cubicBezTo>
                      <a:pt x="1176" y="454"/>
                      <a:pt x="1093" y="287"/>
                      <a:pt x="974" y="144"/>
                    </a:cubicBezTo>
                    <a:cubicBezTo>
                      <a:pt x="967" y="134"/>
                      <a:pt x="957" y="129"/>
                      <a:pt x="948" y="129"/>
                    </a:cubicBezTo>
                    <a:cubicBezTo>
                      <a:pt x="928" y="129"/>
                      <a:pt x="910" y="152"/>
                      <a:pt x="926" y="168"/>
                    </a:cubicBezTo>
                    <a:cubicBezTo>
                      <a:pt x="998" y="335"/>
                      <a:pt x="1117" y="478"/>
                      <a:pt x="1200" y="645"/>
                    </a:cubicBezTo>
                    <a:cubicBezTo>
                      <a:pt x="1248" y="704"/>
                      <a:pt x="1295" y="775"/>
                      <a:pt x="1331" y="835"/>
                    </a:cubicBezTo>
                    <a:cubicBezTo>
                      <a:pt x="1224" y="752"/>
                      <a:pt x="1129" y="656"/>
                      <a:pt x="1033" y="573"/>
                    </a:cubicBezTo>
                    <a:cubicBezTo>
                      <a:pt x="748" y="347"/>
                      <a:pt x="414" y="121"/>
                      <a:pt x="57" y="2"/>
                    </a:cubicBezTo>
                    <a:cubicBezTo>
                      <a:pt x="55" y="1"/>
                      <a:pt x="53" y="0"/>
                      <a:pt x="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1" name="Google Shape;3325;p46">
                <a:extLst>
                  <a:ext uri="{FF2B5EF4-FFF2-40B4-BE49-F238E27FC236}">
                    <a16:creationId xmlns:a16="http://schemas.microsoft.com/office/drawing/2014/main" id="{AFAEB709-2446-4D87-B3D7-A24C0E23B8B1}"/>
                  </a:ext>
                </a:extLst>
              </p:cNvPr>
              <p:cNvSpPr/>
              <p:nvPr/>
            </p:nvSpPr>
            <p:spPr>
              <a:xfrm>
                <a:off x="7718274" y="3553823"/>
                <a:ext cx="514110" cy="649644"/>
              </a:xfrm>
              <a:custGeom>
                <a:avLst/>
                <a:gdLst/>
                <a:ahLst/>
                <a:cxnLst/>
                <a:rect l="l" t="t" r="r" b="b"/>
                <a:pathLst>
                  <a:path w="10621" h="13421" extrusionOk="0">
                    <a:moveTo>
                      <a:pt x="6506" y="0"/>
                    </a:moveTo>
                    <a:cubicBezTo>
                      <a:pt x="4453" y="0"/>
                      <a:pt x="1590" y="831"/>
                      <a:pt x="1310" y="1251"/>
                    </a:cubicBezTo>
                    <a:cubicBezTo>
                      <a:pt x="477" y="2478"/>
                      <a:pt x="108" y="7824"/>
                      <a:pt x="1" y="12919"/>
                    </a:cubicBezTo>
                    <a:cubicBezTo>
                      <a:pt x="1825" y="13305"/>
                      <a:pt x="3703" y="13420"/>
                      <a:pt x="5564" y="13420"/>
                    </a:cubicBezTo>
                    <a:cubicBezTo>
                      <a:pt x="5658" y="13420"/>
                      <a:pt x="5752" y="13420"/>
                      <a:pt x="5846" y="13419"/>
                    </a:cubicBezTo>
                    <a:cubicBezTo>
                      <a:pt x="6930" y="13408"/>
                      <a:pt x="8013" y="13348"/>
                      <a:pt x="9097" y="13241"/>
                    </a:cubicBezTo>
                    <a:cubicBezTo>
                      <a:pt x="9609" y="13193"/>
                      <a:pt x="10121" y="13134"/>
                      <a:pt x="10621" y="13062"/>
                    </a:cubicBezTo>
                    <a:cubicBezTo>
                      <a:pt x="10609" y="12955"/>
                      <a:pt x="10597" y="12872"/>
                      <a:pt x="10597" y="12800"/>
                    </a:cubicBezTo>
                    <a:cubicBezTo>
                      <a:pt x="10359" y="10991"/>
                      <a:pt x="10549" y="1954"/>
                      <a:pt x="10359" y="1442"/>
                    </a:cubicBezTo>
                    <a:cubicBezTo>
                      <a:pt x="10145" y="918"/>
                      <a:pt x="8716" y="61"/>
                      <a:pt x="6632" y="1"/>
                    </a:cubicBezTo>
                    <a:cubicBezTo>
                      <a:pt x="6590" y="0"/>
                      <a:pt x="6548" y="0"/>
                      <a:pt x="65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2" name="Google Shape;3326;p46">
                <a:extLst>
                  <a:ext uri="{FF2B5EF4-FFF2-40B4-BE49-F238E27FC236}">
                    <a16:creationId xmlns:a16="http://schemas.microsoft.com/office/drawing/2014/main" id="{304088D1-C99E-453F-A09E-B753B2923967}"/>
                  </a:ext>
                </a:extLst>
              </p:cNvPr>
              <p:cNvSpPr/>
              <p:nvPr/>
            </p:nvSpPr>
            <p:spPr>
              <a:xfrm>
                <a:off x="7840448" y="3558566"/>
                <a:ext cx="261871" cy="206835"/>
              </a:xfrm>
              <a:custGeom>
                <a:avLst/>
                <a:gdLst/>
                <a:ahLst/>
                <a:cxnLst/>
                <a:rect l="l" t="t" r="r" b="b"/>
                <a:pathLst>
                  <a:path w="5410" h="4273" extrusionOk="0">
                    <a:moveTo>
                      <a:pt x="3914" y="0"/>
                    </a:moveTo>
                    <a:cubicBezTo>
                      <a:pt x="3535" y="0"/>
                      <a:pt x="3090" y="42"/>
                      <a:pt x="2632" y="106"/>
                    </a:cubicBezTo>
                    <a:cubicBezTo>
                      <a:pt x="1525" y="248"/>
                      <a:pt x="548" y="225"/>
                      <a:pt x="334" y="820"/>
                    </a:cubicBezTo>
                    <a:cubicBezTo>
                      <a:pt x="1" y="1725"/>
                      <a:pt x="477" y="3023"/>
                      <a:pt x="822" y="3737"/>
                    </a:cubicBezTo>
                    <a:cubicBezTo>
                      <a:pt x="965" y="4058"/>
                      <a:pt x="1084" y="4273"/>
                      <a:pt x="1084" y="4273"/>
                    </a:cubicBezTo>
                    <a:cubicBezTo>
                      <a:pt x="1084" y="4273"/>
                      <a:pt x="1287" y="4118"/>
                      <a:pt x="1596" y="3868"/>
                    </a:cubicBezTo>
                    <a:cubicBezTo>
                      <a:pt x="2310" y="3273"/>
                      <a:pt x="3656" y="2141"/>
                      <a:pt x="4632" y="1094"/>
                    </a:cubicBezTo>
                    <a:cubicBezTo>
                      <a:pt x="5409" y="265"/>
                      <a:pt x="4875" y="0"/>
                      <a:pt x="3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3" name="Google Shape;3327;p46">
                <a:extLst>
                  <a:ext uri="{FF2B5EF4-FFF2-40B4-BE49-F238E27FC236}">
                    <a16:creationId xmlns:a16="http://schemas.microsoft.com/office/drawing/2014/main" id="{1EB01912-AB65-4964-A4E3-3B6B3E4E2ACF}"/>
                  </a:ext>
                </a:extLst>
              </p:cNvPr>
              <p:cNvSpPr/>
              <p:nvPr/>
            </p:nvSpPr>
            <p:spPr>
              <a:xfrm>
                <a:off x="7869249" y="3498544"/>
                <a:ext cx="187957" cy="121981"/>
              </a:xfrm>
              <a:custGeom>
                <a:avLst/>
                <a:gdLst/>
                <a:ahLst/>
                <a:cxnLst/>
                <a:rect l="l" t="t" r="r" b="b"/>
                <a:pathLst>
                  <a:path w="3883" h="2520" extrusionOk="0">
                    <a:moveTo>
                      <a:pt x="3513" y="0"/>
                    </a:moveTo>
                    <a:lnTo>
                      <a:pt x="1" y="417"/>
                    </a:lnTo>
                    <a:lnTo>
                      <a:pt x="299" y="2060"/>
                    </a:lnTo>
                    <a:cubicBezTo>
                      <a:pt x="311" y="2108"/>
                      <a:pt x="334" y="2167"/>
                      <a:pt x="370" y="2191"/>
                    </a:cubicBezTo>
                    <a:cubicBezTo>
                      <a:pt x="487" y="2308"/>
                      <a:pt x="786" y="2519"/>
                      <a:pt x="1483" y="2519"/>
                    </a:cubicBezTo>
                    <a:cubicBezTo>
                      <a:pt x="1710" y="2519"/>
                      <a:pt x="1980" y="2497"/>
                      <a:pt x="2299" y="2441"/>
                    </a:cubicBezTo>
                    <a:cubicBezTo>
                      <a:pt x="3882" y="2179"/>
                      <a:pt x="3799" y="1357"/>
                      <a:pt x="3799" y="1357"/>
                    </a:cubicBezTo>
                    <a:lnTo>
                      <a:pt x="3513" y="0"/>
                    </a:ln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4" name="Google Shape;3328;p46">
                <a:extLst>
                  <a:ext uri="{FF2B5EF4-FFF2-40B4-BE49-F238E27FC236}">
                    <a16:creationId xmlns:a16="http://schemas.microsoft.com/office/drawing/2014/main" id="{EB1C11CA-A38A-4CBD-A6EC-7F834D7795A1}"/>
                  </a:ext>
                </a:extLst>
              </p:cNvPr>
              <p:cNvSpPr/>
              <p:nvPr/>
            </p:nvSpPr>
            <p:spPr>
              <a:xfrm>
                <a:off x="7871000" y="3469500"/>
                <a:ext cx="154845" cy="98950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2044" extrusionOk="0">
                    <a:moveTo>
                      <a:pt x="3333" y="1"/>
                    </a:moveTo>
                    <a:cubicBezTo>
                      <a:pt x="3271" y="1"/>
                      <a:pt x="3207" y="2"/>
                      <a:pt x="3143" y="5"/>
                    </a:cubicBezTo>
                    <a:cubicBezTo>
                      <a:pt x="2310" y="41"/>
                      <a:pt x="1512" y="219"/>
                      <a:pt x="714" y="422"/>
                    </a:cubicBezTo>
                    <a:cubicBezTo>
                      <a:pt x="524" y="469"/>
                      <a:pt x="321" y="541"/>
                      <a:pt x="214" y="683"/>
                    </a:cubicBezTo>
                    <a:cubicBezTo>
                      <a:pt x="83" y="862"/>
                      <a:pt x="0" y="1279"/>
                      <a:pt x="119" y="1481"/>
                    </a:cubicBezTo>
                    <a:cubicBezTo>
                      <a:pt x="274" y="1755"/>
                      <a:pt x="691" y="1934"/>
                      <a:pt x="1000" y="1993"/>
                    </a:cubicBezTo>
                    <a:cubicBezTo>
                      <a:pt x="1185" y="2029"/>
                      <a:pt x="1378" y="2044"/>
                      <a:pt x="1572" y="2044"/>
                    </a:cubicBezTo>
                    <a:cubicBezTo>
                      <a:pt x="1765" y="2044"/>
                      <a:pt x="1959" y="2029"/>
                      <a:pt x="2143" y="2005"/>
                    </a:cubicBezTo>
                    <a:cubicBezTo>
                      <a:pt x="2607" y="1946"/>
                      <a:pt x="3072" y="1826"/>
                      <a:pt x="3477" y="1612"/>
                    </a:cubicBezTo>
                    <a:cubicBezTo>
                      <a:pt x="3870" y="1410"/>
                      <a:pt x="4215" y="1076"/>
                      <a:pt x="4334" y="683"/>
                    </a:cubicBezTo>
                    <a:cubicBezTo>
                      <a:pt x="4382" y="541"/>
                      <a:pt x="4393" y="398"/>
                      <a:pt x="4322" y="279"/>
                    </a:cubicBezTo>
                    <a:cubicBezTo>
                      <a:pt x="4251" y="172"/>
                      <a:pt x="4096" y="112"/>
                      <a:pt x="3965" y="64"/>
                    </a:cubicBezTo>
                    <a:cubicBezTo>
                      <a:pt x="3752" y="18"/>
                      <a:pt x="3547" y="1"/>
                      <a:pt x="3333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5" name="Google Shape;3329;p46">
                <a:extLst>
                  <a:ext uri="{FF2B5EF4-FFF2-40B4-BE49-F238E27FC236}">
                    <a16:creationId xmlns:a16="http://schemas.microsoft.com/office/drawing/2014/main" id="{B421A56A-16BA-4ED8-AC02-16EDCD3FAA31}"/>
                  </a:ext>
                </a:extLst>
              </p:cNvPr>
              <p:cNvSpPr/>
              <p:nvPr/>
            </p:nvSpPr>
            <p:spPr>
              <a:xfrm>
                <a:off x="7854872" y="3533686"/>
                <a:ext cx="226197" cy="148845"/>
              </a:xfrm>
              <a:custGeom>
                <a:avLst/>
                <a:gdLst/>
                <a:ahLst/>
                <a:cxnLst/>
                <a:rect l="l" t="t" r="r" b="b"/>
                <a:pathLst>
                  <a:path w="4673" h="3075" extrusionOk="0">
                    <a:moveTo>
                      <a:pt x="3982" y="0"/>
                    </a:moveTo>
                    <a:cubicBezTo>
                      <a:pt x="3940" y="0"/>
                      <a:pt x="3899" y="15"/>
                      <a:pt x="3858" y="48"/>
                    </a:cubicBezTo>
                    <a:cubicBezTo>
                      <a:pt x="3507" y="331"/>
                      <a:pt x="2683" y="1366"/>
                      <a:pt x="1274" y="1366"/>
                    </a:cubicBezTo>
                    <a:cubicBezTo>
                      <a:pt x="1200" y="1366"/>
                      <a:pt x="1125" y="1364"/>
                      <a:pt x="1048" y="1358"/>
                    </a:cubicBezTo>
                    <a:cubicBezTo>
                      <a:pt x="691" y="1334"/>
                      <a:pt x="536" y="881"/>
                      <a:pt x="477" y="691"/>
                    </a:cubicBezTo>
                    <a:cubicBezTo>
                      <a:pt x="470" y="665"/>
                      <a:pt x="454" y="654"/>
                      <a:pt x="436" y="654"/>
                    </a:cubicBezTo>
                    <a:cubicBezTo>
                      <a:pt x="420" y="654"/>
                      <a:pt x="404" y="662"/>
                      <a:pt x="393" y="679"/>
                    </a:cubicBezTo>
                    <a:cubicBezTo>
                      <a:pt x="250" y="917"/>
                      <a:pt x="0" y="1524"/>
                      <a:pt x="0" y="1691"/>
                    </a:cubicBezTo>
                    <a:cubicBezTo>
                      <a:pt x="0" y="1941"/>
                      <a:pt x="215" y="2834"/>
                      <a:pt x="346" y="2846"/>
                    </a:cubicBezTo>
                    <a:cubicBezTo>
                      <a:pt x="346" y="2846"/>
                      <a:pt x="347" y="2846"/>
                      <a:pt x="348" y="2846"/>
                    </a:cubicBezTo>
                    <a:cubicBezTo>
                      <a:pt x="496" y="2846"/>
                      <a:pt x="1072" y="1929"/>
                      <a:pt x="1072" y="1929"/>
                    </a:cubicBezTo>
                    <a:cubicBezTo>
                      <a:pt x="1072" y="1929"/>
                      <a:pt x="1650" y="3074"/>
                      <a:pt x="1877" y="3074"/>
                    </a:cubicBezTo>
                    <a:cubicBezTo>
                      <a:pt x="1883" y="3074"/>
                      <a:pt x="1888" y="3074"/>
                      <a:pt x="1893" y="3072"/>
                    </a:cubicBezTo>
                    <a:cubicBezTo>
                      <a:pt x="2215" y="2965"/>
                      <a:pt x="3810" y="2929"/>
                      <a:pt x="4620" y="1084"/>
                    </a:cubicBezTo>
                    <a:cubicBezTo>
                      <a:pt x="4673" y="957"/>
                      <a:pt x="4321" y="0"/>
                      <a:pt x="3982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6" name="Google Shape;3330;p46">
                <a:extLst>
                  <a:ext uri="{FF2B5EF4-FFF2-40B4-BE49-F238E27FC236}">
                    <a16:creationId xmlns:a16="http://schemas.microsoft.com/office/drawing/2014/main" id="{D3508E99-03E1-46EE-BD44-A6107B2E694F}"/>
                  </a:ext>
                </a:extLst>
              </p:cNvPr>
              <p:cNvSpPr/>
              <p:nvPr/>
            </p:nvSpPr>
            <p:spPr>
              <a:xfrm>
                <a:off x="7854291" y="3523908"/>
                <a:ext cx="230843" cy="147103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3039" extrusionOk="0">
                    <a:moveTo>
                      <a:pt x="4069" y="0"/>
                    </a:moveTo>
                    <a:cubicBezTo>
                      <a:pt x="4026" y="0"/>
                      <a:pt x="3983" y="15"/>
                      <a:pt x="3941" y="48"/>
                    </a:cubicBezTo>
                    <a:cubicBezTo>
                      <a:pt x="3581" y="329"/>
                      <a:pt x="2752" y="1356"/>
                      <a:pt x="1324" y="1356"/>
                    </a:cubicBezTo>
                    <a:cubicBezTo>
                      <a:pt x="1242" y="1356"/>
                      <a:pt x="1158" y="1353"/>
                      <a:pt x="1072" y="1345"/>
                    </a:cubicBezTo>
                    <a:cubicBezTo>
                      <a:pt x="703" y="1310"/>
                      <a:pt x="560" y="869"/>
                      <a:pt x="489" y="667"/>
                    </a:cubicBezTo>
                    <a:cubicBezTo>
                      <a:pt x="482" y="647"/>
                      <a:pt x="465" y="638"/>
                      <a:pt x="446" y="638"/>
                    </a:cubicBezTo>
                    <a:cubicBezTo>
                      <a:pt x="431" y="638"/>
                      <a:pt x="416" y="644"/>
                      <a:pt x="405" y="655"/>
                    </a:cubicBezTo>
                    <a:cubicBezTo>
                      <a:pt x="262" y="893"/>
                      <a:pt x="12" y="1500"/>
                      <a:pt x="0" y="1655"/>
                    </a:cubicBezTo>
                    <a:cubicBezTo>
                      <a:pt x="0" y="1905"/>
                      <a:pt x="215" y="2798"/>
                      <a:pt x="358" y="2810"/>
                    </a:cubicBezTo>
                    <a:cubicBezTo>
                      <a:pt x="360" y="2810"/>
                      <a:pt x="362" y="2810"/>
                      <a:pt x="364" y="2810"/>
                    </a:cubicBezTo>
                    <a:cubicBezTo>
                      <a:pt x="527" y="2810"/>
                      <a:pt x="1108" y="1893"/>
                      <a:pt x="1108" y="1893"/>
                    </a:cubicBezTo>
                    <a:cubicBezTo>
                      <a:pt x="1108" y="1893"/>
                      <a:pt x="1697" y="3038"/>
                      <a:pt x="1925" y="3038"/>
                    </a:cubicBezTo>
                    <a:cubicBezTo>
                      <a:pt x="1931" y="3038"/>
                      <a:pt x="1936" y="3038"/>
                      <a:pt x="1941" y="3036"/>
                    </a:cubicBezTo>
                    <a:cubicBezTo>
                      <a:pt x="2263" y="2953"/>
                      <a:pt x="3882" y="2917"/>
                      <a:pt x="4715" y="1072"/>
                    </a:cubicBezTo>
                    <a:cubicBezTo>
                      <a:pt x="4768" y="955"/>
                      <a:pt x="4416" y="0"/>
                      <a:pt x="40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7" name="Google Shape;3331;p46">
                <a:extLst>
                  <a:ext uri="{FF2B5EF4-FFF2-40B4-BE49-F238E27FC236}">
                    <a16:creationId xmlns:a16="http://schemas.microsoft.com/office/drawing/2014/main" id="{3DAFC58D-7555-4A8F-B83C-DC6F8613BB42}"/>
                  </a:ext>
                </a:extLst>
              </p:cNvPr>
              <p:cNvSpPr/>
              <p:nvPr/>
            </p:nvSpPr>
            <p:spPr>
              <a:xfrm>
                <a:off x="7880236" y="3658764"/>
                <a:ext cx="37514" cy="106636"/>
              </a:xfrm>
              <a:custGeom>
                <a:avLst/>
                <a:gdLst/>
                <a:ahLst/>
                <a:cxnLst/>
                <a:rect l="l" t="t" r="r" b="b"/>
                <a:pathLst>
                  <a:path w="775" h="2203" extrusionOk="0">
                    <a:moveTo>
                      <a:pt x="476" y="0"/>
                    </a:moveTo>
                    <a:cubicBezTo>
                      <a:pt x="417" y="0"/>
                      <a:pt x="322" y="179"/>
                      <a:pt x="250" y="488"/>
                    </a:cubicBezTo>
                    <a:cubicBezTo>
                      <a:pt x="167" y="786"/>
                      <a:pt x="95" y="1203"/>
                      <a:pt x="0" y="1667"/>
                    </a:cubicBezTo>
                    <a:cubicBezTo>
                      <a:pt x="143" y="1988"/>
                      <a:pt x="262" y="2203"/>
                      <a:pt x="262" y="2203"/>
                    </a:cubicBezTo>
                    <a:cubicBezTo>
                      <a:pt x="262" y="2203"/>
                      <a:pt x="465" y="2048"/>
                      <a:pt x="774" y="1798"/>
                    </a:cubicBezTo>
                    <a:cubicBezTo>
                      <a:pt x="715" y="1274"/>
                      <a:pt x="655" y="845"/>
                      <a:pt x="595" y="512"/>
                    </a:cubicBezTo>
                    <a:cubicBezTo>
                      <a:pt x="536" y="191"/>
                      <a:pt x="512" y="0"/>
                      <a:pt x="4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8" name="Google Shape;3332;p46">
                <a:extLst>
                  <a:ext uri="{FF2B5EF4-FFF2-40B4-BE49-F238E27FC236}">
                    <a16:creationId xmlns:a16="http://schemas.microsoft.com/office/drawing/2014/main" id="{6DBFF67D-998B-454C-82AC-A7C72307BA0E}"/>
                  </a:ext>
                </a:extLst>
              </p:cNvPr>
              <p:cNvSpPr/>
              <p:nvPr/>
            </p:nvSpPr>
            <p:spPr>
              <a:xfrm>
                <a:off x="7873315" y="3612635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9" name="Google Shape;3335;p46">
                <a:extLst>
                  <a:ext uri="{FF2B5EF4-FFF2-40B4-BE49-F238E27FC236}">
                    <a16:creationId xmlns:a16="http://schemas.microsoft.com/office/drawing/2014/main" id="{E25EBEB6-0AD1-4B94-BAB6-CD884024C6C6}"/>
                  </a:ext>
                </a:extLst>
              </p:cNvPr>
              <p:cNvSpPr/>
              <p:nvPr/>
            </p:nvSpPr>
            <p:spPr>
              <a:xfrm>
                <a:off x="7946503" y="4001665"/>
                <a:ext cx="521031" cy="432838"/>
              </a:xfrm>
              <a:custGeom>
                <a:avLst/>
                <a:gdLst/>
                <a:ahLst/>
                <a:cxnLst/>
                <a:rect l="l" t="t" r="r" b="b"/>
                <a:pathLst>
                  <a:path w="10764" h="8942" extrusionOk="0">
                    <a:moveTo>
                      <a:pt x="10264" y="0"/>
                    </a:moveTo>
                    <a:lnTo>
                      <a:pt x="84" y="1167"/>
                    </a:lnTo>
                    <a:cubicBezTo>
                      <a:pt x="48" y="1167"/>
                      <a:pt x="0" y="1215"/>
                      <a:pt x="12" y="1274"/>
                    </a:cubicBezTo>
                    <a:lnTo>
                      <a:pt x="739" y="8227"/>
                    </a:lnTo>
                    <a:cubicBezTo>
                      <a:pt x="739" y="8227"/>
                      <a:pt x="739" y="8263"/>
                      <a:pt x="762" y="8275"/>
                    </a:cubicBezTo>
                    <a:lnTo>
                      <a:pt x="1334" y="8906"/>
                    </a:lnTo>
                    <a:cubicBezTo>
                      <a:pt x="1358" y="8942"/>
                      <a:pt x="1405" y="8942"/>
                      <a:pt x="1429" y="8942"/>
                    </a:cubicBezTo>
                    <a:lnTo>
                      <a:pt x="10680" y="6715"/>
                    </a:lnTo>
                    <a:cubicBezTo>
                      <a:pt x="10728" y="6692"/>
                      <a:pt x="10764" y="6668"/>
                      <a:pt x="10764" y="6620"/>
                    </a:cubicBezTo>
                    <a:lnTo>
                      <a:pt x="10323" y="36"/>
                    </a:lnTo>
                    <a:lnTo>
                      <a:pt x="1026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0" name="Google Shape;3336;p46">
                <a:extLst>
                  <a:ext uri="{FF2B5EF4-FFF2-40B4-BE49-F238E27FC236}">
                    <a16:creationId xmlns:a16="http://schemas.microsoft.com/office/drawing/2014/main" id="{C83D49D6-23E3-4405-958C-5F011FF8883D}"/>
                  </a:ext>
                </a:extLst>
              </p:cNvPr>
              <p:cNvSpPr/>
              <p:nvPr/>
            </p:nvSpPr>
            <p:spPr>
              <a:xfrm>
                <a:off x="7953425" y="4008006"/>
                <a:ext cx="521031" cy="415557"/>
              </a:xfrm>
              <a:custGeom>
                <a:avLst/>
                <a:gdLst/>
                <a:ahLst/>
                <a:cxnLst/>
                <a:rect l="l" t="t" r="r" b="b"/>
                <a:pathLst>
                  <a:path w="10764" h="8585" extrusionOk="0">
                    <a:moveTo>
                      <a:pt x="10085" y="0"/>
                    </a:moveTo>
                    <a:lnTo>
                      <a:pt x="0" y="1191"/>
                    </a:lnTo>
                    <a:lnTo>
                      <a:pt x="703" y="8108"/>
                    </a:lnTo>
                    <a:lnTo>
                      <a:pt x="1191" y="8585"/>
                    </a:lnTo>
                    <a:lnTo>
                      <a:pt x="10764" y="6715"/>
                    </a:lnTo>
                    <a:lnTo>
                      <a:pt x="10644" y="631"/>
                    </a:lnTo>
                    <a:lnTo>
                      <a:pt x="1008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1" name="Google Shape;3337;p46">
                <a:extLst>
                  <a:ext uri="{FF2B5EF4-FFF2-40B4-BE49-F238E27FC236}">
                    <a16:creationId xmlns:a16="http://schemas.microsoft.com/office/drawing/2014/main" id="{49C94FEC-3EA4-41B3-9325-9180D052F725}"/>
                  </a:ext>
                </a:extLst>
              </p:cNvPr>
              <p:cNvSpPr/>
              <p:nvPr/>
            </p:nvSpPr>
            <p:spPr>
              <a:xfrm>
                <a:off x="7977627" y="4032789"/>
                <a:ext cx="520451" cy="401713"/>
              </a:xfrm>
              <a:custGeom>
                <a:avLst/>
                <a:gdLst/>
                <a:ahLst/>
                <a:cxnLst/>
                <a:rect l="l" t="t" r="r" b="b"/>
                <a:pathLst>
                  <a:path w="10752" h="8299" extrusionOk="0">
                    <a:moveTo>
                      <a:pt x="10264" y="0"/>
                    </a:moveTo>
                    <a:lnTo>
                      <a:pt x="84" y="1227"/>
                    </a:lnTo>
                    <a:cubicBezTo>
                      <a:pt x="36" y="1227"/>
                      <a:pt x="0" y="1274"/>
                      <a:pt x="12" y="1334"/>
                    </a:cubicBezTo>
                    <a:lnTo>
                      <a:pt x="655" y="8073"/>
                    </a:lnTo>
                    <a:lnTo>
                      <a:pt x="655" y="8108"/>
                    </a:lnTo>
                    <a:lnTo>
                      <a:pt x="715" y="8251"/>
                    </a:lnTo>
                    <a:cubicBezTo>
                      <a:pt x="727" y="8275"/>
                      <a:pt x="774" y="8299"/>
                      <a:pt x="810" y="8299"/>
                    </a:cubicBezTo>
                    <a:lnTo>
                      <a:pt x="10680" y="6763"/>
                    </a:lnTo>
                    <a:cubicBezTo>
                      <a:pt x="10728" y="6763"/>
                      <a:pt x="10752" y="6727"/>
                      <a:pt x="10752" y="6680"/>
                    </a:cubicBezTo>
                    <a:lnTo>
                      <a:pt x="10323" y="60"/>
                    </a:lnTo>
                    <a:lnTo>
                      <a:pt x="1026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2" name="Google Shape;3338;p46">
                <a:extLst>
                  <a:ext uri="{FF2B5EF4-FFF2-40B4-BE49-F238E27FC236}">
                    <a16:creationId xmlns:a16="http://schemas.microsoft.com/office/drawing/2014/main" id="{3127BFFD-7E9A-451A-848E-BA12600C79C3}"/>
                  </a:ext>
                </a:extLst>
              </p:cNvPr>
              <p:cNvSpPr/>
              <p:nvPr/>
            </p:nvSpPr>
            <p:spPr>
              <a:xfrm>
                <a:off x="8027194" y="4072094"/>
                <a:ext cx="434580" cy="322668"/>
              </a:xfrm>
              <a:custGeom>
                <a:avLst/>
                <a:gdLst/>
                <a:ahLst/>
                <a:cxnLst/>
                <a:rect l="l" t="t" r="r" b="b"/>
                <a:pathLst>
                  <a:path w="8978" h="6666" extrusionOk="0">
                    <a:moveTo>
                      <a:pt x="8525" y="1"/>
                    </a:moveTo>
                    <a:cubicBezTo>
                      <a:pt x="8510" y="1"/>
                      <a:pt x="8495" y="4"/>
                      <a:pt x="8478" y="10"/>
                    </a:cubicBezTo>
                    <a:cubicBezTo>
                      <a:pt x="7454" y="129"/>
                      <a:pt x="6394" y="331"/>
                      <a:pt x="5370" y="367"/>
                    </a:cubicBezTo>
                    <a:cubicBezTo>
                      <a:pt x="3798" y="557"/>
                      <a:pt x="2227" y="724"/>
                      <a:pt x="655" y="927"/>
                    </a:cubicBezTo>
                    <a:cubicBezTo>
                      <a:pt x="465" y="938"/>
                      <a:pt x="286" y="962"/>
                      <a:pt x="84" y="986"/>
                    </a:cubicBezTo>
                    <a:cubicBezTo>
                      <a:pt x="60" y="986"/>
                      <a:pt x="48" y="986"/>
                      <a:pt x="12" y="1010"/>
                    </a:cubicBezTo>
                    <a:cubicBezTo>
                      <a:pt x="0" y="1034"/>
                      <a:pt x="0" y="1069"/>
                      <a:pt x="0" y="1105"/>
                    </a:cubicBezTo>
                    <a:cubicBezTo>
                      <a:pt x="131" y="2486"/>
                      <a:pt x="191" y="3903"/>
                      <a:pt x="417" y="5272"/>
                    </a:cubicBezTo>
                    <a:cubicBezTo>
                      <a:pt x="465" y="5701"/>
                      <a:pt x="477" y="6153"/>
                      <a:pt x="560" y="6582"/>
                    </a:cubicBezTo>
                    <a:cubicBezTo>
                      <a:pt x="560" y="6606"/>
                      <a:pt x="584" y="6641"/>
                      <a:pt x="607" y="6653"/>
                    </a:cubicBezTo>
                    <a:cubicBezTo>
                      <a:pt x="643" y="6665"/>
                      <a:pt x="667" y="6665"/>
                      <a:pt x="679" y="6665"/>
                    </a:cubicBezTo>
                    <a:lnTo>
                      <a:pt x="703" y="6665"/>
                    </a:lnTo>
                    <a:cubicBezTo>
                      <a:pt x="2155" y="6463"/>
                      <a:pt x="3632" y="6237"/>
                      <a:pt x="5084" y="6010"/>
                    </a:cubicBezTo>
                    <a:cubicBezTo>
                      <a:pt x="6322" y="5832"/>
                      <a:pt x="7573" y="5641"/>
                      <a:pt x="8811" y="5463"/>
                    </a:cubicBezTo>
                    <a:cubicBezTo>
                      <a:pt x="8835" y="5463"/>
                      <a:pt x="8882" y="5451"/>
                      <a:pt x="8918" y="5451"/>
                    </a:cubicBezTo>
                    <a:cubicBezTo>
                      <a:pt x="8954" y="5451"/>
                      <a:pt x="8978" y="5403"/>
                      <a:pt x="8978" y="5368"/>
                    </a:cubicBezTo>
                    <a:cubicBezTo>
                      <a:pt x="8894" y="4213"/>
                      <a:pt x="8811" y="3046"/>
                      <a:pt x="8739" y="1879"/>
                    </a:cubicBezTo>
                    <a:cubicBezTo>
                      <a:pt x="8704" y="1498"/>
                      <a:pt x="8692" y="1129"/>
                      <a:pt x="8656" y="748"/>
                    </a:cubicBezTo>
                    <a:cubicBezTo>
                      <a:pt x="8656" y="641"/>
                      <a:pt x="8680" y="57"/>
                      <a:pt x="8573" y="10"/>
                    </a:cubicBezTo>
                    <a:cubicBezTo>
                      <a:pt x="8555" y="4"/>
                      <a:pt x="8540" y="1"/>
                      <a:pt x="85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3" name="Google Shape;3339;p46">
                <a:extLst>
                  <a:ext uri="{FF2B5EF4-FFF2-40B4-BE49-F238E27FC236}">
                    <a16:creationId xmlns:a16="http://schemas.microsoft.com/office/drawing/2014/main" id="{78477A94-C1DC-4826-912F-1C13A6AC8347}"/>
                  </a:ext>
                </a:extLst>
              </p:cNvPr>
              <p:cNvSpPr/>
              <p:nvPr/>
            </p:nvSpPr>
            <p:spPr>
              <a:xfrm>
                <a:off x="8169940" y="4277718"/>
                <a:ext cx="189264" cy="129919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2684" extrusionOk="0">
                    <a:moveTo>
                      <a:pt x="3552" y="0"/>
                    </a:moveTo>
                    <a:lnTo>
                      <a:pt x="849" y="358"/>
                    </a:lnTo>
                    <a:cubicBezTo>
                      <a:pt x="1055" y="1420"/>
                      <a:pt x="1" y="2471"/>
                      <a:pt x="282" y="2471"/>
                    </a:cubicBezTo>
                    <a:cubicBezTo>
                      <a:pt x="294" y="2471"/>
                      <a:pt x="308" y="2469"/>
                      <a:pt x="325" y="2465"/>
                    </a:cubicBezTo>
                    <a:cubicBezTo>
                      <a:pt x="696" y="2391"/>
                      <a:pt x="1086" y="2005"/>
                      <a:pt x="1268" y="2005"/>
                    </a:cubicBezTo>
                    <a:cubicBezTo>
                      <a:pt x="1291" y="2005"/>
                      <a:pt x="1310" y="2011"/>
                      <a:pt x="1326" y="2024"/>
                    </a:cubicBezTo>
                    <a:cubicBezTo>
                      <a:pt x="1457" y="2155"/>
                      <a:pt x="933" y="2596"/>
                      <a:pt x="1576" y="2679"/>
                    </a:cubicBezTo>
                    <a:cubicBezTo>
                      <a:pt x="1603" y="2682"/>
                      <a:pt x="1633" y="2683"/>
                      <a:pt x="1663" y="2683"/>
                    </a:cubicBezTo>
                    <a:cubicBezTo>
                      <a:pt x="2351" y="2683"/>
                      <a:pt x="3793" y="2066"/>
                      <a:pt x="3850" y="1667"/>
                    </a:cubicBezTo>
                    <a:cubicBezTo>
                      <a:pt x="3909" y="1250"/>
                      <a:pt x="3552" y="0"/>
                      <a:pt x="3552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4" name="Google Shape;3340;p46">
                <a:extLst>
                  <a:ext uri="{FF2B5EF4-FFF2-40B4-BE49-F238E27FC236}">
                    <a16:creationId xmlns:a16="http://schemas.microsoft.com/office/drawing/2014/main" id="{B45FA3E2-68F6-4D40-B31A-C6DB642935E8}"/>
                  </a:ext>
                </a:extLst>
              </p:cNvPr>
              <p:cNvSpPr/>
              <p:nvPr/>
            </p:nvSpPr>
            <p:spPr>
              <a:xfrm>
                <a:off x="8107885" y="3606439"/>
                <a:ext cx="248995" cy="712280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4715" extrusionOk="0">
                    <a:moveTo>
                      <a:pt x="1818" y="0"/>
                    </a:moveTo>
                    <a:cubicBezTo>
                      <a:pt x="1060" y="0"/>
                      <a:pt x="289" y="1578"/>
                      <a:pt x="167" y="2784"/>
                    </a:cubicBezTo>
                    <a:cubicBezTo>
                      <a:pt x="0" y="4320"/>
                      <a:pt x="857" y="5248"/>
                      <a:pt x="1215" y="8582"/>
                    </a:cubicBezTo>
                    <a:cubicBezTo>
                      <a:pt x="1572" y="11916"/>
                      <a:pt x="1798" y="14714"/>
                      <a:pt x="1798" y="14714"/>
                    </a:cubicBezTo>
                    <a:cubicBezTo>
                      <a:pt x="1820" y="14714"/>
                      <a:pt x="1843" y="14714"/>
                      <a:pt x="1866" y="14714"/>
                    </a:cubicBezTo>
                    <a:cubicBezTo>
                      <a:pt x="2869" y="14714"/>
                      <a:pt x="5143" y="14464"/>
                      <a:pt x="5132" y="13952"/>
                    </a:cubicBezTo>
                    <a:cubicBezTo>
                      <a:pt x="5001" y="7451"/>
                      <a:pt x="3167" y="1403"/>
                      <a:pt x="2405" y="367"/>
                    </a:cubicBezTo>
                    <a:cubicBezTo>
                      <a:pt x="2219" y="110"/>
                      <a:pt x="2019" y="0"/>
                      <a:pt x="18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5" name="Google Shape;3343;p46">
                <a:extLst>
                  <a:ext uri="{FF2B5EF4-FFF2-40B4-BE49-F238E27FC236}">
                    <a16:creationId xmlns:a16="http://schemas.microsoft.com/office/drawing/2014/main" id="{8F8B9834-CBED-47F0-B3FF-3CBE0D768646}"/>
                  </a:ext>
                </a:extLst>
              </p:cNvPr>
              <p:cNvSpPr/>
              <p:nvPr/>
            </p:nvSpPr>
            <p:spPr>
              <a:xfrm>
                <a:off x="7646247" y="2864101"/>
                <a:ext cx="588460" cy="671958"/>
              </a:xfrm>
              <a:custGeom>
                <a:avLst/>
                <a:gdLst/>
                <a:ahLst/>
                <a:cxnLst/>
                <a:rect l="l" t="t" r="r" b="b"/>
                <a:pathLst>
                  <a:path w="12157" h="13882" extrusionOk="0">
                    <a:moveTo>
                      <a:pt x="5894" y="0"/>
                    </a:moveTo>
                    <a:cubicBezTo>
                      <a:pt x="2517" y="0"/>
                      <a:pt x="58" y="2785"/>
                      <a:pt x="0" y="7237"/>
                    </a:cubicBezTo>
                    <a:cubicBezTo>
                      <a:pt x="0" y="7797"/>
                      <a:pt x="12" y="8333"/>
                      <a:pt x="72" y="8857"/>
                    </a:cubicBezTo>
                    <a:lnTo>
                      <a:pt x="72" y="8880"/>
                    </a:lnTo>
                    <a:cubicBezTo>
                      <a:pt x="84" y="9047"/>
                      <a:pt x="119" y="9202"/>
                      <a:pt x="131" y="9357"/>
                    </a:cubicBezTo>
                    <a:cubicBezTo>
                      <a:pt x="334" y="10690"/>
                      <a:pt x="798" y="11821"/>
                      <a:pt x="1679" y="12607"/>
                    </a:cubicBezTo>
                    <a:lnTo>
                      <a:pt x="1691" y="12619"/>
                    </a:lnTo>
                    <a:cubicBezTo>
                      <a:pt x="1846" y="12750"/>
                      <a:pt x="2024" y="12893"/>
                      <a:pt x="2203" y="13012"/>
                    </a:cubicBezTo>
                    <a:cubicBezTo>
                      <a:pt x="2953" y="13500"/>
                      <a:pt x="3965" y="13810"/>
                      <a:pt x="5299" y="13881"/>
                    </a:cubicBezTo>
                    <a:lnTo>
                      <a:pt x="5680" y="13881"/>
                    </a:lnTo>
                    <a:cubicBezTo>
                      <a:pt x="5834" y="13881"/>
                      <a:pt x="5977" y="13881"/>
                      <a:pt x="6144" y="13869"/>
                    </a:cubicBezTo>
                    <a:cubicBezTo>
                      <a:pt x="8037" y="13738"/>
                      <a:pt x="9716" y="12595"/>
                      <a:pt x="10740" y="10845"/>
                    </a:cubicBezTo>
                    <a:cubicBezTo>
                      <a:pt x="10752" y="10833"/>
                      <a:pt x="10752" y="10821"/>
                      <a:pt x="10775" y="10809"/>
                    </a:cubicBezTo>
                    <a:cubicBezTo>
                      <a:pt x="10859" y="10654"/>
                      <a:pt x="10930" y="10523"/>
                      <a:pt x="11014" y="10357"/>
                    </a:cubicBezTo>
                    <a:cubicBezTo>
                      <a:pt x="11383" y="9583"/>
                      <a:pt x="11633" y="8726"/>
                      <a:pt x="11740" y="7773"/>
                    </a:cubicBezTo>
                    <a:cubicBezTo>
                      <a:pt x="12157" y="3856"/>
                      <a:pt x="9740" y="236"/>
                      <a:pt x="6251" y="10"/>
                    </a:cubicBezTo>
                    <a:cubicBezTo>
                      <a:pt x="6131" y="3"/>
                      <a:pt x="6012" y="0"/>
                      <a:pt x="5894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6" name="Google Shape;3346;p46">
                <a:extLst>
                  <a:ext uri="{FF2B5EF4-FFF2-40B4-BE49-F238E27FC236}">
                    <a16:creationId xmlns:a16="http://schemas.microsoft.com/office/drawing/2014/main" id="{32304133-77CD-4DBC-9FD1-FE24026197A5}"/>
                  </a:ext>
                </a:extLst>
              </p:cNvPr>
              <p:cNvSpPr/>
              <p:nvPr/>
            </p:nvSpPr>
            <p:spPr>
              <a:xfrm>
                <a:off x="8159146" y="3146592"/>
                <a:ext cx="179873" cy="216274"/>
              </a:xfrm>
              <a:custGeom>
                <a:avLst/>
                <a:gdLst/>
                <a:ahLst/>
                <a:cxnLst/>
                <a:rect l="l" t="t" r="r" b="b"/>
                <a:pathLst>
                  <a:path w="3716" h="4468" extrusionOk="0">
                    <a:moveTo>
                      <a:pt x="2310" y="1"/>
                    </a:moveTo>
                    <a:cubicBezTo>
                      <a:pt x="982" y="1"/>
                      <a:pt x="226" y="1553"/>
                      <a:pt x="72" y="2687"/>
                    </a:cubicBezTo>
                    <a:cubicBezTo>
                      <a:pt x="25" y="2973"/>
                      <a:pt x="1" y="3283"/>
                      <a:pt x="72" y="3568"/>
                    </a:cubicBezTo>
                    <a:cubicBezTo>
                      <a:pt x="194" y="4110"/>
                      <a:pt x="614" y="4468"/>
                      <a:pt x="1150" y="4468"/>
                    </a:cubicBezTo>
                    <a:cubicBezTo>
                      <a:pt x="1191" y="4468"/>
                      <a:pt x="1233" y="4465"/>
                      <a:pt x="1275" y="4461"/>
                    </a:cubicBezTo>
                    <a:cubicBezTo>
                      <a:pt x="1799" y="4414"/>
                      <a:pt x="2299" y="4104"/>
                      <a:pt x="2692" y="3759"/>
                    </a:cubicBezTo>
                    <a:cubicBezTo>
                      <a:pt x="3311" y="3211"/>
                      <a:pt x="3704" y="2425"/>
                      <a:pt x="3704" y="1604"/>
                    </a:cubicBezTo>
                    <a:cubicBezTo>
                      <a:pt x="3716" y="1235"/>
                      <a:pt x="3632" y="830"/>
                      <a:pt x="3406" y="520"/>
                    </a:cubicBezTo>
                    <a:cubicBezTo>
                      <a:pt x="3192" y="235"/>
                      <a:pt x="2930" y="92"/>
                      <a:pt x="2644" y="32"/>
                    </a:cubicBezTo>
                    <a:cubicBezTo>
                      <a:pt x="2529" y="11"/>
                      <a:pt x="2418" y="1"/>
                      <a:pt x="2310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7" name="Google Shape;3347;p46">
                <a:extLst>
                  <a:ext uri="{FF2B5EF4-FFF2-40B4-BE49-F238E27FC236}">
                    <a16:creationId xmlns:a16="http://schemas.microsoft.com/office/drawing/2014/main" id="{1EA1113B-D9CF-476C-8052-F07DE636AECC}"/>
                  </a:ext>
                </a:extLst>
              </p:cNvPr>
              <p:cNvSpPr/>
              <p:nvPr/>
            </p:nvSpPr>
            <p:spPr>
              <a:xfrm>
                <a:off x="8208712" y="3204049"/>
                <a:ext cx="89404" cy="102764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2123" extrusionOk="0">
                    <a:moveTo>
                      <a:pt x="1275" y="0"/>
                    </a:moveTo>
                    <a:cubicBezTo>
                      <a:pt x="1001" y="0"/>
                      <a:pt x="763" y="179"/>
                      <a:pt x="584" y="369"/>
                    </a:cubicBezTo>
                    <a:cubicBezTo>
                      <a:pt x="179" y="833"/>
                      <a:pt x="1" y="1441"/>
                      <a:pt x="60" y="2060"/>
                    </a:cubicBezTo>
                    <a:cubicBezTo>
                      <a:pt x="66" y="2101"/>
                      <a:pt x="105" y="2122"/>
                      <a:pt x="142" y="2122"/>
                    </a:cubicBezTo>
                    <a:cubicBezTo>
                      <a:pt x="179" y="2122"/>
                      <a:pt x="215" y="2101"/>
                      <a:pt x="215" y="2060"/>
                    </a:cubicBezTo>
                    <a:cubicBezTo>
                      <a:pt x="179" y="1560"/>
                      <a:pt x="346" y="1060"/>
                      <a:pt x="644" y="667"/>
                    </a:cubicBezTo>
                    <a:cubicBezTo>
                      <a:pt x="703" y="583"/>
                      <a:pt x="775" y="488"/>
                      <a:pt x="870" y="417"/>
                    </a:cubicBezTo>
                    <a:cubicBezTo>
                      <a:pt x="953" y="524"/>
                      <a:pt x="1013" y="643"/>
                      <a:pt x="1048" y="762"/>
                    </a:cubicBezTo>
                    <a:cubicBezTo>
                      <a:pt x="1060" y="833"/>
                      <a:pt x="1060" y="893"/>
                      <a:pt x="1060" y="976"/>
                    </a:cubicBezTo>
                    <a:lnTo>
                      <a:pt x="1060" y="1036"/>
                    </a:lnTo>
                    <a:lnTo>
                      <a:pt x="1060" y="1060"/>
                    </a:lnTo>
                    <a:lnTo>
                      <a:pt x="1060" y="1084"/>
                    </a:lnTo>
                    <a:cubicBezTo>
                      <a:pt x="1048" y="1131"/>
                      <a:pt x="1025" y="1179"/>
                      <a:pt x="1048" y="1226"/>
                    </a:cubicBezTo>
                    <a:cubicBezTo>
                      <a:pt x="1048" y="1273"/>
                      <a:pt x="1084" y="1304"/>
                      <a:pt x="1125" y="1304"/>
                    </a:cubicBezTo>
                    <a:cubicBezTo>
                      <a:pt x="1147" y="1304"/>
                      <a:pt x="1170" y="1295"/>
                      <a:pt x="1191" y="1274"/>
                    </a:cubicBezTo>
                    <a:cubicBezTo>
                      <a:pt x="1263" y="1203"/>
                      <a:pt x="1275" y="1084"/>
                      <a:pt x="1299" y="976"/>
                    </a:cubicBezTo>
                    <a:cubicBezTo>
                      <a:pt x="1310" y="893"/>
                      <a:pt x="1299" y="786"/>
                      <a:pt x="1263" y="703"/>
                    </a:cubicBezTo>
                    <a:cubicBezTo>
                      <a:pt x="1215" y="548"/>
                      <a:pt x="1144" y="417"/>
                      <a:pt x="1048" y="298"/>
                    </a:cubicBezTo>
                    <a:cubicBezTo>
                      <a:pt x="1084" y="262"/>
                      <a:pt x="1132" y="250"/>
                      <a:pt x="1191" y="238"/>
                    </a:cubicBezTo>
                    <a:cubicBezTo>
                      <a:pt x="1222" y="225"/>
                      <a:pt x="1256" y="220"/>
                      <a:pt x="1291" y="220"/>
                    </a:cubicBezTo>
                    <a:cubicBezTo>
                      <a:pt x="1352" y="220"/>
                      <a:pt x="1417" y="235"/>
                      <a:pt x="1477" y="250"/>
                    </a:cubicBezTo>
                    <a:cubicBezTo>
                      <a:pt x="1560" y="298"/>
                      <a:pt x="1608" y="381"/>
                      <a:pt x="1703" y="429"/>
                    </a:cubicBezTo>
                    <a:cubicBezTo>
                      <a:pt x="1713" y="439"/>
                      <a:pt x="1727" y="443"/>
                      <a:pt x="1741" y="443"/>
                    </a:cubicBezTo>
                    <a:cubicBezTo>
                      <a:pt x="1780" y="443"/>
                      <a:pt x="1826" y="412"/>
                      <a:pt x="1834" y="369"/>
                    </a:cubicBezTo>
                    <a:cubicBezTo>
                      <a:pt x="1846" y="131"/>
                      <a:pt x="1489" y="0"/>
                      <a:pt x="1275" y="0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8" name="Google Shape;3348;p46">
                <a:extLst>
                  <a:ext uri="{FF2B5EF4-FFF2-40B4-BE49-F238E27FC236}">
                    <a16:creationId xmlns:a16="http://schemas.microsoft.com/office/drawing/2014/main" id="{CDB926B9-E6D9-41E0-BC83-F1A9C9DE6927}"/>
                  </a:ext>
                </a:extLst>
              </p:cNvPr>
              <p:cNvSpPr/>
              <p:nvPr/>
            </p:nvSpPr>
            <p:spPr>
              <a:xfrm>
                <a:off x="7881350" y="3063916"/>
                <a:ext cx="116608" cy="75657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1563" extrusionOk="0">
                    <a:moveTo>
                      <a:pt x="656" y="1"/>
                    </a:moveTo>
                    <a:cubicBezTo>
                      <a:pt x="499" y="1"/>
                      <a:pt x="353" y="43"/>
                      <a:pt x="227" y="133"/>
                    </a:cubicBezTo>
                    <a:cubicBezTo>
                      <a:pt x="96" y="216"/>
                      <a:pt x="1" y="371"/>
                      <a:pt x="37" y="526"/>
                    </a:cubicBezTo>
                    <a:cubicBezTo>
                      <a:pt x="72" y="692"/>
                      <a:pt x="215" y="847"/>
                      <a:pt x="406" y="919"/>
                    </a:cubicBezTo>
                    <a:cubicBezTo>
                      <a:pt x="596" y="990"/>
                      <a:pt x="823" y="1002"/>
                      <a:pt x="1037" y="1050"/>
                    </a:cubicBezTo>
                    <a:cubicBezTo>
                      <a:pt x="1430" y="1145"/>
                      <a:pt x="1811" y="1300"/>
                      <a:pt x="2132" y="1526"/>
                    </a:cubicBezTo>
                    <a:cubicBezTo>
                      <a:pt x="2165" y="1552"/>
                      <a:pt x="2201" y="1563"/>
                      <a:pt x="2235" y="1563"/>
                    </a:cubicBezTo>
                    <a:cubicBezTo>
                      <a:pt x="2327" y="1563"/>
                      <a:pt x="2408" y="1485"/>
                      <a:pt x="2382" y="1407"/>
                    </a:cubicBezTo>
                    <a:cubicBezTo>
                      <a:pt x="2370" y="1061"/>
                      <a:pt x="2132" y="740"/>
                      <a:pt x="1846" y="490"/>
                    </a:cubicBezTo>
                    <a:cubicBezTo>
                      <a:pt x="1585" y="252"/>
                      <a:pt x="1192" y="49"/>
                      <a:pt x="811" y="14"/>
                    </a:cubicBezTo>
                    <a:cubicBezTo>
                      <a:pt x="758" y="5"/>
                      <a:pt x="706" y="1"/>
                      <a:pt x="656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9" name="Google Shape;3349;p46">
                <a:extLst>
                  <a:ext uri="{FF2B5EF4-FFF2-40B4-BE49-F238E27FC236}">
                    <a16:creationId xmlns:a16="http://schemas.microsoft.com/office/drawing/2014/main" id="{B91F1647-CFDA-47AF-BB6B-C9D4570B7426}"/>
                  </a:ext>
                </a:extLst>
              </p:cNvPr>
              <p:cNvSpPr/>
              <p:nvPr/>
            </p:nvSpPr>
            <p:spPr>
              <a:xfrm>
                <a:off x="7681825" y="3061254"/>
                <a:ext cx="91824" cy="65734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1358" extrusionOk="0">
                    <a:moveTo>
                      <a:pt x="1359" y="1"/>
                    </a:moveTo>
                    <a:cubicBezTo>
                      <a:pt x="1320" y="1"/>
                      <a:pt x="1281" y="4"/>
                      <a:pt x="1242" y="9"/>
                    </a:cubicBezTo>
                    <a:cubicBezTo>
                      <a:pt x="932" y="45"/>
                      <a:pt x="634" y="212"/>
                      <a:pt x="420" y="426"/>
                    </a:cubicBezTo>
                    <a:cubicBezTo>
                      <a:pt x="206" y="628"/>
                      <a:pt x="27" y="926"/>
                      <a:pt x="27" y="1224"/>
                    </a:cubicBezTo>
                    <a:cubicBezTo>
                      <a:pt x="1" y="1294"/>
                      <a:pt x="65" y="1358"/>
                      <a:pt x="144" y="1358"/>
                    </a:cubicBezTo>
                    <a:cubicBezTo>
                      <a:pt x="172" y="1358"/>
                      <a:pt x="202" y="1350"/>
                      <a:pt x="230" y="1331"/>
                    </a:cubicBezTo>
                    <a:cubicBezTo>
                      <a:pt x="480" y="1140"/>
                      <a:pt x="777" y="986"/>
                      <a:pt x="1099" y="914"/>
                    </a:cubicBezTo>
                    <a:cubicBezTo>
                      <a:pt x="1254" y="866"/>
                      <a:pt x="1432" y="866"/>
                      <a:pt x="1587" y="795"/>
                    </a:cubicBezTo>
                    <a:cubicBezTo>
                      <a:pt x="1742" y="735"/>
                      <a:pt x="1861" y="605"/>
                      <a:pt x="1885" y="450"/>
                    </a:cubicBezTo>
                    <a:cubicBezTo>
                      <a:pt x="1897" y="319"/>
                      <a:pt x="1825" y="188"/>
                      <a:pt x="1706" y="104"/>
                    </a:cubicBezTo>
                    <a:cubicBezTo>
                      <a:pt x="1606" y="32"/>
                      <a:pt x="1485" y="1"/>
                      <a:pt x="1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0" name="Google Shape;3352;p46">
                <a:extLst>
                  <a:ext uri="{FF2B5EF4-FFF2-40B4-BE49-F238E27FC236}">
                    <a16:creationId xmlns:a16="http://schemas.microsoft.com/office/drawing/2014/main" id="{336B03F1-48C7-409B-8E96-A0090557D566}"/>
                  </a:ext>
                </a:extLst>
              </p:cNvPr>
              <p:cNvSpPr/>
              <p:nvPr/>
            </p:nvSpPr>
            <p:spPr>
              <a:xfrm>
                <a:off x="7902115" y="3193061"/>
                <a:ext cx="40951" cy="62346"/>
              </a:xfrm>
              <a:custGeom>
                <a:avLst/>
                <a:gdLst/>
                <a:ahLst/>
                <a:cxnLst/>
                <a:rect l="l" t="t" r="r" b="b"/>
                <a:pathLst>
                  <a:path w="846" h="1288" extrusionOk="0">
                    <a:moveTo>
                      <a:pt x="441" y="1"/>
                    </a:moveTo>
                    <a:cubicBezTo>
                      <a:pt x="215" y="1"/>
                      <a:pt x="24" y="275"/>
                      <a:pt x="13" y="632"/>
                    </a:cubicBezTo>
                    <a:cubicBezTo>
                      <a:pt x="1" y="989"/>
                      <a:pt x="167" y="1275"/>
                      <a:pt x="394" y="1287"/>
                    </a:cubicBezTo>
                    <a:cubicBezTo>
                      <a:pt x="398" y="1287"/>
                      <a:pt x="403" y="1287"/>
                      <a:pt x="407" y="1287"/>
                    </a:cubicBezTo>
                    <a:cubicBezTo>
                      <a:pt x="627" y="1287"/>
                      <a:pt x="811" y="1006"/>
                      <a:pt x="834" y="656"/>
                    </a:cubicBezTo>
                    <a:cubicBezTo>
                      <a:pt x="846" y="298"/>
                      <a:pt x="667" y="25"/>
                      <a:pt x="44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1" name="Google Shape;3353;p46">
                <a:extLst>
                  <a:ext uri="{FF2B5EF4-FFF2-40B4-BE49-F238E27FC236}">
                    <a16:creationId xmlns:a16="http://schemas.microsoft.com/office/drawing/2014/main" id="{E59CA2BD-EC9C-4C18-9720-40C9E0A4324C}"/>
                  </a:ext>
                </a:extLst>
              </p:cNvPr>
              <p:cNvSpPr/>
              <p:nvPr/>
            </p:nvSpPr>
            <p:spPr>
              <a:xfrm>
                <a:off x="7716531" y="3188946"/>
                <a:ext cx="33496" cy="51455"/>
              </a:xfrm>
              <a:custGeom>
                <a:avLst/>
                <a:gdLst/>
                <a:ahLst/>
                <a:cxnLst/>
                <a:rect l="l" t="t" r="r" b="b"/>
                <a:pathLst>
                  <a:path w="692" h="1063" extrusionOk="0">
                    <a:moveTo>
                      <a:pt x="337" y="1"/>
                    </a:moveTo>
                    <a:cubicBezTo>
                      <a:pt x="189" y="1"/>
                      <a:pt x="35" y="242"/>
                      <a:pt x="13" y="526"/>
                    </a:cubicBezTo>
                    <a:cubicBezTo>
                      <a:pt x="1" y="824"/>
                      <a:pt x="156" y="1062"/>
                      <a:pt x="334" y="1062"/>
                    </a:cubicBezTo>
                    <a:cubicBezTo>
                      <a:pt x="513" y="1062"/>
                      <a:pt x="668" y="836"/>
                      <a:pt x="668" y="538"/>
                    </a:cubicBezTo>
                    <a:cubicBezTo>
                      <a:pt x="691" y="241"/>
                      <a:pt x="537" y="2"/>
                      <a:pt x="358" y="2"/>
                    </a:cubicBezTo>
                    <a:cubicBezTo>
                      <a:pt x="351" y="1"/>
                      <a:pt x="344" y="1"/>
                      <a:pt x="3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2" name="Google Shape;3354;p46">
                <a:extLst>
                  <a:ext uri="{FF2B5EF4-FFF2-40B4-BE49-F238E27FC236}">
                    <a16:creationId xmlns:a16="http://schemas.microsoft.com/office/drawing/2014/main" id="{0A087B4B-A66E-44AE-8A17-F6FA06D72678}"/>
                  </a:ext>
                </a:extLst>
              </p:cNvPr>
              <p:cNvSpPr/>
              <p:nvPr/>
            </p:nvSpPr>
            <p:spPr>
              <a:xfrm>
                <a:off x="7751721" y="3171617"/>
                <a:ext cx="57069" cy="133646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2761" extrusionOk="0">
                    <a:moveTo>
                      <a:pt x="1018" y="0"/>
                    </a:moveTo>
                    <a:cubicBezTo>
                      <a:pt x="1000" y="0"/>
                      <a:pt x="982" y="9"/>
                      <a:pt x="976" y="27"/>
                    </a:cubicBezTo>
                    <a:cubicBezTo>
                      <a:pt x="941" y="194"/>
                      <a:pt x="953" y="360"/>
                      <a:pt x="953" y="527"/>
                    </a:cubicBezTo>
                    <a:cubicBezTo>
                      <a:pt x="953" y="682"/>
                      <a:pt x="976" y="849"/>
                      <a:pt x="976" y="1015"/>
                    </a:cubicBezTo>
                    <a:cubicBezTo>
                      <a:pt x="976" y="1158"/>
                      <a:pt x="953" y="1301"/>
                      <a:pt x="822" y="1373"/>
                    </a:cubicBezTo>
                    <a:cubicBezTo>
                      <a:pt x="691" y="1444"/>
                      <a:pt x="524" y="1480"/>
                      <a:pt x="381" y="1503"/>
                    </a:cubicBezTo>
                    <a:cubicBezTo>
                      <a:pt x="274" y="1539"/>
                      <a:pt x="107" y="1515"/>
                      <a:pt x="48" y="1634"/>
                    </a:cubicBezTo>
                    <a:cubicBezTo>
                      <a:pt x="0" y="1742"/>
                      <a:pt x="95" y="1920"/>
                      <a:pt x="143" y="2027"/>
                    </a:cubicBezTo>
                    <a:cubicBezTo>
                      <a:pt x="238" y="2289"/>
                      <a:pt x="393" y="2516"/>
                      <a:pt x="583" y="2742"/>
                    </a:cubicBezTo>
                    <a:cubicBezTo>
                      <a:pt x="597" y="2755"/>
                      <a:pt x="611" y="2761"/>
                      <a:pt x="624" y="2761"/>
                    </a:cubicBezTo>
                    <a:cubicBezTo>
                      <a:pt x="670" y="2761"/>
                      <a:pt x="706" y="2693"/>
                      <a:pt x="679" y="2646"/>
                    </a:cubicBezTo>
                    <a:cubicBezTo>
                      <a:pt x="500" y="2432"/>
                      <a:pt x="357" y="2158"/>
                      <a:pt x="274" y="1896"/>
                    </a:cubicBezTo>
                    <a:cubicBezTo>
                      <a:pt x="262" y="1849"/>
                      <a:pt x="262" y="1813"/>
                      <a:pt x="238" y="1777"/>
                    </a:cubicBezTo>
                    <a:lnTo>
                      <a:pt x="226" y="1718"/>
                    </a:lnTo>
                    <a:cubicBezTo>
                      <a:pt x="226" y="1682"/>
                      <a:pt x="393" y="1682"/>
                      <a:pt x="417" y="1682"/>
                    </a:cubicBezTo>
                    <a:cubicBezTo>
                      <a:pt x="560" y="1670"/>
                      <a:pt x="703" y="1623"/>
                      <a:pt x="834" y="1575"/>
                    </a:cubicBezTo>
                    <a:cubicBezTo>
                      <a:pt x="953" y="1515"/>
                      <a:pt x="1060" y="1456"/>
                      <a:pt x="1119" y="1337"/>
                    </a:cubicBezTo>
                    <a:cubicBezTo>
                      <a:pt x="1179" y="1218"/>
                      <a:pt x="1179" y="1087"/>
                      <a:pt x="1179" y="968"/>
                    </a:cubicBezTo>
                    <a:cubicBezTo>
                      <a:pt x="1179" y="825"/>
                      <a:pt x="1167" y="658"/>
                      <a:pt x="1155" y="503"/>
                    </a:cubicBezTo>
                    <a:cubicBezTo>
                      <a:pt x="1131" y="349"/>
                      <a:pt x="1119" y="182"/>
                      <a:pt x="1060" y="27"/>
                    </a:cubicBezTo>
                    <a:cubicBezTo>
                      <a:pt x="1054" y="9"/>
                      <a:pt x="1036" y="0"/>
                      <a:pt x="1018" y="0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3" name="Google Shape;3404;p46">
                <a:extLst>
                  <a:ext uri="{FF2B5EF4-FFF2-40B4-BE49-F238E27FC236}">
                    <a16:creationId xmlns:a16="http://schemas.microsoft.com/office/drawing/2014/main" id="{AB4F0253-9DA4-4373-90E5-B206AA7F6636}"/>
                  </a:ext>
                </a:extLst>
              </p:cNvPr>
              <p:cNvSpPr/>
              <p:nvPr/>
            </p:nvSpPr>
            <p:spPr>
              <a:xfrm>
                <a:off x="7750027" y="3344202"/>
                <a:ext cx="168086" cy="70304"/>
              </a:xfrm>
              <a:custGeom>
                <a:avLst/>
                <a:gdLst/>
                <a:ahLst/>
                <a:cxnLst/>
                <a:rect l="l" t="t" r="r" b="b"/>
                <a:pathLst>
                  <a:path w="3395" h="1420" extrusionOk="0">
                    <a:moveTo>
                      <a:pt x="2709" y="0"/>
                    </a:moveTo>
                    <a:cubicBezTo>
                      <a:pt x="2406" y="0"/>
                      <a:pt x="2072" y="169"/>
                      <a:pt x="1513" y="197"/>
                    </a:cubicBezTo>
                    <a:cubicBezTo>
                      <a:pt x="1451" y="200"/>
                      <a:pt x="1391" y="201"/>
                      <a:pt x="1334" y="201"/>
                    </a:cubicBezTo>
                    <a:cubicBezTo>
                      <a:pt x="897" y="201"/>
                      <a:pt x="577" y="126"/>
                      <a:pt x="389" y="126"/>
                    </a:cubicBezTo>
                    <a:cubicBezTo>
                      <a:pt x="304" y="126"/>
                      <a:pt x="246" y="141"/>
                      <a:pt x="215" y="185"/>
                    </a:cubicBezTo>
                    <a:cubicBezTo>
                      <a:pt x="0" y="501"/>
                      <a:pt x="365" y="1419"/>
                      <a:pt x="1483" y="1419"/>
                    </a:cubicBezTo>
                    <a:cubicBezTo>
                      <a:pt x="1543" y="1419"/>
                      <a:pt x="1604" y="1416"/>
                      <a:pt x="1668" y="1411"/>
                    </a:cubicBezTo>
                    <a:cubicBezTo>
                      <a:pt x="2716" y="1328"/>
                      <a:pt x="3394" y="232"/>
                      <a:pt x="2978" y="54"/>
                    </a:cubicBezTo>
                    <a:cubicBezTo>
                      <a:pt x="2887" y="15"/>
                      <a:pt x="2799" y="0"/>
                      <a:pt x="27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4" name="Google Shape;3396;p46">
                <a:extLst>
                  <a:ext uri="{FF2B5EF4-FFF2-40B4-BE49-F238E27FC236}">
                    <a16:creationId xmlns:a16="http://schemas.microsoft.com/office/drawing/2014/main" id="{E953B58C-70D2-4C08-B1C5-65B2B08C9303}"/>
                  </a:ext>
                </a:extLst>
              </p:cNvPr>
              <p:cNvSpPr/>
              <p:nvPr/>
            </p:nvSpPr>
            <p:spPr>
              <a:xfrm rot="21304703">
                <a:off x="7642915" y="2775129"/>
                <a:ext cx="718143" cy="481881"/>
              </a:xfrm>
              <a:custGeom>
                <a:avLst/>
                <a:gdLst/>
                <a:ahLst/>
                <a:cxnLst/>
                <a:rect l="l" t="t" r="r" b="b"/>
                <a:pathLst>
                  <a:path w="14505" h="9733" extrusionOk="0">
                    <a:moveTo>
                      <a:pt x="6337" y="0"/>
                    </a:moveTo>
                    <a:cubicBezTo>
                      <a:pt x="6165" y="0"/>
                      <a:pt x="5994" y="6"/>
                      <a:pt x="5825" y="17"/>
                    </a:cubicBezTo>
                    <a:cubicBezTo>
                      <a:pt x="5563" y="28"/>
                      <a:pt x="5313" y="52"/>
                      <a:pt x="5039" y="88"/>
                    </a:cubicBezTo>
                    <a:cubicBezTo>
                      <a:pt x="4301" y="207"/>
                      <a:pt x="3551" y="421"/>
                      <a:pt x="2872" y="755"/>
                    </a:cubicBezTo>
                    <a:cubicBezTo>
                      <a:pt x="1289" y="1564"/>
                      <a:pt x="193" y="3160"/>
                      <a:pt x="51" y="4886"/>
                    </a:cubicBezTo>
                    <a:cubicBezTo>
                      <a:pt x="40" y="5056"/>
                      <a:pt x="1" y="5652"/>
                      <a:pt x="280" y="5652"/>
                    </a:cubicBezTo>
                    <a:cubicBezTo>
                      <a:pt x="314" y="5652"/>
                      <a:pt x="352" y="5644"/>
                      <a:pt x="396" y="5624"/>
                    </a:cubicBezTo>
                    <a:cubicBezTo>
                      <a:pt x="432" y="5612"/>
                      <a:pt x="455" y="5577"/>
                      <a:pt x="491" y="5553"/>
                    </a:cubicBezTo>
                    <a:cubicBezTo>
                      <a:pt x="622" y="5136"/>
                      <a:pt x="908" y="4755"/>
                      <a:pt x="1182" y="4422"/>
                    </a:cubicBezTo>
                    <a:cubicBezTo>
                      <a:pt x="1527" y="4053"/>
                      <a:pt x="1920" y="3719"/>
                      <a:pt x="2337" y="3434"/>
                    </a:cubicBezTo>
                    <a:cubicBezTo>
                      <a:pt x="2956" y="3005"/>
                      <a:pt x="3658" y="2672"/>
                      <a:pt x="4384" y="2434"/>
                    </a:cubicBezTo>
                    <a:cubicBezTo>
                      <a:pt x="4932" y="1981"/>
                      <a:pt x="5647" y="1683"/>
                      <a:pt x="6361" y="1576"/>
                    </a:cubicBezTo>
                    <a:lnTo>
                      <a:pt x="6361" y="1576"/>
                    </a:lnTo>
                    <a:cubicBezTo>
                      <a:pt x="5789" y="1719"/>
                      <a:pt x="5230" y="2041"/>
                      <a:pt x="4789" y="2434"/>
                    </a:cubicBezTo>
                    <a:cubicBezTo>
                      <a:pt x="4873" y="2767"/>
                      <a:pt x="4992" y="3076"/>
                      <a:pt x="5158" y="3362"/>
                    </a:cubicBezTo>
                    <a:cubicBezTo>
                      <a:pt x="5587" y="4136"/>
                      <a:pt x="6289" y="4743"/>
                      <a:pt x="7099" y="5136"/>
                    </a:cubicBezTo>
                    <a:cubicBezTo>
                      <a:pt x="7373" y="5279"/>
                      <a:pt x="7671" y="5386"/>
                      <a:pt x="7992" y="5470"/>
                    </a:cubicBezTo>
                    <a:cubicBezTo>
                      <a:pt x="8052" y="5874"/>
                      <a:pt x="8052" y="6279"/>
                      <a:pt x="8242" y="6636"/>
                    </a:cubicBezTo>
                    <a:cubicBezTo>
                      <a:pt x="8468" y="7041"/>
                      <a:pt x="8897" y="7172"/>
                      <a:pt x="9266" y="7410"/>
                    </a:cubicBezTo>
                    <a:cubicBezTo>
                      <a:pt x="9659" y="7648"/>
                      <a:pt x="9849" y="8089"/>
                      <a:pt x="9838" y="8530"/>
                    </a:cubicBezTo>
                    <a:cubicBezTo>
                      <a:pt x="9838" y="8708"/>
                      <a:pt x="9611" y="9720"/>
                      <a:pt x="9957" y="9732"/>
                    </a:cubicBezTo>
                    <a:cubicBezTo>
                      <a:pt x="9980" y="9732"/>
                      <a:pt x="10028" y="9720"/>
                      <a:pt x="10052" y="9684"/>
                    </a:cubicBezTo>
                    <a:cubicBezTo>
                      <a:pt x="10314" y="9482"/>
                      <a:pt x="10564" y="9268"/>
                      <a:pt x="10850" y="9089"/>
                    </a:cubicBezTo>
                    <a:cubicBezTo>
                      <a:pt x="11123" y="8911"/>
                      <a:pt x="11457" y="8851"/>
                      <a:pt x="11778" y="8756"/>
                    </a:cubicBezTo>
                    <a:cubicBezTo>
                      <a:pt x="12159" y="8637"/>
                      <a:pt x="12516" y="8494"/>
                      <a:pt x="12850" y="8315"/>
                    </a:cubicBezTo>
                    <a:cubicBezTo>
                      <a:pt x="13481" y="7994"/>
                      <a:pt x="14017" y="7482"/>
                      <a:pt x="14255" y="6851"/>
                    </a:cubicBezTo>
                    <a:cubicBezTo>
                      <a:pt x="14505" y="6148"/>
                      <a:pt x="14505" y="5374"/>
                      <a:pt x="14362" y="4612"/>
                    </a:cubicBezTo>
                    <a:cubicBezTo>
                      <a:pt x="14100" y="3481"/>
                      <a:pt x="13493" y="2398"/>
                      <a:pt x="12612" y="1588"/>
                    </a:cubicBezTo>
                    <a:cubicBezTo>
                      <a:pt x="12469" y="1457"/>
                      <a:pt x="12302" y="1326"/>
                      <a:pt x="12135" y="1207"/>
                    </a:cubicBezTo>
                    <a:cubicBezTo>
                      <a:pt x="11600" y="826"/>
                      <a:pt x="10981" y="576"/>
                      <a:pt x="10338" y="445"/>
                    </a:cubicBezTo>
                    <a:cubicBezTo>
                      <a:pt x="9992" y="374"/>
                      <a:pt x="9671" y="326"/>
                      <a:pt x="9326" y="314"/>
                    </a:cubicBezTo>
                    <a:cubicBezTo>
                      <a:pt x="9199" y="302"/>
                      <a:pt x="9070" y="296"/>
                      <a:pt x="8941" y="296"/>
                    </a:cubicBezTo>
                    <a:cubicBezTo>
                      <a:pt x="8684" y="296"/>
                      <a:pt x="8425" y="322"/>
                      <a:pt x="8171" y="386"/>
                    </a:cubicBezTo>
                    <a:lnTo>
                      <a:pt x="7992" y="290"/>
                    </a:lnTo>
                    <a:cubicBezTo>
                      <a:pt x="7873" y="231"/>
                      <a:pt x="7730" y="195"/>
                      <a:pt x="7611" y="159"/>
                    </a:cubicBezTo>
                    <a:cubicBezTo>
                      <a:pt x="7202" y="40"/>
                      <a:pt x="6768" y="0"/>
                      <a:pt x="6337" y="0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5" name="Google Shape;3397;p46">
                <a:extLst>
                  <a:ext uri="{FF2B5EF4-FFF2-40B4-BE49-F238E27FC236}">
                    <a16:creationId xmlns:a16="http://schemas.microsoft.com/office/drawing/2014/main" id="{D6C47E3B-E198-4C01-ADA5-F682D3B971F9}"/>
                  </a:ext>
                </a:extLst>
              </p:cNvPr>
              <p:cNvSpPr/>
              <p:nvPr/>
            </p:nvSpPr>
            <p:spPr>
              <a:xfrm>
                <a:off x="7963953" y="2811590"/>
                <a:ext cx="338401" cy="161947"/>
              </a:xfrm>
              <a:custGeom>
                <a:avLst/>
                <a:gdLst/>
                <a:ahLst/>
                <a:cxnLst/>
                <a:rect l="l" t="t" r="r" b="b"/>
                <a:pathLst>
                  <a:path w="6835" h="3271" extrusionOk="0">
                    <a:moveTo>
                      <a:pt x="4549" y="1"/>
                    </a:moveTo>
                    <a:cubicBezTo>
                      <a:pt x="4227" y="72"/>
                      <a:pt x="3930" y="179"/>
                      <a:pt x="3680" y="251"/>
                    </a:cubicBezTo>
                    <a:cubicBezTo>
                      <a:pt x="2668" y="560"/>
                      <a:pt x="1703" y="989"/>
                      <a:pt x="751" y="1441"/>
                    </a:cubicBezTo>
                    <a:cubicBezTo>
                      <a:pt x="501" y="1561"/>
                      <a:pt x="215" y="1691"/>
                      <a:pt x="108" y="1965"/>
                    </a:cubicBezTo>
                    <a:cubicBezTo>
                      <a:pt x="1" y="2203"/>
                      <a:pt x="96" y="2477"/>
                      <a:pt x="263" y="2692"/>
                    </a:cubicBezTo>
                    <a:cubicBezTo>
                      <a:pt x="441" y="2882"/>
                      <a:pt x="655" y="3013"/>
                      <a:pt x="894" y="3132"/>
                    </a:cubicBezTo>
                    <a:cubicBezTo>
                      <a:pt x="1037" y="3204"/>
                      <a:pt x="1192" y="3271"/>
                      <a:pt x="1336" y="3271"/>
                    </a:cubicBezTo>
                    <a:cubicBezTo>
                      <a:pt x="1406" y="3271"/>
                      <a:pt x="1474" y="3255"/>
                      <a:pt x="1536" y="3215"/>
                    </a:cubicBezTo>
                    <a:cubicBezTo>
                      <a:pt x="1763" y="3049"/>
                      <a:pt x="1751" y="2692"/>
                      <a:pt x="1953" y="2525"/>
                    </a:cubicBezTo>
                    <a:cubicBezTo>
                      <a:pt x="2033" y="2465"/>
                      <a:pt x="2121" y="2443"/>
                      <a:pt x="2215" y="2443"/>
                    </a:cubicBezTo>
                    <a:cubicBezTo>
                      <a:pt x="2455" y="2443"/>
                      <a:pt x="2727" y="2587"/>
                      <a:pt x="2977" y="2587"/>
                    </a:cubicBezTo>
                    <a:cubicBezTo>
                      <a:pt x="3034" y="2587"/>
                      <a:pt x="3090" y="2579"/>
                      <a:pt x="3144" y="2561"/>
                    </a:cubicBezTo>
                    <a:cubicBezTo>
                      <a:pt x="3489" y="2418"/>
                      <a:pt x="3537" y="1953"/>
                      <a:pt x="3799" y="1691"/>
                    </a:cubicBezTo>
                    <a:cubicBezTo>
                      <a:pt x="3960" y="1541"/>
                      <a:pt x="4180" y="1487"/>
                      <a:pt x="4397" y="1487"/>
                    </a:cubicBezTo>
                    <a:cubicBezTo>
                      <a:pt x="4420" y="1487"/>
                      <a:pt x="4443" y="1488"/>
                      <a:pt x="4465" y="1489"/>
                    </a:cubicBezTo>
                    <a:cubicBezTo>
                      <a:pt x="4704" y="1489"/>
                      <a:pt x="4942" y="1549"/>
                      <a:pt x="5180" y="1572"/>
                    </a:cubicBezTo>
                    <a:cubicBezTo>
                      <a:pt x="5266" y="1581"/>
                      <a:pt x="5352" y="1585"/>
                      <a:pt x="5439" y="1585"/>
                    </a:cubicBezTo>
                    <a:cubicBezTo>
                      <a:pt x="5834" y="1585"/>
                      <a:pt x="6231" y="1496"/>
                      <a:pt x="6573" y="1310"/>
                    </a:cubicBezTo>
                    <a:cubicBezTo>
                      <a:pt x="6656" y="1263"/>
                      <a:pt x="6763" y="1203"/>
                      <a:pt x="6835" y="1132"/>
                    </a:cubicBezTo>
                    <a:cubicBezTo>
                      <a:pt x="6692" y="1001"/>
                      <a:pt x="6525" y="858"/>
                      <a:pt x="6347" y="751"/>
                    </a:cubicBezTo>
                    <a:cubicBezTo>
                      <a:pt x="5811" y="382"/>
                      <a:pt x="5180" y="132"/>
                      <a:pt x="4549" y="1"/>
                    </a:cubicBezTo>
                    <a:close/>
                  </a:path>
                </a:pathLst>
              </a:custGeom>
              <a:solidFill>
                <a:srgbClr val="2D29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6" name="Google Shape;3398;p46">
                <a:extLst>
                  <a:ext uri="{FF2B5EF4-FFF2-40B4-BE49-F238E27FC236}">
                    <a16:creationId xmlns:a16="http://schemas.microsoft.com/office/drawing/2014/main" id="{CF4E713A-583A-4975-AC8A-1D074055CE61}"/>
                  </a:ext>
                </a:extLst>
              </p:cNvPr>
              <p:cNvSpPr/>
              <p:nvPr/>
            </p:nvSpPr>
            <p:spPr>
              <a:xfrm>
                <a:off x="7741286" y="2773789"/>
                <a:ext cx="282999" cy="118774"/>
              </a:xfrm>
              <a:custGeom>
                <a:avLst/>
                <a:gdLst/>
                <a:ahLst/>
                <a:cxnLst/>
                <a:rect l="l" t="t" r="r" b="b"/>
                <a:pathLst>
                  <a:path w="5716" h="2399" extrusionOk="0">
                    <a:moveTo>
                      <a:pt x="4046" y="0"/>
                    </a:moveTo>
                    <a:cubicBezTo>
                      <a:pt x="3876" y="0"/>
                      <a:pt x="3706" y="6"/>
                      <a:pt x="3536" y="17"/>
                    </a:cubicBezTo>
                    <a:cubicBezTo>
                      <a:pt x="3263" y="28"/>
                      <a:pt x="3013" y="52"/>
                      <a:pt x="2739" y="88"/>
                    </a:cubicBezTo>
                    <a:cubicBezTo>
                      <a:pt x="2417" y="267"/>
                      <a:pt x="2084" y="457"/>
                      <a:pt x="1786" y="636"/>
                    </a:cubicBezTo>
                    <a:cubicBezTo>
                      <a:pt x="1667" y="731"/>
                      <a:pt x="1536" y="814"/>
                      <a:pt x="1512" y="945"/>
                    </a:cubicBezTo>
                    <a:cubicBezTo>
                      <a:pt x="1489" y="1040"/>
                      <a:pt x="1524" y="1112"/>
                      <a:pt x="1477" y="1183"/>
                    </a:cubicBezTo>
                    <a:cubicBezTo>
                      <a:pt x="1441" y="1255"/>
                      <a:pt x="1381" y="1267"/>
                      <a:pt x="1298" y="1291"/>
                    </a:cubicBezTo>
                    <a:cubicBezTo>
                      <a:pt x="1084" y="1374"/>
                      <a:pt x="869" y="1457"/>
                      <a:pt x="643" y="1529"/>
                    </a:cubicBezTo>
                    <a:cubicBezTo>
                      <a:pt x="488" y="1588"/>
                      <a:pt x="322" y="1648"/>
                      <a:pt x="203" y="1767"/>
                    </a:cubicBezTo>
                    <a:cubicBezTo>
                      <a:pt x="60" y="1886"/>
                      <a:pt x="0" y="2064"/>
                      <a:pt x="84" y="2207"/>
                    </a:cubicBezTo>
                    <a:cubicBezTo>
                      <a:pt x="157" y="2346"/>
                      <a:pt x="339" y="2398"/>
                      <a:pt x="522" y="2398"/>
                    </a:cubicBezTo>
                    <a:cubicBezTo>
                      <a:pt x="575" y="2398"/>
                      <a:pt x="628" y="2394"/>
                      <a:pt x="679" y="2386"/>
                    </a:cubicBezTo>
                    <a:cubicBezTo>
                      <a:pt x="1131" y="2291"/>
                      <a:pt x="1489" y="2005"/>
                      <a:pt x="1870" y="1755"/>
                    </a:cubicBezTo>
                    <a:cubicBezTo>
                      <a:pt x="2536" y="1314"/>
                      <a:pt x="3298" y="969"/>
                      <a:pt x="4084" y="719"/>
                    </a:cubicBezTo>
                    <a:cubicBezTo>
                      <a:pt x="4453" y="600"/>
                      <a:pt x="4810" y="505"/>
                      <a:pt x="5179" y="421"/>
                    </a:cubicBezTo>
                    <a:cubicBezTo>
                      <a:pt x="5346" y="386"/>
                      <a:pt x="5549" y="362"/>
                      <a:pt x="5715" y="326"/>
                    </a:cubicBezTo>
                    <a:cubicBezTo>
                      <a:pt x="5596" y="267"/>
                      <a:pt x="5477" y="219"/>
                      <a:pt x="5322" y="159"/>
                    </a:cubicBezTo>
                    <a:cubicBezTo>
                      <a:pt x="4905" y="40"/>
                      <a:pt x="4475" y="0"/>
                      <a:pt x="4046" y="0"/>
                    </a:cubicBezTo>
                    <a:close/>
                  </a:path>
                </a:pathLst>
              </a:custGeom>
              <a:solidFill>
                <a:srgbClr val="2D29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318" name="Google Shape;3260;p46">
            <a:extLst>
              <a:ext uri="{FF2B5EF4-FFF2-40B4-BE49-F238E27FC236}">
                <a16:creationId xmlns:a16="http://schemas.microsoft.com/office/drawing/2014/main" id="{E911BACF-7623-4E32-BFB2-1C2E36BB3C01}"/>
              </a:ext>
            </a:extLst>
          </p:cNvPr>
          <p:cNvGrpSpPr/>
          <p:nvPr/>
        </p:nvGrpSpPr>
        <p:grpSpPr>
          <a:xfrm rot="20299065" flipH="1">
            <a:off x="6363684" y="2003942"/>
            <a:ext cx="1451891" cy="995023"/>
            <a:chOff x="-3035943" y="1509393"/>
            <a:chExt cx="577108" cy="470377"/>
          </a:xfrm>
        </p:grpSpPr>
        <p:sp>
          <p:nvSpPr>
            <p:cNvPr id="319" name="Google Shape;3261;p46">
              <a:extLst>
                <a:ext uri="{FF2B5EF4-FFF2-40B4-BE49-F238E27FC236}">
                  <a16:creationId xmlns:a16="http://schemas.microsoft.com/office/drawing/2014/main" id="{E208BCF3-9E8D-429B-820B-16D6CDD107E4}"/>
                </a:ext>
              </a:extLst>
            </p:cNvPr>
            <p:cNvSpPr/>
            <p:nvPr/>
          </p:nvSpPr>
          <p:spPr>
            <a:xfrm rot="-418633">
              <a:off x="-3035943" y="1509393"/>
              <a:ext cx="577108" cy="387245"/>
            </a:xfrm>
            <a:custGeom>
              <a:avLst/>
              <a:gdLst/>
              <a:ahLst/>
              <a:cxnLst/>
              <a:rect l="l" t="t" r="r" b="b"/>
              <a:pathLst>
                <a:path w="23194" h="15377" extrusionOk="0">
                  <a:moveTo>
                    <a:pt x="17076" y="1"/>
                  </a:moveTo>
                  <a:cubicBezTo>
                    <a:pt x="15015" y="1"/>
                    <a:pt x="12935" y="727"/>
                    <a:pt x="10942" y="1117"/>
                  </a:cubicBezTo>
                  <a:cubicBezTo>
                    <a:pt x="8621" y="1569"/>
                    <a:pt x="6287" y="2069"/>
                    <a:pt x="4108" y="3117"/>
                  </a:cubicBezTo>
                  <a:cubicBezTo>
                    <a:pt x="3346" y="3474"/>
                    <a:pt x="2608" y="3915"/>
                    <a:pt x="2013" y="4546"/>
                  </a:cubicBezTo>
                  <a:cubicBezTo>
                    <a:pt x="1" y="6653"/>
                    <a:pt x="1132" y="10118"/>
                    <a:pt x="2453" y="12416"/>
                  </a:cubicBezTo>
                  <a:cubicBezTo>
                    <a:pt x="3687" y="14539"/>
                    <a:pt x="5487" y="15376"/>
                    <a:pt x="7518" y="15376"/>
                  </a:cubicBezTo>
                  <a:cubicBezTo>
                    <a:pt x="7936" y="15376"/>
                    <a:pt x="8364" y="15341"/>
                    <a:pt x="8799" y="15273"/>
                  </a:cubicBezTo>
                  <a:cubicBezTo>
                    <a:pt x="10050" y="15071"/>
                    <a:pt x="11264" y="14654"/>
                    <a:pt x="12478" y="14226"/>
                  </a:cubicBezTo>
                  <a:cubicBezTo>
                    <a:pt x="14455" y="13547"/>
                    <a:pt x="16431" y="12833"/>
                    <a:pt x="18372" y="12011"/>
                  </a:cubicBezTo>
                  <a:cubicBezTo>
                    <a:pt x="19979" y="11344"/>
                    <a:pt x="22384" y="10761"/>
                    <a:pt x="22932" y="8654"/>
                  </a:cubicBezTo>
                  <a:cubicBezTo>
                    <a:pt x="23194" y="7665"/>
                    <a:pt x="23123" y="6594"/>
                    <a:pt x="22980" y="5570"/>
                  </a:cubicBezTo>
                  <a:cubicBezTo>
                    <a:pt x="22849" y="4605"/>
                    <a:pt x="22658" y="3593"/>
                    <a:pt x="22218" y="2736"/>
                  </a:cubicBezTo>
                  <a:cubicBezTo>
                    <a:pt x="22158" y="2641"/>
                    <a:pt x="22122" y="2534"/>
                    <a:pt x="22063" y="2439"/>
                  </a:cubicBezTo>
                  <a:cubicBezTo>
                    <a:pt x="21503" y="1522"/>
                    <a:pt x="20658" y="879"/>
                    <a:pt x="19741" y="498"/>
                  </a:cubicBezTo>
                  <a:cubicBezTo>
                    <a:pt x="18862" y="137"/>
                    <a:pt x="17971" y="1"/>
                    <a:pt x="170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20" name="Google Shape;3262;p46">
              <a:extLst>
                <a:ext uri="{FF2B5EF4-FFF2-40B4-BE49-F238E27FC236}">
                  <a16:creationId xmlns:a16="http://schemas.microsoft.com/office/drawing/2014/main" id="{1BC52563-162A-4CDB-9462-7D6A6FCC7CA2}"/>
                </a:ext>
              </a:extLst>
            </p:cNvPr>
            <p:cNvSpPr/>
            <p:nvPr/>
          </p:nvSpPr>
          <p:spPr>
            <a:xfrm rot="2604595">
              <a:off x="-2948787" y="1865098"/>
              <a:ext cx="57095" cy="114672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F1B4991-5324-4ECA-8348-B3F5547EE57C}"/>
              </a:ext>
            </a:extLst>
          </p:cNvPr>
          <p:cNvSpPr txBox="1"/>
          <p:nvPr/>
        </p:nvSpPr>
        <p:spPr>
          <a:xfrm>
            <a:off x="6401118" y="2133834"/>
            <a:ext cx="1356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004D61"/>
                </a:solidFill>
              </a:rPr>
              <a:t>Nhớ chuẩn bị bài cho tiết sau bạn nhé!</a:t>
            </a:r>
          </a:p>
        </p:txBody>
      </p:sp>
      <p:grpSp>
        <p:nvGrpSpPr>
          <p:cNvPr id="322" name="Google Shape;3260;p46">
            <a:extLst>
              <a:ext uri="{FF2B5EF4-FFF2-40B4-BE49-F238E27FC236}">
                <a16:creationId xmlns:a16="http://schemas.microsoft.com/office/drawing/2014/main" id="{6BBFCC1D-BC3E-48D4-A7DA-FBB37D436E86}"/>
              </a:ext>
            </a:extLst>
          </p:cNvPr>
          <p:cNvGrpSpPr/>
          <p:nvPr/>
        </p:nvGrpSpPr>
        <p:grpSpPr>
          <a:xfrm rot="1300935">
            <a:off x="1510202" y="1774290"/>
            <a:ext cx="1259862" cy="1302102"/>
            <a:chOff x="-3035943" y="1509393"/>
            <a:chExt cx="577108" cy="470377"/>
          </a:xfrm>
        </p:grpSpPr>
        <p:sp>
          <p:nvSpPr>
            <p:cNvPr id="323" name="Google Shape;3261;p46">
              <a:extLst>
                <a:ext uri="{FF2B5EF4-FFF2-40B4-BE49-F238E27FC236}">
                  <a16:creationId xmlns:a16="http://schemas.microsoft.com/office/drawing/2014/main" id="{F2717CAD-4B49-49EE-BFC6-67DCE735C538}"/>
                </a:ext>
              </a:extLst>
            </p:cNvPr>
            <p:cNvSpPr/>
            <p:nvPr/>
          </p:nvSpPr>
          <p:spPr>
            <a:xfrm rot="-418633">
              <a:off x="-3035943" y="1509393"/>
              <a:ext cx="577108" cy="387245"/>
            </a:xfrm>
            <a:custGeom>
              <a:avLst/>
              <a:gdLst/>
              <a:ahLst/>
              <a:cxnLst/>
              <a:rect l="l" t="t" r="r" b="b"/>
              <a:pathLst>
                <a:path w="23194" h="15377" extrusionOk="0">
                  <a:moveTo>
                    <a:pt x="17076" y="1"/>
                  </a:moveTo>
                  <a:cubicBezTo>
                    <a:pt x="15015" y="1"/>
                    <a:pt x="12935" y="727"/>
                    <a:pt x="10942" y="1117"/>
                  </a:cubicBezTo>
                  <a:cubicBezTo>
                    <a:pt x="8621" y="1569"/>
                    <a:pt x="6287" y="2069"/>
                    <a:pt x="4108" y="3117"/>
                  </a:cubicBezTo>
                  <a:cubicBezTo>
                    <a:pt x="3346" y="3474"/>
                    <a:pt x="2608" y="3915"/>
                    <a:pt x="2013" y="4546"/>
                  </a:cubicBezTo>
                  <a:cubicBezTo>
                    <a:pt x="1" y="6653"/>
                    <a:pt x="1132" y="10118"/>
                    <a:pt x="2453" y="12416"/>
                  </a:cubicBezTo>
                  <a:cubicBezTo>
                    <a:pt x="3687" y="14539"/>
                    <a:pt x="5487" y="15376"/>
                    <a:pt x="7518" y="15376"/>
                  </a:cubicBezTo>
                  <a:cubicBezTo>
                    <a:pt x="7936" y="15376"/>
                    <a:pt x="8364" y="15341"/>
                    <a:pt x="8799" y="15273"/>
                  </a:cubicBezTo>
                  <a:cubicBezTo>
                    <a:pt x="10050" y="15071"/>
                    <a:pt x="11264" y="14654"/>
                    <a:pt x="12478" y="14226"/>
                  </a:cubicBezTo>
                  <a:cubicBezTo>
                    <a:pt x="14455" y="13547"/>
                    <a:pt x="16431" y="12833"/>
                    <a:pt x="18372" y="12011"/>
                  </a:cubicBezTo>
                  <a:cubicBezTo>
                    <a:pt x="19979" y="11344"/>
                    <a:pt x="22384" y="10761"/>
                    <a:pt x="22932" y="8654"/>
                  </a:cubicBezTo>
                  <a:cubicBezTo>
                    <a:pt x="23194" y="7665"/>
                    <a:pt x="23123" y="6594"/>
                    <a:pt x="22980" y="5570"/>
                  </a:cubicBezTo>
                  <a:cubicBezTo>
                    <a:pt x="22849" y="4605"/>
                    <a:pt x="22658" y="3593"/>
                    <a:pt x="22218" y="2736"/>
                  </a:cubicBezTo>
                  <a:cubicBezTo>
                    <a:pt x="22158" y="2641"/>
                    <a:pt x="22122" y="2534"/>
                    <a:pt x="22063" y="2439"/>
                  </a:cubicBezTo>
                  <a:cubicBezTo>
                    <a:pt x="21503" y="1522"/>
                    <a:pt x="20658" y="879"/>
                    <a:pt x="19741" y="498"/>
                  </a:cubicBezTo>
                  <a:cubicBezTo>
                    <a:pt x="18862" y="137"/>
                    <a:pt x="17971" y="1"/>
                    <a:pt x="170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24" name="Google Shape;3262;p46">
              <a:extLst>
                <a:ext uri="{FF2B5EF4-FFF2-40B4-BE49-F238E27FC236}">
                  <a16:creationId xmlns:a16="http://schemas.microsoft.com/office/drawing/2014/main" id="{817B4233-814F-410B-9201-9AE206E51E39}"/>
                </a:ext>
              </a:extLst>
            </p:cNvPr>
            <p:cNvSpPr/>
            <p:nvPr/>
          </p:nvSpPr>
          <p:spPr>
            <a:xfrm rot="2604595">
              <a:off x="-2948787" y="1865098"/>
              <a:ext cx="57095" cy="114672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325" name="TextBox 324">
            <a:extLst>
              <a:ext uri="{FF2B5EF4-FFF2-40B4-BE49-F238E27FC236}">
                <a16:creationId xmlns:a16="http://schemas.microsoft.com/office/drawing/2014/main" id="{A5581FCE-69D6-4852-A0D3-029E58513C34}"/>
              </a:ext>
            </a:extLst>
          </p:cNvPr>
          <p:cNvSpPr txBox="1"/>
          <p:nvPr/>
        </p:nvSpPr>
        <p:spPr>
          <a:xfrm>
            <a:off x="1645168" y="2087585"/>
            <a:ext cx="1196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004D61"/>
                </a:solidFill>
              </a:rPr>
              <a:t>Hãy học thật chăm chỉ nhé!</a:t>
            </a:r>
          </a:p>
        </p:txBody>
      </p:sp>
      <p:sp>
        <p:nvSpPr>
          <p:cNvPr id="242" name="Heart 241">
            <a:extLst>
              <a:ext uri="{FF2B5EF4-FFF2-40B4-BE49-F238E27FC236}">
                <a16:creationId xmlns:a16="http://schemas.microsoft.com/office/drawing/2014/main" id="{6E049983-BE30-462A-8182-957C232B9F7A}"/>
              </a:ext>
            </a:extLst>
          </p:cNvPr>
          <p:cNvSpPr/>
          <p:nvPr/>
        </p:nvSpPr>
        <p:spPr>
          <a:xfrm>
            <a:off x="86949" y="4516532"/>
            <a:ext cx="609902" cy="542143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0170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7" name="Google Shape;5497;p61"/>
          <p:cNvSpPr/>
          <p:nvPr/>
        </p:nvSpPr>
        <p:spPr>
          <a:xfrm flipH="1">
            <a:off x="6971640" y="3762775"/>
            <a:ext cx="2230798" cy="1635111"/>
          </a:xfrm>
          <a:custGeom>
            <a:avLst/>
            <a:gdLst/>
            <a:ahLst/>
            <a:cxnLst/>
            <a:rect l="l" t="t" r="r" b="b"/>
            <a:pathLst>
              <a:path w="51876" h="33283" extrusionOk="0">
                <a:moveTo>
                  <a:pt x="9463" y="0"/>
                </a:moveTo>
                <a:cubicBezTo>
                  <a:pt x="9333" y="0"/>
                  <a:pt x="9203" y="14"/>
                  <a:pt x="9073" y="43"/>
                </a:cubicBezTo>
                <a:cubicBezTo>
                  <a:pt x="8216" y="222"/>
                  <a:pt x="7620" y="1043"/>
                  <a:pt x="7239" y="1853"/>
                </a:cubicBezTo>
                <a:cubicBezTo>
                  <a:pt x="6358" y="3746"/>
                  <a:pt x="6168" y="5877"/>
                  <a:pt x="6227" y="7949"/>
                </a:cubicBezTo>
                <a:cubicBezTo>
                  <a:pt x="6334" y="12199"/>
                  <a:pt x="7454" y="16426"/>
                  <a:pt x="9442" y="20176"/>
                </a:cubicBezTo>
                <a:cubicBezTo>
                  <a:pt x="7525" y="17259"/>
                  <a:pt x="4644" y="14950"/>
                  <a:pt x="1346" y="13783"/>
                </a:cubicBezTo>
                <a:cubicBezTo>
                  <a:pt x="917" y="13616"/>
                  <a:pt x="441" y="13497"/>
                  <a:pt x="0" y="13497"/>
                </a:cubicBezTo>
                <a:lnTo>
                  <a:pt x="0" y="32726"/>
                </a:lnTo>
                <a:cubicBezTo>
                  <a:pt x="3322" y="33011"/>
                  <a:pt x="6680" y="33059"/>
                  <a:pt x="10025" y="33154"/>
                </a:cubicBezTo>
                <a:cubicBezTo>
                  <a:pt x="12938" y="33235"/>
                  <a:pt x="15844" y="33283"/>
                  <a:pt x="18753" y="33283"/>
                </a:cubicBezTo>
                <a:cubicBezTo>
                  <a:pt x="20126" y="33283"/>
                  <a:pt x="21498" y="33272"/>
                  <a:pt x="22872" y="33249"/>
                </a:cubicBezTo>
                <a:cubicBezTo>
                  <a:pt x="23753" y="33237"/>
                  <a:pt x="24622" y="33214"/>
                  <a:pt x="25504" y="33190"/>
                </a:cubicBezTo>
                <a:cubicBezTo>
                  <a:pt x="31611" y="33011"/>
                  <a:pt x="37719" y="32761"/>
                  <a:pt x="43827" y="32321"/>
                </a:cubicBezTo>
                <a:cubicBezTo>
                  <a:pt x="45399" y="32202"/>
                  <a:pt x="47030" y="32130"/>
                  <a:pt x="48590" y="31880"/>
                </a:cubicBezTo>
                <a:cubicBezTo>
                  <a:pt x="49316" y="31761"/>
                  <a:pt x="50459" y="31547"/>
                  <a:pt x="50995" y="31035"/>
                </a:cubicBezTo>
                <a:cubicBezTo>
                  <a:pt x="51876" y="30201"/>
                  <a:pt x="50840" y="25748"/>
                  <a:pt x="50483" y="24570"/>
                </a:cubicBezTo>
                <a:cubicBezTo>
                  <a:pt x="50245" y="23784"/>
                  <a:pt x="49804" y="22927"/>
                  <a:pt x="49018" y="22724"/>
                </a:cubicBezTo>
                <a:cubicBezTo>
                  <a:pt x="48901" y="22694"/>
                  <a:pt x="48782" y="22680"/>
                  <a:pt x="48663" y="22680"/>
                </a:cubicBezTo>
                <a:cubicBezTo>
                  <a:pt x="48175" y="22680"/>
                  <a:pt x="47679" y="22911"/>
                  <a:pt x="47268" y="23189"/>
                </a:cubicBezTo>
                <a:cubicBezTo>
                  <a:pt x="46220" y="23879"/>
                  <a:pt x="45387" y="24879"/>
                  <a:pt x="44899" y="26022"/>
                </a:cubicBezTo>
                <a:cubicBezTo>
                  <a:pt x="45625" y="23974"/>
                  <a:pt x="45875" y="21724"/>
                  <a:pt x="45613" y="19557"/>
                </a:cubicBezTo>
                <a:cubicBezTo>
                  <a:pt x="45458" y="18367"/>
                  <a:pt x="45161" y="17176"/>
                  <a:pt x="44542" y="16164"/>
                </a:cubicBezTo>
                <a:cubicBezTo>
                  <a:pt x="44125" y="15473"/>
                  <a:pt x="43458" y="14819"/>
                  <a:pt x="42649" y="14807"/>
                </a:cubicBezTo>
                <a:cubicBezTo>
                  <a:pt x="42635" y="14806"/>
                  <a:pt x="42621" y="14806"/>
                  <a:pt x="42607" y="14806"/>
                </a:cubicBezTo>
                <a:cubicBezTo>
                  <a:pt x="42159" y="14806"/>
                  <a:pt x="41744" y="14993"/>
                  <a:pt x="41375" y="15235"/>
                </a:cubicBezTo>
                <a:cubicBezTo>
                  <a:pt x="39922" y="16200"/>
                  <a:pt x="39243" y="17962"/>
                  <a:pt x="38993" y="19676"/>
                </a:cubicBezTo>
                <a:cubicBezTo>
                  <a:pt x="38779" y="21129"/>
                  <a:pt x="38815" y="22629"/>
                  <a:pt x="39089" y="24082"/>
                </a:cubicBezTo>
                <a:cubicBezTo>
                  <a:pt x="38755" y="22986"/>
                  <a:pt x="38196" y="21962"/>
                  <a:pt x="37469" y="21081"/>
                </a:cubicBezTo>
                <a:cubicBezTo>
                  <a:pt x="37350" y="20938"/>
                  <a:pt x="37207" y="20784"/>
                  <a:pt x="37029" y="20724"/>
                </a:cubicBezTo>
                <a:cubicBezTo>
                  <a:pt x="36980" y="20712"/>
                  <a:pt x="36930" y="20706"/>
                  <a:pt x="36880" y="20706"/>
                </a:cubicBezTo>
                <a:cubicBezTo>
                  <a:pt x="36540" y="20706"/>
                  <a:pt x="36190" y="20974"/>
                  <a:pt x="36076" y="21296"/>
                </a:cubicBezTo>
                <a:cubicBezTo>
                  <a:pt x="35695" y="22272"/>
                  <a:pt x="35481" y="23141"/>
                  <a:pt x="35398" y="24415"/>
                </a:cubicBezTo>
                <a:cubicBezTo>
                  <a:pt x="35326" y="23867"/>
                  <a:pt x="35195" y="21772"/>
                  <a:pt x="35076" y="21236"/>
                </a:cubicBezTo>
                <a:cubicBezTo>
                  <a:pt x="34802" y="19974"/>
                  <a:pt x="34421" y="18736"/>
                  <a:pt x="33993" y="17533"/>
                </a:cubicBezTo>
                <a:cubicBezTo>
                  <a:pt x="33731" y="16795"/>
                  <a:pt x="33421" y="16081"/>
                  <a:pt x="32993" y="15450"/>
                </a:cubicBezTo>
                <a:cubicBezTo>
                  <a:pt x="32677" y="14976"/>
                  <a:pt x="32175" y="14381"/>
                  <a:pt x="31561" y="14381"/>
                </a:cubicBezTo>
                <a:cubicBezTo>
                  <a:pt x="31481" y="14381"/>
                  <a:pt x="31398" y="14392"/>
                  <a:pt x="31314" y="14414"/>
                </a:cubicBezTo>
                <a:cubicBezTo>
                  <a:pt x="31171" y="14461"/>
                  <a:pt x="31040" y="14521"/>
                  <a:pt x="30921" y="14592"/>
                </a:cubicBezTo>
                <a:cubicBezTo>
                  <a:pt x="30909" y="14616"/>
                  <a:pt x="30897" y="14616"/>
                  <a:pt x="30897" y="14628"/>
                </a:cubicBezTo>
                <a:cubicBezTo>
                  <a:pt x="29266" y="16700"/>
                  <a:pt x="28540" y="19450"/>
                  <a:pt x="28921" y="22058"/>
                </a:cubicBezTo>
                <a:cubicBezTo>
                  <a:pt x="28468" y="20295"/>
                  <a:pt x="28671" y="18426"/>
                  <a:pt x="28254" y="16652"/>
                </a:cubicBezTo>
                <a:cubicBezTo>
                  <a:pt x="27853" y="14945"/>
                  <a:pt x="26547" y="13215"/>
                  <a:pt x="24826" y="13215"/>
                </a:cubicBezTo>
                <a:cubicBezTo>
                  <a:pt x="24759" y="13215"/>
                  <a:pt x="24691" y="13218"/>
                  <a:pt x="24622" y="13223"/>
                </a:cubicBezTo>
                <a:cubicBezTo>
                  <a:pt x="23420" y="13330"/>
                  <a:pt x="22408" y="14318"/>
                  <a:pt x="21967" y="15450"/>
                </a:cubicBezTo>
                <a:lnTo>
                  <a:pt x="21872" y="15712"/>
                </a:lnTo>
                <a:cubicBezTo>
                  <a:pt x="21765" y="14938"/>
                  <a:pt x="21574" y="14176"/>
                  <a:pt x="21289" y="13461"/>
                </a:cubicBezTo>
                <a:cubicBezTo>
                  <a:pt x="20959" y="12616"/>
                  <a:pt x="20219" y="11700"/>
                  <a:pt x="19386" y="11700"/>
                </a:cubicBezTo>
                <a:cubicBezTo>
                  <a:pt x="19256" y="11700"/>
                  <a:pt x="19124" y="11722"/>
                  <a:pt x="18991" y="11771"/>
                </a:cubicBezTo>
                <a:cubicBezTo>
                  <a:pt x="18372" y="11997"/>
                  <a:pt x="18062" y="12652"/>
                  <a:pt x="17860" y="13259"/>
                </a:cubicBezTo>
                <a:cubicBezTo>
                  <a:pt x="17360" y="14711"/>
                  <a:pt x="17157" y="16259"/>
                  <a:pt x="17264" y="17795"/>
                </a:cubicBezTo>
                <a:cubicBezTo>
                  <a:pt x="16610" y="13628"/>
                  <a:pt x="15562" y="9520"/>
                  <a:pt x="14145" y="5532"/>
                </a:cubicBezTo>
                <a:cubicBezTo>
                  <a:pt x="13490" y="3662"/>
                  <a:pt x="12657" y="1710"/>
                  <a:pt x="11026" y="579"/>
                </a:cubicBezTo>
                <a:cubicBezTo>
                  <a:pt x="10562" y="250"/>
                  <a:pt x="10020" y="0"/>
                  <a:pt x="9463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8" name="Google Shape;5498;p61"/>
          <p:cNvSpPr/>
          <p:nvPr/>
        </p:nvSpPr>
        <p:spPr>
          <a:xfrm>
            <a:off x="8622709" y="4804910"/>
            <a:ext cx="439766" cy="328740"/>
          </a:xfrm>
          <a:custGeom>
            <a:avLst/>
            <a:gdLst/>
            <a:ahLst/>
            <a:cxnLst/>
            <a:rect l="l" t="t" r="r" b="b"/>
            <a:pathLst>
              <a:path w="8516" h="6366" extrusionOk="0">
                <a:moveTo>
                  <a:pt x="2600" y="1"/>
                </a:moveTo>
                <a:cubicBezTo>
                  <a:pt x="2489" y="1"/>
                  <a:pt x="2384" y="80"/>
                  <a:pt x="2313" y="151"/>
                </a:cubicBezTo>
                <a:cubicBezTo>
                  <a:pt x="2003" y="485"/>
                  <a:pt x="1896" y="937"/>
                  <a:pt x="1837" y="1390"/>
                </a:cubicBezTo>
                <a:cubicBezTo>
                  <a:pt x="1726" y="2358"/>
                  <a:pt x="1845" y="3360"/>
                  <a:pt x="2174" y="4280"/>
                </a:cubicBezTo>
                <a:lnTo>
                  <a:pt x="2174" y="4280"/>
                </a:lnTo>
                <a:cubicBezTo>
                  <a:pt x="1976" y="3882"/>
                  <a:pt x="1705" y="3522"/>
                  <a:pt x="1372" y="3223"/>
                </a:cubicBezTo>
                <a:cubicBezTo>
                  <a:pt x="1229" y="3104"/>
                  <a:pt x="1075" y="2985"/>
                  <a:pt x="884" y="2949"/>
                </a:cubicBezTo>
                <a:cubicBezTo>
                  <a:pt x="844" y="2944"/>
                  <a:pt x="806" y="2942"/>
                  <a:pt x="770" y="2942"/>
                </a:cubicBezTo>
                <a:cubicBezTo>
                  <a:pt x="1" y="2942"/>
                  <a:pt x="103" y="4116"/>
                  <a:pt x="205" y="4628"/>
                </a:cubicBezTo>
                <a:cubicBezTo>
                  <a:pt x="443" y="5616"/>
                  <a:pt x="801" y="6271"/>
                  <a:pt x="1884" y="6343"/>
                </a:cubicBezTo>
                <a:cubicBezTo>
                  <a:pt x="2103" y="6359"/>
                  <a:pt x="2324" y="6366"/>
                  <a:pt x="2546" y="6366"/>
                </a:cubicBezTo>
                <a:cubicBezTo>
                  <a:pt x="3971" y="6366"/>
                  <a:pt x="5459" y="6072"/>
                  <a:pt x="6849" y="5938"/>
                </a:cubicBezTo>
                <a:cubicBezTo>
                  <a:pt x="7028" y="5926"/>
                  <a:pt x="7230" y="5914"/>
                  <a:pt x="7385" y="5819"/>
                </a:cubicBezTo>
                <a:cubicBezTo>
                  <a:pt x="7552" y="5747"/>
                  <a:pt x="7671" y="5604"/>
                  <a:pt x="7790" y="5450"/>
                </a:cubicBezTo>
                <a:cubicBezTo>
                  <a:pt x="8194" y="4914"/>
                  <a:pt x="8444" y="4259"/>
                  <a:pt x="8504" y="3592"/>
                </a:cubicBezTo>
                <a:cubicBezTo>
                  <a:pt x="8516" y="3402"/>
                  <a:pt x="8504" y="3164"/>
                  <a:pt x="8325" y="3080"/>
                </a:cubicBezTo>
                <a:cubicBezTo>
                  <a:pt x="8287" y="3061"/>
                  <a:pt x="8247" y="3053"/>
                  <a:pt x="8207" y="3053"/>
                </a:cubicBezTo>
                <a:cubicBezTo>
                  <a:pt x="8123" y="3053"/>
                  <a:pt x="8037" y="3088"/>
                  <a:pt x="7956" y="3128"/>
                </a:cubicBezTo>
                <a:cubicBezTo>
                  <a:pt x="7531" y="3318"/>
                  <a:pt x="7142" y="3604"/>
                  <a:pt x="6823" y="3953"/>
                </a:cubicBezTo>
                <a:lnTo>
                  <a:pt x="6823" y="3953"/>
                </a:lnTo>
                <a:cubicBezTo>
                  <a:pt x="6828" y="3873"/>
                  <a:pt x="6829" y="3792"/>
                  <a:pt x="6825" y="3711"/>
                </a:cubicBezTo>
                <a:cubicBezTo>
                  <a:pt x="6825" y="3557"/>
                  <a:pt x="6790" y="3402"/>
                  <a:pt x="6694" y="3283"/>
                </a:cubicBezTo>
                <a:cubicBezTo>
                  <a:pt x="6605" y="3178"/>
                  <a:pt x="6479" y="3133"/>
                  <a:pt x="6346" y="3133"/>
                </a:cubicBezTo>
                <a:cubicBezTo>
                  <a:pt x="6178" y="3133"/>
                  <a:pt x="5999" y="3205"/>
                  <a:pt x="5873" y="3318"/>
                </a:cubicBezTo>
                <a:cubicBezTo>
                  <a:pt x="5653" y="3527"/>
                  <a:pt x="5579" y="3826"/>
                  <a:pt x="5509" y="4116"/>
                </a:cubicBezTo>
                <a:lnTo>
                  <a:pt x="5509" y="4116"/>
                </a:lnTo>
                <a:cubicBezTo>
                  <a:pt x="5645" y="3539"/>
                  <a:pt x="5584" y="2930"/>
                  <a:pt x="5349" y="2390"/>
                </a:cubicBezTo>
                <a:cubicBezTo>
                  <a:pt x="5289" y="2247"/>
                  <a:pt x="5218" y="2104"/>
                  <a:pt x="5063" y="2045"/>
                </a:cubicBezTo>
                <a:cubicBezTo>
                  <a:pt x="5020" y="2025"/>
                  <a:pt x="4976" y="2017"/>
                  <a:pt x="4932" y="2017"/>
                </a:cubicBezTo>
                <a:cubicBezTo>
                  <a:pt x="4760" y="2017"/>
                  <a:pt x="4589" y="2150"/>
                  <a:pt x="4456" y="2283"/>
                </a:cubicBezTo>
                <a:cubicBezTo>
                  <a:pt x="4159" y="2612"/>
                  <a:pt x="3981" y="3043"/>
                  <a:pt x="3951" y="3487"/>
                </a:cubicBezTo>
                <a:lnTo>
                  <a:pt x="3951" y="3487"/>
                </a:lnTo>
                <a:cubicBezTo>
                  <a:pt x="3819" y="2340"/>
                  <a:pt x="3576" y="1200"/>
                  <a:pt x="2944" y="247"/>
                </a:cubicBezTo>
                <a:cubicBezTo>
                  <a:pt x="2860" y="140"/>
                  <a:pt x="2777" y="20"/>
                  <a:pt x="2658" y="9"/>
                </a:cubicBezTo>
                <a:cubicBezTo>
                  <a:pt x="2639" y="3"/>
                  <a:pt x="2619" y="1"/>
                  <a:pt x="2600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9" name="Google Shape;5499;p61"/>
          <p:cNvSpPr/>
          <p:nvPr/>
        </p:nvSpPr>
        <p:spPr>
          <a:xfrm flipH="1">
            <a:off x="-58344" y="4005984"/>
            <a:ext cx="1866628" cy="1477475"/>
          </a:xfrm>
          <a:custGeom>
            <a:avLst/>
            <a:gdLst/>
            <a:ahLst/>
            <a:cxnLst/>
            <a:rect l="l" t="t" r="r" b="b"/>
            <a:pathLst>
              <a:path w="41256" h="32655" extrusionOk="0">
                <a:moveTo>
                  <a:pt x="25614" y="1"/>
                </a:moveTo>
                <a:cubicBezTo>
                  <a:pt x="25238" y="1"/>
                  <a:pt x="24859" y="126"/>
                  <a:pt x="24527" y="306"/>
                </a:cubicBezTo>
                <a:cubicBezTo>
                  <a:pt x="22861" y="1151"/>
                  <a:pt x="21979" y="3020"/>
                  <a:pt x="21420" y="4806"/>
                </a:cubicBezTo>
                <a:cubicBezTo>
                  <a:pt x="20801" y="6747"/>
                  <a:pt x="20444" y="8795"/>
                  <a:pt x="20360" y="10831"/>
                </a:cubicBezTo>
                <a:cubicBezTo>
                  <a:pt x="20301" y="10640"/>
                  <a:pt x="20253" y="10462"/>
                  <a:pt x="20182" y="10271"/>
                </a:cubicBezTo>
                <a:cubicBezTo>
                  <a:pt x="19899" y="9423"/>
                  <a:pt x="19293" y="8477"/>
                  <a:pt x="18427" y="8477"/>
                </a:cubicBezTo>
                <a:cubicBezTo>
                  <a:pt x="18381" y="8477"/>
                  <a:pt x="18335" y="8480"/>
                  <a:pt x="18289" y="8485"/>
                </a:cubicBezTo>
                <a:cubicBezTo>
                  <a:pt x="17765" y="8533"/>
                  <a:pt x="17372" y="8926"/>
                  <a:pt x="17050" y="9342"/>
                </a:cubicBezTo>
                <a:cubicBezTo>
                  <a:pt x="15967" y="10819"/>
                  <a:pt x="15741" y="12736"/>
                  <a:pt x="15562" y="14545"/>
                </a:cubicBezTo>
                <a:cubicBezTo>
                  <a:pt x="15002" y="10962"/>
                  <a:pt x="14407" y="7295"/>
                  <a:pt x="12633" y="4116"/>
                </a:cubicBezTo>
                <a:cubicBezTo>
                  <a:pt x="12193" y="3294"/>
                  <a:pt x="11621" y="2496"/>
                  <a:pt x="10835" y="2008"/>
                </a:cubicBezTo>
                <a:cubicBezTo>
                  <a:pt x="10395" y="1728"/>
                  <a:pt x="9857" y="1563"/>
                  <a:pt x="9332" y="1563"/>
                </a:cubicBezTo>
                <a:cubicBezTo>
                  <a:pt x="8922" y="1563"/>
                  <a:pt x="8520" y="1664"/>
                  <a:pt x="8180" y="1889"/>
                </a:cubicBezTo>
                <a:cubicBezTo>
                  <a:pt x="7490" y="2342"/>
                  <a:pt x="7168" y="3199"/>
                  <a:pt x="6954" y="3996"/>
                </a:cubicBezTo>
                <a:cubicBezTo>
                  <a:pt x="5787" y="8152"/>
                  <a:pt x="5954" y="12652"/>
                  <a:pt x="7430" y="16689"/>
                </a:cubicBezTo>
                <a:cubicBezTo>
                  <a:pt x="6489" y="14522"/>
                  <a:pt x="4965" y="12617"/>
                  <a:pt x="3060" y="11212"/>
                </a:cubicBezTo>
                <a:cubicBezTo>
                  <a:pt x="2567" y="10851"/>
                  <a:pt x="1919" y="10532"/>
                  <a:pt x="1334" y="10532"/>
                </a:cubicBezTo>
                <a:cubicBezTo>
                  <a:pt x="1029" y="10532"/>
                  <a:pt x="741" y="10619"/>
                  <a:pt x="501" y="10831"/>
                </a:cubicBezTo>
                <a:cubicBezTo>
                  <a:pt x="24" y="11247"/>
                  <a:pt x="1" y="11962"/>
                  <a:pt x="24" y="12605"/>
                </a:cubicBezTo>
                <a:cubicBezTo>
                  <a:pt x="120" y="14105"/>
                  <a:pt x="429" y="15605"/>
                  <a:pt x="953" y="17022"/>
                </a:cubicBezTo>
                <a:cubicBezTo>
                  <a:pt x="1382" y="18201"/>
                  <a:pt x="4370" y="26678"/>
                  <a:pt x="6430" y="28285"/>
                </a:cubicBezTo>
                <a:cubicBezTo>
                  <a:pt x="6597" y="28428"/>
                  <a:pt x="6775" y="28547"/>
                  <a:pt x="6966" y="28666"/>
                </a:cubicBezTo>
                <a:cubicBezTo>
                  <a:pt x="7407" y="28609"/>
                  <a:pt x="7849" y="28586"/>
                  <a:pt x="8291" y="28586"/>
                </a:cubicBezTo>
                <a:cubicBezTo>
                  <a:pt x="9328" y="28586"/>
                  <a:pt x="10364" y="28712"/>
                  <a:pt x="11383" y="28821"/>
                </a:cubicBezTo>
                <a:cubicBezTo>
                  <a:pt x="13002" y="29000"/>
                  <a:pt x="14633" y="29142"/>
                  <a:pt x="16264" y="29321"/>
                </a:cubicBezTo>
                <a:cubicBezTo>
                  <a:pt x="22992" y="30047"/>
                  <a:pt x="29850" y="30857"/>
                  <a:pt x="36577" y="31881"/>
                </a:cubicBezTo>
                <a:cubicBezTo>
                  <a:pt x="38065" y="32095"/>
                  <a:pt x="39553" y="32357"/>
                  <a:pt x="41029" y="32655"/>
                </a:cubicBezTo>
                <a:cubicBezTo>
                  <a:pt x="41101" y="32607"/>
                  <a:pt x="41184" y="32560"/>
                  <a:pt x="41256" y="32500"/>
                </a:cubicBezTo>
                <a:lnTo>
                  <a:pt x="41256" y="12974"/>
                </a:lnTo>
                <a:cubicBezTo>
                  <a:pt x="40351" y="13045"/>
                  <a:pt x="39482" y="13521"/>
                  <a:pt x="38743" y="14081"/>
                </a:cubicBezTo>
                <a:cubicBezTo>
                  <a:pt x="37053" y="15331"/>
                  <a:pt x="35767" y="17034"/>
                  <a:pt x="34791" y="18903"/>
                </a:cubicBezTo>
                <a:cubicBezTo>
                  <a:pt x="35946" y="14391"/>
                  <a:pt x="36207" y="9652"/>
                  <a:pt x="35553" y="5044"/>
                </a:cubicBezTo>
                <a:cubicBezTo>
                  <a:pt x="35410" y="3985"/>
                  <a:pt x="34945" y="2675"/>
                  <a:pt x="33874" y="2580"/>
                </a:cubicBezTo>
                <a:cubicBezTo>
                  <a:pt x="33846" y="2578"/>
                  <a:pt x="33818" y="2577"/>
                  <a:pt x="33790" y="2577"/>
                </a:cubicBezTo>
                <a:cubicBezTo>
                  <a:pt x="33274" y="2577"/>
                  <a:pt x="32793" y="2883"/>
                  <a:pt x="32397" y="3211"/>
                </a:cubicBezTo>
                <a:cubicBezTo>
                  <a:pt x="30254" y="4949"/>
                  <a:pt x="29016" y="7533"/>
                  <a:pt x="28421" y="10247"/>
                </a:cubicBezTo>
                <a:cubicBezTo>
                  <a:pt x="28635" y="7556"/>
                  <a:pt x="28385" y="4818"/>
                  <a:pt x="27635" y="2234"/>
                </a:cubicBezTo>
                <a:cubicBezTo>
                  <a:pt x="27373" y="1306"/>
                  <a:pt x="26909" y="258"/>
                  <a:pt x="25980" y="44"/>
                </a:cubicBezTo>
                <a:cubicBezTo>
                  <a:pt x="25860" y="14"/>
                  <a:pt x="25737" y="1"/>
                  <a:pt x="25614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00" name="Google Shape;5500;p61"/>
          <p:cNvGrpSpPr/>
          <p:nvPr/>
        </p:nvGrpSpPr>
        <p:grpSpPr>
          <a:xfrm flipH="1">
            <a:off x="639612" y="1710231"/>
            <a:ext cx="871283" cy="493034"/>
            <a:chOff x="6499193" y="92109"/>
            <a:chExt cx="871283" cy="493034"/>
          </a:xfrm>
        </p:grpSpPr>
        <p:sp>
          <p:nvSpPr>
            <p:cNvPr id="5501" name="Google Shape;5501;p61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61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61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61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61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6" name="Google Shape;5506;p61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61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61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61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10" name="Google Shape;5510;p61"/>
          <p:cNvSpPr/>
          <p:nvPr/>
        </p:nvSpPr>
        <p:spPr>
          <a:xfrm flipH="1">
            <a:off x="8483942" y="1902024"/>
            <a:ext cx="516155" cy="301286"/>
          </a:xfrm>
          <a:custGeom>
            <a:avLst/>
            <a:gdLst/>
            <a:ahLst/>
            <a:cxnLst/>
            <a:rect l="l" t="t" r="r" b="b"/>
            <a:pathLst>
              <a:path w="11408" h="6659" extrusionOk="0">
                <a:moveTo>
                  <a:pt x="8645" y="0"/>
                </a:moveTo>
                <a:lnTo>
                  <a:pt x="7764" y="1989"/>
                </a:lnTo>
                <a:lnTo>
                  <a:pt x="8228" y="60"/>
                </a:lnTo>
                <a:lnTo>
                  <a:pt x="8228" y="60"/>
                </a:lnTo>
                <a:lnTo>
                  <a:pt x="7728" y="131"/>
                </a:lnTo>
                <a:cubicBezTo>
                  <a:pt x="7728" y="131"/>
                  <a:pt x="6311" y="2763"/>
                  <a:pt x="6395" y="3965"/>
                </a:cubicBezTo>
                <a:cubicBezTo>
                  <a:pt x="6395" y="3965"/>
                  <a:pt x="5644" y="2310"/>
                  <a:pt x="4906" y="1882"/>
                </a:cubicBezTo>
                <a:cubicBezTo>
                  <a:pt x="4722" y="1774"/>
                  <a:pt x="4367" y="1728"/>
                  <a:pt x="3927" y="1728"/>
                </a:cubicBezTo>
                <a:cubicBezTo>
                  <a:pt x="2608" y="1728"/>
                  <a:pt x="528" y="2149"/>
                  <a:pt x="1" y="2632"/>
                </a:cubicBezTo>
                <a:cubicBezTo>
                  <a:pt x="1" y="2632"/>
                  <a:pt x="4871" y="4489"/>
                  <a:pt x="6061" y="6335"/>
                </a:cubicBezTo>
                <a:cubicBezTo>
                  <a:pt x="6204" y="6559"/>
                  <a:pt x="6338" y="6658"/>
                  <a:pt x="6470" y="6658"/>
                </a:cubicBezTo>
                <a:cubicBezTo>
                  <a:pt x="7421" y="6658"/>
                  <a:pt x="8237" y="1420"/>
                  <a:pt x="11407" y="60"/>
                </a:cubicBezTo>
                <a:lnTo>
                  <a:pt x="11407" y="60"/>
                </a:lnTo>
                <a:cubicBezTo>
                  <a:pt x="11407" y="60"/>
                  <a:pt x="9419" y="370"/>
                  <a:pt x="8835" y="1286"/>
                </a:cubicBezTo>
                <a:cubicBezTo>
                  <a:pt x="8738" y="1443"/>
                  <a:pt x="8692" y="1508"/>
                  <a:pt x="8682" y="1508"/>
                </a:cubicBezTo>
                <a:cubicBezTo>
                  <a:pt x="8634" y="1508"/>
                  <a:pt x="9407" y="36"/>
                  <a:pt x="9407" y="36"/>
                </a:cubicBezTo>
                <a:lnTo>
                  <a:pt x="864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11" name="Google Shape;5511;p61"/>
          <p:cNvGrpSpPr/>
          <p:nvPr/>
        </p:nvGrpSpPr>
        <p:grpSpPr>
          <a:xfrm flipH="1">
            <a:off x="7495250" y="4224921"/>
            <a:ext cx="1374789" cy="564602"/>
            <a:chOff x="653294" y="4365134"/>
            <a:chExt cx="1374789" cy="564602"/>
          </a:xfrm>
        </p:grpSpPr>
        <p:sp>
          <p:nvSpPr>
            <p:cNvPr id="5512" name="Google Shape;5512;p61"/>
            <p:cNvSpPr/>
            <p:nvPr/>
          </p:nvSpPr>
          <p:spPr>
            <a:xfrm>
              <a:off x="2007587" y="4909738"/>
              <a:ext cx="20496" cy="19998"/>
            </a:xfrm>
            <a:custGeom>
              <a:avLst/>
              <a:gdLst/>
              <a:ahLst/>
              <a:cxnLst/>
              <a:rect l="l" t="t" r="r" b="b"/>
              <a:pathLst>
                <a:path w="453" h="442" extrusionOk="0">
                  <a:moveTo>
                    <a:pt x="167" y="1"/>
                  </a:moveTo>
                  <a:cubicBezTo>
                    <a:pt x="155" y="1"/>
                    <a:pt x="131" y="13"/>
                    <a:pt x="119" y="13"/>
                  </a:cubicBezTo>
                  <a:cubicBezTo>
                    <a:pt x="95" y="25"/>
                    <a:pt x="71" y="37"/>
                    <a:pt x="60" y="72"/>
                  </a:cubicBezTo>
                  <a:cubicBezTo>
                    <a:pt x="48" y="84"/>
                    <a:pt x="36" y="120"/>
                    <a:pt x="36" y="144"/>
                  </a:cubicBezTo>
                  <a:cubicBezTo>
                    <a:pt x="36" y="156"/>
                    <a:pt x="36" y="156"/>
                    <a:pt x="12" y="179"/>
                  </a:cubicBezTo>
                  <a:cubicBezTo>
                    <a:pt x="0" y="215"/>
                    <a:pt x="0" y="251"/>
                    <a:pt x="12" y="298"/>
                  </a:cubicBezTo>
                  <a:cubicBezTo>
                    <a:pt x="36" y="322"/>
                    <a:pt x="48" y="358"/>
                    <a:pt x="71" y="382"/>
                  </a:cubicBezTo>
                  <a:cubicBezTo>
                    <a:pt x="95" y="394"/>
                    <a:pt x="107" y="394"/>
                    <a:pt x="119" y="418"/>
                  </a:cubicBezTo>
                  <a:cubicBezTo>
                    <a:pt x="155" y="429"/>
                    <a:pt x="191" y="441"/>
                    <a:pt x="226" y="441"/>
                  </a:cubicBezTo>
                  <a:cubicBezTo>
                    <a:pt x="250" y="441"/>
                    <a:pt x="286" y="441"/>
                    <a:pt x="298" y="429"/>
                  </a:cubicBezTo>
                  <a:cubicBezTo>
                    <a:pt x="333" y="418"/>
                    <a:pt x="345" y="394"/>
                    <a:pt x="369" y="382"/>
                  </a:cubicBezTo>
                  <a:cubicBezTo>
                    <a:pt x="429" y="334"/>
                    <a:pt x="452" y="251"/>
                    <a:pt x="429" y="179"/>
                  </a:cubicBezTo>
                  <a:cubicBezTo>
                    <a:pt x="429" y="156"/>
                    <a:pt x="429" y="156"/>
                    <a:pt x="417" y="144"/>
                  </a:cubicBezTo>
                  <a:cubicBezTo>
                    <a:pt x="417" y="132"/>
                    <a:pt x="405" y="120"/>
                    <a:pt x="405" y="96"/>
                  </a:cubicBezTo>
                  <a:cubicBezTo>
                    <a:pt x="393" y="72"/>
                    <a:pt x="369" y="60"/>
                    <a:pt x="345" y="37"/>
                  </a:cubicBezTo>
                  <a:cubicBezTo>
                    <a:pt x="333" y="25"/>
                    <a:pt x="310" y="25"/>
                    <a:pt x="298" y="13"/>
                  </a:cubicBezTo>
                  <a:cubicBezTo>
                    <a:pt x="274" y="1"/>
                    <a:pt x="250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61"/>
            <p:cNvSpPr/>
            <p:nvPr/>
          </p:nvSpPr>
          <p:spPr>
            <a:xfrm>
              <a:off x="1845432" y="4850242"/>
              <a:ext cx="21582" cy="21175"/>
            </a:xfrm>
            <a:custGeom>
              <a:avLst/>
              <a:gdLst/>
              <a:ahLst/>
              <a:cxnLst/>
              <a:rect l="l" t="t" r="r" b="b"/>
              <a:pathLst>
                <a:path w="477" h="468" extrusionOk="0">
                  <a:moveTo>
                    <a:pt x="238" y="0"/>
                  </a:moveTo>
                  <a:cubicBezTo>
                    <a:pt x="223" y="0"/>
                    <a:pt x="209" y="6"/>
                    <a:pt x="191" y="18"/>
                  </a:cubicBezTo>
                  <a:cubicBezTo>
                    <a:pt x="179" y="18"/>
                    <a:pt x="143" y="18"/>
                    <a:pt x="131" y="30"/>
                  </a:cubicBezTo>
                  <a:cubicBezTo>
                    <a:pt x="119" y="30"/>
                    <a:pt x="107" y="42"/>
                    <a:pt x="84" y="54"/>
                  </a:cubicBezTo>
                  <a:lnTo>
                    <a:pt x="48" y="101"/>
                  </a:lnTo>
                  <a:cubicBezTo>
                    <a:pt x="24" y="113"/>
                    <a:pt x="12" y="137"/>
                    <a:pt x="12" y="149"/>
                  </a:cubicBezTo>
                  <a:cubicBezTo>
                    <a:pt x="0" y="173"/>
                    <a:pt x="0" y="209"/>
                    <a:pt x="0" y="232"/>
                  </a:cubicBezTo>
                  <a:cubicBezTo>
                    <a:pt x="0" y="256"/>
                    <a:pt x="0" y="280"/>
                    <a:pt x="12" y="292"/>
                  </a:cubicBezTo>
                  <a:cubicBezTo>
                    <a:pt x="24" y="316"/>
                    <a:pt x="24" y="328"/>
                    <a:pt x="48" y="351"/>
                  </a:cubicBezTo>
                  <a:lnTo>
                    <a:pt x="72" y="399"/>
                  </a:lnTo>
                  <a:cubicBezTo>
                    <a:pt x="84" y="411"/>
                    <a:pt x="107" y="435"/>
                    <a:pt x="119" y="435"/>
                  </a:cubicBezTo>
                  <a:cubicBezTo>
                    <a:pt x="131" y="447"/>
                    <a:pt x="143" y="447"/>
                    <a:pt x="179" y="459"/>
                  </a:cubicBezTo>
                  <a:cubicBezTo>
                    <a:pt x="191" y="465"/>
                    <a:pt x="206" y="468"/>
                    <a:pt x="220" y="468"/>
                  </a:cubicBezTo>
                  <a:cubicBezTo>
                    <a:pt x="235" y="468"/>
                    <a:pt x="250" y="465"/>
                    <a:pt x="262" y="459"/>
                  </a:cubicBezTo>
                  <a:cubicBezTo>
                    <a:pt x="286" y="459"/>
                    <a:pt x="310" y="459"/>
                    <a:pt x="322" y="447"/>
                  </a:cubicBezTo>
                  <a:cubicBezTo>
                    <a:pt x="357" y="435"/>
                    <a:pt x="381" y="411"/>
                    <a:pt x="405" y="399"/>
                  </a:cubicBezTo>
                  <a:lnTo>
                    <a:pt x="417" y="387"/>
                  </a:lnTo>
                  <a:cubicBezTo>
                    <a:pt x="429" y="375"/>
                    <a:pt x="441" y="340"/>
                    <a:pt x="465" y="328"/>
                  </a:cubicBezTo>
                  <a:cubicBezTo>
                    <a:pt x="476" y="292"/>
                    <a:pt x="476" y="280"/>
                    <a:pt x="476" y="256"/>
                  </a:cubicBezTo>
                  <a:cubicBezTo>
                    <a:pt x="465" y="209"/>
                    <a:pt x="465" y="197"/>
                    <a:pt x="465" y="185"/>
                  </a:cubicBezTo>
                  <a:cubicBezTo>
                    <a:pt x="441" y="149"/>
                    <a:pt x="429" y="125"/>
                    <a:pt x="405" y="89"/>
                  </a:cubicBezTo>
                  <a:lnTo>
                    <a:pt x="381" y="78"/>
                  </a:lnTo>
                  <a:cubicBezTo>
                    <a:pt x="369" y="54"/>
                    <a:pt x="357" y="42"/>
                    <a:pt x="346" y="42"/>
                  </a:cubicBezTo>
                  <a:cubicBezTo>
                    <a:pt x="322" y="30"/>
                    <a:pt x="310" y="30"/>
                    <a:pt x="286" y="18"/>
                  </a:cubicBezTo>
                  <a:cubicBezTo>
                    <a:pt x="268" y="6"/>
                    <a:pt x="25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61"/>
            <p:cNvSpPr/>
            <p:nvPr/>
          </p:nvSpPr>
          <p:spPr>
            <a:xfrm>
              <a:off x="1942933" y="4802554"/>
              <a:ext cx="26423" cy="19998"/>
            </a:xfrm>
            <a:custGeom>
              <a:avLst/>
              <a:gdLst/>
              <a:ahLst/>
              <a:cxnLst/>
              <a:rect l="l" t="t" r="r" b="b"/>
              <a:pathLst>
                <a:path w="584" h="442" extrusionOk="0">
                  <a:moveTo>
                    <a:pt x="286" y="0"/>
                  </a:moveTo>
                  <a:cubicBezTo>
                    <a:pt x="0" y="0"/>
                    <a:pt x="0" y="441"/>
                    <a:pt x="286" y="441"/>
                  </a:cubicBezTo>
                  <a:cubicBezTo>
                    <a:pt x="584" y="429"/>
                    <a:pt x="584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61"/>
            <p:cNvSpPr/>
            <p:nvPr/>
          </p:nvSpPr>
          <p:spPr>
            <a:xfrm>
              <a:off x="1875067" y="4772376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50" y="1"/>
                  </a:moveTo>
                  <a:cubicBezTo>
                    <a:pt x="0" y="1"/>
                    <a:pt x="0" y="382"/>
                    <a:pt x="250" y="382"/>
                  </a:cubicBezTo>
                  <a:cubicBezTo>
                    <a:pt x="254" y="382"/>
                    <a:pt x="258" y="382"/>
                    <a:pt x="261" y="382"/>
                  </a:cubicBezTo>
                  <a:cubicBezTo>
                    <a:pt x="500" y="382"/>
                    <a:pt x="496" y="1"/>
                    <a:pt x="2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61"/>
            <p:cNvSpPr/>
            <p:nvPr/>
          </p:nvSpPr>
          <p:spPr>
            <a:xfrm>
              <a:off x="1873438" y="4722834"/>
              <a:ext cx="7058" cy="5429"/>
            </a:xfrm>
            <a:custGeom>
              <a:avLst/>
              <a:gdLst/>
              <a:ahLst/>
              <a:cxnLst/>
              <a:rect l="l" t="t" r="r" b="b"/>
              <a:pathLst>
                <a:path w="156" h="120" extrusionOk="0">
                  <a:moveTo>
                    <a:pt x="84" y="0"/>
                  </a:moveTo>
                  <a:cubicBezTo>
                    <a:pt x="0" y="0"/>
                    <a:pt x="0" y="119"/>
                    <a:pt x="84" y="119"/>
                  </a:cubicBezTo>
                  <a:cubicBezTo>
                    <a:pt x="155" y="108"/>
                    <a:pt x="155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61"/>
            <p:cNvSpPr/>
            <p:nvPr/>
          </p:nvSpPr>
          <p:spPr>
            <a:xfrm>
              <a:off x="2009170" y="4712066"/>
              <a:ext cx="17284" cy="17827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0"/>
                  </a:moveTo>
                  <a:cubicBezTo>
                    <a:pt x="156" y="0"/>
                    <a:pt x="144" y="0"/>
                    <a:pt x="120" y="24"/>
                  </a:cubicBezTo>
                  <a:cubicBezTo>
                    <a:pt x="84" y="36"/>
                    <a:pt x="72" y="36"/>
                    <a:pt x="60" y="60"/>
                  </a:cubicBezTo>
                  <a:cubicBezTo>
                    <a:pt x="36" y="84"/>
                    <a:pt x="25" y="96"/>
                    <a:pt x="13" y="119"/>
                  </a:cubicBezTo>
                  <a:cubicBezTo>
                    <a:pt x="1" y="131"/>
                    <a:pt x="1" y="167"/>
                    <a:pt x="1" y="191"/>
                  </a:cubicBezTo>
                  <a:lnTo>
                    <a:pt x="1" y="238"/>
                  </a:lnTo>
                  <a:lnTo>
                    <a:pt x="36" y="334"/>
                  </a:lnTo>
                  <a:cubicBezTo>
                    <a:pt x="60" y="346"/>
                    <a:pt x="72" y="346"/>
                    <a:pt x="84" y="357"/>
                  </a:cubicBezTo>
                  <a:cubicBezTo>
                    <a:pt x="120" y="381"/>
                    <a:pt x="144" y="393"/>
                    <a:pt x="179" y="393"/>
                  </a:cubicBezTo>
                  <a:cubicBezTo>
                    <a:pt x="203" y="393"/>
                    <a:pt x="215" y="393"/>
                    <a:pt x="251" y="381"/>
                  </a:cubicBezTo>
                  <a:cubicBezTo>
                    <a:pt x="275" y="357"/>
                    <a:pt x="298" y="357"/>
                    <a:pt x="310" y="334"/>
                  </a:cubicBezTo>
                  <a:cubicBezTo>
                    <a:pt x="322" y="322"/>
                    <a:pt x="334" y="298"/>
                    <a:pt x="358" y="274"/>
                  </a:cubicBezTo>
                  <a:cubicBezTo>
                    <a:pt x="370" y="262"/>
                    <a:pt x="370" y="226"/>
                    <a:pt x="370" y="203"/>
                  </a:cubicBezTo>
                  <a:cubicBezTo>
                    <a:pt x="382" y="203"/>
                    <a:pt x="370" y="179"/>
                    <a:pt x="370" y="155"/>
                  </a:cubicBezTo>
                  <a:lnTo>
                    <a:pt x="322" y="60"/>
                  </a:lnTo>
                  <a:lnTo>
                    <a:pt x="275" y="36"/>
                  </a:lnTo>
                  <a:cubicBezTo>
                    <a:pt x="251" y="24"/>
                    <a:pt x="215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61"/>
            <p:cNvSpPr/>
            <p:nvPr/>
          </p:nvSpPr>
          <p:spPr>
            <a:xfrm>
              <a:off x="1826565" y="4789614"/>
              <a:ext cx="14569" cy="8144"/>
            </a:xfrm>
            <a:custGeom>
              <a:avLst/>
              <a:gdLst/>
              <a:ahLst/>
              <a:cxnLst/>
              <a:rect l="l" t="t" r="r" b="b"/>
              <a:pathLst>
                <a:path w="322" h="180" extrusionOk="0">
                  <a:moveTo>
                    <a:pt x="251" y="1"/>
                  </a:moveTo>
                  <a:cubicBezTo>
                    <a:pt x="227" y="1"/>
                    <a:pt x="179" y="1"/>
                    <a:pt x="143" y="13"/>
                  </a:cubicBezTo>
                  <a:cubicBezTo>
                    <a:pt x="120" y="13"/>
                    <a:pt x="84" y="36"/>
                    <a:pt x="60" y="36"/>
                  </a:cubicBezTo>
                  <a:cubicBezTo>
                    <a:pt x="48" y="36"/>
                    <a:pt x="24" y="48"/>
                    <a:pt x="12" y="60"/>
                  </a:cubicBezTo>
                  <a:cubicBezTo>
                    <a:pt x="1" y="72"/>
                    <a:pt x="1" y="108"/>
                    <a:pt x="1" y="120"/>
                  </a:cubicBezTo>
                  <a:cubicBezTo>
                    <a:pt x="1" y="132"/>
                    <a:pt x="12" y="156"/>
                    <a:pt x="24" y="167"/>
                  </a:cubicBezTo>
                  <a:cubicBezTo>
                    <a:pt x="48" y="179"/>
                    <a:pt x="72" y="179"/>
                    <a:pt x="84" y="179"/>
                  </a:cubicBezTo>
                  <a:cubicBezTo>
                    <a:pt x="120" y="179"/>
                    <a:pt x="143" y="167"/>
                    <a:pt x="179" y="167"/>
                  </a:cubicBezTo>
                  <a:cubicBezTo>
                    <a:pt x="191" y="167"/>
                    <a:pt x="203" y="156"/>
                    <a:pt x="239" y="156"/>
                  </a:cubicBezTo>
                  <a:cubicBezTo>
                    <a:pt x="251" y="156"/>
                    <a:pt x="262" y="132"/>
                    <a:pt x="286" y="132"/>
                  </a:cubicBezTo>
                  <a:cubicBezTo>
                    <a:pt x="286" y="132"/>
                    <a:pt x="298" y="132"/>
                    <a:pt x="298" y="120"/>
                  </a:cubicBezTo>
                  <a:lnTo>
                    <a:pt x="310" y="108"/>
                  </a:lnTo>
                  <a:cubicBezTo>
                    <a:pt x="322" y="72"/>
                    <a:pt x="322" y="60"/>
                    <a:pt x="310" y="48"/>
                  </a:cubicBezTo>
                  <a:cubicBezTo>
                    <a:pt x="298" y="13"/>
                    <a:pt x="286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61"/>
            <p:cNvSpPr/>
            <p:nvPr/>
          </p:nvSpPr>
          <p:spPr>
            <a:xfrm>
              <a:off x="1940218" y="4722834"/>
              <a:ext cx="15655" cy="16198"/>
            </a:xfrm>
            <a:custGeom>
              <a:avLst/>
              <a:gdLst/>
              <a:ahLst/>
              <a:cxnLst/>
              <a:rect l="l" t="t" r="r" b="b"/>
              <a:pathLst>
                <a:path w="346" h="358" extrusionOk="0">
                  <a:moveTo>
                    <a:pt x="179" y="0"/>
                  </a:moveTo>
                  <a:cubicBezTo>
                    <a:pt x="156" y="0"/>
                    <a:pt x="132" y="0"/>
                    <a:pt x="108" y="24"/>
                  </a:cubicBezTo>
                  <a:cubicBezTo>
                    <a:pt x="96" y="24"/>
                    <a:pt x="60" y="36"/>
                    <a:pt x="48" y="48"/>
                  </a:cubicBezTo>
                  <a:cubicBezTo>
                    <a:pt x="36" y="60"/>
                    <a:pt x="13" y="84"/>
                    <a:pt x="13" y="108"/>
                  </a:cubicBezTo>
                  <a:cubicBezTo>
                    <a:pt x="1" y="119"/>
                    <a:pt x="1" y="155"/>
                    <a:pt x="1" y="179"/>
                  </a:cubicBezTo>
                  <a:lnTo>
                    <a:pt x="1" y="227"/>
                  </a:lnTo>
                  <a:cubicBezTo>
                    <a:pt x="13" y="262"/>
                    <a:pt x="36" y="286"/>
                    <a:pt x="48" y="298"/>
                  </a:cubicBezTo>
                  <a:cubicBezTo>
                    <a:pt x="60" y="322"/>
                    <a:pt x="72" y="322"/>
                    <a:pt x="72" y="334"/>
                  </a:cubicBezTo>
                  <a:cubicBezTo>
                    <a:pt x="108" y="346"/>
                    <a:pt x="132" y="358"/>
                    <a:pt x="167" y="358"/>
                  </a:cubicBezTo>
                  <a:cubicBezTo>
                    <a:pt x="191" y="358"/>
                    <a:pt x="215" y="358"/>
                    <a:pt x="239" y="346"/>
                  </a:cubicBezTo>
                  <a:cubicBezTo>
                    <a:pt x="251" y="346"/>
                    <a:pt x="286" y="334"/>
                    <a:pt x="298" y="322"/>
                  </a:cubicBezTo>
                  <a:cubicBezTo>
                    <a:pt x="310" y="298"/>
                    <a:pt x="334" y="286"/>
                    <a:pt x="334" y="262"/>
                  </a:cubicBezTo>
                  <a:cubicBezTo>
                    <a:pt x="346" y="238"/>
                    <a:pt x="346" y="215"/>
                    <a:pt x="346" y="179"/>
                  </a:cubicBezTo>
                  <a:lnTo>
                    <a:pt x="346" y="143"/>
                  </a:lnTo>
                  <a:cubicBezTo>
                    <a:pt x="334" y="108"/>
                    <a:pt x="310" y="84"/>
                    <a:pt x="298" y="60"/>
                  </a:cubicBezTo>
                  <a:cubicBezTo>
                    <a:pt x="286" y="48"/>
                    <a:pt x="275" y="48"/>
                    <a:pt x="275" y="36"/>
                  </a:cubicBezTo>
                  <a:cubicBezTo>
                    <a:pt x="239" y="24"/>
                    <a:pt x="215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61"/>
            <p:cNvSpPr/>
            <p:nvPr/>
          </p:nvSpPr>
          <p:spPr>
            <a:xfrm>
              <a:off x="1169349" y="4787488"/>
              <a:ext cx="19998" cy="19953"/>
            </a:xfrm>
            <a:custGeom>
              <a:avLst/>
              <a:gdLst/>
              <a:ahLst/>
              <a:cxnLst/>
              <a:rect l="l" t="t" r="r" b="b"/>
              <a:pathLst>
                <a:path w="442" h="441" extrusionOk="0">
                  <a:moveTo>
                    <a:pt x="227" y="0"/>
                  </a:moveTo>
                  <a:cubicBezTo>
                    <a:pt x="191" y="0"/>
                    <a:pt x="168" y="0"/>
                    <a:pt x="132" y="12"/>
                  </a:cubicBezTo>
                  <a:cubicBezTo>
                    <a:pt x="108" y="36"/>
                    <a:pt x="84" y="48"/>
                    <a:pt x="60" y="60"/>
                  </a:cubicBezTo>
                  <a:cubicBezTo>
                    <a:pt x="49" y="72"/>
                    <a:pt x="25" y="107"/>
                    <a:pt x="13" y="131"/>
                  </a:cubicBezTo>
                  <a:cubicBezTo>
                    <a:pt x="1" y="167"/>
                    <a:pt x="1" y="191"/>
                    <a:pt x="1" y="226"/>
                  </a:cubicBezTo>
                  <a:cubicBezTo>
                    <a:pt x="1" y="238"/>
                    <a:pt x="1" y="274"/>
                    <a:pt x="13" y="286"/>
                  </a:cubicBezTo>
                  <a:cubicBezTo>
                    <a:pt x="25" y="310"/>
                    <a:pt x="49" y="357"/>
                    <a:pt x="72" y="369"/>
                  </a:cubicBezTo>
                  <a:lnTo>
                    <a:pt x="120" y="405"/>
                  </a:lnTo>
                  <a:cubicBezTo>
                    <a:pt x="144" y="417"/>
                    <a:pt x="191" y="441"/>
                    <a:pt x="227" y="441"/>
                  </a:cubicBezTo>
                  <a:cubicBezTo>
                    <a:pt x="251" y="441"/>
                    <a:pt x="287" y="441"/>
                    <a:pt x="310" y="417"/>
                  </a:cubicBezTo>
                  <a:cubicBezTo>
                    <a:pt x="346" y="405"/>
                    <a:pt x="358" y="393"/>
                    <a:pt x="382" y="381"/>
                  </a:cubicBezTo>
                  <a:cubicBezTo>
                    <a:pt x="406" y="357"/>
                    <a:pt x="418" y="333"/>
                    <a:pt x="430" y="298"/>
                  </a:cubicBezTo>
                  <a:cubicBezTo>
                    <a:pt x="441" y="274"/>
                    <a:pt x="441" y="238"/>
                    <a:pt x="441" y="214"/>
                  </a:cubicBezTo>
                  <a:cubicBezTo>
                    <a:pt x="441" y="179"/>
                    <a:pt x="430" y="167"/>
                    <a:pt x="430" y="155"/>
                  </a:cubicBezTo>
                  <a:cubicBezTo>
                    <a:pt x="418" y="119"/>
                    <a:pt x="406" y="83"/>
                    <a:pt x="370" y="60"/>
                  </a:cubicBezTo>
                  <a:cubicBezTo>
                    <a:pt x="358" y="48"/>
                    <a:pt x="346" y="48"/>
                    <a:pt x="322" y="36"/>
                  </a:cubicBezTo>
                  <a:cubicBezTo>
                    <a:pt x="299" y="12"/>
                    <a:pt x="251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61"/>
            <p:cNvSpPr/>
            <p:nvPr/>
          </p:nvSpPr>
          <p:spPr>
            <a:xfrm>
              <a:off x="1120892" y="4754053"/>
              <a:ext cx="16741" cy="17284"/>
            </a:xfrm>
            <a:custGeom>
              <a:avLst/>
              <a:gdLst/>
              <a:ahLst/>
              <a:cxnLst/>
              <a:rect l="l" t="t" r="r" b="b"/>
              <a:pathLst>
                <a:path w="370" h="382" extrusionOk="0">
                  <a:moveTo>
                    <a:pt x="155" y="1"/>
                  </a:moveTo>
                  <a:cubicBezTo>
                    <a:pt x="143" y="1"/>
                    <a:pt x="119" y="13"/>
                    <a:pt x="96" y="25"/>
                  </a:cubicBezTo>
                  <a:lnTo>
                    <a:pt x="84" y="49"/>
                  </a:lnTo>
                  <a:lnTo>
                    <a:pt x="72" y="60"/>
                  </a:lnTo>
                  <a:lnTo>
                    <a:pt x="60" y="72"/>
                  </a:lnTo>
                  <a:cubicBezTo>
                    <a:pt x="36" y="84"/>
                    <a:pt x="36" y="108"/>
                    <a:pt x="24" y="108"/>
                  </a:cubicBezTo>
                  <a:cubicBezTo>
                    <a:pt x="24" y="120"/>
                    <a:pt x="12" y="132"/>
                    <a:pt x="12" y="144"/>
                  </a:cubicBezTo>
                  <a:cubicBezTo>
                    <a:pt x="12" y="180"/>
                    <a:pt x="0" y="191"/>
                    <a:pt x="12" y="227"/>
                  </a:cubicBezTo>
                  <a:cubicBezTo>
                    <a:pt x="12" y="239"/>
                    <a:pt x="12" y="251"/>
                    <a:pt x="24" y="263"/>
                  </a:cubicBezTo>
                  <a:cubicBezTo>
                    <a:pt x="24" y="287"/>
                    <a:pt x="36" y="299"/>
                    <a:pt x="60" y="310"/>
                  </a:cubicBezTo>
                  <a:cubicBezTo>
                    <a:pt x="72" y="322"/>
                    <a:pt x="72" y="346"/>
                    <a:pt x="84" y="346"/>
                  </a:cubicBezTo>
                  <a:cubicBezTo>
                    <a:pt x="96" y="358"/>
                    <a:pt x="119" y="358"/>
                    <a:pt x="131" y="370"/>
                  </a:cubicBezTo>
                  <a:cubicBezTo>
                    <a:pt x="143" y="382"/>
                    <a:pt x="179" y="382"/>
                    <a:pt x="203" y="382"/>
                  </a:cubicBezTo>
                  <a:lnTo>
                    <a:pt x="250" y="382"/>
                  </a:lnTo>
                  <a:cubicBezTo>
                    <a:pt x="262" y="382"/>
                    <a:pt x="274" y="370"/>
                    <a:pt x="298" y="370"/>
                  </a:cubicBezTo>
                  <a:cubicBezTo>
                    <a:pt x="310" y="358"/>
                    <a:pt x="322" y="358"/>
                    <a:pt x="322" y="346"/>
                  </a:cubicBezTo>
                  <a:cubicBezTo>
                    <a:pt x="334" y="322"/>
                    <a:pt x="334" y="310"/>
                    <a:pt x="358" y="310"/>
                  </a:cubicBezTo>
                  <a:cubicBezTo>
                    <a:pt x="358" y="299"/>
                    <a:pt x="369" y="287"/>
                    <a:pt x="369" y="263"/>
                  </a:cubicBezTo>
                  <a:lnTo>
                    <a:pt x="369" y="191"/>
                  </a:lnTo>
                  <a:cubicBezTo>
                    <a:pt x="369" y="180"/>
                    <a:pt x="369" y="168"/>
                    <a:pt x="358" y="144"/>
                  </a:cubicBezTo>
                  <a:cubicBezTo>
                    <a:pt x="358" y="132"/>
                    <a:pt x="346" y="108"/>
                    <a:pt x="322" y="84"/>
                  </a:cubicBezTo>
                  <a:lnTo>
                    <a:pt x="310" y="72"/>
                  </a:lnTo>
                  <a:lnTo>
                    <a:pt x="298" y="60"/>
                  </a:lnTo>
                  <a:lnTo>
                    <a:pt x="274" y="49"/>
                  </a:lnTo>
                  <a:cubicBezTo>
                    <a:pt x="262" y="25"/>
                    <a:pt x="250" y="25"/>
                    <a:pt x="238" y="13"/>
                  </a:cubicBezTo>
                  <a:cubicBezTo>
                    <a:pt x="215" y="1"/>
                    <a:pt x="20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61"/>
            <p:cNvSpPr/>
            <p:nvPr/>
          </p:nvSpPr>
          <p:spPr>
            <a:xfrm>
              <a:off x="1151568" y="4678133"/>
              <a:ext cx="17827" cy="14026"/>
            </a:xfrm>
            <a:custGeom>
              <a:avLst/>
              <a:gdLst/>
              <a:ahLst/>
              <a:cxnLst/>
              <a:rect l="l" t="t" r="r" b="b"/>
              <a:pathLst>
                <a:path w="394" h="310" extrusionOk="0">
                  <a:moveTo>
                    <a:pt x="203" y="0"/>
                  </a:moveTo>
                  <a:cubicBezTo>
                    <a:pt x="1" y="0"/>
                    <a:pt x="1" y="310"/>
                    <a:pt x="203" y="310"/>
                  </a:cubicBezTo>
                  <a:cubicBezTo>
                    <a:pt x="394" y="310"/>
                    <a:pt x="394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61"/>
            <p:cNvSpPr/>
            <p:nvPr/>
          </p:nvSpPr>
          <p:spPr>
            <a:xfrm>
              <a:off x="1093972" y="4562308"/>
              <a:ext cx="21582" cy="16741"/>
            </a:xfrm>
            <a:custGeom>
              <a:avLst/>
              <a:gdLst/>
              <a:ahLst/>
              <a:cxnLst/>
              <a:rect l="l" t="t" r="r" b="b"/>
              <a:pathLst>
                <a:path w="477" h="370" extrusionOk="0">
                  <a:moveTo>
                    <a:pt x="238" y="0"/>
                  </a:moveTo>
                  <a:cubicBezTo>
                    <a:pt x="0" y="0"/>
                    <a:pt x="0" y="369"/>
                    <a:pt x="238" y="369"/>
                  </a:cubicBezTo>
                  <a:cubicBezTo>
                    <a:pt x="242" y="370"/>
                    <a:pt x="245" y="370"/>
                    <a:pt x="249" y="370"/>
                  </a:cubicBezTo>
                  <a:cubicBezTo>
                    <a:pt x="476" y="370"/>
                    <a:pt x="47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61"/>
            <p:cNvSpPr/>
            <p:nvPr/>
          </p:nvSpPr>
          <p:spPr>
            <a:xfrm>
              <a:off x="863951" y="4841329"/>
              <a:ext cx="19953" cy="17827"/>
            </a:xfrm>
            <a:custGeom>
              <a:avLst/>
              <a:gdLst/>
              <a:ahLst/>
              <a:cxnLst/>
              <a:rect l="l" t="t" r="r" b="b"/>
              <a:pathLst>
                <a:path w="441" h="394" extrusionOk="0">
                  <a:moveTo>
                    <a:pt x="226" y="1"/>
                  </a:moveTo>
                  <a:cubicBezTo>
                    <a:pt x="202" y="1"/>
                    <a:pt x="155" y="25"/>
                    <a:pt x="119" y="36"/>
                  </a:cubicBezTo>
                  <a:cubicBezTo>
                    <a:pt x="107" y="36"/>
                    <a:pt x="107" y="48"/>
                    <a:pt x="95" y="48"/>
                  </a:cubicBezTo>
                  <a:cubicBezTo>
                    <a:pt x="60" y="60"/>
                    <a:pt x="48" y="84"/>
                    <a:pt x="36" y="108"/>
                  </a:cubicBezTo>
                  <a:cubicBezTo>
                    <a:pt x="24" y="144"/>
                    <a:pt x="0" y="167"/>
                    <a:pt x="0" y="203"/>
                  </a:cubicBezTo>
                  <a:cubicBezTo>
                    <a:pt x="0" y="227"/>
                    <a:pt x="24" y="263"/>
                    <a:pt x="36" y="286"/>
                  </a:cubicBezTo>
                  <a:cubicBezTo>
                    <a:pt x="48" y="322"/>
                    <a:pt x="71" y="334"/>
                    <a:pt x="95" y="346"/>
                  </a:cubicBezTo>
                  <a:cubicBezTo>
                    <a:pt x="107" y="346"/>
                    <a:pt x="107" y="358"/>
                    <a:pt x="119" y="358"/>
                  </a:cubicBezTo>
                  <a:cubicBezTo>
                    <a:pt x="155" y="382"/>
                    <a:pt x="179" y="394"/>
                    <a:pt x="226" y="394"/>
                  </a:cubicBezTo>
                  <a:cubicBezTo>
                    <a:pt x="262" y="394"/>
                    <a:pt x="310" y="382"/>
                    <a:pt x="333" y="358"/>
                  </a:cubicBezTo>
                  <a:cubicBezTo>
                    <a:pt x="369" y="346"/>
                    <a:pt x="393" y="322"/>
                    <a:pt x="405" y="286"/>
                  </a:cubicBezTo>
                  <a:cubicBezTo>
                    <a:pt x="429" y="263"/>
                    <a:pt x="441" y="227"/>
                    <a:pt x="441" y="179"/>
                  </a:cubicBezTo>
                  <a:cubicBezTo>
                    <a:pt x="417" y="179"/>
                    <a:pt x="417" y="144"/>
                    <a:pt x="405" y="108"/>
                  </a:cubicBezTo>
                  <a:cubicBezTo>
                    <a:pt x="393" y="84"/>
                    <a:pt x="369" y="48"/>
                    <a:pt x="333" y="36"/>
                  </a:cubicBezTo>
                  <a:cubicBezTo>
                    <a:pt x="310" y="25"/>
                    <a:pt x="274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61"/>
            <p:cNvSpPr/>
            <p:nvPr/>
          </p:nvSpPr>
          <p:spPr>
            <a:xfrm>
              <a:off x="653294" y="4365134"/>
              <a:ext cx="23754" cy="25020"/>
            </a:xfrm>
            <a:custGeom>
              <a:avLst/>
              <a:gdLst/>
              <a:ahLst/>
              <a:cxnLst/>
              <a:rect l="l" t="t" r="r" b="b"/>
              <a:pathLst>
                <a:path w="525" h="553" extrusionOk="0">
                  <a:moveTo>
                    <a:pt x="310" y="1"/>
                  </a:moveTo>
                  <a:cubicBezTo>
                    <a:pt x="286" y="1"/>
                    <a:pt x="239" y="24"/>
                    <a:pt x="215" y="36"/>
                  </a:cubicBezTo>
                  <a:lnTo>
                    <a:pt x="179" y="36"/>
                  </a:lnTo>
                  <a:cubicBezTo>
                    <a:pt x="167" y="36"/>
                    <a:pt x="132" y="48"/>
                    <a:pt x="120" y="60"/>
                  </a:cubicBezTo>
                  <a:lnTo>
                    <a:pt x="72" y="108"/>
                  </a:lnTo>
                  <a:cubicBezTo>
                    <a:pt x="48" y="120"/>
                    <a:pt x="48" y="155"/>
                    <a:pt x="36" y="167"/>
                  </a:cubicBezTo>
                  <a:cubicBezTo>
                    <a:pt x="13" y="203"/>
                    <a:pt x="1" y="227"/>
                    <a:pt x="1" y="263"/>
                  </a:cubicBezTo>
                  <a:lnTo>
                    <a:pt x="1" y="358"/>
                  </a:lnTo>
                  <a:lnTo>
                    <a:pt x="36" y="417"/>
                  </a:lnTo>
                  <a:cubicBezTo>
                    <a:pt x="48" y="453"/>
                    <a:pt x="60" y="465"/>
                    <a:pt x="96" y="501"/>
                  </a:cubicBezTo>
                  <a:cubicBezTo>
                    <a:pt x="108" y="513"/>
                    <a:pt x="120" y="525"/>
                    <a:pt x="155" y="525"/>
                  </a:cubicBezTo>
                  <a:cubicBezTo>
                    <a:pt x="173" y="542"/>
                    <a:pt x="197" y="553"/>
                    <a:pt x="218" y="553"/>
                  </a:cubicBezTo>
                  <a:cubicBezTo>
                    <a:pt x="225" y="553"/>
                    <a:pt x="232" y="552"/>
                    <a:pt x="239" y="548"/>
                  </a:cubicBezTo>
                  <a:cubicBezTo>
                    <a:pt x="263" y="548"/>
                    <a:pt x="286" y="548"/>
                    <a:pt x="298" y="525"/>
                  </a:cubicBezTo>
                  <a:cubicBezTo>
                    <a:pt x="346" y="513"/>
                    <a:pt x="370" y="501"/>
                    <a:pt x="406" y="465"/>
                  </a:cubicBezTo>
                  <a:cubicBezTo>
                    <a:pt x="406" y="465"/>
                    <a:pt x="406" y="453"/>
                    <a:pt x="417" y="453"/>
                  </a:cubicBezTo>
                  <a:cubicBezTo>
                    <a:pt x="453" y="417"/>
                    <a:pt x="477" y="382"/>
                    <a:pt x="477" y="346"/>
                  </a:cubicBezTo>
                  <a:cubicBezTo>
                    <a:pt x="525" y="346"/>
                    <a:pt x="525" y="322"/>
                    <a:pt x="525" y="310"/>
                  </a:cubicBezTo>
                  <a:lnTo>
                    <a:pt x="525" y="274"/>
                  </a:lnTo>
                  <a:lnTo>
                    <a:pt x="525" y="251"/>
                  </a:lnTo>
                  <a:lnTo>
                    <a:pt x="525" y="215"/>
                  </a:lnTo>
                  <a:cubicBezTo>
                    <a:pt x="525" y="179"/>
                    <a:pt x="513" y="144"/>
                    <a:pt x="501" y="108"/>
                  </a:cubicBezTo>
                  <a:cubicBezTo>
                    <a:pt x="477" y="84"/>
                    <a:pt x="453" y="60"/>
                    <a:pt x="417" y="36"/>
                  </a:cubicBezTo>
                  <a:cubicBezTo>
                    <a:pt x="394" y="24"/>
                    <a:pt x="358" y="1"/>
                    <a:pt x="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61"/>
            <p:cNvSpPr/>
            <p:nvPr/>
          </p:nvSpPr>
          <p:spPr>
            <a:xfrm>
              <a:off x="741656" y="4382372"/>
              <a:ext cx="18369" cy="17284"/>
            </a:xfrm>
            <a:custGeom>
              <a:avLst/>
              <a:gdLst/>
              <a:ahLst/>
              <a:cxnLst/>
              <a:rect l="l" t="t" r="r" b="b"/>
              <a:pathLst>
                <a:path w="406" h="382" extrusionOk="0">
                  <a:moveTo>
                    <a:pt x="191" y="1"/>
                  </a:moveTo>
                  <a:cubicBezTo>
                    <a:pt x="167" y="1"/>
                    <a:pt x="155" y="1"/>
                    <a:pt x="119" y="13"/>
                  </a:cubicBezTo>
                  <a:cubicBezTo>
                    <a:pt x="96" y="24"/>
                    <a:pt x="72" y="24"/>
                    <a:pt x="60" y="60"/>
                  </a:cubicBezTo>
                  <a:cubicBezTo>
                    <a:pt x="48" y="72"/>
                    <a:pt x="36" y="96"/>
                    <a:pt x="12" y="120"/>
                  </a:cubicBezTo>
                  <a:cubicBezTo>
                    <a:pt x="0" y="144"/>
                    <a:pt x="0" y="155"/>
                    <a:pt x="0" y="191"/>
                  </a:cubicBezTo>
                  <a:lnTo>
                    <a:pt x="0" y="239"/>
                  </a:lnTo>
                  <a:lnTo>
                    <a:pt x="48" y="322"/>
                  </a:lnTo>
                  <a:cubicBezTo>
                    <a:pt x="60" y="334"/>
                    <a:pt x="72" y="334"/>
                    <a:pt x="96" y="358"/>
                  </a:cubicBezTo>
                  <a:cubicBezTo>
                    <a:pt x="119" y="370"/>
                    <a:pt x="143" y="382"/>
                    <a:pt x="191" y="382"/>
                  </a:cubicBezTo>
                  <a:cubicBezTo>
                    <a:pt x="227" y="382"/>
                    <a:pt x="238" y="382"/>
                    <a:pt x="274" y="370"/>
                  </a:cubicBezTo>
                  <a:cubicBezTo>
                    <a:pt x="298" y="358"/>
                    <a:pt x="310" y="358"/>
                    <a:pt x="334" y="322"/>
                  </a:cubicBezTo>
                  <a:cubicBezTo>
                    <a:pt x="346" y="310"/>
                    <a:pt x="358" y="286"/>
                    <a:pt x="369" y="263"/>
                  </a:cubicBezTo>
                  <a:cubicBezTo>
                    <a:pt x="393" y="239"/>
                    <a:pt x="393" y="227"/>
                    <a:pt x="393" y="191"/>
                  </a:cubicBezTo>
                  <a:cubicBezTo>
                    <a:pt x="405" y="179"/>
                    <a:pt x="405" y="167"/>
                    <a:pt x="393" y="144"/>
                  </a:cubicBezTo>
                  <a:lnTo>
                    <a:pt x="346" y="60"/>
                  </a:lnTo>
                  <a:cubicBezTo>
                    <a:pt x="334" y="48"/>
                    <a:pt x="310" y="48"/>
                    <a:pt x="298" y="24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61"/>
            <p:cNvSpPr/>
            <p:nvPr/>
          </p:nvSpPr>
          <p:spPr>
            <a:xfrm>
              <a:off x="668405" y="4464264"/>
              <a:ext cx="10814" cy="9185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0" y="0"/>
                    <a:pt x="0" y="203"/>
                    <a:pt x="119" y="203"/>
                  </a:cubicBezTo>
                  <a:cubicBezTo>
                    <a:pt x="238" y="203"/>
                    <a:pt x="238" y="0"/>
                    <a:pt x="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61"/>
            <p:cNvSpPr/>
            <p:nvPr/>
          </p:nvSpPr>
          <p:spPr>
            <a:xfrm>
              <a:off x="1350370" y="4830560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9" y="1"/>
                  </a:moveTo>
                  <a:cubicBezTo>
                    <a:pt x="0" y="1"/>
                    <a:pt x="0" y="382"/>
                    <a:pt x="239" y="382"/>
                  </a:cubicBezTo>
                  <a:cubicBezTo>
                    <a:pt x="477" y="382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61"/>
            <p:cNvSpPr/>
            <p:nvPr/>
          </p:nvSpPr>
          <p:spPr>
            <a:xfrm>
              <a:off x="1404256" y="4690530"/>
              <a:ext cx="21039" cy="20496"/>
            </a:xfrm>
            <a:custGeom>
              <a:avLst/>
              <a:gdLst/>
              <a:ahLst/>
              <a:cxnLst/>
              <a:rect l="l" t="t" r="r" b="b"/>
              <a:pathLst>
                <a:path w="465" h="453" extrusionOk="0">
                  <a:moveTo>
                    <a:pt x="226" y="0"/>
                  </a:moveTo>
                  <a:cubicBezTo>
                    <a:pt x="191" y="0"/>
                    <a:pt x="167" y="0"/>
                    <a:pt x="131" y="12"/>
                  </a:cubicBezTo>
                  <a:cubicBezTo>
                    <a:pt x="107" y="36"/>
                    <a:pt x="71" y="48"/>
                    <a:pt x="60" y="60"/>
                  </a:cubicBezTo>
                  <a:cubicBezTo>
                    <a:pt x="36" y="71"/>
                    <a:pt x="12" y="107"/>
                    <a:pt x="12" y="131"/>
                  </a:cubicBezTo>
                  <a:cubicBezTo>
                    <a:pt x="0" y="167"/>
                    <a:pt x="0" y="191"/>
                    <a:pt x="0" y="226"/>
                  </a:cubicBezTo>
                  <a:cubicBezTo>
                    <a:pt x="0" y="238"/>
                    <a:pt x="0" y="274"/>
                    <a:pt x="12" y="286"/>
                  </a:cubicBezTo>
                  <a:cubicBezTo>
                    <a:pt x="36" y="333"/>
                    <a:pt x="48" y="357"/>
                    <a:pt x="71" y="393"/>
                  </a:cubicBezTo>
                  <a:cubicBezTo>
                    <a:pt x="95" y="405"/>
                    <a:pt x="107" y="417"/>
                    <a:pt x="119" y="417"/>
                  </a:cubicBezTo>
                  <a:cubicBezTo>
                    <a:pt x="155" y="441"/>
                    <a:pt x="191" y="452"/>
                    <a:pt x="238" y="452"/>
                  </a:cubicBezTo>
                  <a:cubicBezTo>
                    <a:pt x="274" y="452"/>
                    <a:pt x="298" y="452"/>
                    <a:pt x="333" y="441"/>
                  </a:cubicBezTo>
                  <a:cubicBezTo>
                    <a:pt x="357" y="417"/>
                    <a:pt x="393" y="405"/>
                    <a:pt x="405" y="393"/>
                  </a:cubicBezTo>
                  <a:cubicBezTo>
                    <a:pt x="429" y="381"/>
                    <a:pt x="452" y="345"/>
                    <a:pt x="452" y="321"/>
                  </a:cubicBezTo>
                  <a:cubicBezTo>
                    <a:pt x="464" y="286"/>
                    <a:pt x="464" y="262"/>
                    <a:pt x="464" y="226"/>
                  </a:cubicBezTo>
                  <a:cubicBezTo>
                    <a:pt x="452" y="214"/>
                    <a:pt x="452" y="179"/>
                    <a:pt x="452" y="167"/>
                  </a:cubicBezTo>
                  <a:cubicBezTo>
                    <a:pt x="429" y="119"/>
                    <a:pt x="417" y="95"/>
                    <a:pt x="393" y="60"/>
                  </a:cubicBezTo>
                  <a:cubicBezTo>
                    <a:pt x="369" y="48"/>
                    <a:pt x="357" y="36"/>
                    <a:pt x="345" y="36"/>
                  </a:cubicBezTo>
                  <a:cubicBezTo>
                    <a:pt x="310" y="12"/>
                    <a:pt x="274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61"/>
            <p:cNvSpPr/>
            <p:nvPr/>
          </p:nvSpPr>
          <p:spPr>
            <a:xfrm>
              <a:off x="1437103" y="4743284"/>
              <a:ext cx="24297" cy="18912"/>
            </a:xfrm>
            <a:custGeom>
              <a:avLst/>
              <a:gdLst/>
              <a:ahLst/>
              <a:cxnLst/>
              <a:rect l="l" t="t" r="r" b="b"/>
              <a:pathLst>
                <a:path w="537" h="418" extrusionOk="0">
                  <a:moveTo>
                    <a:pt x="274" y="1"/>
                  </a:moveTo>
                  <a:cubicBezTo>
                    <a:pt x="0" y="1"/>
                    <a:pt x="0" y="418"/>
                    <a:pt x="274" y="418"/>
                  </a:cubicBezTo>
                  <a:cubicBezTo>
                    <a:pt x="536" y="406"/>
                    <a:pt x="536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61"/>
            <p:cNvSpPr/>
            <p:nvPr/>
          </p:nvSpPr>
          <p:spPr>
            <a:xfrm>
              <a:off x="1390773" y="4732516"/>
              <a:ext cx="15112" cy="11356"/>
            </a:xfrm>
            <a:custGeom>
              <a:avLst/>
              <a:gdLst/>
              <a:ahLst/>
              <a:cxnLst/>
              <a:rect l="l" t="t" r="r" b="b"/>
              <a:pathLst>
                <a:path w="334" h="251" extrusionOk="0">
                  <a:moveTo>
                    <a:pt x="167" y="1"/>
                  </a:moveTo>
                  <a:cubicBezTo>
                    <a:pt x="0" y="1"/>
                    <a:pt x="0" y="251"/>
                    <a:pt x="167" y="251"/>
                  </a:cubicBezTo>
                  <a:cubicBezTo>
                    <a:pt x="334" y="251"/>
                    <a:pt x="334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32" name="Google Shape;5532;p61"/>
          <p:cNvGrpSpPr/>
          <p:nvPr/>
        </p:nvGrpSpPr>
        <p:grpSpPr>
          <a:xfrm flipH="1">
            <a:off x="6175352" y="3807536"/>
            <a:ext cx="1763400" cy="1201893"/>
            <a:chOff x="1176669" y="3655136"/>
            <a:chExt cx="1763400" cy="1201893"/>
          </a:xfrm>
        </p:grpSpPr>
        <p:sp>
          <p:nvSpPr>
            <p:cNvPr id="5533" name="Google Shape;5533;p61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4" name="Google Shape;5534;p61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5" name="Google Shape;5535;p61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36" name="Google Shape;5536;p61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537" name="Google Shape;5537;p61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8" name="Google Shape;5538;p61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9" name="Google Shape;5539;p61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0" name="Google Shape;5540;p61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1" name="Google Shape;5541;p61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2" name="Google Shape;5542;p61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3" name="Google Shape;5543;p61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4" name="Google Shape;5544;p61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5" name="Google Shape;5545;p61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6" name="Google Shape;5546;p61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7" name="Google Shape;5547;p61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8" name="Google Shape;5548;p61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9" name="Google Shape;5549;p61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0" name="Google Shape;5550;p61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1" name="Google Shape;5551;p61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2" name="Google Shape;5552;p61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3" name="Google Shape;5553;p61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54" name="Google Shape;5554;p61"/>
          <p:cNvGrpSpPr/>
          <p:nvPr/>
        </p:nvGrpSpPr>
        <p:grpSpPr>
          <a:xfrm flipH="1">
            <a:off x="8133264" y="1701782"/>
            <a:ext cx="791411" cy="1080114"/>
            <a:chOff x="480371" y="2406470"/>
            <a:chExt cx="791411" cy="1080114"/>
          </a:xfrm>
        </p:grpSpPr>
        <p:sp>
          <p:nvSpPr>
            <p:cNvPr id="5555" name="Google Shape;5555;p61"/>
            <p:cNvSpPr/>
            <p:nvPr/>
          </p:nvSpPr>
          <p:spPr>
            <a:xfrm>
              <a:off x="1020676" y="3465002"/>
              <a:ext cx="23211" cy="21582"/>
            </a:xfrm>
            <a:custGeom>
              <a:avLst/>
              <a:gdLst/>
              <a:ahLst/>
              <a:cxnLst/>
              <a:rect l="l" t="t" r="r" b="b"/>
              <a:pathLst>
                <a:path w="513" h="477" extrusionOk="0">
                  <a:moveTo>
                    <a:pt x="251" y="0"/>
                  </a:moveTo>
                  <a:cubicBezTo>
                    <a:pt x="215" y="0"/>
                    <a:pt x="191" y="0"/>
                    <a:pt x="144" y="24"/>
                  </a:cubicBezTo>
                  <a:cubicBezTo>
                    <a:pt x="120" y="36"/>
                    <a:pt x="84" y="48"/>
                    <a:pt x="72" y="60"/>
                  </a:cubicBezTo>
                  <a:cubicBezTo>
                    <a:pt x="36" y="96"/>
                    <a:pt x="25" y="107"/>
                    <a:pt x="25" y="143"/>
                  </a:cubicBezTo>
                  <a:cubicBezTo>
                    <a:pt x="13" y="167"/>
                    <a:pt x="1" y="191"/>
                    <a:pt x="13" y="238"/>
                  </a:cubicBezTo>
                  <a:cubicBezTo>
                    <a:pt x="13" y="262"/>
                    <a:pt x="13" y="286"/>
                    <a:pt x="25" y="298"/>
                  </a:cubicBezTo>
                  <a:cubicBezTo>
                    <a:pt x="36" y="346"/>
                    <a:pt x="60" y="381"/>
                    <a:pt x="84" y="405"/>
                  </a:cubicBezTo>
                  <a:lnTo>
                    <a:pt x="132" y="453"/>
                  </a:lnTo>
                  <a:cubicBezTo>
                    <a:pt x="179" y="477"/>
                    <a:pt x="203" y="477"/>
                    <a:pt x="263" y="477"/>
                  </a:cubicBezTo>
                  <a:cubicBezTo>
                    <a:pt x="298" y="477"/>
                    <a:pt x="322" y="477"/>
                    <a:pt x="370" y="465"/>
                  </a:cubicBezTo>
                  <a:cubicBezTo>
                    <a:pt x="394" y="453"/>
                    <a:pt x="429" y="441"/>
                    <a:pt x="441" y="417"/>
                  </a:cubicBezTo>
                  <a:cubicBezTo>
                    <a:pt x="477" y="393"/>
                    <a:pt x="489" y="381"/>
                    <a:pt x="489" y="346"/>
                  </a:cubicBezTo>
                  <a:cubicBezTo>
                    <a:pt x="501" y="322"/>
                    <a:pt x="513" y="286"/>
                    <a:pt x="501" y="238"/>
                  </a:cubicBezTo>
                  <a:cubicBezTo>
                    <a:pt x="489" y="227"/>
                    <a:pt x="489" y="215"/>
                    <a:pt x="489" y="179"/>
                  </a:cubicBezTo>
                  <a:cubicBezTo>
                    <a:pt x="477" y="143"/>
                    <a:pt x="453" y="107"/>
                    <a:pt x="429" y="84"/>
                  </a:cubicBezTo>
                  <a:lnTo>
                    <a:pt x="382" y="36"/>
                  </a:lnTo>
                  <a:cubicBezTo>
                    <a:pt x="334" y="0"/>
                    <a:pt x="310" y="0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6" name="Google Shape;5556;p61"/>
            <p:cNvSpPr/>
            <p:nvPr/>
          </p:nvSpPr>
          <p:spPr>
            <a:xfrm>
              <a:off x="951724" y="346016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218" y="334"/>
                    <a:pt x="222" y="334"/>
                    <a:pt x="225" y="334"/>
                  </a:cubicBezTo>
                  <a:cubicBezTo>
                    <a:pt x="417" y="334"/>
                    <a:pt x="414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5557;p61"/>
            <p:cNvSpPr/>
            <p:nvPr/>
          </p:nvSpPr>
          <p:spPr>
            <a:xfrm>
              <a:off x="940413" y="3421884"/>
              <a:ext cx="15655" cy="12442"/>
            </a:xfrm>
            <a:custGeom>
              <a:avLst/>
              <a:gdLst/>
              <a:ahLst/>
              <a:cxnLst/>
              <a:rect l="l" t="t" r="r" b="b"/>
              <a:pathLst>
                <a:path w="346" h="275" extrusionOk="0">
                  <a:moveTo>
                    <a:pt x="179" y="1"/>
                  </a:moveTo>
                  <a:cubicBezTo>
                    <a:pt x="1" y="1"/>
                    <a:pt x="1" y="275"/>
                    <a:pt x="179" y="275"/>
                  </a:cubicBezTo>
                  <a:cubicBezTo>
                    <a:pt x="346" y="275"/>
                    <a:pt x="346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8" name="Google Shape;5558;p61"/>
            <p:cNvSpPr/>
            <p:nvPr/>
          </p:nvSpPr>
          <p:spPr>
            <a:xfrm>
              <a:off x="576831" y="2540619"/>
              <a:ext cx="16198" cy="16198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43" y="0"/>
                  </a:moveTo>
                  <a:cubicBezTo>
                    <a:pt x="131" y="0"/>
                    <a:pt x="95" y="0"/>
                    <a:pt x="83" y="12"/>
                  </a:cubicBezTo>
                  <a:cubicBezTo>
                    <a:pt x="71" y="12"/>
                    <a:pt x="60" y="36"/>
                    <a:pt x="48" y="48"/>
                  </a:cubicBezTo>
                  <a:lnTo>
                    <a:pt x="12" y="72"/>
                  </a:lnTo>
                  <a:cubicBezTo>
                    <a:pt x="0" y="107"/>
                    <a:pt x="0" y="119"/>
                    <a:pt x="0" y="155"/>
                  </a:cubicBezTo>
                  <a:lnTo>
                    <a:pt x="0" y="179"/>
                  </a:lnTo>
                  <a:lnTo>
                    <a:pt x="0" y="226"/>
                  </a:lnTo>
                  <a:cubicBezTo>
                    <a:pt x="0" y="238"/>
                    <a:pt x="12" y="250"/>
                    <a:pt x="12" y="274"/>
                  </a:cubicBezTo>
                  <a:cubicBezTo>
                    <a:pt x="24" y="286"/>
                    <a:pt x="48" y="310"/>
                    <a:pt x="60" y="310"/>
                  </a:cubicBezTo>
                  <a:cubicBezTo>
                    <a:pt x="71" y="334"/>
                    <a:pt x="83" y="334"/>
                    <a:pt x="107" y="346"/>
                  </a:cubicBezTo>
                  <a:cubicBezTo>
                    <a:pt x="119" y="357"/>
                    <a:pt x="131" y="357"/>
                    <a:pt x="143" y="357"/>
                  </a:cubicBezTo>
                  <a:lnTo>
                    <a:pt x="191" y="357"/>
                  </a:lnTo>
                  <a:cubicBezTo>
                    <a:pt x="202" y="357"/>
                    <a:pt x="226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10" y="286"/>
                    <a:pt x="321" y="286"/>
                  </a:cubicBezTo>
                  <a:cubicBezTo>
                    <a:pt x="321" y="274"/>
                    <a:pt x="345" y="250"/>
                    <a:pt x="345" y="238"/>
                  </a:cubicBezTo>
                  <a:lnTo>
                    <a:pt x="345" y="191"/>
                  </a:lnTo>
                  <a:cubicBezTo>
                    <a:pt x="357" y="167"/>
                    <a:pt x="357" y="155"/>
                    <a:pt x="357" y="131"/>
                  </a:cubicBezTo>
                  <a:cubicBezTo>
                    <a:pt x="357" y="119"/>
                    <a:pt x="345" y="107"/>
                    <a:pt x="345" y="96"/>
                  </a:cubicBezTo>
                  <a:cubicBezTo>
                    <a:pt x="321" y="72"/>
                    <a:pt x="310" y="48"/>
                    <a:pt x="298" y="48"/>
                  </a:cubicBezTo>
                  <a:cubicBezTo>
                    <a:pt x="274" y="36"/>
                    <a:pt x="262" y="36"/>
                    <a:pt x="250" y="12"/>
                  </a:cubicBezTo>
                  <a:cubicBezTo>
                    <a:pt x="238" y="0"/>
                    <a:pt x="202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9" name="Google Shape;5559;p61"/>
            <p:cNvSpPr/>
            <p:nvPr/>
          </p:nvSpPr>
          <p:spPr>
            <a:xfrm>
              <a:off x="530999" y="2537904"/>
              <a:ext cx="11356" cy="8687"/>
            </a:xfrm>
            <a:custGeom>
              <a:avLst/>
              <a:gdLst/>
              <a:ahLst/>
              <a:cxnLst/>
              <a:rect l="l" t="t" r="r" b="b"/>
              <a:pathLst>
                <a:path w="251" h="192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51" y="191"/>
                    <a:pt x="251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0" name="Google Shape;5560;p61"/>
            <p:cNvSpPr/>
            <p:nvPr/>
          </p:nvSpPr>
          <p:spPr>
            <a:xfrm>
              <a:off x="553123" y="2499673"/>
              <a:ext cx="18867" cy="14569"/>
            </a:xfrm>
            <a:custGeom>
              <a:avLst/>
              <a:gdLst/>
              <a:ahLst/>
              <a:cxnLst/>
              <a:rect l="l" t="t" r="r" b="b"/>
              <a:pathLst>
                <a:path w="417" h="322" extrusionOk="0">
                  <a:moveTo>
                    <a:pt x="214" y="0"/>
                  </a:moveTo>
                  <a:cubicBezTo>
                    <a:pt x="0" y="0"/>
                    <a:pt x="0" y="322"/>
                    <a:pt x="214" y="322"/>
                  </a:cubicBezTo>
                  <a:cubicBezTo>
                    <a:pt x="417" y="322"/>
                    <a:pt x="417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1" name="Google Shape;5561;p61"/>
            <p:cNvSpPr/>
            <p:nvPr/>
          </p:nvSpPr>
          <p:spPr>
            <a:xfrm>
              <a:off x="480371" y="2406470"/>
              <a:ext cx="19455" cy="15112"/>
            </a:xfrm>
            <a:custGeom>
              <a:avLst/>
              <a:gdLst/>
              <a:ahLst/>
              <a:cxnLst/>
              <a:rect l="l" t="t" r="r" b="b"/>
              <a:pathLst>
                <a:path w="430" h="334" extrusionOk="0">
                  <a:moveTo>
                    <a:pt x="215" y="1"/>
                  </a:moveTo>
                  <a:cubicBezTo>
                    <a:pt x="1" y="1"/>
                    <a:pt x="1" y="334"/>
                    <a:pt x="215" y="334"/>
                  </a:cubicBezTo>
                  <a:cubicBezTo>
                    <a:pt x="429" y="334"/>
                    <a:pt x="4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2" name="Google Shape;5562;p61"/>
            <p:cNvSpPr/>
            <p:nvPr/>
          </p:nvSpPr>
          <p:spPr>
            <a:xfrm>
              <a:off x="960909" y="2764170"/>
              <a:ext cx="18324" cy="17555"/>
            </a:xfrm>
            <a:custGeom>
              <a:avLst/>
              <a:gdLst/>
              <a:ahLst/>
              <a:cxnLst/>
              <a:rect l="l" t="t" r="r" b="b"/>
              <a:pathLst>
                <a:path w="405" h="388" extrusionOk="0">
                  <a:moveTo>
                    <a:pt x="203" y="0"/>
                  </a:moveTo>
                  <a:cubicBezTo>
                    <a:pt x="167" y="0"/>
                    <a:pt x="155" y="0"/>
                    <a:pt x="119" y="12"/>
                  </a:cubicBezTo>
                  <a:cubicBezTo>
                    <a:pt x="107" y="12"/>
                    <a:pt x="84" y="36"/>
                    <a:pt x="60" y="48"/>
                  </a:cubicBezTo>
                  <a:cubicBezTo>
                    <a:pt x="48" y="60"/>
                    <a:pt x="48" y="72"/>
                    <a:pt x="36" y="72"/>
                  </a:cubicBezTo>
                  <a:cubicBezTo>
                    <a:pt x="24" y="107"/>
                    <a:pt x="0" y="131"/>
                    <a:pt x="0" y="167"/>
                  </a:cubicBezTo>
                  <a:cubicBezTo>
                    <a:pt x="0" y="179"/>
                    <a:pt x="0" y="215"/>
                    <a:pt x="24" y="227"/>
                  </a:cubicBezTo>
                  <a:lnTo>
                    <a:pt x="24" y="238"/>
                  </a:lnTo>
                  <a:lnTo>
                    <a:pt x="60" y="334"/>
                  </a:lnTo>
                  <a:cubicBezTo>
                    <a:pt x="95" y="358"/>
                    <a:pt x="119" y="369"/>
                    <a:pt x="155" y="369"/>
                  </a:cubicBezTo>
                  <a:cubicBezTo>
                    <a:pt x="167" y="381"/>
                    <a:pt x="185" y="387"/>
                    <a:pt x="204" y="387"/>
                  </a:cubicBezTo>
                  <a:cubicBezTo>
                    <a:pt x="223" y="387"/>
                    <a:pt x="244" y="381"/>
                    <a:pt x="262" y="369"/>
                  </a:cubicBezTo>
                  <a:lnTo>
                    <a:pt x="345" y="334"/>
                  </a:lnTo>
                  <a:cubicBezTo>
                    <a:pt x="381" y="298"/>
                    <a:pt x="393" y="274"/>
                    <a:pt x="393" y="238"/>
                  </a:cubicBezTo>
                  <a:cubicBezTo>
                    <a:pt x="405" y="191"/>
                    <a:pt x="405" y="167"/>
                    <a:pt x="405" y="131"/>
                  </a:cubicBezTo>
                  <a:lnTo>
                    <a:pt x="369" y="48"/>
                  </a:lnTo>
                  <a:cubicBezTo>
                    <a:pt x="334" y="12"/>
                    <a:pt x="310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3" name="Google Shape;5563;p61"/>
            <p:cNvSpPr/>
            <p:nvPr/>
          </p:nvSpPr>
          <p:spPr>
            <a:xfrm>
              <a:off x="900010" y="2758243"/>
              <a:ext cx="19455" cy="14614"/>
            </a:xfrm>
            <a:custGeom>
              <a:avLst/>
              <a:gdLst/>
              <a:ahLst/>
              <a:cxnLst/>
              <a:rect l="l" t="t" r="r" b="b"/>
              <a:pathLst>
                <a:path w="430" h="323" extrusionOk="0">
                  <a:moveTo>
                    <a:pt x="203" y="0"/>
                  </a:moveTo>
                  <a:cubicBezTo>
                    <a:pt x="1" y="0"/>
                    <a:pt x="1" y="322"/>
                    <a:pt x="203" y="322"/>
                  </a:cubicBezTo>
                  <a:cubicBezTo>
                    <a:pt x="207" y="322"/>
                    <a:pt x="211" y="322"/>
                    <a:pt x="215" y="322"/>
                  </a:cubicBezTo>
                  <a:cubicBezTo>
                    <a:pt x="429" y="322"/>
                    <a:pt x="42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4" name="Google Shape;5564;p61"/>
            <p:cNvSpPr/>
            <p:nvPr/>
          </p:nvSpPr>
          <p:spPr>
            <a:xfrm>
              <a:off x="921592" y="2708158"/>
              <a:ext cx="14569" cy="12397"/>
            </a:xfrm>
            <a:custGeom>
              <a:avLst/>
              <a:gdLst/>
              <a:ahLst/>
              <a:cxnLst/>
              <a:rect l="l" t="t" r="r" b="b"/>
              <a:pathLst>
                <a:path w="322" h="274" extrusionOk="0">
                  <a:moveTo>
                    <a:pt x="167" y="0"/>
                  </a:moveTo>
                  <a:cubicBezTo>
                    <a:pt x="0" y="0"/>
                    <a:pt x="0" y="274"/>
                    <a:pt x="167" y="274"/>
                  </a:cubicBezTo>
                  <a:cubicBezTo>
                    <a:pt x="321" y="274"/>
                    <a:pt x="321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5" name="Google Shape;5565;p61"/>
            <p:cNvSpPr/>
            <p:nvPr/>
          </p:nvSpPr>
          <p:spPr>
            <a:xfrm>
              <a:off x="894626" y="2651557"/>
              <a:ext cx="13528" cy="10316"/>
            </a:xfrm>
            <a:custGeom>
              <a:avLst/>
              <a:gdLst/>
              <a:ahLst/>
              <a:cxnLst/>
              <a:rect l="l" t="t" r="r" b="b"/>
              <a:pathLst>
                <a:path w="299" h="228" extrusionOk="0">
                  <a:moveTo>
                    <a:pt x="144" y="1"/>
                  </a:moveTo>
                  <a:cubicBezTo>
                    <a:pt x="1" y="1"/>
                    <a:pt x="1" y="227"/>
                    <a:pt x="144" y="227"/>
                  </a:cubicBezTo>
                  <a:cubicBezTo>
                    <a:pt x="298" y="227"/>
                    <a:pt x="298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61"/>
            <p:cNvSpPr/>
            <p:nvPr/>
          </p:nvSpPr>
          <p:spPr>
            <a:xfrm>
              <a:off x="1260923" y="2753945"/>
              <a:ext cx="10859" cy="8099"/>
            </a:xfrm>
            <a:custGeom>
              <a:avLst/>
              <a:gdLst/>
              <a:ahLst/>
              <a:cxnLst/>
              <a:rect l="l" t="t" r="r" b="b"/>
              <a:pathLst>
                <a:path w="240" h="179" extrusionOk="0">
                  <a:moveTo>
                    <a:pt x="120" y="0"/>
                  </a:moveTo>
                  <a:cubicBezTo>
                    <a:pt x="1" y="0"/>
                    <a:pt x="1" y="179"/>
                    <a:pt x="120" y="179"/>
                  </a:cubicBezTo>
                  <a:cubicBezTo>
                    <a:pt x="239" y="179"/>
                    <a:pt x="239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67" name="Google Shape;5567;p61"/>
          <p:cNvGrpSpPr/>
          <p:nvPr/>
        </p:nvGrpSpPr>
        <p:grpSpPr>
          <a:xfrm flipH="1">
            <a:off x="6856774" y="2730707"/>
            <a:ext cx="118585" cy="117499"/>
            <a:chOff x="2140062" y="2578307"/>
            <a:chExt cx="118585" cy="117499"/>
          </a:xfrm>
        </p:grpSpPr>
        <p:sp>
          <p:nvSpPr>
            <p:cNvPr id="5568" name="Google Shape;5568;p61"/>
            <p:cNvSpPr/>
            <p:nvPr/>
          </p:nvSpPr>
          <p:spPr>
            <a:xfrm>
              <a:off x="2238649" y="2679609"/>
              <a:ext cx="19998" cy="16198"/>
            </a:xfrm>
            <a:custGeom>
              <a:avLst/>
              <a:gdLst/>
              <a:ahLst/>
              <a:cxnLst/>
              <a:rect l="l" t="t" r="r" b="b"/>
              <a:pathLst>
                <a:path w="442" h="358" extrusionOk="0">
                  <a:moveTo>
                    <a:pt x="227" y="0"/>
                  </a:moveTo>
                  <a:cubicBezTo>
                    <a:pt x="1" y="0"/>
                    <a:pt x="1" y="357"/>
                    <a:pt x="227" y="357"/>
                  </a:cubicBezTo>
                  <a:cubicBezTo>
                    <a:pt x="441" y="333"/>
                    <a:pt x="441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9" name="Google Shape;5569;p61"/>
            <p:cNvSpPr/>
            <p:nvPr/>
          </p:nvSpPr>
          <p:spPr>
            <a:xfrm>
              <a:off x="2195033" y="2672053"/>
              <a:ext cx="10814" cy="8642"/>
            </a:xfrm>
            <a:custGeom>
              <a:avLst/>
              <a:gdLst/>
              <a:ahLst/>
              <a:cxnLst/>
              <a:rect l="l" t="t" r="r" b="b"/>
              <a:pathLst>
                <a:path w="239" h="191" extrusionOk="0">
                  <a:moveTo>
                    <a:pt x="119" y="0"/>
                  </a:moveTo>
                  <a:cubicBezTo>
                    <a:pt x="0" y="0"/>
                    <a:pt x="0" y="191"/>
                    <a:pt x="119" y="191"/>
                  </a:cubicBezTo>
                  <a:cubicBezTo>
                    <a:pt x="239" y="179"/>
                    <a:pt x="239" y="0"/>
                    <a:pt x="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5570;p61"/>
            <p:cNvSpPr/>
            <p:nvPr/>
          </p:nvSpPr>
          <p:spPr>
            <a:xfrm>
              <a:off x="2224668" y="2642418"/>
              <a:ext cx="11899" cy="9185"/>
            </a:xfrm>
            <a:custGeom>
              <a:avLst/>
              <a:gdLst/>
              <a:ahLst/>
              <a:cxnLst/>
              <a:rect l="l" t="t" r="r" b="b"/>
              <a:pathLst>
                <a:path w="263" h="203" extrusionOk="0">
                  <a:moveTo>
                    <a:pt x="131" y="1"/>
                  </a:moveTo>
                  <a:cubicBezTo>
                    <a:pt x="0" y="1"/>
                    <a:pt x="0" y="203"/>
                    <a:pt x="131" y="203"/>
                  </a:cubicBezTo>
                  <a:cubicBezTo>
                    <a:pt x="262" y="203"/>
                    <a:pt x="262" y="1"/>
                    <a:pt x="1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5571;p61"/>
            <p:cNvSpPr/>
            <p:nvPr/>
          </p:nvSpPr>
          <p:spPr>
            <a:xfrm>
              <a:off x="2204173" y="2578307"/>
              <a:ext cx="20541" cy="15157"/>
            </a:xfrm>
            <a:custGeom>
              <a:avLst/>
              <a:gdLst/>
              <a:ahLst/>
              <a:cxnLst/>
              <a:rect l="l" t="t" r="r" b="b"/>
              <a:pathLst>
                <a:path w="454" h="335" extrusionOk="0">
                  <a:moveTo>
                    <a:pt x="227" y="1"/>
                  </a:moveTo>
                  <a:cubicBezTo>
                    <a:pt x="13" y="1"/>
                    <a:pt x="1" y="334"/>
                    <a:pt x="227" y="334"/>
                  </a:cubicBezTo>
                  <a:cubicBezTo>
                    <a:pt x="453" y="334"/>
                    <a:pt x="453" y="1"/>
                    <a:pt x="2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61"/>
            <p:cNvSpPr/>
            <p:nvPr/>
          </p:nvSpPr>
          <p:spPr>
            <a:xfrm>
              <a:off x="2140062" y="2616584"/>
              <a:ext cx="20541" cy="16198"/>
            </a:xfrm>
            <a:custGeom>
              <a:avLst/>
              <a:gdLst/>
              <a:ahLst/>
              <a:cxnLst/>
              <a:rect l="l" t="t" r="r" b="b"/>
              <a:pathLst>
                <a:path w="454" h="358" extrusionOk="0">
                  <a:moveTo>
                    <a:pt x="227" y="0"/>
                  </a:moveTo>
                  <a:cubicBezTo>
                    <a:pt x="1" y="0"/>
                    <a:pt x="1" y="357"/>
                    <a:pt x="227" y="357"/>
                  </a:cubicBezTo>
                  <a:cubicBezTo>
                    <a:pt x="453" y="345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73" name="Google Shape;5573;p61"/>
          <p:cNvGrpSpPr/>
          <p:nvPr/>
        </p:nvGrpSpPr>
        <p:grpSpPr>
          <a:xfrm flipH="1">
            <a:off x="7241384" y="776524"/>
            <a:ext cx="602833" cy="495062"/>
            <a:chOff x="668641" y="1116349"/>
            <a:chExt cx="602833" cy="495062"/>
          </a:xfrm>
        </p:grpSpPr>
        <p:sp>
          <p:nvSpPr>
            <p:cNvPr id="5574" name="Google Shape;5574;p61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61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61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61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61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61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5580;p61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1" name="Google Shape;5581;p61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2" name="Google Shape;5582;p61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61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4" name="Google Shape;5584;p61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85" name="Google Shape;5585;p61"/>
          <p:cNvSpPr/>
          <p:nvPr/>
        </p:nvSpPr>
        <p:spPr>
          <a:xfrm flipH="1">
            <a:off x="-75222" y="4730220"/>
            <a:ext cx="873129" cy="1035847"/>
          </a:xfrm>
          <a:custGeom>
            <a:avLst/>
            <a:gdLst/>
            <a:ahLst/>
            <a:cxnLst/>
            <a:rect l="l" t="t" r="r" b="b"/>
            <a:pathLst>
              <a:path w="16908" h="20059" extrusionOk="0">
                <a:moveTo>
                  <a:pt x="8411" y="0"/>
                </a:moveTo>
                <a:cubicBezTo>
                  <a:pt x="8304" y="0"/>
                  <a:pt x="8196" y="22"/>
                  <a:pt x="8097" y="52"/>
                </a:cubicBezTo>
                <a:cubicBezTo>
                  <a:pt x="7085" y="314"/>
                  <a:pt x="6430" y="1267"/>
                  <a:pt x="6002" y="2219"/>
                </a:cubicBezTo>
                <a:cubicBezTo>
                  <a:pt x="4743" y="4958"/>
                  <a:pt x="4600" y="8037"/>
                  <a:pt x="4722" y="11075"/>
                </a:cubicBezTo>
                <a:lnTo>
                  <a:pt x="4722" y="11075"/>
                </a:lnTo>
                <a:cubicBezTo>
                  <a:pt x="4579" y="9964"/>
                  <a:pt x="4269" y="8879"/>
                  <a:pt x="3799" y="7875"/>
                </a:cubicBezTo>
                <a:cubicBezTo>
                  <a:pt x="3425" y="7094"/>
                  <a:pt x="2794" y="6249"/>
                  <a:pt x="1955" y="6249"/>
                </a:cubicBezTo>
                <a:cubicBezTo>
                  <a:pt x="1912" y="6249"/>
                  <a:pt x="1867" y="6251"/>
                  <a:pt x="1822" y="6256"/>
                </a:cubicBezTo>
                <a:cubicBezTo>
                  <a:pt x="846" y="6339"/>
                  <a:pt x="358" y="7458"/>
                  <a:pt x="191" y="8422"/>
                </a:cubicBezTo>
                <a:cubicBezTo>
                  <a:pt x="1" y="9839"/>
                  <a:pt x="13" y="11244"/>
                  <a:pt x="346" y="12625"/>
                </a:cubicBezTo>
                <a:cubicBezTo>
                  <a:pt x="846" y="14733"/>
                  <a:pt x="2037" y="17245"/>
                  <a:pt x="4108" y="18221"/>
                </a:cubicBezTo>
                <a:cubicBezTo>
                  <a:pt x="5593" y="18918"/>
                  <a:pt x="7656" y="20059"/>
                  <a:pt x="9510" y="20059"/>
                </a:cubicBezTo>
                <a:cubicBezTo>
                  <a:pt x="10065" y="20059"/>
                  <a:pt x="10601" y="19956"/>
                  <a:pt x="11097" y="19710"/>
                </a:cubicBezTo>
                <a:cubicBezTo>
                  <a:pt x="11800" y="19352"/>
                  <a:pt x="12336" y="18721"/>
                  <a:pt x="12812" y="18102"/>
                </a:cubicBezTo>
                <a:cubicBezTo>
                  <a:pt x="14193" y="16257"/>
                  <a:pt x="15288" y="14197"/>
                  <a:pt x="16241" y="12090"/>
                </a:cubicBezTo>
                <a:cubicBezTo>
                  <a:pt x="16610" y="11292"/>
                  <a:pt x="16908" y="10244"/>
                  <a:pt x="16277" y="9625"/>
                </a:cubicBezTo>
                <a:cubicBezTo>
                  <a:pt x="16035" y="9392"/>
                  <a:pt x="15694" y="9278"/>
                  <a:pt x="15347" y="9278"/>
                </a:cubicBezTo>
                <a:cubicBezTo>
                  <a:pt x="15216" y="9278"/>
                  <a:pt x="15083" y="9295"/>
                  <a:pt x="14955" y="9327"/>
                </a:cubicBezTo>
                <a:cubicBezTo>
                  <a:pt x="14491" y="9446"/>
                  <a:pt x="14098" y="9720"/>
                  <a:pt x="13717" y="10006"/>
                </a:cubicBezTo>
                <a:cubicBezTo>
                  <a:pt x="12443" y="10982"/>
                  <a:pt x="11383" y="12244"/>
                  <a:pt x="10645" y="13673"/>
                </a:cubicBezTo>
                <a:cubicBezTo>
                  <a:pt x="11240" y="12399"/>
                  <a:pt x="11800" y="11101"/>
                  <a:pt x="12193" y="9744"/>
                </a:cubicBezTo>
                <a:cubicBezTo>
                  <a:pt x="12407" y="8970"/>
                  <a:pt x="12562" y="8113"/>
                  <a:pt x="12193" y="7387"/>
                </a:cubicBezTo>
                <a:cubicBezTo>
                  <a:pt x="12133" y="7244"/>
                  <a:pt x="12026" y="7113"/>
                  <a:pt x="11895" y="7041"/>
                </a:cubicBezTo>
                <a:cubicBezTo>
                  <a:pt x="11825" y="7007"/>
                  <a:pt x="11752" y="6992"/>
                  <a:pt x="11680" y="6992"/>
                </a:cubicBezTo>
                <a:cubicBezTo>
                  <a:pt x="11422" y="6992"/>
                  <a:pt x="11162" y="7182"/>
                  <a:pt x="10966" y="7387"/>
                </a:cubicBezTo>
                <a:cubicBezTo>
                  <a:pt x="9868" y="8464"/>
                  <a:pt x="9022" y="9799"/>
                  <a:pt x="8493" y="11246"/>
                </a:cubicBezTo>
                <a:lnTo>
                  <a:pt x="8493" y="11246"/>
                </a:lnTo>
                <a:cubicBezTo>
                  <a:pt x="8776" y="9698"/>
                  <a:pt x="9016" y="8139"/>
                  <a:pt x="9216" y="6577"/>
                </a:cubicBezTo>
                <a:cubicBezTo>
                  <a:pt x="9466" y="4672"/>
                  <a:pt x="9645" y="2731"/>
                  <a:pt x="9204" y="862"/>
                </a:cubicBezTo>
                <a:cubicBezTo>
                  <a:pt x="9121" y="552"/>
                  <a:pt x="8990" y="195"/>
                  <a:pt x="8692" y="64"/>
                </a:cubicBezTo>
                <a:cubicBezTo>
                  <a:pt x="8606" y="19"/>
                  <a:pt x="8510" y="0"/>
                  <a:pt x="8411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6" name="Google Shape;5586;p61"/>
          <p:cNvSpPr/>
          <p:nvPr/>
        </p:nvSpPr>
        <p:spPr>
          <a:xfrm flipH="1">
            <a:off x="5917825" y="4986767"/>
            <a:ext cx="700961" cy="416786"/>
          </a:xfrm>
          <a:custGeom>
            <a:avLst/>
            <a:gdLst/>
            <a:ahLst/>
            <a:cxnLst/>
            <a:rect l="l" t="t" r="r" b="b"/>
            <a:pathLst>
              <a:path w="13574" h="8071" extrusionOk="0">
                <a:moveTo>
                  <a:pt x="6092" y="0"/>
                </a:moveTo>
                <a:cubicBezTo>
                  <a:pt x="5733" y="0"/>
                  <a:pt x="5369" y="110"/>
                  <a:pt x="5084" y="321"/>
                </a:cubicBezTo>
                <a:cubicBezTo>
                  <a:pt x="4477" y="773"/>
                  <a:pt x="4191" y="1559"/>
                  <a:pt x="4227" y="2309"/>
                </a:cubicBezTo>
                <a:cubicBezTo>
                  <a:pt x="4240" y="2711"/>
                  <a:pt x="4341" y="3105"/>
                  <a:pt x="4493" y="3483"/>
                </a:cubicBezTo>
                <a:lnTo>
                  <a:pt x="4493" y="3483"/>
                </a:lnTo>
                <a:cubicBezTo>
                  <a:pt x="4416" y="3383"/>
                  <a:pt x="4328" y="3292"/>
                  <a:pt x="4227" y="3214"/>
                </a:cubicBezTo>
                <a:cubicBezTo>
                  <a:pt x="4051" y="3086"/>
                  <a:pt x="3830" y="3018"/>
                  <a:pt x="3617" y="3018"/>
                </a:cubicBezTo>
                <a:cubicBezTo>
                  <a:pt x="3356" y="3018"/>
                  <a:pt x="3108" y="3122"/>
                  <a:pt x="2977" y="3345"/>
                </a:cubicBezTo>
                <a:cubicBezTo>
                  <a:pt x="2870" y="3512"/>
                  <a:pt x="2858" y="3702"/>
                  <a:pt x="2858" y="3893"/>
                </a:cubicBezTo>
                <a:cubicBezTo>
                  <a:pt x="2858" y="4369"/>
                  <a:pt x="2977" y="4869"/>
                  <a:pt x="3179" y="5298"/>
                </a:cubicBezTo>
                <a:cubicBezTo>
                  <a:pt x="2739" y="4548"/>
                  <a:pt x="1917" y="4036"/>
                  <a:pt x="1060" y="3940"/>
                </a:cubicBezTo>
                <a:cubicBezTo>
                  <a:pt x="1012" y="3937"/>
                  <a:pt x="963" y="3936"/>
                  <a:pt x="914" y="3936"/>
                </a:cubicBezTo>
                <a:cubicBezTo>
                  <a:pt x="575" y="3936"/>
                  <a:pt x="229" y="4016"/>
                  <a:pt x="83" y="4298"/>
                </a:cubicBezTo>
                <a:cubicBezTo>
                  <a:pt x="0" y="4476"/>
                  <a:pt x="12" y="4690"/>
                  <a:pt x="48" y="4881"/>
                </a:cubicBezTo>
                <a:cubicBezTo>
                  <a:pt x="549" y="7701"/>
                  <a:pt x="4265" y="8071"/>
                  <a:pt x="7303" y="8071"/>
                </a:cubicBezTo>
                <a:cubicBezTo>
                  <a:pt x="8382" y="8071"/>
                  <a:pt x="9375" y="8024"/>
                  <a:pt x="10109" y="8024"/>
                </a:cubicBezTo>
                <a:cubicBezTo>
                  <a:pt x="10597" y="8024"/>
                  <a:pt x="11085" y="8024"/>
                  <a:pt x="11537" y="7810"/>
                </a:cubicBezTo>
                <a:cubicBezTo>
                  <a:pt x="12085" y="7560"/>
                  <a:pt x="12454" y="7012"/>
                  <a:pt x="12764" y="6476"/>
                </a:cubicBezTo>
                <a:cubicBezTo>
                  <a:pt x="13157" y="5833"/>
                  <a:pt x="13502" y="5131"/>
                  <a:pt x="13561" y="4393"/>
                </a:cubicBezTo>
                <a:cubicBezTo>
                  <a:pt x="13573" y="4155"/>
                  <a:pt x="13561" y="3917"/>
                  <a:pt x="13418" y="3714"/>
                </a:cubicBezTo>
                <a:cubicBezTo>
                  <a:pt x="13283" y="3531"/>
                  <a:pt x="13059" y="3448"/>
                  <a:pt x="12827" y="3448"/>
                </a:cubicBezTo>
                <a:cubicBezTo>
                  <a:pt x="12652" y="3448"/>
                  <a:pt x="12472" y="3496"/>
                  <a:pt x="12323" y="3583"/>
                </a:cubicBezTo>
                <a:cubicBezTo>
                  <a:pt x="11966" y="3797"/>
                  <a:pt x="11752" y="4155"/>
                  <a:pt x="11549" y="4512"/>
                </a:cubicBezTo>
                <a:cubicBezTo>
                  <a:pt x="11621" y="4071"/>
                  <a:pt x="11609" y="3619"/>
                  <a:pt x="11537" y="3178"/>
                </a:cubicBezTo>
                <a:cubicBezTo>
                  <a:pt x="11502" y="3047"/>
                  <a:pt x="11478" y="2916"/>
                  <a:pt x="11383" y="2821"/>
                </a:cubicBezTo>
                <a:cubicBezTo>
                  <a:pt x="11301" y="2735"/>
                  <a:pt x="11197" y="2699"/>
                  <a:pt x="11086" y="2699"/>
                </a:cubicBezTo>
                <a:cubicBezTo>
                  <a:pt x="10858" y="2699"/>
                  <a:pt x="10598" y="2851"/>
                  <a:pt x="10430" y="3035"/>
                </a:cubicBezTo>
                <a:cubicBezTo>
                  <a:pt x="9989" y="3500"/>
                  <a:pt x="9656" y="4095"/>
                  <a:pt x="9513" y="4726"/>
                </a:cubicBezTo>
                <a:cubicBezTo>
                  <a:pt x="9573" y="4190"/>
                  <a:pt x="9549" y="3643"/>
                  <a:pt x="9454" y="3119"/>
                </a:cubicBezTo>
                <a:cubicBezTo>
                  <a:pt x="9418" y="3024"/>
                  <a:pt x="9394" y="2904"/>
                  <a:pt x="9299" y="2821"/>
                </a:cubicBezTo>
                <a:cubicBezTo>
                  <a:pt x="9255" y="2790"/>
                  <a:pt x="9207" y="2776"/>
                  <a:pt x="9159" y="2776"/>
                </a:cubicBezTo>
                <a:cubicBezTo>
                  <a:pt x="8988" y="2776"/>
                  <a:pt x="8806" y="2949"/>
                  <a:pt x="8704" y="3107"/>
                </a:cubicBezTo>
                <a:cubicBezTo>
                  <a:pt x="8358" y="3655"/>
                  <a:pt x="8168" y="4286"/>
                  <a:pt x="8120" y="4929"/>
                </a:cubicBezTo>
                <a:cubicBezTo>
                  <a:pt x="8180" y="3750"/>
                  <a:pt x="8025" y="2559"/>
                  <a:pt x="7680" y="1428"/>
                </a:cubicBezTo>
                <a:cubicBezTo>
                  <a:pt x="7561" y="1059"/>
                  <a:pt x="7430" y="678"/>
                  <a:pt x="7144" y="404"/>
                </a:cubicBezTo>
                <a:cubicBezTo>
                  <a:pt x="6871" y="131"/>
                  <a:pt x="6484" y="0"/>
                  <a:pt x="6092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87" name="Google Shape;5587;p61"/>
          <p:cNvGrpSpPr/>
          <p:nvPr/>
        </p:nvGrpSpPr>
        <p:grpSpPr>
          <a:xfrm rot="5400000" flipH="1">
            <a:off x="8639736" y="3134526"/>
            <a:ext cx="348363" cy="342683"/>
            <a:chOff x="8351027" y="3635349"/>
            <a:chExt cx="348363" cy="342683"/>
          </a:xfrm>
        </p:grpSpPr>
        <p:sp>
          <p:nvSpPr>
            <p:cNvPr id="5588" name="Google Shape;5588;p61"/>
            <p:cNvSpPr/>
            <p:nvPr/>
          </p:nvSpPr>
          <p:spPr>
            <a:xfrm>
              <a:off x="8651365" y="3700054"/>
              <a:ext cx="22825" cy="22825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63" y="1"/>
                  </a:moveTo>
                  <a:lnTo>
                    <a:pt x="1" y="251"/>
                  </a:lnTo>
                  <a:lnTo>
                    <a:pt x="191" y="441"/>
                  </a:lnTo>
                  <a:lnTo>
                    <a:pt x="441" y="19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E03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61"/>
            <p:cNvSpPr/>
            <p:nvPr/>
          </p:nvSpPr>
          <p:spPr>
            <a:xfrm>
              <a:off x="8567760" y="3706974"/>
              <a:ext cx="120579" cy="117326"/>
            </a:xfrm>
            <a:custGeom>
              <a:avLst/>
              <a:gdLst/>
              <a:ahLst/>
              <a:cxnLst/>
              <a:rect l="l" t="t" r="r" b="b"/>
              <a:pathLst>
                <a:path w="2335" h="2272" extrusionOk="0">
                  <a:moveTo>
                    <a:pt x="2120" y="1"/>
                  </a:moveTo>
                  <a:cubicBezTo>
                    <a:pt x="2081" y="1"/>
                    <a:pt x="2043" y="16"/>
                    <a:pt x="2013" y="45"/>
                  </a:cubicBezTo>
                  <a:lnTo>
                    <a:pt x="72" y="1974"/>
                  </a:lnTo>
                  <a:cubicBezTo>
                    <a:pt x="1" y="2034"/>
                    <a:pt x="1" y="2129"/>
                    <a:pt x="72" y="2188"/>
                  </a:cubicBezTo>
                  <a:lnTo>
                    <a:pt x="108" y="2236"/>
                  </a:lnTo>
                  <a:cubicBezTo>
                    <a:pt x="132" y="2260"/>
                    <a:pt x="170" y="2272"/>
                    <a:pt x="211" y="2272"/>
                  </a:cubicBezTo>
                  <a:cubicBezTo>
                    <a:pt x="251" y="2272"/>
                    <a:pt x="292" y="2260"/>
                    <a:pt x="322" y="2236"/>
                  </a:cubicBezTo>
                  <a:lnTo>
                    <a:pt x="2275" y="295"/>
                  </a:lnTo>
                  <a:cubicBezTo>
                    <a:pt x="2334" y="236"/>
                    <a:pt x="2334" y="152"/>
                    <a:pt x="2275" y="93"/>
                  </a:cubicBezTo>
                  <a:lnTo>
                    <a:pt x="2227" y="45"/>
                  </a:lnTo>
                  <a:cubicBezTo>
                    <a:pt x="2197" y="16"/>
                    <a:pt x="2159" y="1"/>
                    <a:pt x="2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5590;p61"/>
            <p:cNvSpPr/>
            <p:nvPr/>
          </p:nvSpPr>
          <p:spPr>
            <a:xfrm>
              <a:off x="8374111" y="3657658"/>
              <a:ext cx="301319" cy="298841"/>
            </a:xfrm>
            <a:custGeom>
              <a:avLst/>
              <a:gdLst/>
              <a:ahLst/>
              <a:cxnLst/>
              <a:rect l="l" t="t" r="r" b="b"/>
              <a:pathLst>
                <a:path w="5835" h="5787" extrusionOk="0">
                  <a:moveTo>
                    <a:pt x="5120" y="0"/>
                  </a:moveTo>
                  <a:lnTo>
                    <a:pt x="0" y="5048"/>
                  </a:lnTo>
                  <a:lnTo>
                    <a:pt x="726" y="5787"/>
                  </a:lnTo>
                  <a:lnTo>
                    <a:pt x="5834" y="726"/>
                  </a:lnTo>
                  <a:lnTo>
                    <a:pt x="5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1" name="Google Shape;5591;p61"/>
            <p:cNvSpPr/>
            <p:nvPr/>
          </p:nvSpPr>
          <p:spPr>
            <a:xfrm>
              <a:off x="8385781" y="3680999"/>
              <a:ext cx="289029" cy="275499"/>
            </a:xfrm>
            <a:custGeom>
              <a:avLst/>
              <a:gdLst/>
              <a:ahLst/>
              <a:cxnLst/>
              <a:rect l="l" t="t" r="r" b="b"/>
              <a:pathLst>
                <a:path w="5597" h="5335" extrusionOk="0">
                  <a:moveTo>
                    <a:pt x="5334" y="1"/>
                  </a:moveTo>
                  <a:cubicBezTo>
                    <a:pt x="5227" y="72"/>
                    <a:pt x="1917" y="3251"/>
                    <a:pt x="0" y="4846"/>
                  </a:cubicBezTo>
                  <a:lnTo>
                    <a:pt x="477" y="5335"/>
                  </a:lnTo>
                  <a:lnTo>
                    <a:pt x="5596" y="274"/>
                  </a:lnTo>
                  <a:lnTo>
                    <a:pt x="5334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2" name="Google Shape;5592;p61"/>
            <p:cNvSpPr/>
            <p:nvPr/>
          </p:nvSpPr>
          <p:spPr>
            <a:xfrm>
              <a:off x="8352577" y="3919575"/>
              <a:ext cx="58456" cy="5845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417" y="0"/>
                  </a:moveTo>
                  <a:lnTo>
                    <a:pt x="24" y="988"/>
                  </a:lnTo>
                  <a:cubicBezTo>
                    <a:pt x="0" y="1036"/>
                    <a:pt x="24" y="1072"/>
                    <a:pt x="48" y="1108"/>
                  </a:cubicBezTo>
                  <a:cubicBezTo>
                    <a:pt x="48" y="1119"/>
                    <a:pt x="60" y="1119"/>
                    <a:pt x="60" y="1119"/>
                  </a:cubicBezTo>
                  <a:cubicBezTo>
                    <a:pt x="60" y="1119"/>
                    <a:pt x="84" y="1131"/>
                    <a:pt x="96" y="1131"/>
                  </a:cubicBezTo>
                  <a:lnTo>
                    <a:pt x="108" y="1131"/>
                  </a:lnTo>
                  <a:cubicBezTo>
                    <a:pt x="143" y="1131"/>
                    <a:pt x="155" y="1131"/>
                    <a:pt x="167" y="1119"/>
                  </a:cubicBezTo>
                  <a:lnTo>
                    <a:pt x="1132" y="71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3" name="Google Shape;5593;p61"/>
            <p:cNvSpPr/>
            <p:nvPr/>
          </p:nvSpPr>
          <p:spPr>
            <a:xfrm>
              <a:off x="8354436" y="3931866"/>
              <a:ext cx="56597" cy="46166"/>
            </a:xfrm>
            <a:custGeom>
              <a:avLst/>
              <a:gdLst/>
              <a:ahLst/>
              <a:cxnLst/>
              <a:rect l="l" t="t" r="r" b="b"/>
              <a:pathLst>
                <a:path w="1096" h="894" extrusionOk="0">
                  <a:moveTo>
                    <a:pt x="607" y="0"/>
                  </a:moveTo>
                  <a:cubicBezTo>
                    <a:pt x="441" y="238"/>
                    <a:pt x="262" y="477"/>
                    <a:pt x="107" y="703"/>
                  </a:cubicBezTo>
                  <a:cubicBezTo>
                    <a:pt x="72" y="750"/>
                    <a:pt x="24" y="810"/>
                    <a:pt x="0" y="870"/>
                  </a:cubicBezTo>
                  <a:cubicBezTo>
                    <a:pt x="12" y="881"/>
                    <a:pt x="48" y="893"/>
                    <a:pt x="60" y="893"/>
                  </a:cubicBezTo>
                  <a:lnTo>
                    <a:pt x="72" y="893"/>
                  </a:lnTo>
                  <a:cubicBezTo>
                    <a:pt x="107" y="893"/>
                    <a:pt x="119" y="893"/>
                    <a:pt x="131" y="881"/>
                  </a:cubicBezTo>
                  <a:lnTo>
                    <a:pt x="1096" y="477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5594;p61"/>
            <p:cNvSpPr/>
            <p:nvPr/>
          </p:nvSpPr>
          <p:spPr>
            <a:xfrm>
              <a:off x="8351027" y="3961352"/>
              <a:ext cx="16990" cy="16060"/>
            </a:xfrm>
            <a:custGeom>
              <a:avLst/>
              <a:gdLst/>
              <a:ahLst/>
              <a:cxnLst/>
              <a:rect l="l" t="t" r="r" b="b"/>
              <a:pathLst>
                <a:path w="329" h="311" extrusionOk="0">
                  <a:moveTo>
                    <a:pt x="90" y="1"/>
                  </a:moveTo>
                  <a:lnTo>
                    <a:pt x="30" y="144"/>
                  </a:lnTo>
                  <a:cubicBezTo>
                    <a:pt x="1" y="223"/>
                    <a:pt x="62" y="310"/>
                    <a:pt x="138" y="310"/>
                  </a:cubicBezTo>
                  <a:cubicBezTo>
                    <a:pt x="153" y="310"/>
                    <a:pt x="169" y="307"/>
                    <a:pt x="185" y="299"/>
                  </a:cubicBezTo>
                  <a:lnTo>
                    <a:pt x="328" y="239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5595;p61"/>
            <p:cNvSpPr/>
            <p:nvPr/>
          </p:nvSpPr>
          <p:spPr>
            <a:xfrm>
              <a:off x="8634789" y="3648414"/>
              <a:ext cx="49833" cy="50452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191" y="1"/>
                  </a:moveTo>
                  <a:lnTo>
                    <a:pt x="0" y="203"/>
                  </a:lnTo>
                  <a:lnTo>
                    <a:pt x="762" y="977"/>
                  </a:lnTo>
                  <a:lnTo>
                    <a:pt x="965" y="775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61"/>
            <p:cNvSpPr/>
            <p:nvPr/>
          </p:nvSpPr>
          <p:spPr>
            <a:xfrm>
              <a:off x="8656323" y="3670568"/>
              <a:ext cx="28299" cy="28299"/>
            </a:xfrm>
            <a:custGeom>
              <a:avLst/>
              <a:gdLst/>
              <a:ahLst/>
              <a:cxnLst/>
              <a:rect l="l" t="t" r="r" b="b"/>
              <a:pathLst>
                <a:path w="548" h="548" extrusionOk="0">
                  <a:moveTo>
                    <a:pt x="203" y="0"/>
                  </a:moveTo>
                  <a:lnTo>
                    <a:pt x="0" y="203"/>
                  </a:lnTo>
                  <a:lnTo>
                    <a:pt x="345" y="548"/>
                  </a:lnTo>
                  <a:lnTo>
                    <a:pt x="548" y="34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61"/>
            <p:cNvSpPr/>
            <p:nvPr/>
          </p:nvSpPr>
          <p:spPr>
            <a:xfrm>
              <a:off x="8650178" y="3635349"/>
              <a:ext cx="49213" cy="47560"/>
            </a:xfrm>
            <a:custGeom>
              <a:avLst/>
              <a:gdLst/>
              <a:ahLst/>
              <a:cxnLst/>
              <a:rect l="l" t="t" r="r" b="b"/>
              <a:pathLst>
                <a:path w="953" h="921" extrusionOk="0">
                  <a:moveTo>
                    <a:pt x="496" y="1"/>
                  </a:moveTo>
                  <a:cubicBezTo>
                    <a:pt x="411" y="1"/>
                    <a:pt x="328" y="33"/>
                    <a:pt x="262" y="99"/>
                  </a:cubicBezTo>
                  <a:lnTo>
                    <a:pt x="0" y="361"/>
                  </a:lnTo>
                  <a:lnTo>
                    <a:pt x="572" y="920"/>
                  </a:lnTo>
                  <a:lnTo>
                    <a:pt x="822" y="670"/>
                  </a:lnTo>
                  <a:cubicBezTo>
                    <a:pt x="953" y="539"/>
                    <a:pt x="953" y="325"/>
                    <a:pt x="822" y="194"/>
                  </a:cubicBezTo>
                  <a:lnTo>
                    <a:pt x="738" y="99"/>
                  </a:lnTo>
                  <a:cubicBezTo>
                    <a:pt x="667" y="33"/>
                    <a:pt x="581" y="1"/>
                    <a:pt x="4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61"/>
            <p:cNvSpPr/>
            <p:nvPr/>
          </p:nvSpPr>
          <p:spPr>
            <a:xfrm>
              <a:off x="8667994" y="3649653"/>
              <a:ext cx="30158" cy="33256"/>
            </a:xfrm>
            <a:custGeom>
              <a:avLst/>
              <a:gdLst/>
              <a:ahLst/>
              <a:cxnLst/>
              <a:rect l="l" t="t" r="r" b="b"/>
              <a:pathLst>
                <a:path w="584" h="644" extrusionOk="0">
                  <a:moveTo>
                    <a:pt x="524" y="0"/>
                  </a:moveTo>
                  <a:lnTo>
                    <a:pt x="524" y="0"/>
                  </a:lnTo>
                  <a:cubicBezTo>
                    <a:pt x="393" y="155"/>
                    <a:pt x="215" y="298"/>
                    <a:pt x="36" y="393"/>
                  </a:cubicBezTo>
                  <a:cubicBezTo>
                    <a:pt x="12" y="393"/>
                    <a:pt x="0" y="405"/>
                    <a:pt x="0" y="405"/>
                  </a:cubicBezTo>
                  <a:lnTo>
                    <a:pt x="227" y="643"/>
                  </a:lnTo>
                  <a:lnTo>
                    <a:pt x="429" y="441"/>
                  </a:lnTo>
                  <a:cubicBezTo>
                    <a:pt x="548" y="334"/>
                    <a:pt x="584" y="155"/>
                    <a:pt x="52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99" name="Google Shape;5599;p61"/>
          <p:cNvSpPr/>
          <p:nvPr/>
        </p:nvSpPr>
        <p:spPr>
          <a:xfrm>
            <a:off x="348054" y="2530625"/>
            <a:ext cx="516155" cy="368112"/>
          </a:xfrm>
          <a:custGeom>
            <a:avLst/>
            <a:gdLst/>
            <a:ahLst/>
            <a:cxnLst/>
            <a:rect l="l" t="t" r="r" b="b"/>
            <a:pathLst>
              <a:path w="11408" h="6659" extrusionOk="0">
                <a:moveTo>
                  <a:pt x="8645" y="0"/>
                </a:moveTo>
                <a:lnTo>
                  <a:pt x="7764" y="1989"/>
                </a:lnTo>
                <a:lnTo>
                  <a:pt x="8228" y="60"/>
                </a:lnTo>
                <a:lnTo>
                  <a:pt x="8228" y="60"/>
                </a:lnTo>
                <a:lnTo>
                  <a:pt x="7728" y="131"/>
                </a:lnTo>
                <a:cubicBezTo>
                  <a:pt x="7728" y="131"/>
                  <a:pt x="6311" y="2763"/>
                  <a:pt x="6395" y="3965"/>
                </a:cubicBezTo>
                <a:cubicBezTo>
                  <a:pt x="6395" y="3965"/>
                  <a:pt x="5644" y="2310"/>
                  <a:pt x="4906" y="1882"/>
                </a:cubicBezTo>
                <a:cubicBezTo>
                  <a:pt x="4722" y="1774"/>
                  <a:pt x="4367" y="1728"/>
                  <a:pt x="3927" y="1728"/>
                </a:cubicBezTo>
                <a:cubicBezTo>
                  <a:pt x="2608" y="1728"/>
                  <a:pt x="528" y="2149"/>
                  <a:pt x="1" y="2632"/>
                </a:cubicBezTo>
                <a:cubicBezTo>
                  <a:pt x="1" y="2632"/>
                  <a:pt x="4871" y="4489"/>
                  <a:pt x="6061" y="6335"/>
                </a:cubicBezTo>
                <a:cubicBezTo>
                  <a:pt x="6204" y="6559"/>
                  <a:pt x="6338" y="6658"/>
                  <a:pt x="6470" y="6658"/>
                </a:cubicBezTo>
                <a:cubicBezTo>
                  <a:pt x="7421" y="6658"/>
                  <a:pt x="8237" y="1420"/>
                  <a:pt x="11407" y="60"/>
                </a:cubicBezTo>
                <a:lnTo>
                  <a:pt x="11407" y="60"/>
                </a:lnTo>
                <a:cubicBezTo>
                  <a:pt x="11407" y="60"/>
                  <a:pt x="9419" y="370"/>
                  <a:pt x="8835" y="1286"/>
                </a:cubicBezTo>
                <a:cubicBezTo>
                  <a:pt x="8738" y="1443"/>
                  <a:pt x="8692" y="1508"/>
                  <a:pt x="8682" y="1508"/>
                </a:cubicBezTo>
                <a:cubicBezTo>
                  <a:pt x="8634" y="1508"/>
                  <a:pt x="9407" y="36"/>
                  <a:pt x="9407" y="36"/>
                </a:cubicBezTo>
                <a:lnTo>
                  <a:pt x="864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00" name="Google Shape;5600;p61"/>
          <p:cNvGrpSpPr/>
          <p:nvPr/>
        </p:nvGrpSpPr>
        <p:grpSpPr>
          <a:xfrm>
            <a:off x="919964" y="3883736"/>
            <a:ext cx="1992000" cy="1049493"/>
            <a:chOff x="948069" y="3807536"/>
            <a:chExt cx="1992000" cy="1049493"/>
          </a:xfrm>
        </p:grpSpPr>
        <p:sp>
          <p:nvSpPr>
            <p:cNvPr id="5601" name="Google Shape;5601;p61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61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3" name="Google Shape;5603;p61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04" name="Google Shape;5604;p61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5605" name="Google Shape;5605;p61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6" name="Google Shape;5606;p61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7" name="Google Shape;5607;p61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8" name="Google Shape;5608;p61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9" name="Google Shape;5609;p61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0" name="Google Shape;5610;p61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1" name="Google Shape;5611;p61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2" name="Google Shape;5612;p61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3" name="Google Shape;5613;p61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4" name="Google Shape;5614;p61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5" name="Google Shape;5615;p61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6" name="Google Shape;5616;p61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7" name="Google Shape;5617;p61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8" name="Google Shape;5618;p61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9" name="Google Shape;5619;p61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0" name="Google Shape;5620;p61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1" name="Google Shape;5621;p61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22" name="Google Shape;5622;p61"/>
          <p:cNvGrpSpPr/>
          <p:nvPr/>
        </p:nvGrpSpPr>
        <p:grpSpPr>
          <a:xfrm>
            <a:off x="219315" y="2028495"/>
            <a:ext cx="791411" cy="1080114"/>
            <a:chOff x="480371" y="2406470"/>
            <a:chExt cx="791411" cy="1080114"/>
          </a:xfrm>
        </p:grpSpPr>
        <p:sp>
          <p:nvSpPr>
            <p:cNvPr id="5623" name="Google Shape;5623;p61"/>
            <p:cNvSpPr/>
            <p:nvPr/>
          </p:nvSpPr>
          <p:spPr>
            <a:xfrm>
              <a:off x="868276" y="3465002"/>
              <a:ext cx="23211" cy="21582"/>
            </a:xfrm>
            <a:custGeom>
              <a:avLst/>
              <a:gdLst/>
              <a:ahLst/>
              <a:cxnLst/>
              <a:rect l="l" t="t" r="r" b="b"/>
              <a:pathLst>
                <a:path w="513" h="477" extrusionOk="0">
                  <a:moveTo>
                    <a:pt x="251" y="0"/>
                  </a:moveTo>
                  <a:cubicBezTo>
                    <a:pt x="215" y="0"/>
                    <a:pt x="191" y="0"/>
                    <a:pt x="144" y="24"/>
                  </a:cubicBezTo>
                  <a:cubicBezTo>
                    <a:pt x="120" y="36"/>
                    <a:pt x="84" y="48"/>
                    <a:pt x="72" y="60"/>
                  </a:cubicBezTo>
                  <a:cubicBezTo>
                    <a:pt x="36" y="96"/>
                    <a:pt x="25" y="107"/>
                    <a:pt x="25" y="143"/>
                  </a:cubicBezTo>
                  <a:cubicBezTo>
                    <a:pt x="13" y="167"/>
                    <a:pt x="1" y="191"/>
                    <a:pt x="13" y="238"/>
                  </a:cubicBezTo>
                  <a:cubicBezTo>
                    <a:pt x="13" y="262"/>
                    <a:pt x="13" y="286"/>
                    <a:pt x="25" y="298"/>
                  </a:cubicBezTo>
                  <a:cubicBezTo>
                    <a:pt x="36" y="346"/>
                    <a:pt x="60" y="381"/>
                    <a:pt x="84" y="405"/>
                  </a:cubicBezTo>
                  <a:lnTo>
                    <a:pt x="132" y="453"/>
                  </a:lnTo>
                  <a:cubicBezTo>
                    <a:pt x="179" y="477"/>
                    <a:pt x="203" y="477"/>
                    <a:pt x="263" y="477"/>
                  </a:cubicBezTo>
                  <a:cubicBezTo>
                    <a:pt x="298" y="477"/>
                    <a:pt x="322" y="477"/>
                    <a:pt x="370" y="465"/>
                  </a:cubicBezTo>
                  <a:cubicBezTo>
                    <a:pt x="394" y="453"/>
                    <a:pt x="429" y="441"/>
                    <a:pt x="441" y="417"/>
                  </a:cubicBezTo>
                  <a:cubicBezTo>
                    <a:pt x="477" y="393"/>
                    <a:pt x="489" y="381"/>
                    <a:pt x="489" y="346"/>
                  </a:cubicBezTo>
                  <a:cubicBezTo>
                    <a:pt x="501" y="322"/>
                    <a:pt x="513" y="286"/>
                    <a:pt x="501" y="238"/>
                  </a:cubicBezTo>
                  <a:cubicBezTo>
                    <a:pt x="489" y="227"/>
                    <a:pt x="489" y="215"/>
                    <a:pt x="489" y="179"/>
                  </a:cubicBezTo>
                  <a:cubicBezTo>
                    <a:pt x="477" y="143"/>
                    <a:pt x="453" y="107"/>
                    <a:pt x="429" y="84"/>
                  </a:cubicBezTo>
                  <a:lnTo>
                    <a:pt x="382" y="36"/>
                  </a:lnTo>
                  <a:cubicBezTo>
                    <a:pt x="334" y="0"/>
                    <a:pt x="310" y="0"/>
                    <a:pt x="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4" name="Google Shape;5624;p61"/>
            <p:cNvSpPr/>
            <p:nvPr/>
          </p:nvSpPr>
          <p:spPr>
            <a:xfrm>
              <a:off x="799324" y="346016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218" y="334"/>
                    <a:pt x="222" y="334"/>
                    <a:pt x="225" y="334"/>
                  </a:cubicBezTo>
                  <a:cubicBezTo>
                    <a:pt x="417" y="334"/>
                    <a:pt x="414" y="0"/>
                    <a:pt x="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5" name="Google Shape;5625;p61"/>
            <p:cNvSpPr/>
            <p:nvPr/>
          </p:nvSpPr>
          <p:spPr>
            <a:xfrm>
              <a:off x="788013" y="3421884"/>
              <a:ext cx="15655" cy="12442"/>
            </a:xfrm>
            <a:custGeom>
              <a:avLst/>
              <a:gdLst/>
              <a:ahLst/>
              <a:cxnLst/>
              <a:rect l="l" t="t" r="r" b="b"/>
              <a:pathLst>
                <a:path w="346" h="275" extrusionOk="0">
                  <a:moveTo>
                    <a:pt x="179" y="1"/>
                  </a:moveTo>
                  <a:cubicBezTo>
                    <a:pt x="1" y="1"/>
                    <a:pt x="1" y="275"/>
                    <a:pt x="179" y="275"/>
                  </a:cubicBezTo>
                  <a:cubicBezTo>
                    <a:pt x="346" y="275"/>
                    <a:pt x="346" y="1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61"/>
            <p:cNvSpPr/>
            <p:nvPr/>
          </p:nvSpPr>
          <p:spPr>
            <a:xfrm>
              <a:off x="576831" y="2540619"/>
              <a:ext cx="16198" cy="16198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43" y="0"/>
                  </a:moveTo>
                  <a:cubicBezTo>
                    <a:pt x="131" y="0"/>
                    <a:pt x="95" y="0"/>
                    <a:pt x="83" y="12"/>
                  </a:cubicBezTo>
                  <a:cubicBezTo>
                    <a:pt x="71" y="12"/>
                    <a:pt x="60" y="36"/>
                    <a:pt x="48" y="48"/>
                  </a:cubicBezTo>
                  <a:lnTo>
                    <a:pt x="12" y="72"/>
                  </a:lnTo>
                  <a:cubicBezTo>
                    <a:pt x="0" y="107"/>
                    <a:pt x="0" y="119"/>
                    <a:pt x="0" y="155"/>
                  </a:cubicBezTo>
                  <a:lnTo>
                    <a:pt x="0" y="179"/>
                  </a:lnTo>
                  <a:lnTo>
                    <a:pt x="0" y="226"/>
                  </a:lnTo>
                  <a:cubicBezTo>
                    <a:pt x="0" y="238"/>
                    <a:pt x="12" y="250"/>
                    <a:pt x="12" y="274"/>
                  </a:cubicBezTo>
                  <a:cubicBezTo>
                    <a:pt x="24" y="286"/>
                    <a:pt x="48" y="310"/>
                    <a:pt x="60" y="310"/>
                  </a:cubicBezTo>
                  <a:cubicBezTo>
                    <a:pt x="71" y="334"/>
                    <a:pt x="83" y="334"/>
                    <a:pt x="107" y="346"/>
                  </a:cubicBezTo>
                  <a:cubicBezTo>
                    <a:pt x="119" y="357"/>
                    <a:pt x="131" y="357"/>
                    <a:pt x="143" y="357"/>
                  </a:cubicBezTo>
                  <a:lnTo>
                    <a:pt x="191" y="357"/>
                  </a:lnTo>
                  <a:cubicBezTo>
                    <a:pt x="202" y="357"/>
                    <a:pt x="226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10" y="286"/>
                    <a:pt x="321" y="286"/>
                  </a:cubicBezTo>
                  <a:cubicBezTo>
                    <a:pt x="321" y="274"/>
                    <a:pt x="345" y="250"/>
                    <a:pt x="345" y="238"/>
                  </a:cubicBezTo>
                  <a:lnTo>
                    <a:pt x="345" y="191"/>
                  </a:lnTo>
                  <a:cubicBezTo>
                    <a:pt x="357" y="167"/>
                    <a:pt x="357" y="155"/>
                    <a:pt x="357" y="131"/>
                  </a:cubicBezTo>
                  <a:cubicBezTo>
                    <a:pt x="357" y="119"/>
                    <a:pt x="345" y="107"/>
                    <a:pt x="345" y="96"/>
                  </a:cubicBezTo>
                  <a:cubicBezTo>
                    <a:pt x="321" y="72"/>
                    <a:pt x="310" y="48"/>
                    <a:pt x="298" y="48"/>
                  </a:cubicBezTo>
                  <a:cubicBezTo>
                    <a:pt x="274" y="36"/>
                    <a:pt x="262" y="36"/>
                    <a:pt x="250" y="12"/>
                  </a:cubicBezTo>
                  <a:cubicBezTo>
                    <a:pt x="238" y="0"/>
                    <a:pt x="202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61"/>
            <p:cNvSpPr/>
            <p:nvPr/>
          </p:nvSpPr>
          <p:spPr>
            <a:xfrm>
              <a:off x="530999" y="2537904"/>
              <a:ext cx="11356" cy="8687"/>
            </a:xfrm>
            <a:custGeom>
              <a:avLst/>
              <a:gdLst/>
              <a:ahLst/>
              <a:cxnLst/>
              <a:rect l="l" t="t" r="r" b="b"/>
              <a:pathLst>
                <a:path w="251" h="192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51" y="191"/>
                    <a:pt x="251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61"/>
            <p:cNvSpPr/>
            <p:nvPr/>
          </p:nvSpPr>
          <p:spPr>
            <a:xfrm>
              <a:off x="553123" y="2499673"/>
              <a:ext cx="18867" cy="14569"/>
            </a:xfrm>
            <a:custGeom>
              <a:avLst/>
              <a:gdLst/>
              <a:ahLst/>
              <a:cxnLst/>
              <a:rect l="l" t="t" r="r" b="b"/>
              <a:pathLst>
                <a:path w="417" h="322" extrusionOk="0">
                  <a:moveTo>
                    <a:pt x="214" y="0"/>
                  </a:moveTo>
                  <a:cubicBezTo>
                    <a:pt x="0" y="0"/>
                    <a:pt x="0" y="322"/>
                    <a:pt x="214" y="322"/>
                  </a:cubicBezTo>
                  <a:cubicBezTo>
                    <a:pt x="417" y="322"/>
                    <a:pt x="417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61"/>
            <p:cNvSpPr/>
            <p:nvPr/>
          </p:nvSpPr>
          <p:spPr>
            <a:xfrm>
              <a:off x="480371" y="2406470"/>
              <a:ext cx="19455" cy="15112"/>
            </a:xfrm>
            <a:custGeom>
              <a:avLst/>
              <a:gdLst/>
              <a:ahLst/>
              <a:cxnLst/>
              <a:rect l="l" t="t" r="r" b="b"/>
              <a:pathLst>
                <a:path w="430" h="334" extrusionOk="0">
                  <a:moveTo>
                    <a:pt x="215" y="1"/>
                  </a:moveTo>
                  <a:cubicBezTo>
                    <a:pt x="1" y="1"/>
                    <a:pt x="1" y="334"/>
                    <a:pt x="215" y="334"/>
                  </a:cubicBezTo>
                  <a:cubicBezTo>
                    <a:pt x="429" y="334"/>
                    <a:pt x="4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61"/>
            <p:cNvSpPr/>
            <p:nvPr/>
          </p:nvSpPr>
          <p:spPr>
            <a:xfrm>
              <a:off x="960909" y="2764170"/>
              <a:ext cx="18324" cy="17555"/>
            </a:xfrm>
            <a:custGeom>
              <a:avLst/>
              <a:gdLst/>
              <a:ahLst/>
              <a:cxnLst/>
              <a:rect l="l" t="t" r="r" b="b"/>
              <a:pathLst>
                <a:path w="405" h="388" extrusionOk="0">
                  <a:moveTo>
                    <a:pt x="203" y="0"/>
                  </a:moveTo>
                  <a:cubicBezTo>
                    <a:pt x="167" y="0"/>
                    <a:pt x="155" y="0"/>
                    <a:pt x="119" y="12"/>
                  </a:cubicBezTo>
                  <a:cubicBezTo>
                    <a:pt x="107" y="12"/>
                    <a:pt x="84" y="36"/>
                    <a:pt x="60" y="48"/>
                  </a:cubicBezTo>
                  <a:cubicBezTo>
                    <a:pt x="48" y="60"/>
                    <a:pt x="48" y="72"/>
                    <a:pt x="36" y="72"/>
                  </a:cubicBezTo>
                  <a:cubicBezTo>
                    <a:pt x="24" y="107"/>
                    <a:pt x="0" y="131"/>
                    <a:pt x="0" y="167"/>
                  </a:cubicBezTo>
                  <a:cubicBezTo>
                    <a:pt x="0" y="179"/>
                    <a:pt x="0" y="215"/>
                    <a:pt x="24" y="227"/>
                  </a:cubicBezTo>
                  <a:lnTo>
                    <a:pt x="24" y="238"/>
                  </a:lnTo>
                  <a:lnTo>
                    <a:pt x="60" y="334"/>
                  </a:lnTo>
                  <a:cubicBezTo>
                    <a:pt x="95" y="358"/>
                    <a:pt x="119" y="369"/>
                    <a:pt x="155" y="369"/>
                  </a:cubicBezTo>
                  <a:cubicBezTo>
                    <a:pt x="167" y="381"/>
                    <a:pt x="185" y="387"/>
                    <a:pt x="204" y="387"/>
                  </a:cubicBezTo>
                  <a:cubicBezTo>
                    <a:pt x="223" y="387"/>
                    <a:pt x="244" y="381"/>
                    <a:pt x="262" y="369"/>
                  </a:cubicBezTo>
                  <a:lnTo>
                    <a:pt x="345" y="334"/>
                  </a:lnTo>
                  <a:cubicBezTo>
                    <a:pt x="381" y="298"/>
                    <a:pt x="393" y="274"/>
                    <a:pt x="393" y="238"/>
                  </a:cubicBezTo>
                  <a:cubicBezTo>
                    <a:pt x="405" y="191"/>
                    <a:pt x="405" y="167"/>
                    <a:pt x="405" y="131"/>
                  </a:cubicBezTo>
                  <a:lnTo>
                    <a:pt x="369" y="48"/>
                  </a:lnTo>
                  <a:cubicBezTo>
                    <a:pt x="334" y="12"/>
                    <a:pt x="310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61"/>
            <p:cNvSpPr/>
            <p:nvPr/>
          </p:nvSpPr>
          <p:spPr>
            <a:xfrm>
              <a:off x="900010" y="2758243"/>
              <a:ext cx="19455" cy="14614"/>
            </a:xfrm>
            <a:custGeom>
              <a:avLst/>
              <a:gdLst/>
              <a:ahLst/>
              <a:cxnLst/>
              <a:rect l="l" t="t" r="r" b="b"/>
              <a:pathLst>
                <a:path w="430" h="323" extrusionOk="0">
                  <a:moveTo>
                    <a:pt x="203" y="0"/>
                  </a:moveTo>
                  <a:cubicBezTo>
                    <a:pt x="1" y="0"/>
                    <a:pt x="1" y="322"/>
                    <a:pt x="203" y="322"/>
                  </a:cubicBezTo>
                  <a:cubicBezTo>
                    <a:pt x="207" y="322"/>
                    <a:pt x="211" y="322"/>
                    <a:pt x="215" y="322"/>
                  </a:cubicBezTo>
                  <a:cubicBezTo>
                    <a:pt x="429" y="322"/>
                    <a:pt x="42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61"/>
            <p:cNvSpPr/>
            <p:nvPr/>
          </p:nvSpPr>
          <p:spPr>
            <a:xfrm>
              <a:off x="921592" y="2708158"/>
              <a:ext cx="14569" cy="12397"/>
            </a:xfrm>
            <a:custGeom>
              <a:avLst/>
              <a:gdLst/>
              <a:ahLst/>
              <a:cxnLst/>
              <a:rect l="l" t="t" r="r" b="b"/>
              <a:pathLst>
                <a:path w="322" h="274" extrusionOk="0">
                  <a:moveTo>
                    <a:pt x="167" y="0"/>
                  </a:moveTo>
                  <a:cubicBezTo>
                    <a:pt x="0" y="0"/>
                    <a:pt x="0" y="274"/>
                    <a:pt x="167" y="274"/>
                  </a:cubicBezTo>
                  <a:cubicBezTo>
                    <a:pt x="321" y="274"/>
                    <a:pt x="321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61"/>
            <p:cNvSpPr/>
            <p:nvPr/>
          </p:nvSpPr>
          <p:spPr>
            <a:xfrm>
              <a:off x="894626" y="2651557"/>
              <a:ext cx="13528" cy="10316"/>
            </a:xfrm>
            <a:custGeom>
              <a:avLst/>
              <a:gdLst/>
              <a:ahLst/>
              <a:cxnLst/>
              <a:rect l="l" t="t" r="r" b="b"/>
              <a:pathLst>
                <a:path w="299" h="228" extrusionOk="0">
                  <a:moveTo>
                    <a:pt x="144" y="1"/>
                  </a:moveTo>
                  <a:cubicBezTo>
                    <a:pt x="1" y="1"/>
                    <a:pt x="1" y="227"/>
                    <a:pt x="144" y="227"/>
                  </a:cubicBezTo>
                  <a:cubicBezTo>
                    <a:pt x="298" y="227"/>
                    <a:pt x="298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61"/>
            <p:cNvSpPr/>
            <p:nvPr/>
          </p:nvSpPr>
          <p:spPr>
            <a:xfrm>
              <a:off x="1260923" y="2753945"/>
              <a:ext cx="10859" cy="8099"/>
            </a:xfrm>
            <a:custGeom>
              <a:avLst/>
              <a:gdLst/>
              <a:ahLst/>
              <a:cxnLst/>
              <a:rect l="l" t="t" r="r" b="b"/>
              <a:pathLst>
                <a:path w="240" h="179" extrusionOk="0">
                  <a:moveTo>
                    <a:pt x="120" y="0"/>
                  </a:moveTo>
                  <a:cubicBezTo>
                    <a:pt x="1" y="0"/>
                    <a:pt x="1" y="179"/>
                    <a:pt x="120" y="179"/>
                  </a:cubicBezTo>
                  <a:cubicBezTo>
                    <a:pt x="239" y="179"/>
                    <a:pt x="239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35" name="Google Shape;5635;p61"/>
          <p:cNvGrpSpPr/>
          <p:nvPr/>
        </p:nvGrpSpPr>
        <p:grpSpPr>
          <a:xfrm>
            <a:off x="623379" y="2203300"/>
            <a:ext cx="2209227" cy="699520"/>
            <a:chOff x="676459" y="2747475"/>
            <a:chExt cx="2209227" cy="699520"/>
          </a:xfrm>
        </p:grpSpPr>
        <p:sp>
          <p:nvSpPr>
            <p:cNvPr id="5636" name="Google Shape;5636;p61"/>
            <p:cNvSpPr/>
            <p:nvPr/>
          </p:nvSpPr>
          <p:spPr>
            <a:xfrm>
              <a:off x="2189649" y="3418672"/>
              <a:ext cx="28595" cy="28323"/>
            </a:xfrm>
            <a:custGeom>
              <a:avLst/>
              <a:gdLst/>
              <a:ahLst/>
              <a:cxnLst/>
              <a:rect l="l" t="t" r="r" b="b"/>
              <a:pathLst>
                <a:path w="632" h="626" extrusionOk="0">
                  <a:moveTo>
                    <a:pt x="298" y="0"/>
                  </a:moveTo>
                  <a:cubicBezTo>
                    <a:pt x="250" y="0"/>
                    <a:pt x="215" y="0"/>
                    <a:pt x="179" y="36"/>
                  </a:cubicBezTo>
                  <a:cubicBezTo>
                    <a:pt x="143" y="36"/>
                    <a:pt x="131" y="48"/>
                    <a:pt x="119" y="72"/>
                  </a:cubicBezTo>
                  <a:cubicBezTo>
                    <a:pt x="84" y="96"/>
                    <a:pt x="60" y="119"/>
                    <a:pt x="36" y="167"/>
                  </a:cubicBezTo>
                  <a:cubicBezTo>
                    <a:pt x="24" y="191"/>
                    <a:pt x="24" y="215"/>
                    <a:pt x="12" y="239"/>
                  </a:cubicBezTo>
                  <a:cubicBezTo>
                    <a:pt x="12" y="274"/>
                    <a:pt x="12" y="298"/>
                    <a:pt x="0" y="310"/>
                  </a:cubicBezTo>
                  <a:cubicBezTo>
                    <a:pt x="0" y="358"/>
                    <a:pt x="0" y="393"/>
                    <a:pt x="12" y="417"/>
                  </a:cubicBezTo>
                  <a:cubicBezTo>
                    <a:pt x="12" y="429"/>
                    <a:pt x="24" y="465"/>
                    <a:pt x="36" y="477"/>
                  </a:cubicBezTo>
                  <a:cubicBezTo>
                    <a:pt x="60" y="489"/>
                    <a:pt x="72" y="524"/>
                    <a:pt x="84" y="536"/>
                  </a:cubicBezTo>
                  <a:cubicBezTo>
                    <a:pt x="131" y="584"/>
                    <a:pt x="179" y="596"/>
                    <a:pt x="215" y="608"/>
                  </a:cubicBezTo>
                  <a:cubicBezTo>
                    <a:pt x="238" y="620"/>
                    <a:pt x="268" y="625"/>
                    <a:pt x="298" y="625"/>
                  </a:cubicBezTo>
                  <a:cubicBezTo>
                    <a:pt x="328" y="625"/>
                    <a:pt x="358" y="620"/>
                    <a:pt x="381" y="608"/>
                  </a:cubicBezTo>
                  <a:cubicBezTo>
                    <a:pt x="417" y="608"/>
                    <a:pt x="441" y="596"/>
                    <a:pt x="477" y="584"/>
                  </a:cubicBezTo>
                  <a:cubicBezTo>
                    <a:pt x="500" y="572"/>
                    <a:pt x="536" y="536"/>
                    <a:pt x="548" y="512"/>
                  </a:cubicBezTo>
                  <a:cubicBezTo>
                    <a:pt x="572" y="477"/>
                    <a:pt x="596" y="453"/>
                    <a:pt x="596" y="405"/>
                  </a:cubicBezTo>
                  <a:cubicBezTo>
                    <a:pt x="631" y="346"/>
                    <a:pt x="631" y="286"/>
                    <a:pt x="619" y="239"/>
                  </a:cubicBezTo>
                  <a:lnTo>
                    <a:pt x="619" y="227"/>
                  </a:lnTo>
                  <a:cubicBezTo>
                    <a:pt x="619" y="215"/>
                    <a:pt x="608" y="191"/>
                    <a:pt x="608" y="179"/>
                  </a:cubicBezTo>
                  <a:cubicBezTo>
                    <a:pt x="608" y="155"/>
                    <a:pt x="596" y="131"/>
                    <a:pt x="560" y="108"/>
                  </a:cubicBezTo>
                  <a:cubicBezTo>
                    <a:pt x="560" y="96"/>
                    <a:pt x="548" y="72"/>
                    <a:pt x="536" y="72"/>
                  </a:cubicBezTo>
                  <a:cubicBezTo>
                    <a:pt x="512" y="60"/>
                    <a:pt x="488" y="48"/>
                    <a:pt x="477" y="36"/>
                  </a:cubicBezTo>
                  <a:cubicBezTo>
                    <a:pt x="441" y="12"/>
                    <a:pt x="393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61"/>
            <p:cNvSpPr/>
            <p:nvPr/>
          </p:nvSpPr>
          <p:spPr>
            <a:xfrm>
              <a:off x="2144405" y="3404646"/>
              <a:ext cx="24794" cy="19455"/>
            </a:xfrm>
            <a:custGeom>
              <a:avLst/>
              <a:gdLst/>
              <a:ahLst/>
              <a:cxnLst/>
              <a:rect l="l" t="t" r="r" b="b"/>
              <a:pathLst>
                <a:path w="548" h="430" extrusionOk="0">
                  <a:moveTo>
                    <a:pt x="286" y="1"/>
                  </a:moveTo>
                  <a:cubicBezTo>
                    <a:pt x="0" y="1"/>
                    <a:pt x="0" y="429"/>
                    <a:pt x="286" y="429"/>
                  </a:cubicBezTo>
                  <a:cubicBezTo>
                    <a:pt x="548" y="429"/>
                    <a:pt x="548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61"/>
            <p:cNvSpPr/>
            <p:nvPr/>
          </p:nvSpPr>
          <p:spPr>
            <a:xfrm>
              <a:off x="2178881" y="3370713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8" y="1"/>
                  </a:moveTo>
                  <a:cubicBezTo>
                    <a:pt x="0" y="1"/>
                    <a:pt x="0" y="382"/>
                    <a:pt x="238" y="382"/>
                  </a:cubicBezTo>
                  <a:cubicBezTo>
                    <a:pt x="476" y="382"/>
                    <a:pt x="476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61"/>
            <p:cNvSpPr/>
            <p:nvPr/>
          </p:nvSpPr>
          <p:spPr>
            <a:xfrm>
              <a:off x="2134135" y="3342164"/>
              <a:ext cx="21627" cy="16741"/>
            </a:xfrm>
            <a:custGeom>
              <a:avLst/>
              <a:gdLst/>
              <a:ahLst/>
              <a:cxnLst/>
              <a:rect l="l" t="t" r="r" b="b"/>
              <a:pathLst>
                <a:path w="478" h="370" extrusionOk="0">
                  <a:moveTo>
                    <a:pt x="239" y="1"/>
                  </a:moveTo>
                  <a:cubicBezTo>
                    <a:pt x="1" y="1"/>
                    <a:pt x="1" y="370"/>
                    <a:pt x="239" y="370"/>
                  </a:cubicBezTo>
                  <a:cubicBezTo>
                    <a:pt x="477" y="370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61"/>
            <p:cNvSpPr/>
            <p:nvPr/>
          </p:nvSpPr>
          <p:spPr>
            <a:xfrm>
              <a:off x="2204173" y="3334653"/>
              <a:ext cx="21084" cy="19953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27" y="0"/>
                  </a:moveTo>
                  <a:cubicBezTo>
                    <a:pt x="191" y="0"/>
                    <a:pt x="167" y="0"/>
                    <a:pt x="132" y="12"/>
                  </a:cubicBezTo>
                  <a:cubicBezTo>
                    <a:pt x="108" y="24"/>
                    <a:pt x="96" y="48"/>
                    <a:pt x="60" y="60"/>
                  </a:cubicBezTo>
                  <a:cubicBezTo>
                    <a:pt x="48" y="71"/>
                    <a:pt x="37" y="95"/>
                    <a:pt x="13" y="131"/>
                  </a:cubicBezTo>
                  <a:cubicBezTo>
                    <a:pt x="1" y="155"/>
                    <a:pt x="1" y="191"/>
                    <a:pt x="1" y="214"/>
                  </a:cubicBezTo>
                  <a:cubicBezTo>
                    <a:pt x="1" y="238"/>
                    <a:pt x="1" y="262"/>
                    <a:pt x="13" y="274"/>
                  </a:cubicBezTo>
                  <a:cubicBezTo>
                    <a:pt x="37" y="321"/>
                    <a:pt x="48" y="357"/>
                    <a:pt x="72" y="381"/>
                  </a:cubicBezTo>
                  <a:lnTo>
                    <a:pt x="120" y="417"/>
                  </a:lnTo>
                  <a:cubicBezTo>
                    <a:pt x="156" y="429"/>
                    <a:pt x="191" y="441"/>
                    <a:pt x="239" y="441"/>
                  </a:cubicBezTo>
                  <a:cubicBezTo>
                    <a:pt x="275" y="441"/>
                    <a:pt x="298" y="441"/>
                    <a:pt x="334" y="429"/>
                  </a:cubicBezTo>
                  <a:cubicBezTo>
                    <a:pt x="358" y="417"/>
                    <a:pt x="370" y="393"/>
                    <a:pt x="406" y="381"/>
                  </a:cubicBezTo>
                  <a:cubicBezTo>
                    <a:pt x="418" y="369"/>
                    <a:pt x="429" y="345"/>
                    <a:pt x="453" y="310"/>
                  </a:cubicBezTo>
                  <a:cubicBezTo>
                    <a:pt x="465" y="286"/>
                    <a:pt x="465" y="250"/>
                    <a:pt x="465" y="226"/>
                  </a:cubicBezTo>
                  <a:cubicBezTo>
                    <a:pt x="465" y="202"/>
                    <a:pt x="453" y="179"/>
                    <a:pt x="453" y="167"/>
                  </a:cubicBezTo>
                  <a:cubicBezTo>
                    <a:pt x="429" y="119"/>
                    <a:pt x="418" y="83"/>
                    <a:pt x="394" y="60"/>
                  </a:cubicBezTo>
                  <a:lnTo>
                    <a:pt x="346" y="24"/>
                  </a:lnTo>
                  <a:cubicBezTo>
                    <a:pt x="310" y="12"/>
                    <a:pt x="27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61"/>
            <p:cNvSpPr/>
            <p:nvPr/>
          </p:nvSpPr>
          <p:spPr>
            <a:xfrm>
              <a:off x="1245649" y="2966313"/>
              <a:ext cx="24297" cy="25925"/>
            </a:xfrm>
            <a:custGeom>
              <a:avLst/>
              <a:gdLst/>
              <a:ahLst/>
              <a:cxnLst/>
              <a:rect l="l" t="t" r="r" b="b"/>
              <a:pathLst>
                <a:path w="537" h="573" extrusionOk="0">
                  <a:moveTo>
                    <a:pt x="275" y="1"/>
                  </a:moveTo>
                  <a:lnTo>
                    <a:pt x="215" y="12"/>
                  </a:lnTo>
                  <a:cubicBezTo>
                    <a:pt x="191" y="24"/>
                    <a:pt x="168" y="24"/>
                    <a:pt x="156" y="48"/>
                  </a:cubicBezTo>
                  <a:cubicBezTo>
                    <a:pt x="120" y="60"/>
                    <a:pt x="108" y="72"/>
                    <a:pt x="72" y="108"/>
                  </a:cubicBezTo>
                  <a:cubicBezTo>
                    <a:pt x="60" y="132"/>
                    <a:pt x="48" y="143"/>
                    <a:pt x="37" y="191"/>
                  </a:cubicBezTo>
                  <a:cubicBezTo>
                    <a:pt x="37" y="203"/>
                    <a:pt x="37" y="239"/>
                    <a:pt x="13" y="251"/>
                  </a:cubicBezTo>
                  <a:cubicBezTo>
                    <a:pt x="1" y="298"/>
                    <a:pt x="1" y="346"/>
                    <a:pt x="13" y="382"/>
                  </a:cubicBezTo>
                  <a:cubicBezTo>
                    <a:pt x="37" y="429"/>
                    <a:pt x="48" y="465"/>
                    <a:pt x="72" y="501"/>
                  </a:cubicBezTo>
                  <a:lnTo>
                    <a:pt x="120" y="548"/>
                  </a:lnTo>
                  <a:cubicBezTo>
                    <a:pt x="168" y="572"/>
                    <a:pt x="215" y="572"/>
                    <a:pt x="251" y="572"/>
                  </a:cubicBezTo>
                  <a:cubicBezTo>
                    <a:pt x="287" y="572"/>
                    <a:pt x="322" y="572"/>
                    <a:pt x="358" y="560"/>
                  </a:cubicBezTo>
                  <a:cubicBezTo>
                    <a:pt x="394" y="548"/>
                    <a:pt x="418" y="536"/>
                    <a:pt x="453" y="501"/>
                  </a:cubicBezTo>
                  <a:cubicBezTo>
                    <a:pt x="477" y="477"/>
                    <a:pt x="513" y="429"/>
                    <a:pt x="513" y="382"/>
                  </a:cubicBezTo>
                  <a:cubicBezTo>
                    <a:pt x="537" y="322"/>
                    <a:pt x="537" y="286"/>
                    <a:pt x="525" y="239"/>
                  </a:cubicBezTo>
                  <a:cubicBezTo>
                    <a:pt x="525" y="215"/>
                    <a:pt x="525" y="191"/>
                    <a:pt x="513" y="179"/>
                  </a:cubicBezTo>
                  <a:cubicBezTo>
                    <a:pt x="489" y="167"/>
                    <a:pt x="489" y="132"/>
                    <a:pt x="477" y="120"/>
                  </a:cubicBezTo>
                  <a:cubicBezTo>
                    <a:pt x="465" y="84"/>
                    <a:pt x="441" y="72"/>
                    <a:pt x="418" y="48"/>
                  </a:cubicBezTo>
                  <a:cubicBezTo>
                    <a:pt x="406" y="24"/>
                    <a:pt x="382" y="12"/>
                    <a:pt x="358" y="12"/>
                  </a:cubicBezTo>
                  <a:cubicBezTo>
                    <a:pt x="322" y="1"/>
                    <a:pt x="29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61"/>
            <p:cNvSpPr/>
            <p:nvPr/>
          </p:nvSpPr>
          <p:spPr>
            <a:xfrm>
              <a:off x="1259675" y="2913513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0" y="1"/>
                    <a:pt x="0" y="286"/>
                    <a:pt x="179" y="286"/>
                  </a:cubicBezTo>
                  <a:cubicBezTo>
                    <a:pt x="358" y="286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61"/>
            <p:cNvSpPr/>
            <p:nvPr/>
          </p:nvSpPr>
          <p:spPr>
            <a:xfrm>
              <a:off x="1172399" y="2940478"/>
              <a:ext cx="20496" cy="16243"/>
            </a:xfrm>
            <a:custGeom>
              <a:avLst/>
              <a:gdLst/>
              <a:ahLst/>
              <a:cxnLst/>
              <a:rect l="l" t="t" r="r" b="b"/>
              <a:pathLst>
                <a:path w="453" h="359" extrusionOk="0">
                  <a:moveTo>
                    <a:pt x="239" y="0"/>
                  </a:moveTo>
                  <a:cubicBezTo>
                    <a:pt x="1" y="0"/>
                    <a:pt x="1" y="357"/>
                    <a:pt x="239" y="357"/>
                  </a:cubicBezTo>
                  <a:cubicBezTo>
                    <a:pt x="245" y="358"/>
                    <a:pt x="251" y="358"/>
                    <a:pt x="258" y="358"/>
                  </a:cubicBezTo>
                  <a:cubicBezTo>
                    <a:pt x="453" y="358"/>
                    <a:pt x="447" y="0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61"/>
            <p:cNvSpPr/>
            <p:nvPr/>
          </p:nvSpPr>
          <p:spPr>
            <a:xfrm>
              <a:off x="1143850" y="2852660"/>
              <a:ext cx="20496" cy="15112"/>
            </a:xfrm>
            <a:custGeom>
              <a:avLst/>
              <a:gdLst/>
              <a:ahLst/>
              <a:cxnLst/>
              <a:rect l="l" t="t" r="r" b="b"/>
              <a:pathLst>
                <a:path w="453" h="334" extrusionOk="0">
                  <a:moveTo>
                    <a:pt x="227" y="0"/>
                  </a:moveTo>
                  <a:cubicBezTo>
                    <a:pt x="1" y="0"/>
                    <a:pt x="1" y="334"/>
                    <a:pt x="227" y="334"/>
                  </a:cubicBezTo>
                  <a:cubicBezTo>
                    <a:pt x="453" y="334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61"/>
            <p:cNvSpPr/>
            <p:nvPr/>
          </p:nvSpPr>
          <p:spPr>
            <a:xfrm>
              <a:off x="938287" y="3030794"/>
              <a:ext cx="17781" cy="18369"/>
            </a:xfrm>
            <a:custGeom>
              <a:avLst/>
              <a:gdLst/>
              <a:ahLst/>
              <a:cxnLst/>
              <a:rect l="l" t="t" r="r" b="b"/>
              <a:pathLst>
                <a:path w="393" h="406" extrusionOk="0">
                  <a:moveTo>
                    <a:pt x="191" y="1"/>
                  </a:moveTo>
                  <a:cubicBezTo>
                    <a:pt x="167" y="1"/>
                    <a:pt x="131" y="1"/>
                    <a:pt x="119" y="13"/>
                  </a:cubicBezTo>
                  <a:cubicBezTo>
                    <a:pt x="95" y="25"/>
                    <a:pt x="72" y="25"/>
                    <a:pt x="60" y="60"/>
                  </a:cubicBezTo>
                  <a:cubicBezTo>
                    <a:pt x="48" y="72"/>
                    <a:pt x="36" y="108"/>
                    <a:pt x="12" y="120"/>
                  </a:cubicBezTo>
                  <a:cubicBezTo>
                    <a:pt x="0" y="144"/>
                    <a:pt x="0" y="168"/>
                    <a:pt x="0" y="191"/>
                  </a:cubicBezTo>
                  <a:lnTo>
                    <a:pt x="0" y="251"/>
                  </a:lnTo>
                  <a:lnTo>
                    <a:pt x="48" y="346"/>
                  </a:lnTo>
                  <a:cubicBezTo>
                    <a:pt x="60" y="358"/>
                    <a:pt x="72" y="358"/>
                    <a:pt x="95" y="370"/>
                  </a:cubicBezTo>
                  <a:cubicBezTo>
                    <a:pt x="119" y="382"/>
                    <a:pt x="155" y="406"/>
                    <a:pt x="191" y="406"/>
                  </a:cubicBezTo>
                  <a:cubicBezTo>
                    <a:pt x="226" y="406"/>
                    <a:pt x="250" y="406"/>
                    <a:pt x="274" y="382"/>
                  </a:cubicBezTo>
                  <a:cubicBezTo>
                    <a:pt x="298" y="370"/>
                    <a:pt x="310" y="370"/>
                    <a:pt x="333" y="346"/>
                  </a:cubicBezTo>
                  <a:cubicBezTo>
                    <a:pt x="345" y="322"/>
                    <a:pt x="357" y="299"/>
                    <a:pt x="369" y="287"/>
                  </a:cubicBezTo>
                  <a:cubicBezTo>
                    <a:pt x="393" y="251"/>
                    <a:pt x="393" y="239"/>
                    <a:pt x="393" y="215"/>
                  </a:cubicBezTo>
                  <a:lnTo>
                    <a:pt x="393" y="156"/>
                  </a:lnTo>
                  <a:lnTo>
                    <a:pt x="345" y="60"/>
                  </a:lnTo>
                  <a:cubicBezTo>
                    <a:pt x="333" y="49"/>
                    <a:pt x="310" y="49"/>
                    <a:pt x="298" y="25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61"/>
            <p:cNvSpPr/>
            <p:nvPr/>
          </p:nvSpPr>
          <p:spPr>
            <a:xfrm>
              <a:off x="983531" y="3030794"/>
              <a:ext cx="17284" cy="13031"/>
            </a:xfrm>
            <a:custGeom>
              <a:avLst/>
              <a:gdLst/>
              <a:ahLst/>
              <a:cxnLst/>
              <a:rect l="l" t="t" r="r" b="b"/>
              <a:pathLst>
                <a:path w="382" h="288" extrusionOk="0">
                  <a:moveTo>
                    <a:pt x="191" y="1"/>
                  </a:moveTo>
                  <a:cubicBezTo>
                    <a:pt x="0" y="1"/>
                    <a:pt x="0" y="287"/>
                    <a:pt x="191" y="287"/>
                  </a:cubicBezTo>
                  <a:cubicBezTo>
                    <a:pt x="194" y="287"/>
                    <a:pt x="198" y="287"/>
                    <a:pt x="202" y="287"/>
                  </a:cubicBezTo>
                  <a:cubicBezTo>
                    <a:pt x="381" y="287"/>
                    <a:pt x="37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61"/>
            <p:cNvSpPr/>
            <p:nvPr/>
          </p:nvSpPr>
          <p:spPr>
            <a:xfrm>
              <a:off x="961949" y="2988807"/>
              <a:ext cx="14614" cy="12442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68" y="0"/>
                  </a:moveTo>
                  <a:cubicBezTo>
                    <a:pt x="1" y="0"/>
                    <a:pt x="1" y="274"/>
                    <a:pt x="168" y="274"/>
                  </a:cubicBezTo>
                  <a:cubicBezTo>
                    <a:pt x="322" y="274"/>
                    <a:pt x="322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61"/>
            <p:cNvSpPr/>
            <p:nvPr/>
          </p:nvSpPr>
          <p:spPr>
            <a:xfrm>
              <a:off x="937744" y="2909630"/>
              <a:ext cx="5429" cy="4389"/>
            </a:xfrm>
            <a:custGeom>
              <a:avLst/>
              <a:gdLst/>
              <a:ahLst/>
              <a:cxnLst/>
              <a:rect l="l" t="t" r="r" b="b"/>
              <a:pathLst>
                <a:path w="120" h="97" extrusionOk="0">
                  <a:moveTo>
                    <a:pt x="60" y="0"/>
                  </a:moveTo>
                  <a:cubicBezTo>
                    <a:pt x="0" y="0"/>
                    <a:pt x="0" y="95"/>
                    <a:pt x="60" y="95"/>
                  </a:cubicBezTo>
                  <a:cubicBezTo>
                    <a:pt x="63" y="96"/>
                    <a:pt x="66" y="96"/>
                    <a:pt x="69" y="96"/>
                  </a:cubicBezTo>
                  <a:cubicBezTo>
                    <a:pt x="119" y="96"/>
                    <a:pt x="11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61"/>
            <p:cNvSpPr/>
            <p:nvPr/>
          </p:nvSpPr>
          <p:spPr>
            <a:xfrm>
              <a:off x="813820" y="3132095"/>
              <a:ext cx="24840" cy="19410"/>
            </a:xfrm>
            <a:custGeom>
              <a:avLst/>
              <a:gdLst/>
              <a:ahLst/>
              <a:cxnLst/>
              <a:rect l="l" t="t" r="r" b="b"/>
              <a:pathLst>
                <a:path w="549" h="429" extrusionOk="0">
                  <a:moveTo>
                    <a:pt x="287" y="0"/>
                  </a:moveTo>
                  <a:cubicBezTo>
                    <a:pt x="1" y="0"/>
                    <a:pt x="1" y="429"/>
                    <a:pt x="287" y="429"/>
                  </a:cubicBezTo>
                  <a:cubicBezTo>
                    <a:pt x="548" y="429"/>
                    <a:pt x="548" y="0"/>
                    <a:pt x="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61"/>
            <p:cNvSpPr/>
            <p:nvPr/>
          </p:nvSpPr>
          <p:spPr>
            <a:xfrm>
              <a:off x="676459" y="3060972"/>
              <a:ext cx="14071" cy="10814"/>
            </a:xfrm>
            <a:custGeom>
              <a:avLst/>
              <a:gdLst/>
              <a:ahLst/>
              <a:cxnLst/>
              <a:rect l="l" t="t" r="r" b="b"/>
              <a:pathLst>
                <a:path w="311" h="239" extrusionOk="0">
                  <a:moveTo>
                    <a:pt x="144" y="1"/>
                  </a:moveTo>
                  <a:cubicBezTo>
                    <a:pt x="1" y="1"/>
                    <a:pt x="1" y="239"/>
                    <a:pt x="144" y="239"/>
                  </a:cubicBezTo>
                  <a:cubicBezTo>
                    <a:pt x="310" y="239"/>
                    <a:pt x="310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61"/>
            <p:cNvSpPr/>
            <p:nvPr/>
          </p:nvSpPr>
          <p:spPr>
            <a:xfrm>
              <a:off x="710392" y="2909087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63" y="0"/>
                  </a:moveTo>
                  <a:cubicBezTo>
                    <a:pt x="1" y="0"/>
                    <a:pt x="1" y="381"/>
                    <a:pt x="263" y="381"/>
                  </a:cubicBezTo>
                  <a:cubicBezTo>
                    <a:pt x="501" y="381"/>
                    <a:pt x="501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61"/>
            <p:cNvSpPr/>
            <p:nvPr/>
          </p:nvSpPr>
          <p:spPr>
            <a:xfrm>
              <a:off x="2513914" y="3039435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418" y="334"/>
                    <a:pt x="418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61"/>
            <p:cNvSpPr/>
            <p:nvPr/>
          </p:nvSpPr>
          <p:spPr>
            <a:xfrm>
              <a:off x="2870528" y="2926868"/>
              <a:ext cx="15157" cy="16741"/>
            </a:xfrm>
            <a:custGeom>
              <a:avLst/>
              <a:gdLst/>
              <a:ahLst/>
              <a:cxnLst/>
              <a:rect l="l" t="t" r="r" b="b"/>
              <a:pathLst>
                <a:path w="335" h="370" extrusionOk="0">
                  <a:moveTo>
                    <a:pt x="168" y="0"/>
                  </a:moveTo>
                  <a:cubicBezTo>
                    <a:pt x="156" y="0"/>
                    <a:pt x="144" y="0"/>
                    <a:pt x="144" y="24"/>
                  </a:cubicBezTo>
                  <a:cubicBezTo>
                    <a:pt x="120" y="24"/>
                    <a:pt x="108" y="36"/>
                    <a:pt x="96" y="48"/>
                  </a:cubicBezTo>
                  <a:cubicBezTo>
                    <a:pt x="96" y="48"/>
                    <a:pt x="96" y="60"/>
                    <a:pt x="84" y="60"/>
                  </a:cubicBezTo>
                  <a:cubicBezTo>
                    <a:pt x="84" y="60"/>
                    <a:pt x="84" y="83"/>
                    <a:pt x="60" y="83"/>
                  </a:cubicBezTo>
                  <a:lnTo>
                    <a:pt x="48" y="107"/>
                  </a:lnTo>
                  <a:cubicBezTo>
                    <a:pt x="37" y="131"/>
                    <a:pt x="25" y="155"/>
                    <a:pt x="1" y="179"/>
                  </a:cubicBezTo>
                  <a:lnTo>
                    <a:pt x="1" y="262"/>
                  </a:lnTo>
                  <a:cubicBezTo>
                    <a:pt x="1" y="274"/>
                    <a:pt x="25" y="286"/>
                    <a:pt x="25" y="286"/>
                  </a:cubicBezTo>
                  <a:cubicBezTo>
                    <a:pt x="37" y="321"/>
                    <a:pt x="48" y="333"/>
                    <a:pt x="84" y="345"/>
                  </a:cubicBezTo>
                  <a:cubicBezTo>
                    <a:pt x="96" y="369"/>
                    <a:pt x="108" y="369"/>
                    <a:pt x="144" y="369"/>
                  </a:cubicBezTo>
                  <a:lnTo>
                    <a:pt x="203" y="369"/>
                  </a:lnTo>
                  <a:cubicBezTo>
                    <a:pt x="227" y="369"/>
                    <a:pt x="239" y="345"/>
                    <a:pt x="275" y="321"/>
                  </a:cubicBezTo>
                  <a:cubicBezTo>
                    <a:pt x="287" y="310"/>
                    <a:pt x="298" y="274"/>
                    <a:pt x="322" y="250"/>
                  </a:cubicBezTo>
                  <a:cubicBezTo>
                    <a:pt x="322" y="214"/>
                    <a:pt x="334" y="191"/>
                    <a:pt x="334" y="143"/>
                  </a:cubicBezTo>
                  <a:cubicBezTo>
                    <a:pt x="310" y="143"/>
                    <a:pt x="310" y="131"/>
                    <a:pt x="310" y="107"/>
                  </a:cubicBezTo>
                  <a:cubicBezTo>
                    <a:pt x="310" y="95"/>
                    <a:pt x="287" y="95"/>
                    <a:pt x="287" y="83"/>
                  </a:cubicBezTo>
                  <a:cubicBezTo>
                    <a:pt x="287" y="60"/>
                    <a:pt x="275" y="60"/>
                    <a:pt x="275" y="48"/>
                  </a:cubicBezTo>
                  <a:cubicBezTo>
                    <a:pt x="263" y="36"/>
                    <a:pt x="239" y="24"/>
                    <a:pt x="227" y="24"/>
                  </a:cubicBezTo>
                  <a:cubicBezTo>
                    <a:pt x="215" y="24"/>
                    <a:pt x="21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61"/>
            <p:cNvSpPr/>
            <p:nvPr/>
          </p:nvSpPr>
          <p:spPr>
            <a:xfrm>
              <a:off x="2790265" y="2892890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1" y="1"/>
                    <a:pt x="1" y="287"/>
                    <a:pt x="179" y="287"/>
                  </a:cubicBezTo>
                  <a:cubicBezTo>
                    <a:pt x="358" y="287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61"/>
            <p:cNvSpPr/>
            <p:nvPr/>
          </p:nvSpPr>
          <p:spPr>
            <a:xfrm>
              <a:off x="2788682" y="2941391"/>
              <a:ext cx="12397" cy="10271"/>
            </a:xfrm>
            <a:custGeom>
              <a:avLst/>
              <a:gdLst/>
              <a:ahLst/>
              <a:cxnLst/>
              <a:rect l="l" t="t" r="r" b="b"/>
              <a:pathLst>
                <a:path w="274" h="227" extrusionOk="0">
                  <a:moveTo>
                    <a:pt x="131" y="0"/>
                  </a:moveTo>
                  <a:cubicBezTo>
                    <a:pt x="0" y="0"/>
                    <a:pt x="0" y="227"/>
                    <a:pt x="131" y="227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61"/>
            <p:cNvSpPr/>
            <p:nvPr/>
          </p:nvSpPr>
          <p:spPr>
            <a:xfrm>
              <a:off x="2797278" y="2949988"/>
              <a:ext cx="10814" cy="8144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120" y="1"/>
                  </a:moveTo>
                  <a:cubicBezTo>
                    <a:pt x="1" y="1"/>
                    <a:pt x="1" y="180"/>
                    <a:pt x="120" y="180"/>
                  </a:cubicBezTo>
                  <a:cubicBezTo>
                    <a:pt x="239" y="180"/>
                    <a:pt x="239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61"/>
            <p:cNvSpPr/>
            <p:nvPr/>
          </p:nvSpPr>
          <p:spPr>
            <a:xfrm>
              <a:off x="2522556" y="2747475"/>
              <a:ext cx="14569" cy="14026"/>
            </a:xfrm>
            <a:custGeom>
              <a:avLst/>
              <a:gdLst/>
              <a:ahLst/>
              <a:cxnLst/>
              <a:rect l="l" t="t" r="r" b="b"/>
              <a:pathLst>
                <a:path w="322" h="310" extrusionOk="0">
                  <a:moveTo>
                    <a:pt x="155" y="0"/>
                  </a:moveTo>
                  <a:cubicBezTo>
                    <a:pt x="143" y="0"/>
                    <a:pt x="108" y="0"/>
                    <a:pt x="96" y="12"/>
                  </a:cubicBezTo>
                  <a:cubicBezTo>
                    <a:pt x="84" y="12"/>
                    <a:pt x="60" y="24"/>
                    <a:pt x="48" y="48"/>
                  </a:cubicBezTo>
                  <a:cubicBezTo>
                    <a:pt x="36" y="60"/>
                    <a:pt x="24" y="72"/>
                    <a:pt x="24" y="84"/>
                  </a:cubicBezTo>
                  <a:cubicBezTo>
                    <a:pt x="0" y="107"/>
                    <a:pt x="0" y="131"/>
                    <a:pt x="0" y="143"/>
                  </a:cubicBezTo>
                  <a:lnTo>
                    <a:pt x="0" y="191"/>
                  </a:lnTo>
                  <a:cubicBezTo>
                    <a:pt x="24" y="226"/>
                    <a:pt x="24" y="238"/>
                    <a:pt x="48" y="262"/>
                  </a:cubicBezTo>
                  <a:lnTo>
                    <a:pt x="84" y="298"/>
                  </a:lnTo>
                  <a:cubicBezTo>
                    <a:pt x="108" y="310"/>
                    <a:pt x="119" y="310"/>
                    <a:pt x="155" y="310"/>
                  </a:cubicBezTo>
                  <a:cubicBezTo>
                    <a:pt x="167" y="310"/>
                    <a:pt x="191" y="310"/>
                    <a:pt x="215" y="298"/>
                  </a:cubicBezTo>
                  <a:cubicBezTo>
                    <a:pt x="227" y="298"/>
                    <a:pt x="239" y="274"/>
                    <a:pt x="250" y="262"/>
                  </a:cubicBezTo>
                  <a:cubicBezTo>
                    <a:pt x="274" y="250"/>
                    <a:pt x="286" y="238"/>
                    <a:pt x="286" y="226"/>
                  </a:cubicBezTo>
                  <a:cubicBezTo>
                    <a:pt x="298" y="203"/>
                    <a:pt x="298" y="179"/>
                    <a:pt x="298" y="167"/>
                  </a:cubicBezTo>
                  <a:cubicBezTo>
                    <a:pt x="322" y="143"/>
                    <a:pt x="322" y="131"/>
                    <a:pt x="298" y="119"/>
                  </a:cubicBezTo>
                  <a:cubicBezTo>
                    <a:pt x="286" y="84"/>
                    <a:pt x="286" y="72"/>
                    <a:pt x="262" y="48"/>
                  </a:cubicBezTo>
                  <a:lnTo>
                    <a:pt x="227" y="12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58" name="Google Shape;5658;p61"/>
          <p:cNvGrpSpPr/>
          <p:nvPr/>
        </p:nvGrpSpPr>
        <p:grpSpPr>
          <a:xfrm>
            <a:off x="1029197" y="504349"/>
            <a:ext cx="602833" cy="495062"/>
            <a:chOff x="668641" y="1116349"/>
            <a:chExt cx="602833" cy="495062"/>
          </a:xfrm>
        </p:grpSpPr>
        <p:sp>
          <p:nvSpPr>
            <p:cNvPr id="5659" name="Google Shape;5659;p61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61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61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61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61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61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61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61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61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61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61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70" name="Google Shape;5670;p61"/>
          <p:cNvSpPr/>
          <p:nvPr/>
        </p:nvSpPr>
        <p:spPr>
          <a:xfrm flipH="1">
            <a:off x="1860299" y="4836685"/>
            <a:ext cx="439766" cy="328740"/>
          </a:xfrm>
          <a:custGeom>
            <a:avLst/>
            <a:gdLst/>
            <a:ahLst/>
            <a:cxnLst/>
            <a:rect l="l" t="t" r="r" b="b"/>
            <a:pathLst>
              <a:path w="8516" h="6366" extrusionOk="0">
                <a:moveTo>
                  <a:pt x="2600" y="1"/>
                </a:moveTo>
                <a:cubicBezTo>
                  <a:pt x="2489" y="1"/>
                  <a:pt x="2384" y="80"/>
                  <a:pt x="2313" y="151"/>
                </a:cubicBezTo>
                <a:cubicBezTo>
                  <a:pt x="2003" y="485"/>
                  <a:pt x="1896" y="937"/>
                  <a:pt x="1837" y="1390"/>
                </a:cubicBezTo>
                <a:cubicBezTo>
                  <a:pt x="1726" y="2358"/>
                  <a:pt x="1845" y="3360"/>
                  <a:pt x="2174" y="4280"/>
                </a:cubicBezTo>
                <a:lnTo>
                  <a:pt x="2174" y="4280"/>
                </a:lnTo>
                <a:cubicBezTo>
                  <a:pt x="1976" y="3882"/>
                  <a:pt x="1705" y="3522"/>
                  <a:pt x="1372" y="3223"/>
                </a:cubicBezTo>
                <a:cubicBezTo>
                  <a:pt x="1229" y="3104"/>
                  <a:pt x="1075" y="2985"/>
                  <a:pt x="884" y="2949"/>
                </a:cubicBezTo>
                <a:cubicBezTo>
                  <a:pt x="844" y="2944"/>
                  <a:pt x="806" y="2942"/>
                  <a:pt x="770" y="2942"/>
                </a:cubicBezTo>
                <a:cubicBezTo>
                  <a:pt x="1" y="2942"/>
                  <a:pt x="103" y="4116"/>
                  <a:pt x="205" y="4628"/>
                </a:cubicBezTo>
                <a:cubicBezTo>
                  <a:pt x="443" y="5616"/>
                  <a:pt x="801" y="6271"/>
                  <a:pt x="1884" y="6343"/>
                </a:cubicBezTo>
                <a:cubicBezTo>
                  <a:pt x="2103" y="6359"/>
                  <a:pt x="2324" y="6366"/>
                  <a:pt x="2546" y="6366"/>
                </a:cubicBezTo>
                <a:cubicBezTo>
                  <a:pt x="3971" y="6366"/>
                  <a:pt x="5459" y="6072"/>
                  <a:pt x="6849" y="5938"/>
                </a:cubicBezTo>
                <a:cubicBezTo>
                  <a:pt x="7028" y="5926"/>
                  <a:pt x="7230" y="5914"/>
                  <a:pt x="7385" y="5819"/>
                </a:cubicBezTo>
                <a:cubicBezTo>
                  <a:pt x="7552" y="5747"/>
                  <a:pt x="7671" y="5604"/>
                  <a:pt x="7790" y="5450"/>
                </a:cubicBezTo>
                <a:cubicBezTo>
                  <a:pt x="8194" y="4914"/>
                  <a:pt x="8444" y="4259"/>
                  <a:pt x="8504" y="3592"/>
                </a:cubicBezTo>
                <a:cubicBezTo>
                  <a:pt x="8516" y="3402"/>
                  <a:pt x="8504" y="3164"/>
                  <a:pt x="8325" y="3080"/>
                </a:cubicBezTo>
                <a:cubicBezTo>
                  <a:pt x="8287" y="3061"/>
                  <a:pt x="8247" y="3053"/>
                  <a:pt x="8207" y="3053"/>
                </a:cubicBezTo>
                <a:cubicBezTo>
                  <a:pt x="8123" y="3053"/>
                  <a:pt x="8037" y="3088"/>
                  <a:pt x="7956" y="3128"/>
                </a:cubicBezTo>
                <a:cubicBezTo>
                  <a:pt x="7531" y="3318"/>
                  <a:pt x="7142" y="3604"/>
                  <a:pt x="6823" y="3953"/>
                </a:cubicBezTo>
                <a:lnTo>
                  <a:pt x="6823" y="3953"/>
                </a:lnTo>
                <a:cubicBezTo>
                  <a:pt x="6828" y="3873"/>
                  <a:pt x="6829" y="3792"/>
                  <a:pt x="6825" y="3711"/>
                </a:cubicBezTo>
                <a:cubicBezTo>
                  <a:pt x="6825" y="3557"/>
                  <a:pt x="6790" y="3402"/>
                  <a:pt x="6694" y="3283"/>
                </a:cubicBezTo>
                <a:cubicBezTo>
                  <a:pt x="6605" y="3178"/>
                  <a:pt x="6479" y="3133"/>
                  <a:pt x="6346" y="3133"/>
                </a:cubicBezTo>
                <a:cubicBezTo>
                  <a:pt x="6178" y="3133"/>
                  <a:pt x="5999" y="3205"/>
                  <a:pt x="5873" y="3318"/>
                </a:cubicBezTo>
                <a:cubicBezTo>
                  <a:pt x="5653" y="3527"/>
                  <a:pt x="5579" y="3826"/>
                  <a:pt x="5509" y="4116"/>
                </a:cubicBezTo>
                <a:lnTo>
                  <a:pt x="5509" y="4116"/>
                </a:lnTo>
                <a:cubicBezTo>
                  <a:pt x="5645" y="3539"/>
                  <a:pt x="5584" y="2930"/>
                  <a:pt x="5349" y="2390"/>
                </a:cubicBezTo>
                <a:cubicBezTo>
                  <a:pt x="5289" y="2247"/>
                  <a:pt x="5218" y="2104"/>
                  <a:pt x="5063" y="2045"/>
                </a:cubicBezTo>
                <a:cubicBezTo>
                  <a:pt x="5020" y="2025"/>
                  <a:pt x="4976" y="2017"/>
                  <a:pt x="4932" y="2017"/>
                </a:cubicBezTo>
                <a:cubicBezTo>
                  <a:pt x="4760" y="2017"/>
                  <a:pt x="4589" y="2150"/>
                  <a:pt x="4456" y="2283"/>
                </a:cubicBezTo>
                <a:cubicBezTo>
                  <a:pt x="4159" y="2612"/>
                  <a:pt x="3981" y="3043"/>
                  <a:pt x="3951" y="3487"/>
                </a:cubicBezTo>
                <a:lnTo>
                  <a:pt x="3951" y="3487"/>
                </a:lnTo>
                <a:cubicBezTo>
                  <a:pt x="3819" y="2340"/>
                  <a:pt x="3576" y="1200"/>
                  <a:pt x="2944" y="247"/>
                </a:cubicBezTo>
                <a:cubicBezTo>
                  <a:pt x="2860" y="140"/>
                  <a:pt x="2777" y="20"/>
                  <a:pt x="2658" y="9"/>
                </a:cubicBezTo>
                <a:cubicBezTo>
                  <a:pt x="2639" y="3"/>
                  <a:pt x="2619" y="1"/>
                  <a:pt x="2600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1" name="Google Shape;5671;p61"/>
          <p:cNvSpPr txBox="1">
            <a:spLocks noGrp="1"/>
          </p:cNvSpPr>
          <p:nvPr>
            <p:ph type="title"/>
          </p:nvPr>
        </p:nvSpPr>
        <p:spPr>
          <a:xfrm>
            <a:off x="951130" y="1047184"/>
            <a:ext cx="7240120" cy="20066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dirty="0">
                <a:ln w="10160">
                  <a:noFill/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cs typeface="Sue Ellen Francisco"/>
                <a:sym typeface="Sue Ellen Francisco"/>
              </a:rPr>
              <a:t>TẠM BIỆT – HẸN GẶP LẠI</a:t>
            </a:r>
          </a:p>
        </p:txBody>
      </p:sp>
      <p:sp>
        <p:nvSpPr>
          <p:cNvPr id="5734" name="Google Shape;5734;p61"/>
          <p:cNvSpPr/>
          <p:nvPr/>
        </p:nvSpPr>
        <p:spPr>
          <a:xfrm>
            <a:off x="1356972" y="2855650"/>
            <a:ext cx="644" cy="644"/>
          </a:xfrm>
          <a:custGeom>
            <a:avLst/>
            <a:gdLst/>
            <a:ahLst/>
            <a:cxnLst/>
            <a:rect l="l" t="t" r="r" b="b"/>
            <a:pathLst>
              <a:path w="13" h="13" extrusionOk="0">
                <a:moveTo>
                  <a:pt x="12" y="12"/>
                </a:moveTo>
                <a:lnTo>
                  <a:pt x="12" y="12"/>
                </a:lnTo>
                <a:cubicBezTo>
                  <a:pt x="0" y="0"/>
                  <a:pt x="0" y="0"/>
                  <a:pt x="12" y="12"/>
                </a:cubicBezTo>
                <a:close/>
              </a:path>
            </a:pathLst>
          </a:custGeom>
          <a:solidFill>
            <a:srgbClr val="FF55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6" name="Google Shape;5735;p61">
            <a:extLst>
              <a:ext uri="{FF2B5EF4-FFF2-40B4-BE49-F238E27FC236}">
                <a16:creationId xmlns:a16="http://schemas.microsoft.com/office/drawing/2014/main" id="{00399831-0E67-4A44-827B-A8CA1FBA15EC}"/>
              </a:ext>
            </a:extLst>
          </p:cNvPr>
          <p:cNvGrpSpPr/>
          <p:nvPr/>
        </p:nvGrpSpPr>
        <p:grpSpPr>
          <a:xfrm flipH="1">
            <a:off x="7214320" y="2536594"/>
            <a:ext cx="1138364" cy="2457992"/>
            <a:chOff x="722749" y="2531328"/>
            <a:chExt cx="1077322" cy="2326200"/>
          </a:xfrm>
        </p:grpSpPr>
        <p:sp>
          <p:nvSpPr>
            <p:cNvPr id="237" name="Google Shape;5736;p61">
              <a:extLst>
                <a:ext uri="{FF2B5EF4-FFF2-40B4-BE49-F238E27FC236}">
                  <a16:creationId xmlns:a16="http://schemas.microsoft.com/office/drawing/2014/main" id="{D3916861-E73E-4DDF-8DF3-8B6607777472}"/>
                </a:ext>
              </a:extLst>
            </p:cNvPr>
            <p:cNvSpPr/>
            <p:nvPr/>
          </p:nvSpPr>
          <p:spPr>
            <a:xfrm>
              <a:off x="722749" y="4738305"/>
              <a:ext cx="1033665" cy="119223"/>
            </a:xfrm>
            <a:custGeom>
              <a:avLst/>
              <a:gdLst/>
              <a:ahLst/>
              <a:cxnLst/>
              <a:rect l="l" t="t" r="r" b="b"/>
              <a:pathLst>
                <a:path w="20860" h="2406" extrusionOk="0">
                  <a:moveTo>
                    <a:pt x="10430" y="0"/>
                  </a:moveTo>
                  <a:cubicBezTo>
                    <a:pt x="4667" y="0"/>
                    <a:pt x="0" y="536"/>
                    <a:pt x="0" y="1203"/>
                  </a:cubicBezTo>
                  <a:cubicBezTo>
                    <a:pt x="0" y="1869"/>
                    <a:pt x="4667" y="2405"/>
                    <a:pt x="10430" y="2405"/>
                  </a:cubicBezTo>
                  <a:cubicBezTo>
                    <a:pt x="16193" y="2405"/>
                    <a:pt x="20860" y="1869"/>
                    <a:pt x="20860" y="1203"/>
                  </a:cubicBezTo>
                  <a:cubicBezTo>
                    <a:pt x="20860" y="536"/>
                    <a:pt x="16193" y="0"/>
                    <a:pt x="10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737;p61">
              <a:extLst>
                <a:ext uri="{FF2B5EF4-FFF2-40B4-BE49-F238E27FC236}">
                  <a16:creationId xmlns:a16="http://schemas.microsoft.com/office/drawing/2014/main" id="{DD5AD01D-715C-4271-940C-793759180BC7}"/>
                </a:ext>
              </a:extLst>
            </p:cNvPr>
            <p:cNvSpPr/>
            <p:nvPr/>
          </p:nvSpPr>
          <p:spPr>
            <a:xfrm>
              <a:off x="840139" y="3349442"/>
              <a:ext cx="575850" cy="627136"/>
            </a:xfrm>
            <a:custGeom>
              <a:avLst/>
              <a:gdLst/>
              <a:ahLst/>
              <a:cxnLst/>
              <a:rect l="l" t="t" r="r" b="b"/>
              <a:pathLst>
                <a:path w="11621" h="12656" extrusionOk="0">
                  <a:moveTo>
                    <a:pt x="6547" y="1"/>
                  </a:moveTo>
                  <a:cubicBezTo>
                    <a:pt x="5960" y="1"/>
                    <a:pt x="5343" y="29"/>
                    <a:pt x="4727" y="96"/>
                  </a:cubicBezTo>
                  <a:cubicBezTo>
                    <a:pt x="2096" y="370"/>
                    <a:pt x="1286" y="2799"/>
                    <a:pt x="1096" y="4763"/>
                  </a:cubicBezTo>
                  <a:cubicBezTo>
                    <a:pt x="893" y="6728"/>
                    <a:pt x="0" y="11347"/>
                    <a:pt x="751" y="12038"/>
                  </a:cubicBezTo>
                  <a:cubicBezTo>
                    <a:pt x="1163" y="12418"/>
                    <a:pt x="3436" y="12655"/>
                    <a:pt x="5587" y="12655"/>
                  </a:cubicBezTo>
                  <a:cubicBezTo>
                    <a:pt x="7411" y="12655"/>
                    <a:pt x="9148" y="12484"/>
                    <a:pt x="9585" y="12086"/>
                  </a:cubicBezTo>
                  <a:cubicBezTo>
                    <a:pt x="10537" y="11216"/>
                    <a:pt x="11621" y="2953"/>
                    <a:pt x="10204" y="560"/>
                  </a:cubicBezTo>
                  <a:cubicBezTo>
                    <a:pt x="10058" y="305"/>
                    <a:pt x="8466" y="1"/>
                    <a:pt x="65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738;p61">
              <a:extLst>
                <a:ext uri="{FF2B5EF4-FFF2-40B4-BE49-F238E27FC236}">
                  <a16:creationId xmlns:a16="http://schemas.microsoft.com/office/drawing/2014/main" id="{CF1E0819-113A-4093-8CC0-BF35AA32484A}"/>
                </a:ext>
              </a:extLst>
            </p:cNvPr>
            <p:cNvSpPr/>
            <p:nvPr/>
          </p:nvSpPr>
          <p:spPr>
            <a:xfrm>
              <a:off x="840139" y="3374813"/>
              <a:ext cx="201233" cy="590616"/>
            </a:xfrm>
            <a:custGeom>
              <a:avLst/>
              <a:gdLst/>
              <a:ahLst/>
              <a:cxnLst/>
              <a:rect l="l" t="t" r="r" b="b"/>
              <a:pathLst>
                <a:path w="4061" h="11919" extrusionOk="0">
                  <a:moveTo>
                    <a:pt x="3310" y="1"/>
                  </a:moveTo>
                  <a:cubicBezTo>
                    <a:pt x="1786" y="846"/>
                    <a:pt x="1251" y="2692"/>
                    <a:pt x="1096" y="4239"/>
                  </a:cubicBezTo>
                  <a:cubicBezTo>
                    <a:pt x="893" y="6204"/>
                    <a:pt x="0" y="10823"/>
                    <a:pt x="751" y="11514"/>
                  </a:cubicBezTo>
                  <a:cubicBezTo>
                    <a:pt x="929" y="11681"/>
                    <a:pt x="1465" y="11812"/>
                    <a:pt x="2179" y="11919"/>
                  </a:cubicBezTo>
                  <a:cubicBezTo>
                    <a:pt x="2382" y="11800"/>
                    <a:pt x="2560" y="11645"/>
                    <a:pt x="2703" y="11443"/>
                  </a:cubicBezTo>
                  <a:cubicBezTo>
                    <a:pt x="2953" y="11085"/>
                    <a:pt x="3108" y="10681"/>
                    <a:pt x="3227" y="10252"/>
                  </a:cubicBezTo>
                  <a:cubicBezTo>
                    <a:pt x="3346" y="9823"/>
                    <a:pt x="3418" y="9371"/>
                    <a:pt x="3489" y="8930"/>
                  </a:cubicBezTo>
                  <a:cubicBezTo>
                    <a:pt x="3608" y="8180"/>
                    <a:pt x="3703" y="7442"/>
                    <a:pt x="3775" y="6692"/>
                  </a:cubicBezTo>
                  <a:cubicBezTo>
                    <a:pt x="3906" y="5251"/>
                    <a:pt x="4013" y="3799"/>
                    <a:pt x="4049" y="2346"/>
                  </a:cubicBezTo>
                  <a:cubicBezTo>
                    <a:pt x="4060" y="1727"/>
                    <a:pt x="4013" y="1084"/>
                    <a:pt x="3763" y="548"/>
                  </a:cubicBezTo>
                  <a:cubicBezTo>
                    <a:pt x="3644" y="322"/>
                    <a:pt x="3489" y="132"/>
                    <a:pt x="3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739;p61">
              <a:extLst>
                <a:ext uri="{FF2B5EF4-FFF2-40B4-BE49-F238E27FC236}">
                  <a16:creationId xmlns:a16="http://schemas.microsoft.com/office/drawing/2014/main" id="{AD0943B5-5B78-4BAB-96FB-4CC7A027390C}"/>
                </a:ext>
              </a:extLst>
            </p:cNvPr>
            <p:cNvSpPr/>
            <p:nvPr/>
          </p:nvSpPr>
          <p:spPr>
            <a:xfrm>
              <a:off x="947519" y="3878665"/>
              <a:ext cx="585909" cy="831937"/>
            </a:xfrm>
            <a:custGeom>
              <a:avLst/>
              <a:gdLst/>
              <a:ahLst/>
              <a:cxnLst/>
              <a:rect l="l" t="t" r="r" b="b"/>
              <a:pathLst>
                <a:path w="11824" h="16789" extrusionOk="0">
                  <a:moveTo>
                    <a:pt x="11823" y="1"/>
                  </a:moveTo>
                  <a:lnTo>
                    <a:pt x="10787" y="132"/>
                  </a:lnTo>
                  <a:cubicBezTo>
                    <a:pt x="9823" y="251"/>
                    <a:pt x="8847" y="322"/>
                    <a:pt x="7859" y="358"/>
                  </a:cubicBezTo>
                  <a:cubicBezTo>
                    <a:pt x="7486" y="366"/>
                    <a:pt x="7112" y="370"/>
                    <a:pt x="6737" y="370"/>
                  </a:cubicBezTo>
                  <a:cubicBezTo>
                    <a:pt x="5468" y="370"/>
                    <a:pt x="4185" y="320"/>
                    <a:pt x="2917" y="191"/>
                  </a:cubicBezTo>
                  <a:cubicBezTo>
                    <a:pt x="2894" y="191"/>
                    <a:pt x="2846" y="191"/>
                    <a:pt x="2822" y="179"/>
                  </a:cubicBezTo>
                  <a:cubicBezTo>
                    <a:pt x="2596" y="155"/>
                    <a:pt x="2370" y="132"/>
                    <a:pt x="2144" y="96"/>
                  </a:cubicBezTo>
                  <a:cubicBezTo>
                    <a:pt x="2144" y="394"/>
                    <a:pt x="2144" y="632"/>
                    <a:pt x="2132" y="786"/>
                  </a:cubicBezTo>
                  <a:cubicBezTo>
                    <a:pt x="2048" y="1739"/>
                    <a:pt x="1334" y="6763"/>
                    <a:pt x="739" y="11097"/>
                  </a:cubicBezTo>
                  <a:cubicBezTo>
                    <a:pt x="739" y="11133"/>
                    <a:pt x="715" y="11169"/>
                    <a:pt x="715" y="11204"/>
                  </a:cubicBezTo>
                  <a:cubicBezTo>
                    <a:pt x="393" y="13526"/>
                    <a:pt x="119" y="15622"/>
                    <a:pt x="0" y="16788"/>
                  </a:cubicBezTo>
                  <a:lnTo>
                    <a:pt x="3429" y="16788"/>
                  </a:lnTo>
                  <a:cubicBezTo>
                    <a:pt x="3429" y="16788"/>
                    <a:pt x="3882" y="14086"/>
                    <a:pt x="4453" y="11169"/>
                  </a:cubicBezTo>
                  <a:cubicBezTo>
                    <a:pt x="4453" y="11157"/>
                    <a:pt x="4465" y="11133"/>
                    <a:pt x="4465" y="11097"/>
                  </a:cubicBezTo>
                  <a:cubicBezTo>
                    <a:pt x="5120" y="7704"/>
                    <a:pt x="5894" y="4049"/>
                    <a:pt x="6239" y="3846"/>
                  </a:cubicBezTo>
                  <a:cubicBezTo>
                    <a:pt x="6287" y="3823"/>
                    <a:pt x="6323" y="3811"/>
                    <a:pt x="6358" y="3787"/>
                  </a:cubicBezTo>
                  <a:cubicBezTo>
                    <a:pt x="6643" y="3650"/>
                    <a:pt x="6853" y="3606"/>
                    <a:pt x="7021" y="3606"/>
                  </a:cubicBezTo>
                  <a:cubicBezTo>
                    <a:pt x="7043" y="3606"/>
                    <a:pt x="7064" y="3607"/>
                    <a:pt x="7085" y="3608"/>
                  </a:cubicBezTo>
                  <a:cubicBezTo>
                    <a:pt x="7132" y="3608"/>
                    <a:pt x="7180" y="3632"/>
                    <a:pt x="7204" y="3632"/>
                  </a:cubicBezTo>
                  <a:cubicBezTo>
                    <a:pt x="7347" y="3656"/>
                    <a:pt x="7204" y="7656"/>
                    <a:pt x="7085" y="11335"/>
                  </a:cubicBezTo>
                  <a:lnTo>
                    <a:pt x="7085" y="11443"/>
                  </a:lnTo>
                  <a:cubicBezTo>
                    <a:pt x="7013" y="13657"/>
                    <a:pt x="6942" y="15753"/>
                    <a:pt x="6942" y="16788"/>
                  </a:cubicBezTo>
                  <a:lnTo>
                    <a:pt x="10395" y="16788"/>
                  </a:lnTo>
                  <a:cubicBezTo>
                    <a:pt x="10395" y="16788"/>
                    <a:pt x="10668" y="14121"/>
                    <a:pt x="10990" y="11431"/>
                  </a:cubicBezTo>
                  <a:cubicBezTo>
                    <a:pt x="10990" y="11395"/>
                    <a:pt x="10990" y="11371"/>
                    <a:pt x="11002" y="11335"/>
                  </a:cubicBezTo>
                  <a:cubicBezTo>
                    <a:pt x="11168" y="9883"/>
                    <a:pt x="11347" y="8418"/>
                    <a:pt x="11490" y="7394"/>
                  </a:cubicBezTo>
                  <a:cubicBezTo>
                    <a:pt x="11669" y="6109"/>
                    <a:pt x="11823" y="3120"/>
                    <a:pt x="118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740;p61">
              <a:extLst>
                <a:ext uri="{FF2B5EF4-FFF2-40B4-BE49-F238E27FC236}">
                  <a16:creationId xmlns:a16="http://schemas.microsoft.com/office/drawing/2014/main" id="{9D9588CD-2DFB-43C8-A434-ADBDFE14015D}"/>
                </a:ext>
              </a:extLst>
            </p:cNvPr>
            <p:cNvSpPr/>
            <p:nvPr/>
          </p:nvSpPr>
          <p:spPr>
            <a:xfrm>
              <a:off x="1291464" y="4646831"/>
              <a:ext cx="177646" cy="63774"/>
            </a:xfrm>
            <a:custGeom>
              <a:avLst/>
              <a:gdLst/>
              <a:ahLst/>
              <a:cxnLst/>
              <a:rect l="l" t="t" r="r" b="b"/>
              <a:pathLst>
                <a:path w="3585" h="1287" extrusionOk="0">
                  <a:moveTo>
                    <a:pt x="3585" y="1"/>
                  </a:moveTo>
                  <a:lnTo>
                    <a:pt x="3585" y="1"/>
                  </a:lnTo>
                  <a:cubicBezTo>
                    <a:pt x="2394" y="155"/>
                    <a:pt x="1203" y="239"/>
                    <a:pt x="13" y="286"/>
                  </a:cubicBezTo>
                  <a:cubicBezTo>
                    <a:pt x="1" y="691"/>
                    <a:pt x="1" y="1013"/>
                    <a:pt x="1" y="1286"/>
                  </a:cubicBezTo>
                  <a:lnTo>
                    <a:pt x="3454" y="1286"/>
                  </a:lnTo>
                  <a:cubicBezTo>
                    <a:pt x="3454" y="1286"/>
                    <a:pt x="3513" y="774"/>
                    <a:pt x="3585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741;p61">
              <a:extLst>
                <a:ext uri="{FF2B5EF4-FFF2-40B4-BE49-F238E27FC236}">
                  <a16:creationId xmlns:a16="http://schemas.microsoft.com/office/drawing/2014/main" id="{CD8239CB-8103-41FA-9858-0A0275341061}"/>
                </a:ext>
              </a:extLst>
            </p:cNvPr>
            <p:cNvSpPr/>
            <p:nvPr/>
          </p:nvSpPr>
          <p:spPr>
            <a:xfrm>
              <a:off x="946925" y="4641529"/>
              <a:ext cx="178240" cy="69671"/>
            </a:xfrm>
            <a:custGeom>
              <a:avLst/>
              <a:gdLst/>
              <a:ahLst/>
              <a:cxnLst/>
              <a:rect l="l" t="t" r="r" b="b"/>
              <a:pathLst>
                <a:path w="3597" h="1406" extrusionOk="0">
                  <a:moveTo>
                    <a:pt x="167" y="0"/>
                  </a:moveTo>
                  <a:cubicBezTo>
                    <a:pt x="84" y="560"/>
                    <a:pt x="48" y="1012"/>
                    <a:pt x="0" y="1405"/>
                  </a:cubicBezTo>
                  <a:lnTo>
                    <a:pt x="3418" y="1405"/>
                  </a:lnTo>
                  <a:cubicBezTo>
                    <a:pt x="3418" y="1405"/>
                    <a:pt x="3501" y="1001"/>
                    <a:pt x="3596" y="346"/>
                  </a:cubicBezTo>
                  <a:cubicBezTo>
                    <a:pt x="2858" y="298"/>
                    <a:pt x="2108" y="227"/>
                    <a:pt x="1370" y="155"/>
                  </a:cubicBezTo>
                  <a:cubicBezTo>
                    <a:pt x="1096" y="119"/>
                    <a:pt x="846" y="96"/>
                    <a:pt x="584" y="60"/>
                  </a:cubicBezTo>
                  <a:cubicBezTo>
                    <a:pt x="441" y="48"/>
                    <a:pt x="298" y="12"/>
                    <a:pt x="167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742;p61">
              <a:extLst>
                <a:ext uri="{FF2B5EF4-FFF2-40B4-BE49-F238E27FC236}">
                  <a16:creationId xmlns:a16="http://schemas.microsoft.com/office/drawing/2014/main" id="{58D990B8-03EA-4269-B753-2D3756C4AFB6}"/>
                </a:ext>
              </a:extLst>
            </p:cNvPr>
            <p:cNvSpPr/>
            <p:nvPr/>
          </p:nvSpPr>
          <p:spPr>
            <a:xfrm>
              <a:off x="1292058" y="4681072"/>
              <a:ext cx="174078" cy="29533"/>
            </a:xfrm>
            <a:custGeom>
              <a:avLst/>
              <a:gdLst/>
              <a:ahLst/>
              <a:cxnLst/>
              <a:rect l="l" t="t" r="r" b="b"/>
              <a:pathLst>
                <a:path w="3513" h="596" extrusionOk="0">
                  <a:moveTo>
                    <a:pt x="3513" y="0"/>
                  </a:moveTo>
                  <a:lnTo>
                    <a:pt x="3513" y="0"/>
                  </a:lnTo>
                  <a:cubicBezTo>
                    <a:pt x="2858" y="72"/>
                    <a:pt x="2215" y="131"/>
                    <a:pt x="1572" y="143"/>
                  </a:cubicBezTo>
                  <a:cubicBezTo>
                    <a:pt x="1394" y="149"/>
                    <a:pt x="1215" y="152"/>
                    <a:pt x="1036" y="152"/>
                  </a:cubicBezTo>
                  <a:cubicBezTo>
                    <a:pt x="858" y="152"/>
                    <a:pt x="679" y="149"/>
                    <a:pt x="501" y="143"/>
                  </a:cubicBezTo>
                  <a:cubicBezTo>
                    <a:pt x="334" y="143"/>
                    <a:pt x="167" y="131"/>
                    <a:pt x="1" y="95"/>
                  </a:cubicBezTo>
                  <a:lnTo>
                    <a:pt x="1" y="595"/>
                  </a:lnTo>
                  <a:lnTo>
                    <a:pt x="3453" y="595"/>
                  </a:lnTo>
                  <a:cubicBezTo>
                    <a:pt x="3453" y="595"/>
                    <a:pt x="3477" y="369"/>
                    <a:pt x="35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743;p61">
              <a:extLst>
                <a:ext uri="{FF2B5EF4-FFF2-40B4-BE49-F238E27FC236}">
                  <a16:creationId xmlns:a16="http://schemas.microsoft.com/office/drawing/2014/main" id="{505E7E12-0B81-4162-B68B-CF192D52896B}"/>
                </a:ext>
              </a:extLst>
            </p:cNvPr>
            <p:cNvSpPr/>
            <p:nvPr/>
          </p:nvSpPr>
          <p:spPr>
            <a:xfrm>
              <a:off x="946925" y="4682211"/>
              <a:ext cx="174673" cy="28988"/>
            </a:xfrm>
            <a:custGeom>
              <a:avLst/>
              <a:gdLst/>
              <a:ahLst/>
              <a:cxnLst/>
              <a:rect l="l" t="t" r="r" b="b"/>
              <a:pathLst>
                <a:path w="3525" h="585" extrusionOk="0">
                  <a:moveTo>
                    <a:pt x="3525" y="1"/>
                  </a:moveTo>
                  <a:cubicBezTo>
                    <a:pt x="3382" y="1"/>
                    <a:pt x="3227" y="13"/>
                    <a:pt x="3096" y="37"/>
                  </a:cubicBezTo>
                  <a:cubicBezTo>
                    <a:pt x="2453" y="84"/>
                    <a:pt x="1810" y="120"/>
                    <a:pt x="1179" y="120"/>
                  </a:cubicBezTo>
                  <a:cubicBezTo>
                    <a:pt x="858" y="120"/>
                    <a:pt x="536" y="108"/>
                    <a:pt x="227" y="96"/>
                  </a:cubicBezTo>
                  <a:cubicBezTo>
                    <a:pt x="167" y="96"/>
                    <a:pt x="120" y="72"/>
                    <a:pt x="60" y="72"/>
                  </a:cubicBezTo>
                  <a:cubicBezTo>
                    <a:pt x="48" y="251"/>
                    <a:pt x="12" y="430"/>
                    <a:pt x="0" y="584"/>
                  </a:cubicBezTo>
                  <a:lnTo>
                    <a:pt x="3418" y="584"/>
                  </a:lnTo>
                  <a:cubicBezTo>
                    <a:pt x="3418" y="584"/>
                    <a:pt x="3453" y="370"/>
                    <a:pt x="3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744;p61">
              <a:extLst>
                <a:ext uri="{FF2B5EF4-FFF2-40B4-BE49-F238E27FC236}">
                  <a16:creationId xmlns:a16="http://schemas.microsoft.com/office/drawing/2014/main" id="{165F9CE5-9EE7-4214-A45C-2A521DEB8282}"/>
                </a:ext>
              </a:extLst>
            </p:cNvPr>
            <p:cNvSpPr/>
            <p:nvPr/>
          </p:nvSpPr>
          <p:spPr>
            <a:xfrm>
              <a:off x="1266093" y="4701636"/>
              <a:ext cx="308613" cy="97172"/>
            </a:xfrm>
            <a:custGeom>
              <a:avLst/>
              <a:gdLst/>
              <a:ahLst/>
              <a:cxnLst/>
              <a:rect l="l" t="t" r="r" b="b"/>
              <a:pathLst>
                <a:path w="6228" h="1961" extrusionOk="0">
                  <a:moveTo>
                    <a:pt x="3242" y="1"/>
                  </a:moveTo>
                  <a:cubicBezTo>
                    <a:pt x="2233" y="1"/>
                    <a:pt x="601" y="40"/>
                    <a:pt x="501" y="73"/>
                  </a:cubicBezTo>
                  <a:cubicBezTo>
                    <a:pt x="334" y="121"/>
                    <a:pt x="1" y="1514"/>
                    <a:pt x="179" y="1823"/>
                  </a:cubicBezTo>
                  <a:cubicBezTo>
                    <a:pt x="238" y="1927"/>
                    <a:pt x="925" y="1961"/>
                    <a:pt x="1817" y="1961"/>
                  </a:cubicBezTo>
                  <a:cubicBezTo>
                    <a:pt x="3284" y="1961"/>
                    <a:pt x="5306" y="1869"/>
                    <a:pt x="6002" y="1847"/>
                  </a:cubicBezTo>
                  <a:cubicBezTo>
                    <a:pt x="6132" y="1847"/>
                    <a:pt x="6228" y="1693"/>
                    <a:pt x="6168" y="1573"/>
                  </a:cubicBezTo>
                  <a:cubicBezTo>
                    <a:pt x="6049" y="1335"/>
                    <a:pt x="5763" y="990"/>
                    <a:pt x="5216" y="633"/>
                  </a:cubicBezTo>
                  <a:cubicBezTo>
                    <a:pt x="4299" y="38"/>
                    <a:pt x="4025" y="26"/>
                    <a:pt x="4025" y="26"/>
                  </a:cubicBezTo>
                  <a:cubicBezTo>
                    <a:pt x="3989" y="8"/>
                    <a:pt x="3672" y="1"/>
                    <a:pt x="3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745;p61">
              <a:extLst>
                <a:ext uri="{FF2B5EF4-FFF2-40B4-BE49-F238E27FC236}">
                  <a16:creationId xmlns:a16="http://schemas.microsoft.com/office/drawing/2014/main" id="{D67BA5CC-BF84-4CD5-B5E3-2C09015C6238}"/>
                </a:ext>
              </a:extLst>
            </p:cNvPr>
            <p:cNvSpPr/>
            <p:nvPr/>
          </p:nvSpPr>
          <p:spPr>
            <a:xfrm>
              <a:off x="1271990" y="4771307"/>
              <a:ext cx="301527" cy="26907"/>
            </a:xfrm>
            <a:custGeom>
              <a:avLst/>
              <a:gdLst/>
              <a:ahLst/>
              <a:cxnLst/>
              <a:rect l="l" t="t" r="r" b="b"/>
              <a:pathLst>
                <a:path w="6085" h="543" extrusionOk="0">
                  <a:moveTo>
                    <a:pt x="5942" y="1"/>
                  </a:moveTo>
                  <a:cubicBezTo>
                    <a:pt x="4799" y="108"/>
                    <a:pt x="3644" y="167"/>
                    <a:pt x="2501" y="167"/>
                  </a:cubicBezTo>
                  <a:cubicBezTo>
                    <a:pt x="2334" y="167"/>
                    <a:pt x="2167" y="168"/>
                    <a:pt x="2000" y="168"/>
                  </a:cubicBezTo>
                  <a:cubicBezTo>
                    <a:pt x="1331" y="168"/>
                    <a:pt x="658" y="160"/>
                    <a:pt x="1" y="84"/>
                  </a:cubicBezTo>
                  <a:lnTo>
                    <a:pt x="1" y="84"/>
                  </a:lnTo>
                  <a:cubicBezTo>
                    <a:pt x="1" y="227"/>
                    <a:pt x="13" y="346"/>
                    <a:pt x="48" y="406"/>
                  </a:cubicBezTo>
                  <a:cubicBezTo>
                    <a:pt x="102" y="508"/>
                    <a:pt x="775" y="542"/>
                    <a:pt x="1656" y="542"/>
                  </a:cubicBezTo>
                  <a:cubicBezTo>
                    <a:pt x="3125" y="542"/>
                    <a:pt x="5171" y="447"/>
                    <a:pt x="5871" y="417"/>
                  </a:cubicBezTo>
                  <a:cubicBezTo>
                    <a:pt x="6002" y="417"/>
                    <a:pt x="6085" y="275"/>
                    <a:pt x="6025" y="156"/>
                  </a:cubicBezTo>
                  <a:cubicBezTo>
                    <a:pt x="6013" y="108"/>
                    <a:pt x="5990" y="60"/>
                    <a:pt x="59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746;p61">
              <a:extLst>
                <a:ext uri="{FF2B5EF4-FFF2-40B4-BE49-F238E27FC236}">
                  <a16:creationId xmlns:a16="http://schemas.microsoft.com/office/drawing/2014/main" id="{5899B465-D44D-454D-9EA7-456E555CCECF}"/>
                </a:ext>
              </a:extLst>
            </p:cNvPr>
            <p:cNvSpPr/>
            <p:nvPr/>
          </p:nvSpPr>
          <p:spPr>
            <a:xfrm>
              <a:off x="919770" y="4701636"/>
              <a:ext cx="308018" cy="97172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7" y="40"/>
                    <a:pt x="489" y="73"/>
                  </a:cubicBezTo>
                  <a:cubicBezTo>
                    <a:pt x="322" y="121"/>
                    <a:pt x="1" y="1514"/>
                    <a:pt x="179" y="1823"/>
                  </a:cubicBezTo>
                  <a:cubicBezTo>
                    <a:pt x="233" y="1927"/>
                    <a:pt x="919" y="1961"/>
                    <a:pt x="1811" y="1961"/>
                  </a:cubicBezTo>
                  <a:cubicBezTo>
                    <a:pt x="3279" y="1961"/>
                    <a:pt x="5306" y="1869"/>
                    <a:pt x="6002" y="1847"/>
                  </a:cubicBezTo>
                  <a:cubicBezTo>
                    <a:pt x="6133" y="1847"/>
                    <a:pt x="6216" y="1693"/>
                    <a:pt x="6156" y="1573"/>
                  </a:cubicBezTo>
                  <a:cubicBezTo>
                    <a:pt x="6037" y="1335"/>
                    <a:pt x="5763" y="990"/>
                    <a:pt x="5204" y="633"/>
                  </a:cubicBezTo>
                  <a:cubicBezTo>
                    <a:pt x="4311" y="38"/>
                    <a:pt x="4013" y="26"/>
                    <a:pt x="4013" y="26"/>
                  </a:cubicBezTo>
                  <a:cubicBezTo>
                    <a:pt x="3978" y="8"/>
                    <a:pt x="3662" y="1"/>
                    <a:pt x="3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747;p61">
              <a:extLst>
                <a:ext uri="{FF2B5EF4-FFF2-40B4-BE49-F238E27FC236}">
                  <a16:creationId xmlns:a16="http://schemas.microsoft.com/office/drawing/2014/main" id="{BD7E47BC-42F2-43F1-BD55-1A8BAE098231}"/>
                </a:ext>
              </a:extLst>
            </p:cNvPr>
            <p:cNvSpPr/>
            <p:nvPr/>
          </p:nvSpPr>
          <p:spPr>
            <a:xfrm>
              <a:off x="926856" y="4771307"/>
              <a:ext cx="301527" cy="26907"/>
            </a:xfrm>
            <a:custGeom>
              <a:avLst/>
              <a:gdLst/>
              <a:ahLst/>
              <a:cxnLst/>
              <a:rect l="l" t="t" r="r" b="b"/>
              <a:pathLst>
                <a:path w="6085" h="543" extrusionOk="0">
                  <a:moveTo>
                    <a:pt x="5930" y="1"/>
                  </a:moveTo>
                  <a:lnTo>
                    <a:pt x="5573" y="48"/>
                  </a:lnTo>
                  <a:cubicBezTo>
                    <a:pt x="4513" y="167"/>
                    <a:pt x="3453" y="263"/>
                    <a:pt x="2394" y="263"/>
                  </a:cubicBezTo>
                  <a:cubicBezTo>
                    <a:pt x="1858" y="263"/>
                    <a:pt x="1322" y="239"/>
                    <a:pt x="786" y="215"/>
                  </a:cubicBezTo>
                  <a:cubicBezTo>
                    <a:pt x="525" y="203"/>
                    <a:pt x="251" y="179"/>
                    <a:pt x="1" y="156"/>
                  </a:cubicBezTo>
                  <a:lnTo>
                    <a:pt x="1" y="156"/>
                  </a:lnTo>
                  <a:cubicBezTo>
                    <a:pt x="1" y="263"/>
                    <a:pt x="13" y="346"/>
                    <a:pt x="48" y="406"/>
                  </a:cubicBezTo>
                  <a:cubicBezTo>
                    <a:pt x="102" y="508"/>
                    <a:pt x="775" y="542"/>
                    <a:pt x="1655" y="542"/>
                  </a:cubicBezTo>
                  <a:cubicBezTo>
                    <a:pt x="3125" y="542"/>
                    <a:pt x="5171" y="447"/>
                    <a:pt x="5870" y="417"/>
                  </a:cubicBezTo>
                  <a:cubicBezTo>
                    <a:pt x="6001" y="417"/>
                    <a:pt x="6085" y="275"/>
                    <a:pt x="6025" y="156"/>
                  </a:cubicBezTo>
                  <a:cubicBezTo>
                    <a:pt x="6001" y="108"/>
                    <a:pt x="5954" y="60"/>
                    <a:pt x="5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748;p61">
              <a:extLst>
                <a:ext uri="{FF2B5EF4-FFF2-40B4-BE49-F238E27FC236}">
                  <a16:creationId xmlns:a16="http://schemas.microsoft.com/office/drawing/2014/main" id="{AED249FD-E2C5-420D-ABD2-5FB11DE769A2}"/>
                </a:ext>
              </a:extLst>
            </p:cNvPr>
            <p:cNvSpPr/>
            <p:nvPr/>
          </p:nvSpPr>
          <p:spPr>
            <a:xfrm>
              <a:off x="1599433" y="3332793"/>
              <a:ext cx="200638" cy="285175"/>
            </a:xfrm>
            <a:custGeom>
              <a:avLst/>
              <a:gdLst/>
              <a:ahLst/>
              <a:cxnLst/>
              <a:rect l="l" t="t" r="r" b="b"/>
              <a:pathLst>
                <a:path w="4049" h="5755" extrusionOk="0">
                  <a:moveTo>
                    <a:pt x="2610" y="1"/>
                  </a:moveTo>
                  <a:cubicBezTo>
                    <a:pt x="2275" y="1"/>
                    <a:pt x="1763" y="1765"/>
                    <a:pt x="1763" y="1765"/>
                  </a:cubicBezTo>
                  <a:cubicBezTo>
                    <a:pt x="1763" y="1765"/>
                    <a:pt x="1965" y="265"/>
                    <a:pt x="1656" y="265"/>
                  </a:cubicBezTo>
                  <a:cubicBezTo>
                    <a:pt x="1655" y="265"/>
                    <a:pt x="1654" y="265"/>
                    <a:pt x="1653" y="265"/>
                  </a:cubicBezTo>
                  <a:cubicBezTo>
                    <a:pt x="1343" y="265"/>
                    <a:pt x="834" y="2254"/>
                    <a:pt x="834" y="2254"/>
                  </a:cubicBezTo>
                  <a:cubicBezTo>
                    <a:pt x="834" y="2254"/>
                    <a:pt x="564" y="1239"/>
                    <a:pt x="297" y="1239"/>
                  </a:cubicBezTo>
                  <a:cubicBezTo>
                    <a:pt x="289" y="1239"/>
                    <a:pt x="282" y="1240"/>
                    <a:pt x="275" y="1242"/>
                  </a:cubicBezTo>
                  <a:cubicBezTo>
                    <a:pt x="1" y="1301"/>
                    <a:pt x="418" y="3492"/>
                    <a:pt x="418" y="3944"/>
                  </a:cubicBezTo>
                  <a:cubicBezTo>
                    <a:pt x="418" y="4385"/>
                    <a:pt x="191" y="5385"/>
                    <a:pt x="191" y="5385"/>
                  </a:cubicBezTo>
                  <a:lnTo>
                    <a:pt x="2370" y="5754"/>
                  </a:lnTo>
                  <a:cubicBezTo>
                    <a:pt x="2358" y="5742"/>
                    <a:pt x="2775" y="4313"/>
                    <a:pt x="3013" y="3718"/>
                  </a:cubicBezTo>
                  <a:cubicBezTo>
                    <a:pt x="3251" y="3123"/>
                    <a:pt x="4049" y="1646"/>
                    <a:pt x="3882" y="1563"/>
                  </a:cubicBezTo>
                  <a:cubicBezTo>
                    <a:pt x="3875" y="1558"/>
                    <a:pt x="3866" y="1556"/>
                    <a:pt x="3856" y="1556"/>
                  </a:cubicBezTo>
                  <a:cubicBezTo>
                    <a:pt x="3665" y="1556"/>
                    <a:pt x="3073" y="2397"/>
                    <a:pt x="3073" y="2397"/>
                  </a:cubicBezTo>
                  <a:cubicBezTo>
                    <a:pt x="3073" y="2397"/>
                    <a:pt x="3751" y="718"/>
                    <a:pt x="3513" y="599"/>
                  </a:cubicBezTo>
                  <a:cubicBezTo>
                    <a:pt x="3503" y="593"/>
                    <a:pt x="3492" y="590"/>
                    <a:pt x="3480" y="590"/>
                  </a:cubicBezTo>
                  <a:cubicBezTo>
                    <a:pt x="3205" y="590"/>
                    <a:pt x="2430" y="1944"/>
                    <a:pt x="2430" y="1944"/>
                  </a:cubicBezTo>
                  <a:cubicBezTo>
                    <a:pt x="2430" y="1944"/>
                    <a:pt x="2977" y="75"/>
                    <a:pt x="2632" y="3"/>
                  </a:cubicBezTo>
                  <a:cubicBezTo>
                    <a:pt x="2625" y="2"/>
                    <a:pt x="2617" y="1"/>
                    <a:pt x="2610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49;p61">
              <a:extLst>
                <a:ext uri="{FF2B5EF4-FFF2-40B4-BE49-F238E27FC236}">
                  <a16:creationId xmlns:a16="http://schemas.microsoft.com/office/drawing/2014/main" id="{E05E1F9E-6247-4746-BB0E-1D6B60D4FE84}"/>
                </a:ext>
              </a:extLst>
            </p:cNvPr>
            <p:cNvSpPr/>
            <p:nvPr/>
          </p:nvSpPr>
          <p:spPr>
            <a:xfrm>
              <a:off x="1405336" y="3410937"/>
              <a:ext cx="217189" cy="385667"/>
            </a:xfrm>
            <a:custGeom>
              <a:avLst/>
              <a:gdLst/>
              <a:ahLst/>
              <a:cxnLst/>
              <a:rect l="l" t="t" r="r" b="b"/>
              <a:pathLst>
                <a:path w="4383" h="7783" extrusionOk="0">
                  <a:moveTo>
                    <a:pt x="1116" y="1"/>
                  </a:moveTo>
                  <a:cubicBezTo>
                    <a:pt x="926" y="1"/>
                    <a:pt x="744" y="48"/>
                    <a:pt x="596" y="165"/>
                  </a:cubicBezTo>
                  <a:cubicBezTo>
                    <a:pt x="405" y="331"/>
                    <a:pt x="322" y="581"/>
                    <a:pt x="263" y="831"/>
                  </a:cubicBezTo>
                  <a:cubicBezTo>
                    <a:pt x="1" y="1974"/>
                    <a:pt x="298" y="3189"/>
                    <a:pt x="715" y="4296"/>
                  </a:cubicBezTo>
                  <a:cubicBezTo>
                    <a:pt x="977" y="4975"/>
                    <a:pt x="1275" y="5642"/>
                    <a:pt x="1632" y="6261"/>
                  </a:cubicBezTo>
                  <a:cubicBezTo>
                    <a:pt x="1941" y="6820"/>
                    <a:pt x="2322" y="7392"/>
                    <a:pt x="2941" y="7666"/>
                  </a:cubicBezTo>
                  <a:cubicBezTo>
                    <a:pt x="3091" y="7737"/>
                    <a:pt x="3257" y="7782"/>
                    <a:pt x="3419" y="7782"/>
                  </a:cubicBezTo>
                  <a:cubicBezTo>
                    <a:pt x="3530" y="7782"/>
                    <a:pt x="3638" y="7761"/>
                    <a:pt x="3739" y="7713"/>
                  </a:cubicBezTo>
                  <a:cubicBezTo>
                    <a:pt x="4049" y="7547"/>
                    <a:pt x="4168" y="7142"/>
                    <a:pt x="4215" y="6796"/>
                  </a:cubicBezTo>
                  <a:cubicBezTo>
                    <a:pt x="4382" y="5534"/>
                    <a:pt x="4144" y="4237"/>
                    <a:pt x="3775" y="3070"/>
                  </a:cubicBezTo>
                  <a:cubicBezTo>
                    <a:pt x="3680" y="2772"/>
                    <a:pt x="3561" y="2474"/>
                    <a:pt x="3442" y="2189"/>
                  </a:cubicBezTo>
                  <a:cubicBezTo>
                    <a:pt x="3072" y="1308"/>
                    <a:pt x="2584" y="474"/>
                    <a:pt x="1644" y="105"/>
                  </a:cubicBezTo>
                  <a:cubicBezTo>
                    <a:pt x="1477" y="42"/>
                    <a:pt x="1293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50;p61">
              <a:extLst>
                <a:ext uri="{FF2B5EF4-FFF2-40B4-BE49-F238E27FC236}">
                  <a16:creationId xmlns:a16="http://schemas.microsoft.com/office/drawing/2014/main" id="{9B78DEF9-E05F-4826-A1DF-90128A1781C3}"/>
                </a:ext>
              </a:extLst>
            </p:cNvPr>
            <p:cNvSpPr/>
            <p:nvPr/>
          </p:nvSpPr>
          <p:spPr>
            <a:xfrm>
              <a:off x="1499733" y="3522926"/>
              <a:ext cx="244294" cy="287157"/>
            </a:xfrm>
            <a:custGeom>
              <a:avLst/>
              <a:gdLst/>
              <a:ahLst/>
              <a:cxnLst/>
              <a:rect l="l" t="t" r="r" b="b"/>
              <a:pathLst>
                <a:path w="4930" h="5795" extrusionOk="0">
                  <a:moveTo>
                    <a:pt x="2132" y="0"/>
                  </a:moveTo>
                  <a:cubicBezTo>
                    <a:pt x="2132" y="0"/>
                    <a:pt x="2060" y="179"/>
                    <a:pt x="1929" y="476"/>
                  </a:cubicBezTo>
                  <a:cubicBezTo>
                    <a:pt x="1906" y="512"/>
                    <a:pt x="1906" y="524"/>
                    <a:pt x="1894" y="548"/>
                  </a:cubicBezTo>
                  <a:cubicBezTo>
                    <a:pt x="1310" y="1905"/>
                    <a:pt x="1" y="5358"/>
                    <a:pt x="1572" y="5751"/>
                  </a:cubicBezTo>
                  <a:cubicBezTo>
                    <a:pt x="1695" y="5780"/>
                    <a:pt x="1814" y="5795"/>
                    <a:pt x="1929" y="5795"/>
                  </a:cubicBezTo>
                  <a:cubicBezTo>
                    <a:pt x="3343" y="5795"/>
                    <a:pt x="4184" y="3665"/>
                    <a:pt x="4680" y="1881"/>
                  </a:cubicBezTo>
                  <a:cubicBezTo>
                    <a:pt x="4680" y="1846"/>
                    <a:pt x="4692" y="1798"/>
                    <a:pt x="4704" y="1762"/>
                  </a:cubicBezTo>
                  <a:cubicBezTo>
                    <a:pt x="4799" y="1429"/>
                    <a:pt x="4870" y="1131"/>
                    <a:pt x="4930" y="846"/>
                  </a:cubicBezTo>
                  <a:lnTo>
                    <a:pt x="21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5751;p61">
              <a:extLst>
                <a:ext uri="{FF2B5EF4-FFF2-40B4-BE49-F238E27FC236}">
                  <a16:creationId xmlns:a16="http://schemas.microsoft.com/office/drawing/2014/main" id="{1BF87163-1E66-4A93-BD15-D700636D5B0E}"/>
                </a:ext>
              </a:extLst>
            </p:cNvPr>
            <p:cNvSpPr/>
            <p:nvPr/>
          </p:nvSpPr>
          <p:spPr>
            <a:xfrm>
              <a:off x="1593536" y="3546513"/>
              <a:ext cx="139292" cy="69671"/>
            </a:xfrm>
            <a:custGeom>
              <a:avLst/>
              <a:gdLst/>
              <a:ahLst/>
              <a:cxnLst/>
              <a:rect l="l" t="t" r="r" b="b"/>
              <a:pathLst>
                <a:path w="2811" h="1406" extrusionOk="0">
                  <a:moveTo>
                    <a:pt x="36" y="0"/>
                  </a:moveTo>
                  <a:cubicBezTo>
                    <a:pt x="13" y="36"/>
                    <a:pt x="13" y="48"/>
                    <a:pt x="1" y="72"/>
                  </a:cubicBezTo>
                  <a:cubicBezTo>
                    <a:pt x="465" y="370"/>
                    <a:pt x="953" y="631"/>
                    <a:pt x="1465" y="870"/>
                  </a:cubicBezTo>
                  <a:cubicBezTo>
                    <a:pt x="1894" y="1060"/>
                    <a:pt x="2334" y="1239"/>
                    <a:pt x="2787" y="1405"/>
                  </a:cubicBezTo>
                  <a:cubicBezTo>
                    <a:pt x="2787" y="1370"/>
                    <a:pt x="2799" y="1322"/>
                    <a:pt x="2811" y="1286"/>
                  </a:cubicBezTo>
                  <a:cubicBezTo>
                    <a:pt x="2739" y="1251"/>
                    <a:pt x="2668" y="1227"/>
                    <a:pt x="2620" y="1191"/>
                  </a:cubicBezTo>
                  <a:cubicBezTo>
                    <a:pt x="1953" y="953"/>
                    <a:pt x="1287" y="655"/>
                    <a:pt x="644" y="334"/>
                  </a:cubicBezTo>
                  <a:cubicBezTo>
                    <a:pt x="429" y="227"/>
                    <a:pt x="227" y="119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5752;p61">
              <a:extLst>
                <a:ext uri="{FF2B5EF4-FFF2-40B4-BE49-F238E27FC236}">
                  <a16:creationId xmlns:a16="http://schemas.microsoft.com/office/drawing/2014/main" id="{97F33C64-BDA4-4405-81F2-85326C0D4A2F}"/>
                </a:ext>
              </a:extLst>
            </p:cNvPr>
            <p:cNvSpPr/>
            <p:nvPr/>
          </p:nvSpPr>
          <p:spPr>
            <a:xfrm>
              <a:off x="1540069" y="3559001"/>
              <a:ext cx="50345" cy="149252"/>
            </a:xfrm>
            <a:custGeom>
              <a:avLst/>
              <a:gdLst/>
              <a:ahLst/>
              <a:cxnLst/>
              <a:rect l="l" t="t" r="r" b="b"/>
              <a:pathLst>
                <a:path w="1016" h="3012" extrusionOk="0">
                  <a:moveTo>
                    <a:pt x="992" y="1"/>
                  </a:moveTo>
                  <a:cubicBezTo>
                    <a:pt x="983" y="1"/>
                    <a:pt x="971" y="7"/>
                    <a:pt x="961" y="22"/>
                  </a:cubicBezTo>
                  <a:cubicBezTo>
                    <a:pt x="842" y="284"/>
                    <a:pt x="723" y="570"/>
                    <a:pt x="627" y="856"/>
                  </a:cubicBezTo>
                  <a:cubicBezTo>
                    <a:pt x="603" y="891"/>
                    <a:pt x="603" y="915"/>
                    <a:pt x="580" y="987"/>
                  </a:cubicBezTo>
                  <a:cubicBezTo>
                    <a:pt x="520" y="1153"/>
                    <a:pt x="473" y="1296"/>
                    <a:pt x="413" y="1463"/>
                  </a:cubicBezTo>
                  <a:cubicBezTo>
                    <a:pt x="246" y="1951"/>
                    <a:pt x="92" y="2463"/>
                    <a:pt x="8" y="2975"/>
                  </a:cubicBezTo>
                  <a:cubicBezTo>
                    <a:pt x="0" y="2998"/>
                    <a:pt x="13" y="3011"/>
                    <a:pt x="25" y="3011"/>
                  </a:cubicBezTo>
                  <a:cubicBezTo>
                    <a:pt x="32" y="3011"/>
                    <a:pt x="40" y="3007"/>
                    <a:pt x="44" y="2999"/>
                  </a:cubicBezTo>
                  <a:cubicBezTo>
                    <a:pt x="187" y="2487"/>
                    <a:pt x="306" y="1987"/>
                    <a:pt x="473" y="1487"/>
                  </a:cubicBezTo>
                  <a:cubicBezTo>
                    <a:pt x="544" y="1249"/>
                    <a:pt x="639" y="1010"/>
                    <a:pt x="723" y="772"/>
                  </a:cubicBezTo>
                  <a:lnTo>
                    <a:pt x="723" y="760"/>
                  </a:lnTo>
                  <a:cubicBezTo>
                    <a:pt x="818" y="510"/>
                    <a:pt x="925" y="272"/>
                    <a:pt x="1008" y="34"/>
                  </a:cubicBezTo>
                  <a:cubicBezTo>
                    <a:pt x="1015" y="13"/>
                    <a:pt x="1006" y="1"/>
                    <a:pt x="9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5753;p61">
              <a:extLst>
                <a:ext uri="{FF2B5EF4-FFF2-40B4-BE49-F238E27FC236}">
                  <a16:creationId xmlns:a16="http://schemas.microsoft.com/office/drawing/2014/main" id="{A6CB9620-BFB7-4BD8-BD5B-1011EEA9075A}"/>
                </a:ext>
              </a:extLst>
            </p:cNvPr>
            <p:cNvSpPr/>
            <p:nvPr/>
          </p:nvSpPr>
          <p:spPr>
            <a:xfrm>
              <a:off x="1511527" y="3502857"/>
              <a:ext cx="40782" cy="287355"/>
            </a:xfrm>
            <a:custGeom>
              <a:avLst/>
              <a:gdLst/>
              <a:ahLst/>
              <a:cxnLst/>
              <a:rect l="l" t="t" r="r" b="b"/>
              <a:pathLst>
                <a:path w="823" h="5799" extrusionOk="0">
                  <a:moveTo>
                    <a:pt x="1" y="0"/>
                  </a:moveTo>
                  <a:cubicBezTo>
                    <a:pt x="84" y="477"/>
                    <a:pt x="167" y="953"/>
                    <a:pt x="227" y="1453"/>
                  </a:cubicBezTo>
                  <a:cubicBezTo>
                    <a:pt x="263" y="1703"/>
                    <a:pt x="298" y="1941"/>
                    <a:pt x="334" y="2179"/>
                  </a:cubicBezTo>
                  <a:lnTo>
                    <a:pt x="394" y="2536"/>
                  </a:lnTo>
                  <a:lnTo>
                    <a:pt x="441" y="2894"/>
                  </a:lnTo>
                  <a:cubicBezTo>
                    <a:pt x="501" y="3370"/>
                    <a:pt x="560" y="3858"/>
                    <a:pt x="632" y="4334"/>
                  </a:cubicBezTo>
                  <a:cubicBezTo>
                    <a:pt x="691" y="4822"/>
                    <a:pt x="751" y="5322"/>
                    <a:pt x="822" y="5799"/>
                  </a:cubicBezTo>
                  <a:cubicBezTo>
                    <a:pt x="810" y="5299"/>
                    <a:pt x="775" y="4822"/>
                    <a:pt x="739" y="4322"/>
                  </a:cubicBezTo>
                  <a:cubicBezTo>
                    <a:pt x="691" y="3834"/>
                    <a:pt x="632" y="3358"/>
                    <a:pt x="572" y="2858"/>
                  </a:cubicBezTo>
                  <a:lnTo>
                    <a:pt x="525" y="2501"/>
                  </a:lnTo>
                  <a:lnTo>
                    <a:pt x="465" y="2143"/>
                  </a:lnTo>
                  <a:lnTo>
                    <a:pt x="334" y="1429"/>
                  </a:lnTo>
                  <a:cubicBezTo>
                    <a:pt x="287" y="1191"/>
                    <a:pt x="239" y="953"/>
                    <a:pt x="179" y="71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5754;p61">
              <a:extLst>
                <a:ext uri="{FF2B5EF4-FFF2-40B4-BE49-F238E27FC236}">
                  <a16:creationId xmlns:a16="http://schemas.microsoft.com/office/drawing/2014/main" id="{69409E1D-A5B9-4EE7-B399-26DCA343B0D6}"/>
                </a:ext>
              </a:extLst>
            </p:cNvPr>
            <p:cNvSpPr/>
            <p:nvPr/>
          </p:nvSpPr>
          <p:spPr>
            <a:xfrm>
              <a:off x="1012433" y="3357569"/>
              <a:ext cx="546366" cy="610735"/>
            </a:xfrm>
            <a:custGeom>
              <a:avLst/>
              <a:gdLst/>
              <a:ahLst/>
              <a:cxnLst/>
              <a:rect l="l" t="t" r="r" b="b"/>
              <a:pathLst>
                <a:path w="11026" h="12325" extrusionOk="0">
                  <a:moveTo>
                    <a:pt x="4416" y="0"/>
                  </a:moveTo>
                  <a:cubicBezTo>
                    <a:pt x="4340" y="0"/>
                    <a:pt x="4265" y="1"/>
                    <a:pt x="4191" y="3"/>
                  </a:cubicBezTo>
                  <a:cubicBezTo>
                    <a:pt x="2369" y="51"/>
                    <a:pt x="1060" y="396"/>
                    <a:pt x="655" y="825"/>
                  </a:cubicBezTo>
                  <a:cubicBezTo>
                    <a:pt x="595" y="884"/>
                    <a:pt x="572" y="944"/>
                    <a:pt x="536" y="1004"/>
                  </a:cubicBezTo>
                  <a:cubicBezTo>
                    <a:pt x="512" y="1099"/>
                    <a:pt x="453" y="1718"/>
                    <a:pt x="381" y="2587"/>
                  </a:cubicBezTo>
                  <a:cubicBezTo>
                    <a:pt x="345" y="2992"/>
                    <a:pt x="322" y="3456"/>
                    <a:pt x="286" y="3944"/>
                  </a:cubicBezTo>
                  <a:cubicBezTo>
                    <a:pt x="262" y="4516"/>
                    <a:pt x="226" y="5111"/>
                    <a:pt x="179" y="5730"/>
                  </a:cubicBezTo>
                  <a:cubicBezTo>
                    <a:pt x="155" y="6278"/>
                    <a:pt x="119" y="6850"/>
                    <a:pt x="107" y="7397"/>
                  </a:cubicBezTo>
                  <a:cubicBezTo>
                    <a:pt x="83" y="8016"/>
                    <a:pt x="60" y="8624"/>
                    <a:pt x="36" y="9207"/>
                  </a:cubicBezTo>
                  <a:cubicBezTo>
                    <a:pt x="24" y="9683"/>
                    <a:pt x="0" y="10136"/>
                    <a:pt x="0" y="10552"/>
                  </a:cubicBezTo>
                  <a:cubicBezTo>
                    <a:pt x="0" y="11136"/>
                    <a:pt x="0" y="11624"/>
                    <a:pt x="12" y="12029"/>
                  </a:cubicBezTo>
                  <a:cubicBezTo>
                    <a:pt x="473" y="12090"/>
                    <a:pt x="2409" y="12324"/>
                    <a:pt x="4883" y="12324"/>
                  </a:cubicBezTo>
                  <a:cubicBezTo>
                    <a:pt x="6758" y="12324"/>
                    <a:pt x="8941" y="12190"/>
                    <a:pt x="11025" y="11743"/>
                  </a:cubicBezTo>
                  <a:cubicBezTo>
                    <a:pt x="11025" y="11302"/>
                    <a:pt x="11013" y="10838"/>
                    <a:pt x="11001" y="10362"/>
                  </a:cubicBezTo>
                  <a:cubicBezTo>
                    <a:pt x="10990" y="9886"/>
                    <a:pt x="10954" y="9386"/>
                    <a:pt x="10906" y="8874"/>
                  </a:cubicBezTo>
                  <a:cubicBezTo>
                    <a:pt x="10870" y="8326"/>
                    <a:pt x="10823" y="7778"/>
                    <a:pt x="10763" y="7242"/>
                  </a:cubicBezTo>
                  <a:cubicBezTo>
                    <a:pt x="10704" y="6623"/>
                    <a:pt x="10632" y="6028"/>
                    <a:pt x="10537" y="5468"/>
                  </a:cubicBezTo>
                  <a:cubicBezTo>
                    <a:pt x="10454" y="4885"/>
                    <a:pt x="10359" y="4337"/>
                    <a:pt x="10275" y="3825"/>
                  </a:cubicBezTo>
                  <a:cubicBezTo>
                    <a:pt x="10168" y="3290"/>
                    <a:pt x="10061" y="2801"/>
                    <a:pt x="9954" y="2397"/>
                  </a:cubicBezTo>
                  <a:cubicBezTo>
                    <a:pt x="9811" y="1837"/>
                    <a:pt x="9644" y="1420"/>
                    <a:pt x="9501" y="1194"/>
                  </a:cubicBezTo>
                  <a:cubicBezTo>
                    <a:pt x="9442" y="1099"/>
                    <a:pt x="9216" y="992"/>
                    <a:pt x="8906" y="849"/>
                  </a:cubicBezTo>
                  <a:cubicBezTo>
                    <a:pt x="7918" y="452"/>
                    <a:pt x="5968" y="0"/>
                    <a:pt x="44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5755;p61">
              <a:extLst>
                <a:ext uri="{FF2B5EF4-FFF2-40B4-BE49-F238E27FC236}">
                  <a16:creationId xmlns:a16="http://schemas.microsoft.com/office/drawing/2014/main" id="{89B05B69-9B08-4E7F-BB26-64DD3C7DC14F}"/>
                </a:ext>
              </a:extLst>
            </p:cNvPr>
            <p:cNvSpPr/>
            <p:nvPr/>
          </p:nvSpPr>
          <p:spPr>
            <a:xfrm>
              <a:off x="1205936" y="3292804"/>
              <a:ext cx="186466" cy="125021"/>
            </a:xfrm>
            <a:custGeom>
              <a:avLst/>
              <a:gdLst/>
              <a:ahLst/>
              <a:cxnLst/>
              <a:rect l="l" t="t" r="r" b="b"/>
              <a:pathLst>
                <a:path w="3763" h="2523" extrusionOk="0">
                  <a:moveTo>
                    <a:pt x="143" y="1"/>
                  </a:moveTo>
                  <a:lnTo>
                    <a:pt x="12" y="1370"/>
                  </a:lnTo>
                  <a:cubicBezTo>
                    <a:pt x="12" y="1370"/>
                    <a:pt x="0" y="2203"/>
                    <a:pt x="1643" y="2453"/>
                  </a:cubicBezTo>
                  <a:cubicBezTo>
                    <a:pt x="1951" y="2502"/>
                    <a:pt x="2212" y="2522"/>
                    <a:pt x="2432" y="2522"/>
                  </a:cubicBezTo>
                  <a:cubicBezTo>
                    <a:pt x="3447" y="2522"/>
                    <a:pt x="3608" y="2096"/>
                    <a:pt x="3608" y="2096"/>
                  </a:cubicBezTo>
                  <a:lnTo>
                    <a:pt x="3763" y="370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B2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5756;p61">
              <a:extLst>
                <a:ext uri="{FF2B5EF4-FFF2-40B4-BE49-F238E27FC236}">
                  <a16:creationId xmlns:a16="http://schemas.microsoft.com/office/drawing/2014/main" id="{EE4403B4-6F36-4209-AB10-05F8272B661D}"/>
                </a:ext>
              </a:extLst>
            </p:cNvPr>
            <p:cNvSpPr/>
            <p:nvPr/>
          </p:nvSpPr>
          <p:spPr>
            <a:xfrm>
              <a:off x="1205927" y="3264450"/>
              <a:ext cx="191871" cy="98674"/>
            </a:xfrm>
            <a:custGeom>
              <a:avLst/>
              <a:gdLst/>
              <a:ahLst/>
              <a:cxnLst/>
              <a:rect l="l" t="t" r="r" b="b"/>
              <a:pathLst>
                <a:path w="4478" h="1991" extrusionOk="0">
                  <a:moveTo>
                    <a:pt x="1319" y="1"/>
                  </a:moveTo>
                  <a:cubicBezTo>
                    <a:pt x="1284" y="1"/>
                    <a:pt x="1250" y="1"/>
                    <a:pt x="1215" y="1"/>
                  </a:cubicBezTo>
                  <a:cubicBezTo>
                    <a:pt x="941" y="1"/>
                    <a:pt x="667" y="37"/>
                    <a:pt x="417" y="108"/>
                  </a:cubicBezTo>
                  <a:cubicBezTo>
                    <a:pt x="262" y="156"/>
                    <a:pt x="131" y="216"/>
                    <a:pt x="72" y="335"/>
                  </a:cubicBezTo>
                  <a:cubicBezTo>
                    <a:pt x="0" y="466"/>
                    <a:pt x="24" y="620"/>
                    <a:pt x="84" y="751"/>
                  </a:cubicBezTo>
                  <a:cubicBezTo>
                    <a:pt x="262" y="1156"/>
                    <a:pt x="631" y="1466"/>
                    <a:pt x="1048" y="1656"/>
                  </a:cubicBezTo>
                  <a:cubicBezTo>
                    <a:pt x="1465" y="1847"/>
                    <a:pt x="1941" y="1930"/>
                    <a:pt x="2405" y="1978"/>
                  </a:cubicBezTo>
                  <a:cubicBezTo>
                    <a:pt x="2524" y="1985"/>
                    <a:pt x="2646" y="1991"/>
                    <a:pt x="2768" y="1991"/>
                  </a:cubicBezTo>
                  <a:cubicBezTo>
                    <a:pt x="3029" y="1991"/>
                    <a:pt x="3294" y="1967"/>
                    <a:pt x="3536" y="1894"/>
                  </a:cubicBezTo>
                  <a:cubicBezTo>
                    <a:pt x="3834" y="1811"/>
                    <a:pt x="4239" y="1621"/>
                    <a:pt x="4394" y="1347"/>
                  </a:cubicBezTo>
                  <a:cubicBezTo>
                    <a:pt x="4477" y="1120"/>
                    <a:pt x="4370" y="704"/>
                    <a:pt x="4215" y="525"/>
                  </a:cubicBezTo>
                  <a:cubicBezTo>
                    <a:pt x="4096" y="382"/>
                    <a:pt x="3870" y="335"/>
                    <a:pt x="3679" y="287"/>
                  </a:cubicBezTo>
                  <a:cubicBezTo>
                    <a:pt x="2893" y="127"/>
                    <a:pt x="2106" y="1"/>
                    <a:pt x="1319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5757;p61">
              <a:extLst>
                <a:ext uri="{FF2B5EF4-FFF2-40B4-BE49-F238E27FC236}">
                  <a16:creationId xmlns:a16="http://schemas.microsoft.com/office/drawing/2014/main" id="{C1C81DFD-BF2A-49CD-88EC-5D2169CDF127}"/>
                </a:ext>
              </a:extLst>
            </p:cNvPr>
            <p:cNvSpPr/>
            <p:nvPr/>
          </p:nvSpPr>
          <p:spPr>
            <a:xfrm>
              <a:off x="1170853" y="3334131"/>
              <a:ext cx="244591" cy="152374"/>
            </a:xfrm>
            <a:custGeom>
              <a:avLst/>
              <a:gdLst/>
              <a:ahLst/>
              <a:cxnLst/>
              <a:rect l="l" t="t" r="r" b="b"/>
              <a:pathLst>
                <a:path w="4936" h="3075" extrusionOk="0">
                  <a:moveTo>
                    <a:pt x="716" y="0"/>
                  </a:moveTo>
                  <a:cubicBezTo>
                    <a:pt x="353" y="0"/>
                    <a:pt x="1" y="955"/>
                    <a:pt x="53" y="1072"/>
                  </a:cubicBezTo>
                  <a:cubicBezTo>
                    <a:pt x="899" y="2917"/>
                    <a:pt x="2578" y="2965"/>
                    <a:pt x="2923" y="3072"/>
                  </a:cubicBezTo>
                  <a:cubicBezTo>
                    <a:pt x="2928" y="3073"/>
                    <a:pt x="2933" y="3074"/>
                    <a:pt x="2938" y="3074"/>
                  </a:cubicBezTo>
                  <a:cubicBezTo>
                    <a:pt x="3156" y="3074"/>
                    <a:pt x="3780" y="1917"/>
                    <a:pt x="3780" y="1917"/>
                  </a:cubicBezTo>
                  <a:cubicBezTo>
                    <a:pt x="3780" y="1917"/>
                    <a:pt x="4403" y="2846"/>
                    <a:pt x="4551" y="2846"/>
                  </a:cubicBezTo>
                  <a:cubicBezTo>
                    <a:pt x="4552" y="2846"/>
                    <a:pt x="4553" y="2846"/>
                    <a:pt x="4554" y="2846"/>
                  </a:cubicBezTo>
                  <a:cubicBezTo>
                    <a:pt x="4709" y="2834"/>
                    <a:pt x="4935" y="1941"/>
                    <a:pt x="4911" y="1679"/>
                  </a:cubicBezTo>
                  <a:cubicBezTo>
                    <a:pt x="4899" y="1524"/>
                    <a:pt x="4637" y="905"/>
                    <a:pt x="4495" y="667"/>
                  </a:cubicBezTo>
                  <a:cubicBezTo>
                    <a:pt x="4485" y="657"/>
                    <a:pt x="4471" y="651"/>
                    <a:pt x="4457" y="651"/>
                  </a:cubicBezTo>
                  <a:cubicBezTo>
                    <a:pt x="4437" y="651"/>
                    <a:pt x="4418" y="663"/>
                    <a:pt x="4411" y="691"/>
                  </a:cubicBezTo>
                  <a:cubicBezTo>
                    <a:pt x="4340" y="881"/>
                    <a:pt x="4197" y="1322"/>
                    <a:pt x="3816" y="1357"/>
                  </a:cubicBezTo>
                  <a:cubicBezTo>
                    <a:pt x="3735" y="1363"/>
                    <a:pt x="3657" y="1366"/>
                    <a:pt x="3580" y="1366"/>
                  </a:cubicBezTo>
                  <a:cubicBezTo>
                    <a:pt x="2104" y="1366"/>
                    <a:pt x="1236" y="331"/>
                    <a:pt x="851" y="48"/>
                  </a:cubicBezTo>
                  <a:cubicBezTo>
                    <a:pt x="806" y="15"/>
                    <a:pt x="761" y="0"/>
                    <a:pt x="716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5758;p61">
              <a:extLst>
                <a:ext uri="{FF2B5EF4-FFF2-40B4-BE49-F238E27FC236}">
                  <a16:creationId xmlns:a16="http://schemas.microsoft.com/office/drawing/2014/main" id="{638C75CE-3988-4E30-843C-09D8093E5EF1}"/>
                </a:ext>
              </a:extLst>
            </p:cNvPr>
            <p:cNvSpPr/>
            <p:nvPr/>
          </p:nvSpPr>
          <p:spPr>
            <a:xfrm>
              <a:off x="1166145" y="3324666"/>
              <a:ext cx="249299" cy="150590"/>
            </a:xfrm>
            <a:custGeom>
              <a:avLst/>
              <a:gdLst/>
              <a:ahLst/>
              <a:cxnLst/>
              <a:rect l="l" t="t" r="r" b="b"/>
              <a:pathLst>
                <a:path w="5031" h="3039" extrusionOk="0">
                  <a:moveTo>
                    <a:pt x="739" y="1"/>
                  </a:moveTo>
                  <a:cubicBezTo>
                    <a:pt x="371" y="1"/>
                    <a:pt x="0" y="956"/>
                    <a:pt x="53" y="1072"/>
                  </a:cubicBezTo>
                  <a:cubicBezTo>
                    <a:pt x="934" y="2906"/>
                    <a:pt x="2649" y="2942"/>
                    <a:pt x="2970" y="3037"/>
                  </a:cubicBezTo>
                  <a:cubicBezTo>
                    <a:pt x="2976" y="3038"/>
                    <a:pt x="2981" y="3039"/>
                    <a:pt x="2987" y="3039"/>
                  </a:cubicBezTo>
                  <a:cubicBezTo>
                    <a:pt x="3228" y="3039"/>
                    <a:pt x="3851" y="1894"/>
                    <a:pt x="3851" y="1894"/>
                  </a:cubicBezTo>
                  <a:cubicBezTo>
                    <a:pt x="3851" y="1894"/>
                    <a:pt x="4486" y="2811"/>
                    <a:pt x="4634" y="2811"/>
                  </a:cubicBezTo>
                  <a:cubicBezTo>
                    <a:pt x="4635" y="2811"/>
                    <a:pt x="4636" y="2811"/>
                    <a:pt x="4637" y="2811"/>
                  </a:cubicBezTo>
                  <a:cubicBezTo>
                    <a:pt x="4792" y="2799"/>
                    <a:pt x="5030" y="1906"/>
                    <a:pt x="5006" y="1656"/>
                  </a:cubicBezTo>
                  <a:cubicBezTo>
                    <a:pt x="5006" y="1501"/>
                    <a:pt x="4732" y="894"/>
                    <a:pt x="4590" y="656"/>
                  </a:cubicBezTo>
                  <a:cubicBezTo>
                    <a:pt x="4584" y="639"/>
                    <a:pt x="4568" y="630"/>
                    <a:pt x="4552" y="630"/>
                  </a:cubicBezTo>
                  <a:cubicBezTo>
                    <a:pt x="4533" y="630"/>
                    <a:pt x="4513" y="642"/>
                    <a:pt x="4506" y="667"/>
                  </a:cubicBezTo>
                  <a:cubicBezTo>
                    <a:pt x="4435" y="858"/>
                    <a:pt x="4280" y="1310"/>
                    <a:pt x="3899" y="1334"/>
                  </a:cubicBezTo>
                  <a:cubicBezTo>
                    <a:pt x="3801" y="1343"/>
                    <a:pt x="3705" y="1347"/>
                    <a:pt x="3612" y="1347"/>
                  </a:cubicBezTo>
                  <a:cubicBezTo>
                    <a:pt x="2122" y="1347"/>
                    <a:pt x="1256" y="328"/>
                    <a:pt x="875" y="48"/>
                  </a:cubicBezTo>
                  <a:cubicBezTo>
                    <a:pt x="830" y="15"/>
                    <a:pt x="784" y="1"/>
                    <a:pt x="7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5759;p61">
              <a:extLst>
                <a:ext uri="{FF2B5EF4-FFF2-40B4-BE49-F238E27FC236}">
                  <a16:creationId xmlns:a16="http://schemas.microsoft.com/office/drawing/2014/main" id="{EBD8EBE2-E0E5-46C4-A33E-DE7875C15973}"/>
                </a:ext>
              </a:extLst>
            </p:cNvPr>
            <p:cNvSpPr/>
            <p:nvPr/>
          </p:nvSpPr>
          <p:spPr>
            <a:xfrm>
              <a:off x="991472" y="3380710"/>
              <a:ext cx="485912" cy="569755"/>
            </a:xfrm>
            <a:custGeom>
              <a:avLst/>
              <a:gdLst/>
              <a:ahLst/>
              <a:cxnLst/>
              <a:rect l="l" t="t" r="r" b="b"/>
              <a:pathLst>
                <a:path w="9806" h="11498" extrusionOk="0">
                  <a:moveTo>
                    <a:pt x="8376" y="1"/>
                  </a:moveTo>
                  <a:cubicBezTo>
                    <a:pt x="8293" y="1"/>
                    <a:pt x="8281" y="25"/>
                    <a:pt x="8269" y="84"/>
                  </a:cubicBezTo>
                  <a:cubicBezTo>
                    <a:pt x="8043" y="1168"/>
                    <a:pt x="7519" y="3049"/>
                    <a:pt x="5709" y="5382"/>
                  </a:cubicBezTo>
                  <a:cubicBezTo>
                    <a:pt x="3888" y="7728"/>
                    <a:pt x="1614" y="9597"/>
                    <a:pt x="756" y="10312"/>
                  </a:cubicBezTo>
                  <a:cubicBezTo>
                    <a:pt x="435" y="10585"/>
                    <a:pt x="66" y="10943"/>
                    <a:pt x="18" y="11205"/>
                  </a:cubicBezTo>
                  <a:cubicBezTo>
                    <a:pt x="0" y="11375"/>
                    <a:pt x="144" y="11498"/>
                    <a:pt x="338" y="11498"/>
                  </a:cubicBezTo>
                  <a:cubicBezTo>
                    <a:pt x="402" y="11498"/>
                    <a:pt x="471" y="11484"/>
                    <a:pt x="542" y="11455"/>
                  </a:cubicBezTo>
                  <a:cubicBezTo>
                    <a:pt x="2900" y="10431"/>
                    <a:pt x="5102" y="8633"/>
                    <a:pt x="6841" y="6442"/>
                  </a:cubicBezTo>
                  <a:cubicBezTo>
                    <a:pt x="8519" y="4311"/>
                    <a:pt x="9591" y="2477"/>
                    <a:pt x="9805" y="644"/>
                  </a:cubicBezTo>
                  <a:cubicBezTo>
                    <a:pt x="9805" y="608"/>
                    <a:pt x="9769" y="548"/>
                    <a:pt x="9746" y="537"/>
                  </a:cubicBezTo>
                  <a:cubicBezTo>
                    <a:pt x="9305" y="287"/>
                    <a:pt x="8496" y="1"/>
                    <a:pt x="8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5760;p61">
              <a:extLst>
                <a:ext uri="{FF2B5EF4-FFF2-40B4-BE49-F238E27FC236}">
                  <a16:creationId xmlns:a16="http://schemas.microsoft.com/office/drawing/2014/main" id="{5EB03540-6688-4F1F-BD27-BB1A51C90E1D}"/>
                </a:ext>
              </a:extLst>
            </p:cNvPr>
            <p:cNvSpPr/>
            <p:nvPr/>
          </p:nvSpPr>
          <p:spPr>
            <a:xfrm>
              <a:off x="1047219" y="2643217"/>
              <a:ext cx="607712" cy="696262"/>
            </a:xfrm>
            <a:custGeom>
              <a:avLst/>
              <a:gdLst/>
              <a:ahLst/>
              <a:cxnLst/>
              <a:rect l="l" t="t" r="r" b="b"/>
              <a:pathLst>
                <a:path w="12264" h="14051" extrusionOk="0">
                  <a:moveTo>
                    <a:pt x="6879" y="0"/>
                  </a:moveTo>
                  <a:cubicBezTo>
                    <a:pt x="6841" y="0"/>
                    <a:pt x="6802" y="0"/>
                    <a:pt x="6763" y="1"/>
                  </a:cubicBezTo>
                  <a:cubicBezTo>
                    <a:pt x="3037" y="61"/>
                    <a:pt x="1" y="3418"/>
                    <a:pt x="1" y="7383"/>
                  </a:cubicBezTo>
                  <a:cubicBezTo>
                    <a:pt x="1" y="8597"/>
                    <a:pt x="286" y="9716"/>
                    <a:pt x="774" y="10669"/>
                  </a:cubicBezTo>
                  <a:cubicBezTo>
                    <a:pt x="1841" y="12720"/>
                    <a:pt x="3876" y="14050"/>
                    <a:pt x="6279" y="14050"/>
                  </a:cubicBezTo>
                  <a:cubicBezTo>
                    <a:pt x="6289" y="14050"/>
                    <a:pt x="6300" y="14050"/>
                    <a:pt x="6311" y="14050"/>
                  </a:cubicBezTo>
                  <a:cubicBezTo>
                    <a:pt x="6489" y="14050"/>
                    <a:pt x="6668" y="14050"/>
                    <a:pt x="6835" y="14038"/>
                  </a:cubicBezTo>
                  <a:cubicBezTo>
                    <a:pt x="8644" y="13943"/>
                    <a:pt x="9835" y="13479"/>
                    <a:pt x="10621" y="12741"/>
                  </a:cubicBezTo>
                  <a:cubicBezTo>
                    <a:pt x="11550" y="11872"/>
                    <a:pt x="11919" y="10621"/>
                    <a:pt x="12085" y="9169"/>
                  </a:cubicBezTo>
                  <a:cubicBezTo>
                    <a:pt x="12145" y="8538"/>
                    <a:pt x="12181" y="7871"/>
                    <a:pt x="12193" y="7192"/>
                  </a:cubicBezTo>
                  <a:cubicBezTo>
                    <a:pt x="12263" y="2774"/>
                    <a:pt x="10504" y="0"/>
                    <a:pt x="6879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5761;p61">
              <a:extLst>
                <a:ext uri="{FF2B5EF4-FFF2-40B4-BE49-F238E27FC236}">
                  <a16:creationId xmlns:a16="http://schemas.microsoft.com/office/drawing/2014/main" id="{4E050342-F095-42B3-9241-E9EA15341D66}"/>
                </a:ext>
              </a:extLst>
            </p:cNvPr>
            <p:cNvSpPr/>
            <p:nvPr/>
          </p:nvSpPr>
          <p:spPr>
            <a:xfrm>
              <a:off x="908571" y="2531328"/>
              <a:ext cx="764100" cy="524959"/>
            </a:xfrm>
            <a:custGeom>
              <a:avLst/>
              <a:gdLst/>
              <a:ahLst/>
              <a:cxnLst/>
              <a:rect l="l" t="t" r="r" b="b"/>
              <a:pathLst>
                <a:path w="15420" h="10594" extrusionOk="0">
                  <a:moveTo>
                    <a:pt x="7688" y="1"/>
                  </a:moveTo>
                  <a:cubicBezTo>
                    <a:pt x="7487" y="1"/>
                    <a:pt x="7286" y="7"/>
                    <a:pt x="7085" y="21"/>
                  </a:cubicBezTo>
                  <a:cubicBezTo>
                    <a:pt x="5847" y="104"/>
                    <a:pt x="4644" y="414"/>
                    <a:pt x="3537" y="997"/>
                  </a:cubicBezTo>
                  <a:cubicBezTo>
                    <a:pt x="3239" y="1152"/>
                    <a:pt x="2965" y="1330"/>
                    <a:pt x="2679" y="1533"/>
                  </a:cubicBezTo>
                  <a:cubicBezTo>
                    <a:pt x="2203" y="1866"/>
                    <a:pt x="1751" y="2271"/>
                    <a:pt x="1382" y="2723"/>
                  </a:cubicBezTo>
                  <a:cubicBezTo>
                    <a:pt x="1263" y="2866"/>
                    <a:pt x="1144" y="3021"/>
                    <a:pt x="1036" y="3176"/>
                  </a:cubicBezTo>
                  <a:cubicBezTo>
                    <a:pt x="917" y="3354"/>
                    <a:pt x="798" y="3557"/>
                    <a:pt x="703" y="3759"/>
                  </a:cubicBezTo>
                  <a:cubicBezTo>
                    <a:pt x="417" y="4307"/>
                    <a:pt x="251" y="4878"/>
                    <a:pt x="179" y="5474"/>
                  </a:cubicBezTo>
                  <a:cubicBezTo>
                    <a:pt x="1" y="6867"/>
                    <a:pt x="382" y="8319"/>
                    <a:pt x="1239" y="9462"/>
                  </a:cubicBezTo>
                  <a:cubicBezTo>
                    <a:pt x="1394" y="9688"/>
                    <a:pt x="1596" y="10058"/>
                    <a:pt x="1858" y="10189"/>
                  </a:cubicBezTo>
                  <a:cubicBezTo>
                    <a:pt x="1915" y="10216"/>
                    <a:pt x="1967" y="10229"/>
                    <a:pt x="2015" y="10229"/>
                  </a:cubicBezTo>
                  <a:cubicBezTo>
                    <a:pt x="2347" y="10229"/>
                    <a:pt x="2511" y="9651"/>
                    <a:pt x="3117" y="9651"/>
                  </a:cubicBezTo>
                  <a:cubicBezTo>
                    <a:pt x="3137" y="9651"/>
                    <a:pt x="3158" y="9651"/>
                    <a:pt x="3180" y="9653"/>
                  </a:cubicBezTo>
                  <a:cubicBezTo>
                    <a:pt x="3942" y="9700"/>
                    <a:pt x="4120" y="10570"/>
                    <a:pt x="4537" y="10593"/>
                  </a:cubicBezTo>
                  <a:cubicBezTo>
                    <a:pt x="4544" y="10594"/>
                    <a:pt x="4551" y="10594"/>
                    <a:pt x="4558" y="10594"/>
                  </a:cubicBezTo>
                  <a:cubicBezTo>
                    <a:pt x="4988" y="10594"/>
                    <a:pt x="4954" y="10230"/>
                    <a:pt x="4965" y="9831"/>
                  </a:cubicBezTo>
                  <a:cubicBezTo>
                    <a:pt x="4989" y="9415"/>
                    <a:pt x="4894" y="8950"/>
                    <a:pt x="5061" y="8569"/>
                  </a:cubicBezTo>
                  <a:cubicBezTo>
                    <a:pt x="5311" y="8010"/>
                    <a:pt x="5823" y="7772"/>
                    <a:pt x="6192" y="7331"/>
                  </a:cubicBezTo>
                  <a:cubicBezTo>
                    <a:pt x="7144" y="6200"/>
                    <a:pt x="6966" y="4438"/>
                    <a:pt x="6609" y="3116"/>
                  </a:cubicBezTo>
                  <a:cubicBezTo>
                    <a:pt x="6597" y="3057"/>
                    <a:pt x="6656" y="2997"/>
                    <a:pt x="6716" y="2997"/>
                  </a:cubicBezTo>
                  <a:lnTo>
                    <a:pt x="6894" y="3223"/>
                  </a:lnTo>
                  <a:cubicBezTo>
                    <a:pt x="7085" y="3473"/>
                    <a:pt x="7251" y="3747"/>
                    <a:pt x="7442" y="4009"/>
                  </a:cubicBezTo>
                  <a:cubicBezTo>
                    <a:pt x="7811" y="4533"/>
                    <a:pt x="8264" y="5009"/>
                    <a:pt x="8811" y="5331"/>
                  </a:cubicBezTo>
                  <a:cubicBezTo>
                    <a:pt x="9371" y="5664"/>
                    <a:pt x="10014" y="5843"/>
                    <a:pt x="10669" y="5855"/>
                  </a:cubicBezTo>
                  <a:cubicBezTo>
                    <a:pt x="10702" y="5855"/>
                    <a:pt x="10736" y="5856"/>
                    <a:pt x="10770" y="5856"/>
                  </a:cubicBezTo>
                  <a:cubicBezTo>
                    <a:pt x="11289" y="5856"/>
                    <a:pt x="11843" y="5769"/>
                    <a:pt x="12324" y="5557"/>
                  </a:cubicBezTo>
                  <a:cubicBezTo>
                    <a:pt x="12940" y="6017"/>
                    <a:pt x="13703" y="6275"/>
                    <a:pt x="14468" y="6275"/>
                  </a:cubicBezTo>
                  <a:cubicBezTo>
                    <a:pt x="14575" y="6275"/>
                    <a:pt x="14682" y="6270"/>
                    <a:pt x="14788" y="6259"/>
                  </a:cubicBezTo>
                  <a:cubicBezTo>
                    <a:pt x="15074" y="6224"/>
                    <a:pt x="15300" y="6009"/>
                    <a:pt x="15348" y="5724"/>
                  </a:cubicBezTo>
                  <a:cubicBezTo>
                    <a:pt x="15419" y="5438"/>
                    <a:pt x="15419" y="5164"/>
                    <a:pt x="15372" y="4926"/>
                  </a:cubicBezTo>
                  <a:cubicBezTo>
                    <a:pt x="15252" y="4235"/>
                    <a:pt x="14883" y="3640"/>
                    <a:pt x="14455" y="3104"/>
                  </a:cubicBezTo>
                  <a:cubicBezTo>
                    <a:pt x="14217" y="2807"/>
                    <a:pt x="13943" y="2521"/>
                    <a:pt x="13657" y="2271"/>
                  </a:cubicBezTo>
                  <a:cubicBezTo>
                    <a:pt x="13395" y="2033"/>
                    <a:pt x="13121" y="1807"/>
                    <a:pt x="12847" y="1616"/>
                  </a:cubicBezTo>
                  <a:cubicBezTo>
                    <a:pt x="12324" y="1247"/>
                    <a:pt x="11752" y="949"/>
                    <a:pt x="11181" y="711"/>
                  </a:cubicBezTo>
                  <a:cubicBezTo>
                    <a:pt x="10883" y="592"/>
                    <a:pt x="10585" y="485"/>
                    <a:pt x="10264" y="378"/>
                  </a:cubicBezTo>
                  <a:cubicBezTo>
                    <a:pt x="9432" y="126"/>
                    <a:pt x="8561" y="1"/>
                    <a:pt x="7688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5762;p61">
              <a:extLst>
                <a:ext uri="{FF2B5EF4-FFF2-40B4-BE49-F238E27FC236}">
                  <a16:creationId xmlns:a16="http://schemas.microsoft.com/office/drawing/2014/main" id="{82BCD91E-EEC3-49EE-BDBE-E55216189EEC}"/>
                </a:ext>
              </a:extLst>
            </p:cNvPr>
            <p:cNvSpPr/>
            <p:nvPr/>
          </p:nvSpPr>
          <p:spPr>
            <a:xfrm>
              <a:off x="917441" y="2531575"/>
              <a:ext cx="548695" cy="306829"/>
            </a:xfrm>
            <a:custGeom>
              <a:avLst/>
              <a:gdLst/>
              <a:ahLst/>
              <a:cxnLst/>
              <a:rect l="l" t="t" r="r" b="b"/>
              <a:pathLst>
                <a:path w="11073" h="6192" extrusionOk="0">
                  <a:moveTo>
                    <a:pt x="7454" y="1"/>
                  </a:moveTo>
                  <a:cubicBezTo>
                    <a:pt x="7275" y="1"/>
                    <a:pt x="7096" y="6"/>
                    <a:pt x="6918" y="16"/>
                  </a:cubicBezTo>
                  <a:cubicBezTo>
                    <a:pt x="6906" y="135"/>
                    <a:pt x="6846" y="230"/>
                    <a:pt x="6608" y="278"/>
                  </a:cubicBezTo>
                  <a:cubicBezTo>
                    <a:pt x="6561" y="286"/>
                    <a:pt x="6511" y="289"/>
                    <a:pt x="6460" y="289"/>
                  </a:cubicBezTo>
                  <a:cubicBezTo>
                    <a:pt x="6358" y="289"/>
                    <a:pt x="6251" y="278"/>
                    <a:pt x="6149" y="278"/>
                  </a:cubicBezTo>
                  <a:cubicBezTo>
                    <a:pt x="6098" y="278"/>
                    <a:pt x="6049" y="281"/>
                    <a:pt x="6001" y="289"/>
                  </a:cubicBezTo>
                  <a:cubicBezTo>
                    <a:pt x="5668" y="337"/>
                    <a:pt x="5370" y="587"/>
                    <a:pt x="5298" y="909"/>
                  </a:cubicBezTo>
                  <a:cubicBezTo>
                    <a:pt x="5263" y="1016"/>
                    <a:pt x="5263" y="1135"/>
                    <a:pt x="5203" y="1242"/>
                  </a:cubicBezTo>
                  <a:cubicBezTo>
                    <a:pt x="5106" y="1420"/>
                    <a:pt x="4904" y="1466"/>
                    <a:pt x="4692" y="1466"/>
                  </a:cubicBezTo>
                  <a:cubicBezTo>
                    <a:pt x="4592" y="1466"/>
                    <a:pt x="4489" y="1456"/>
                    <a:pt x="4394" y="1444"/>
                  </a:cubicBezTo>
                  <a:cubicBezTo>
                    <a:pt x="4280" y="1431"/>
                    <a:pt x="4162" y="1423"/>
                    <a:pt x="4044" y="1423"/>
                  </a:cubicBezTo>
                  <a:cubicBezTo>
                    <a:pt x="3634" y="1423"/>
                    <a:pt x="3224" y="1520"/>
                    <a:pt x="2965" y="1825"/>
                  </a:cubicBezTo>
                  <a:cubicBezTo>
                    <a:pt x="2786" y="2028"/>
                    <a:pt x="2691" y="2278"/>
                    <a:pt x="2560" y="2516"/>
                  </a:cubicBezTo>
                  <a:cubicBezTo>
                    <a:pt x="2441" y="2742"/>
                    <a:pt x="2227" y="2980"/>
                    <a:pt x="1977" y="3016"/>
                  </a:cubicBezTo>
                  <a:cubicBezTo>
                    <a:pt x="1953" y="3019"/>
                    <a:pt x="1929" y="3020"/>
                    <a:pt x="1906" y="3020"/>
                  </a:cubicBezTo>
                  <a:cubicBezTo>
                    <a:pt x="1651" y="3020"/>
                    <a:pt x="1432" y="2849"/>
                    <a:pt x="1203" y="2718"/>
                  </a:cubicBezTo>
                  <a:cubicBezTo>
                    <a:pt x="1084" y="2861"/>
                    <a:pt x="965" y="3016"/>
                    <a:pt x="857" y="3171"/>
                  </a:cubicBezTo>
                  <a:cubicBezTo>
                    <a:pt x="738" y="3373"/>
                    <a:pt x="619" y="3564"/>
                    <a:pt x="524" y="3754"/>
                  </a:cubicBezTo>
                  <a:cubicBezTo>
                    <a:pt x="238" y="4302"/>
                    <a:pt x="72" y="4873"/>
                    <a:pt x="0" y="5469"/>
                  </a:cubicBezTo>
                  <a:cubicBezTo>
                    <a:pt x="143" y="5362"/>
                    <a:pt x="262" y="5219"/>
                    <a:pt x="405" y="5100"/>
                  </a:cubicBezTo>
                  <a:cubicBezTo>
                    <a:pt x="647" y="4849"/>
                    <a:pt x="996" y="4649"/>
                    <a:pt x="1337" y="4649"/>
                  </a:cubicBezTo>
                  <a:cubicBezTo>
                    <a:pt x="1466" y="4649"/>
                    <a:pt x="1594" y="4677"/>
                    <a:pt x="1715" y="4742"/>
                  </a:cubicBezTo>
                  <a:cubicBezTo>
                    <a:pt x="2227" y="5016"/>
                    <a:pt x="2286" y="5838"/>
                    <a:pt x="2810" y="6112"/>
                  </a:cubicBezTo>
                  <a:cubicBezTo>
                    <a:pt x="2917" y="6167"/>
                    <a:pt x="3033" y="6191"/>
                    <a:pt x="3151" y="6191"/>
                  </a:cubicBezTo>
                  <a:cubicBezTo>
                    <a:pt x="3415" y="6191"/>
                    <a:pt x="3688" y="6070"/>
                    <a:pt x="3894" y="5897"/>
                  </a:cubicBezTo>
                  <a:cubicBezTo>
                    <a:pt x="4346" y="5528"/>
                    <a:pt x="4608" y="4933"/>
                    <a:pt x="4584" y="4338"/>
                  </a:cubicBezTo>
                  <a:cubicBezTo>
                    <a:pt x="4572" y="4004"/>
                    <a:pt x="4477" y="3695"/>
                    <a:pt x="4489" y="3373"/>
                  </a:cubicBezTo>
                  <a:cubicBezTo>
                    <a:pt x="4513" y="3040"/>
                    <a:pt x="4703" y="2695"/>
                    <a:pt x="5013" y="2659"/>
                  </a:cubicBezTo>
                  <a:cubicBezTo>
                    <a:pt x="5050" y="2650"/>
                    <a:pt x="5087" y="2647"/>
                    <a:pt x="5124" y="2647"/>
                  </a:cubicBezTo>
                  <a:cubicBezTo>
                    <a:pt x="5211" y="2647"/>
                    <a:pt x="5296" y="2665"/>
                    <a:pt x="5384" y="2665"/>
                  </a:cubicBezTo>
                  <a:cubicBezTo>
                    <a:pt x="5411" y="2665"/>
                    <a:pt x="5438" y="2663"/>
                    <a:pt x="5465" y="2659"/>
                  </a:cubicBezTo>
                  <a:cubicBezTo>
                    <a:pt x="5894" y="2575"/>
                    <a:pt x="5941" y="1980"/>
                    <a:pt x="6191" y="1623"/>
                  </a:cubicBezTo>
                  <a:cubicBezTo>
                    <a:pt x="6441" y="1266"/>
                    <a:pt x="6894" y="1147"/>
                    <a:pt x="7323" y="1111"/>
                  </a:cubicBezTo>
                  <a:cubicBezTo>
                    <a:pt x="7450" y="1099"/>
                    <a:pt x="7578" y="1094"/>
                    <a:pt x="7706" y="1094"/>
                  </a:cubicBezTo>
                  <a:cubicBezTo>
                    <a:pt x="8506" y="1094"/>
                    <a:pt x="9307" y="1297"/>
                    <a:pt x="10107" y="1297"/>
                  </a:cubicBezTo>
                  <a:cubicBezTo>
                    <a:pt x="10191" y="1297"/>
                    <a:pt x="10275" y="1295"/>
                    <a:pt x="10359" y="1290"/>
                  </a:cubicBezTo>
                  <a:cubicBezTo>
                    <a:pt x="10668" y="1254"/>
                    <a:pt x="11073" y="1087"/>
                    <a:pt x="11025" y="790"/>
                  </a:cubicBezTo>
                  <a:cubicBezTo>
                    <a:pt x="11025" y="766"/>
                    <a:pt x="11025" y="730"/>
                    <a:pt x="11013" y="706"/>
                  </a:cubicBezTo>
                  <a:cubicBezTo>
                    <a:pt x="10716" y="575"/>
                    <a:pt x="10418" y="468"/>
                    <a:pt x="10109" y="373"/>
                  </a:cubicBezTo>
                  <a:cubicBezTo>
                    <a:pt x="9245" y="125"/>
                    <a:pt x="8349" y="1"/>
                    <a:pt x="7454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5763;p61">
              <a:extLst>
                <a:ext uri="{FF2B5EF4-FFF2-40B4-BE49-F238E27FC236}">
                  <a16:creationId xmlns:a16="http://schemas.microsoft.com/office/drawing/2014/main" id="{20CF3BD2-577B-4001-AF1C-6A5226C763B4}"/>
                </a:ext>
              </a:extLst>
            </p:cNvPr>
            <p:cNvSpPr/>
            <p:nvPr/>
          </p:nvSpPr>
          <p:spPr>
            <a:xfrm>
              <a:off x="925667" y="2983298"/>
              <a:ext cx="175267" cy="189191"/>
            </a:xfrm>
            <a:custGeom>
              <a:avLst/>
              <a:gdLst/>
              <a:ahLst/>
              <a:cxnLst/>
              <a:rect l="l" t="t" r="r" b="b"/>
              <a:pathLst>
                <a:path w="3537" h="3818" extrusionOk="0">
                  <a:moveTo>
                    <a:pt x="1347" y="0"/>
                  </a:moveTo>
                  <a:cubicBezTo>
                    <a:pt x="1141" y="0"/>
                    <a:pt x="938" y="35"/>
                    <a:pt x="751" y="115"/>
                  </a:cubicBezTo>
                  <a:cubicBezTo>
                    <a:pt x="513" y="234"/>
                    <a:pt x="299" y="425"/>
                    <a:pt x="156" y="722"/>
                  </a:cubicBezTo>
                  <a:cubicBezTo>
                    <a:pt x="13" y="1068"/>
                    <a:pt x="1" y="1437"/>
                    <a:pt x="60" y="1782"/>
                  </a:cubicBezTo>
                  <a:cubicBezTo>
                    <a:pt x="191" y="2532"/>
                    <a:pt x="632" y="3139"/>
                    <a:pt x="1263" y="3496"/>
                  </a:cubicBezTo>
                  <a:cubicBezTo>
                    <a:pt x="1559" y="3665"/>
                    <a:pt x="1974" y="3818"/>
                    <a:pt x="2377" y="3818"/>
                  </a:cubicBezTo>
                  <a:cubicBezTo>
                    <a:pt x="2686" y="3818"/>
                    <a:pt x="2990" y="3728"/>
                    <a:pt x="3227" y="3485"/>
                  </a:cubicBezTo>
                  <a:cubicBezTo>
                    <a:pt x="3466" y="3223"/>
                    <a:pt x="3537" y="2865"/>
                    <a:pt x="3525" y="2544"/>
                  </a:cubicBezTo>
                  <a:cubicBezTo>
                    <a:pt x="3525" y="1830"/>
                    <a:pt x="3394" y="960"/>
                    <a:pt x="2835" y="520"/>
                  </a:cubicBezTo>
                  <a:cubicBezTo>
                    <a:pt x="2487" y="251"/>
                    <a:pt x="1905" y="0"/>
                    <a:pt x="1347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5764;p61">
              <a:extLst>
                <a:ext uri="{FF2B5EF4-FFF2-40B4-BE49-F238E27FC236}">
                  <a16:creationId xmlns:a16="http://schemas.microsoft.com/office/drawing/2014/main" id="{22203CBA-88C6-4744-A250-D0B6D44A3942}"/>
                </a:ext>
              </a:extLst>
            </p:cNvPr>
            <p:cNvSpPr/>
            <p:nvPr/>
          </p:nvSpPr>
          <p:spPr>
            <a:xfrm>
              <a:off x="945141" y="3030967"/>
              <a:ext cx="108867" cy="68531"/>
            </a:xfrm>
            <a:custGeom>
              <a:avLst/>
              <a:gdLst/>
              <a:ahLst/>
              <a:cxnLst/>
              <a:rect l="l" t="t" r="r" b="b"/>
              <a:pathLst>
                <a:path w="2197" h="1383" extrusionOk="0">
                  <a:moveTo>
                    <a:pt x="740" y="1"/>
                  </a:moveTo>
                  <a:cubicBezTo>
                    <a:pt x="672" y="1"/>
                    <a:pt x="604" y="8"/>
                    <a:pt x="537" y="22"/>
                  </a:cubicBezTo>
                  <a:cubicBezTo>
                    <a:pt x="417" y="46"/>
                    <a:pt x="322" y="94"/>
                    <a:pt x="215" y="165"/>
                  </a:cubicBezTo>
                  <a:cubicBezTo>
                    <a:pt x="132" y="237"/>
                    <a:pt x="1" y="356"/>
                    <a:pt x="25" y="475"/>
                  </a:cubicBezTo>
                  <a:cubicBezTo>
                    <a:pt x="34" y="541"/>
                    <a:pt x="74" y="577"/>
                    <a:pt x="125" y="577"/>
                  </a:cubicBezTo>
                  <a:cubicBezTo>
                    <a:pt x="139" y="577"/>
                    <a:pt x="153" y="575"/>
                    <a:pt x="167" y="570"/>
                  </a:cubicBezTo>
                  <a:cubicBezTo>
                    <a:pt x="263" y="534"/>
                    <a:pt x="298" y="451"/>
                    <a:pt x="382" y="403"/>
                  </a:cubicBezTo>
                  <a:cubicBezTo>
                    <a:pt x="453" y="356"/>
                    <a:pt x="537" y="320"/>
                    <a:pt x="632" y="296"/>
                  </a:cubicBezTo>
                  <a:cubicBezTo>
                    <a:pt x="691" y="284"/>
                    <a:pt x="739" y="284"/>
                    <a:pt x="798" y="284"/>
                  </a:cubicBezTo>
                  <a:cubicBezTo>
                    <a:pt x="703" y="415"/>
                    <a:pt x="644" y="582"/>
                    <a:pt x="644" y="760"/>
                  </a:cubicBezTo>
                  <a:cubicBezTo>
                    <a:pt x="644" y="868"/>
                    <a:pt x="679" y="975"/>
                    <a:pt x="703" y="1070"/>
                  </a:cubicBezTo>
                  <a:cubicBezTo>
                    <a:pt x="715" y="1129"/>
                    <a:pt x="751" y="1177"/>
                    <a:pt x="798" y="1225"/>
                  </a:cubicBezTo>
                  <a:cubicBezTo>
                    <a:pt x="810" y="1237"/>
                    <a:pt x="822" y="1272"/>
                    <a:pt x="834" y="1284"/>
                  </a:cubicBezTo>
                  <a:cubicBezTo>
                    <a:pt x="870" y="1308"/>
                    <a:pt x="894" y="1332"/>
                    <a:pt x="929" y="1344"/>
                  </a:cubicBezTo>
                  <a:cubicBezTo>
                    <a:pt x="935" y="1345"/>
                    <a:pt x="940" y="1345"/>
                    <a:pt x="945" y="1345"/>
                  </a:cubicBezTo>
                  <a:cubicBezTo>
                    <a:pt x="999" y="1345"/>
                    <a:pt x="1049" y="1291"/>
                    <a:pt x="1049" y="1237"/>
                  </a:cubicBezTo>
                  <a:cubicBezTo>
                    <a:pt x="1049" y="1213"/>
                    <a:pt x="1037" y="1177"/>
                    <a:pt x="1025" y="1165"/>
                  </a:cubicBezTo>
                  <a:cubicBezTo>
                    <a:pt x="1001" y="1153"/>
                    <a:pt x="989" y="1118"/>
                    <a:pt x="977" y="1106"/>
                  </a:cubicBezTo>
                  <a:cubicBezTo>
                    <a:pt x="953" y="1070"/>
                    <a:pt x="941" y="1046"/>
                    <a:pt x="929" y="999"/>
                  </a:cubicBezTo>
                  <a:cubicBezTo>
                    <a:pt x="894" y="927"/>
                    <a:pt x="870" y="832"/>
                    <a:pt x="870" y="760"/>
                  </a:cubicBezTo>
                  <a:cubicBezTo>
                    <a:pt x="870" y="618"/>
                    <a:pt x="894" y="463"/>
                    <a:pt x="989" y="332"/>
                  </a:cubicBezTo>
                  <a:cubicBezTo>
                    <a:pt x="1096" y="356"/>
                    <a:pt x="1179" y="403"/>
                    <a:pt x="1275" y="451"/>
                  </a:cubicBezTo>
                  <a:cubicBezTo>
                    <a:pt x="1596" y="641"/>
                    <a:pt x="1918" y="987"/>
                    <a:pt x="2025" y="1356"/>
                  </a:cubicBezTo>
                  <a:cubicBezTo>
                    <a:pt x="2040" y="1374"/>
                    <a:pt x="2062" y="1382"/>
                    <a:pt x="2086" y="1382"/>
                  </a:cubicBezTo>
                  <a:cubicBezTo>
                    <a:pt x="2139" y="1382"/>
                    <a:pt x="2196" y="1342"/>
                    <a:pt x="2180" y="1284"/>
                  </a:cubicBezTo>
                  <a:cubicBezTo>
                    <a:pt x="2120" y="1046"/>
                    <a:pt x="2025" y="820"/>
                    <a:pt x="1882" y="629"/>
                  </a:cubicBezTo>
                  <a:cubicBezTo>
                    <a:pt x="1727" y="439"/>
                    <a:pt x="1537" y="272"/>
                    <a:pt x="1310" y="153"/>
                  </a:cubicBezTo>
                  <a:cubicBezTo>
                    <a:pt x="1149" y="63"/>
                    <a:pt x="947" y="1"/>
                    <a:pt x="7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5767;p61">
              <a:extLst>
                <a:ext uri="{FF2B5EF4-FFF2-40B4-BE49-F238E27FC236}">
                  <a16:creationId xmlns:a16="http://schemas.microsoft.com/office/drawing/2014/main" id="{47A23A1F-BA6A-4B69-B08D-5CD1C4B59D59}"/>
                </a:ext>
              </a:extLst>
            </p:cNvPr>
            <p:cNvSpPr/>
            <p:nvPr/>
          </p:nvSpPr>
          <p:spPr>
            <a:xfrm>
              <a:off x="1393245" y="3098260"/>
              <a:ext cx="168478" cy="73685"/>
            </a:xfrm>
            <a:custGeom>
              <a:avLst/>
              <a:gdLst/>
              <a:ahLst/>
              <a:cxnLst/>
              <a:rect l="l" t="t" r="r" b="b"/>
              <a:pathLst>
                <a:path w="3400" h="1487" extrusionOk="0">
                  <a:moveTo>
                    <a:pt x="669" y="1"/>
                  </a:moveTo>
                  <a:cubicBezTo>
                    <a:pt x="579" y="1"/>
                    <a:pt x="491" y="17"/>
                    <a:pt x="399" y="57"/>
                  </a:cubicBezTo>
                  <a:cubicBezTo>
                    <a:pt x="0" y="222"/>
                    <a:pt x="701" y="1487"/>
                    <a:pt x="1692" y="1487"/>
                  </a:cubicBezTo>
                  <a:cubicBezTo>
                    <a:pt x="1706" y="1487"/>
                    <a:pt x="1719" y="1486"/>
                    <a:pt x="1733" y="1486"/>
                  </a:cubicBezTo>
                  <a:cubicBezTo>
                    <a:pt x="2769" y="1462"/>
                    <a:pt x="3400" y="569"/>
                    <a:pt x="3162" y="212"/>
                  </a:cubicBezTo>
                  <a:cubicBezTo>
                    <a:pt x="3136" y="170"/>
                    <a:pt x="3082" y="155"/>
                    <a:pt x="3003" y="155"/>
                  </a:cubicBezTo>
                  <a:cubicBezTo>
                    <a:pt x="2823" y="155"/>
                    <a:pt x="2511" y="231"/>
                    <a:pt x="2094" y="231"/>
                  </a:cubicBezTo>
                  <a:cubicBezTo>
                    <a:pt x="2024" y="231"/>
                    <a:pt x="1951" y="229"/>
                    <a:pt x="1876" y="224"/>
                  </a:cubicBezTo>
                  <a:cubicBezTo>
                    <a:pt x="1305" y="187"/>
                    <a:pt x="976" y="1"/>
                    <a:pt x="669" y="1"/>
                  </a:cubicBezTo>
                  <a:close/>
                </a:path>
              </a:pathLst>
            </a:custGeom>
            <a:solidFill>
              <a:srgbClr val="B2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5768;p61">
              <a:extLst>
                <a:ext uri="{FF2B5EF4-FFF2-40B4-BE49-F238E27FC236}">
                  <a16:creationId xmlns:a16="http://schemas.microsoft.com/office/drawing/2014/main" id="{1F411FE7-2E50-420C-B7CF-72D6F0538350}"/>
                </a:ext>
              </a:extLst>
            </p:cNvPr>
            <p:cNvSpPr/>
            <p:nvPr/>
          </p:nvSpPr>
          <p:spPr>
            <a:xfrm>
              <a:off x="1407120" y="3112878"/>
              <a:ext cx="98560" cy="59711"/>
            </a:xfrm>
            <a:custGeom>
              <a:avLst/>
              <a:gdLst/>
              <a:ahLst/>
              <a:cxnLst/>
              <a:rect l="l" t="t" r="r" b="b"/>
              <a:pathLst>
                <a:path w="1989" h="1205" extrusionOk="0">
                  <a:moveTo>
                    <a:pt x="213" y="0"/>
                  </a:moveTo>
                  <a:cubicBezTo>
                    <a:pt x="138" y="0"/>
                    <a:pt x="66" y="11"/>
                    <a:pt x="0" y="36"/>
                  </a:cubicBezTo>
                  <a:cubicBezTo>
                    <a:pt x="47" y="432"/>
                    <a:pt x="629" y="1204"/>
                    <a:pt x="1401" y="1204"/>
                  </a:cubicBezTo>
                  <a:cubicBezTo>
                    <a:pt x="1418" y="1204"/>
                    <a:pt x="1436" y="1204"/>
                    <a:pt x="1453" y="1203"/>
                  </a:cubicBezTo>
                  <a:cubicBezTo>
                    <a:pt x="1655" y="1191"/>
                    <a:pt x="1834" y="1167"/>
                    <a:pt x="1989" y="1108"/>
                  </a:cubicBezTo>
                  <a:cubicBezTo>
                    <a:pt x="1751" y="739"/>
                    <a:pt x="1393" y="465"/>
                    <a:pt x="1036" y="274"/>
                  </a:cubicBezTo>
                  <a:cubicBezTo>
                    <a:pt x="829" y="152"/>
                    <a:pt x="497" y="0"/>
                    <a:pt x="2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5769;p61">
              <a:extLst>
                <a:ext uri="{FF2B5EF4-FFF2-40B4-BE49-F238E27FC236}">
                  <a16:creationId xmlns:a16="http://schemas.microsoft.com/office/drawing/2014/main" id="{6D4C8F36-79A0-4ACD-BCF7-F1B266FE5A1E}"/>
                </a:ext>
              </a:extLst>
            </p:cNvPr>
            <p:cNvSpPr/>
            <p:nvPr/>
          </p:nvSpPr>
          <p:spPr>
            <a:xfrm>
              <a:off x="1484967" y="2981117"/>
              <a:ext cx="64963" cy="115309"/>
            </a:xfrm>
            <a:custGeom>
              <a:avLst/>
              <a:gdLst/>
              <a:ahLst/>
              <a:cxnLst/>
              <a:rect l="l" t="t" r="r" b="b"/>
              <a:pathLst>
                <a:path w="1311" h="2327" extrusionOk="0">
                  <a:moveTo>
                    <a:pt x="381" y="1"/>
                  </a:moveTo>
                  <a:cubicBezTo>
                    <a:pt x="351" y="1"/>
                    <a:pt x="320" y="13"/>
                    <a:pt x="299" y="40"/>
                  </a:cubicBezTo>
                  <a:cubicBezTo>
                    <a:pt x="215" y="147"/>
                    <a:pt x="215" y="338"/>
                    <a:pt x="168" y="457"/>
                  </a:cubicBezTo>
                  <a:cubicBezTo>
                    <a:pt x="156" y="623"/>
                    <a:pt x="144" y="766"/>
                    <a:pt x="120" y="921"/>
                  </a:cubicBezTo>
                  <a:cubicBezTo>
                    <a:pt x="108" y="1171"/>
                    <a:pt x="1" y="1528"/>
                    <a:pt x="227" y="1683"/>
                  </a:cubicBezTo>
                  <a:cubicBezTo>
                    <a:pt x="301" y="1729"/>
                    <a:pt x="389" y="1747"/>
                    <a:pt x="469" y="1747"/>
                  </a:cubicBezTo>
                  <a:cubicBezTo>
                    <a:pt x="493" y="1747"/>
                    <a:pt x="515" y="1745"/>
                    <a:pt x="537" y="1743"/>
                  </a:cubicBezTo>
                  <a:cubicBezTo>
                    <a:pt x="680" y="1707"/>
                    <a:pt x="799" y="1647"/>
                    <a:pt x="918" y="1635"/>
                  </a:cubicBezTo>
                  <a:cubicBezTo>
                    <a:pt x="942" y="1635"/>
                    <a:pt x="1001" y="1635"/>
                    <a:pt x="1013" y="1659"/>
                  </a:cubicBezTo>
                  <a:cubicBezTo>
                    <a:pt x="1049" y="1707"/>
                    <a:pt x="1001" y="1802"/>
                    <a:pt x="989" y="1838"/>
                  </a:cubicBezTo>
                  <a:cubicBezTo>
                    <a:pt x="930" y="1993"/>
                    <a:pt x="870" y="2124"/>
                    <a:pt x="811" y="2255"/>
                  </a:cubicBezTo>
                  <a:cubicBezTo>
                    <a:pt x="802" y="2291"/>
                    <a:pt x="820" y="2327"/>
                    <a:pt x="850" y="2327"/>
                  </a:cubicBezTo>
                  <a:cubicBezTo>
                    <a:pt x="860" y="2327"/>
                    <a:pt x="870" y="2323"/>
                    <a:pt x="882" y="2314"/>
                  </a:cubicBezTo>
                  <a:cubicBezTo>
                    <a:pt x="1001" y="2231"/>
                    <a:pt x="1096" y="2112"/>
                    <a:pt x="1168" y="1981"/>
                  </a:cubicBezTo>
                  <a:cubicBezTo>
                    <a:pt x="1239" y="1862"/>
                    <a:pt x="1311" y="1719"/>
                    <a:pt x="1287" y="1588"/>
                  </a:cubicBezTo>
                  <a:cubicBezTo>
                    <a:pt x="1251" y="1469"/>
                    <a:pt x="1168" y="1397"/>
                    <a:pt x="1049" y="1362"/>
                  </a:cubicBezTo>
                  <a:cubicBezTo>
                    <a:pt x="1024" y="1357"/>
                    <a:pt x="999" y="1355"/>
                    <a:pt x="974" y="1355"/>
                  </a:cubicBezTo>
                  <a:cubicBezTo>
                    <a:pt x="865" y="1355"/>
                    <a:pt x="750" y="1392"/>
                    <a:pt x="644" y="1421"/>
                  </a:cubicBezTo>
                  <a:cubicBezTo>
                    <a:pt x="611" y="1441"/>
                    <a:pt x="555" y="1457"/>
                    <a:pt x="504" y="1457"/>
                  </a:cubicBezTo>
                  <a:cubicBezTo>
                    <a:pt x="464" y="1457"/>
                    <a:pt x="427" y="1447"/>
                    <a:pt x="406" y="1421"/>
                  </a:cubicBezTo>
                  <a:cubicBezTo>
                    <a:pt x="382" y="1397"/>
                    <a:pt x="406" y="1290"/>
                    <a:pt x="406" y="1243"/>
                  </a:cubicBezTo>
                  <a:cubicBezTo>
                    <a:pt x="418" y="1159"/>
                    <a:pt x="418" y="1088"/>
                    <a:pt x="442" y="992"/>
                  </a:cubicBezTo>
                  <a:cubicBezTo>
                    <a:pt x="453" y="826"/>
                    <a:pt x="465" y="683"/>
                    <a:pt x="477" y="516"/>
                  </a:cubicBezTo>
                  <a:cubicBezTo>
                    <a:pt x="501" y="385"/>
                    <a:pt x="537" y="171"/>
                    <a:pt x="465" y="52"/>
                  </a:cubicBezTo>
                  <a:cubicBezTo>
                    <a:pt x="452" y="19"/>
                    <a:pt x="418" y="1"/>
                    <a:pt x="3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5770;p61">
              <a:extLst>
                <a:ext uri="{FF2B5EF4-FFF2-40B4-BE49-F238E27FC236}">
                  <a16:creationId xmlns:a16="http://schemas.microsoft.com/office/drawing/2014/main" id="{80A3BFDB-18EA-49EE-B522-EA2343022A6F}"/>
                </a:ext>
              </a:extLst>
            </p:cNvPr>
            <p:cNvSpPr/>
            <p:nvPr/>
          </p:nvSpPr>
          <p:spPr>
            <a:xfrm>
              <a:off x="1365248" y="2983050"/>
              <a:ext cx="43111" cy="63229"/>
            </a:xfrm>
            <a:custGeom>
              <a:avLst/>
              <a:gdLst/>
              <a:ahLst/>
              <a:cxnLst/>
              <a:rect l="l" t="t" r="r" b="b"/>
              <a:pathLst>
                <a:path w="870" h="1276" extrusionOk="0">
                  <a:moveTo>
                    <a:pt x="450" y="1"/>
                  </a:moveTo>
                  <a:cubicBezTo>
                    <a:pt x="230" y="1"/>
                    <a:pt x="35" y="270"/>
                    <a:pt x="12" y="620"/>
                  </a:cubicBezTo>
                  <a:cubicBezTo>
                    <a:pt x="0" y="965"/>
                    <a:pt x="167" y="1263"/>
                    <a:pt x="393" y="1275"/>
                  </a:cubicBezTo>
                  <a:cubicBezTo>
                    <a:pt x="398" y="1275"/>
                    <a:pt x="403" y="1275"/>
                    <a:pt x="408" y="1275"/>
                  </a:cubicBezTo>
                  <a:cubicBezTo>
                    <a:pt x="639" y="1275"/>
                    <a:pt x="834" y="1006"/>
                    <a:pt x="845" y="668"/>
                  </a:cubicBezTo>
                  <a:cubicBezTo>
                    <a:pt x="869" y="311"/>
                    <a:pt x="702" y="13"/>
                    <a:pt x="464" y="1"/>
                  </a:cubicBezTo>
                  <a:cubicBezTo>
                    <a:pt x="460" y="1"/>
                    <a:pt x="455" y="1"/>
                    <a:pt x="4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5771;p61">
              <a:extLst>
                <a:ext uri="{FF2B5EF4-FFF2-40B4-BE49-F238E27FC236}">
                  <a16:creationId xmlns:a16="http://schemas.microsoft.com/office/drawing/2014/main" id="{69EE2333-19DD-4080-8216-20AACB8D9290}"/>
                </a:ext>
              </a:extLst>
            </p:cNvPr>
            <p:cNvSpPr/>
            <p:nvPr/>
          </p:nvSpPr>
          <p:spPr>
            <a:xfrm>
              <a:off x="1563458" y="2995438"/>
              <a:ext cx="33696" cy="52625"/>
            </a:xfrm>
            <a:custGeom>
              <a:avLst/>
              <a:gdLst/>
              <a:ahLst/>
              <a:cxnLst/>
              <a:rect l="l" t="t" r="r" b="b"/>
              <a:pathLst>
                <a:path w="680" h="1062" extrusionOk="0">
                  <a:moveTo>
                    <a:pt x="356" y="1"/>
                  </a:moveTo>
                  <a:cubicBezTo>
                    <a:pt x="183" y="1"/>
                    <a:pt x="24" y="223"/>
                    <a:pt x="12" y="513"/>
                  </a:cubicBezTo>
                  <a:cubicBezTo>
                    <a:pt x="1" y="811"/>
                    <a:pt x="131" y="1049"/>
                    <a:pt x="310" y="1061"/>
                  </a:cubicBezTo>
                  <a:cubicBezTo>
                    <a:pt x="315" y="1061"/>
                    <a:pt x="320" y="1061"/>
                    <a:pt x="324" y="1061"/>
                  </a:cubicBezTo>
                  <a:cubicBezTo>
                    <a:pt x="497" y="1061"/>
                    <a:pt x="656" y="850"/>
                    <a:pt x="667" y="561"/>
                  </a:cubicBezTo>
                  <a:cubicBezTo>
                    <a:pt x="679" y="263"/>
                    <a:pt x="548" y="25"/>
                    <a:pt x="370" y="1"/>
                  </a:cubicBezTo>
                  <a:cubicBezTo>
                    <a:pt x="365" y="1"/>
                    <a:pt x="361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5772;p61">
              <a:extLst>
                <a:ext uri="{FF2B5EF4-FFF2-40B4-BE49-F238E27FC236}">
                  <a16:creationId xmlns:a16="http://schemas.microsoft.com/office/drawing/2014/main" id="{72A9A1DD-59A7-49F5-9A42-43CE3C30732C}"/>
                </a:ext>
              </a:extLst>
            </p:cNvPr>
            <p:cNvSpPr/>
            <p:nvPr/>
          </p:nvSpPr>
          <p:spPr>
            <a:xfrm>
              <a:off x="1322038" y="2868187"/>
              <a:ext cx="111691" cy="76063"/>
            </a:xfrm>
            <a:custGeom>
              <a:avLst/>
              <a:gdLst/>
              <a:ahLst/>
              <a:cxnLst/>
              <a:rect l="l" t="t" r="r" b="b"/>
              <a:pathLst>
                <a:path w="2254" h="1535" extrusionOk="0">
                  <a:moveTo>
                    <a:pt x="1665" y="1"/>
                  </a:moveTo>
                  <a:cubicBezTo>
                    <a:pt x="1624" y="1"/>
                    <a:pt x="1582" y="4"/>
                    <a:pt x="1539" y="9"/>
                  </a:cubicBezTo>
                  <a:cubicBezTo>
                    <a:pt x="1182" y="57"/>
                    <a:pt x="824" y="235"/>
                    <a:pt x="562" y="474"/>
                  </a:cubicBezTo>
                  <a:cubicBezTo>
                    <a:pt x="289" y="712"/>
                    <a:pt x="50" y="1045"/>
                    <a:pt x="27" y="1378"/>
                  </a:cubicBezTo>
                  <a:cubicBezTo>
                    <a:pt x="1" y="1456"/>
                    <a:pt x="63" y="1534"/>
                    <a:pt x="145" y="1534"/>
                  </a:cubicBezTo>
                  <a:cubicBezTo>
                    <a:pt x="175" y="1534"/>
                    <a:pt x="209" y="1523"/>
                    <a:pt x="241" y="1497"/>
                  </a:cubicBezTo>
                  <a:cubicBezTo>
                    <a:pt x="562" y="1283"/>
                    <a:pt x="896" y="1128"/>
                    <a:pt x="1289" y="1057"/>
                  </a:cubicBezTo>
                  <a:cubicBezTo>
                    <a:pt x="1479" y="1009"/>
                    <a:pt x="1670" y="997"/>
                    <a:pt x="1872" y="938"/>
                  </a:cubicBezTo>
                  <a:cubicBezTo>
                    <a:pt x="2027" y="843"/>
                    <a:pt x="2194" y="712"/>
                    <a:pt x="2217" y="533"/>
                  </a:cubicBezTo>
                  <a:cubicBezTo>
                    <a:pt x="2253" y="390"/>
                    <a:pt x="2182" y="235"/>
                    <a:pt x="2063" y="128"/>
                  </a:cubicBezTo>
                  <a:cubicBezTo>
                    <a:pt x="1943" y="36"/>
                    <a:pt x="1808" y="1"/>
                    <a:pt x="1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5773;p61">
              <a:extLst>
                <a:ext uri="{FF2B5EF4-FFF2-40B4-BE49-F238E27FC236}">
                  <a16:creationId xmlns:a16="http://schemas.microsoft.com/office/drawing/2014/main" id="{00520ADA-FC28-4059-BB69-F463236691EA}"/>
                </a:ext>
              </a:extLst>
            </p:cNvPr>
            <p:cNvSpPr/>
            <p:nvPr/>
          </p:nvSpPr>
          <p:spPr>
            <a:xfrm>
              <a:off x="1537493" y="2874083"/>
              <a:ext cx="82356" cy="66103"/>
            </a:xfrm>
            <a:custGeom>
              <a:avLst/>
              <a:gdLst/>
              <a:ahLst/>
              <a:cxnLst/>
              <a:rect l="l" t="t" r="r" b="b"/>
              <a:pathLst>
                <a:path w="1662" h="1334" extrusionOk="0">
                  <a:moveTo>
                    <a:pt x="493" y="1"/>
                  </a:moveTo>
                  <a:cubicBezTo>
                    <a:pt x="382" y="1"/>
                    <a:pt x="270" y="32"/>
                    <a:pt x="179" y="104"/>
                  </a:cubicBezTo>
                  <a:cubicBezTo>
                    <a:pt x="72" y="176"/>
                    <a:pt x="1" y="307"/>
                    <a:pt x="13" y="426"/>
                  </a:cubicBezTo>
                  <a:cubicBezTo>
                    <a:pt x="60" y="593"/>
                    <a:pt x="167" y="712"/>
                    <a:pt x="286" y="783"/>
                  </a:cubicBezTo>
                  <a:cubicBezTo>
                    <a:pt x="417" y="866"/>
                    <a:pt x="572" y="878"/>
                    <a:pt x="715" y="902"/>
                  </a:cubicBezTo>
                  <a:cubicBezTo>
                    <a:pt x="1001" y="986"/>
                    <a:pt x="1251" y="1128"/>
                    <a:pt x="1465" y="1307"/>
                  </a:cubicBezTo>
                  <a:cubicBezTo>
                    <a:pt x="1487" y="1326"/>
                    <a:pt x="1511" y="1334"/>
                    <a:pt x="1535" y="1334"/>
                  </a:cubicBezTo>
                  <a:cubicBezTo>
                    <a:pt x="1601" y="1334"/>
                    <a:pt x="1661" y="1270"/>
                    <a:pt x="1644" y="1200"/>
                  </a:cubicBezTo>
                  <a:cubicBezTo>
                    <a:pt x="1656" y="926"/>
                    <a:pt x="1501" y="640"/>
                    <a:pt x="1310" y="426"/>
                  </a:cubicBezTo>
                  <a:cubicBezTo>
                    <a:pt x="1132" y="224"/>
                    <a:pt x="882" y="57"/>
                    <a:pt x="596" y="9"/>
                  </a:cubicBezTo>
                  <a:cubicBezTo>
                    <a:pt x="562" y="4"/>
                    <a:pt x="528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5774;p61">
              <a:extLst>
                <a:ext uri="{FF2B5EF4-FFF2-40B4-BE49-F238E27FC236}">
                  <a16:creationId xmlns:a16="http://schemas.microsoft.com/office/drawing/2014/main" id="{E800220B-E948-417A-9CC5-A15B552C0A44}"/>
                </a:ext>
              </a:extLst>
            </p:cNvPr>
            <p:cNvSpPr/>
            <p:nvPr/>
          </p:nvSpPr>
          <p:spPr>
            <a:xfrm>
              <a:off x="794699" y="4002547"/>
              <a:ext cx="188250" cy="251826"/>
            </a:xfrm>
            <a:custGeom>
              <a:avLst/>
              <a:gdLst/>
              <a:ahLst/>
              <a:cxnLst/>
              <a:rect l="l" t="t" r="r" b="b"/>
              <a:pathLst>
                <a:path w="3799" h="5082" extrusionOk="0">
                  <a:moveTo>
                    <a:pt x="1810" y="1"/>
                  </a:moveTo>
                  <a:cubicBezTo>
                    <a:pt x="1763" y="311"/>
                    <a:pt x="1537" y="1251"/>
                    <a:pt x="1298" y="1632"/>
                  </a:cubicBezTo>
                  <a:cubicBezTo>
                    <a:pt x="1072" y="2156"/>
                    <a:pt x="36" y="3120"/>
                    <a:pt x="144" y="3228"/>
                  </a:cubicBezTo>
                  <a:cubicBezTo>
                    <a:pt x="158" y="3243"/>
                    <a:pt x="179" y="3250"/>
                    <a:pt x="207" y="3250"/>
                  </a:cubicBezTo>
                  <a:cubicBezTo>
                    <a:pt x="436" y="3250"/>
                    <a:pt x="1071" y="2774"/>
                    <a:pt x="1060" y="2763"/>
                  </a:cubicBezTo>
                  <a:lnTo>
                    <a:pt x="1060" y="2763"/>
                  </a:lnTo>
                  <a:cubicBezTo>
                    <a:pt x="1108" y="2787"/>
                    <a:pt x="1" y="3978"/>
                    <a:pt x="144" y="4132"/>
                  </a:cubicBezTo>
                  <a:cubicBezTo>
                    <a:pt x="161" y="4151"/>
                    <a:pt x="187" y="4159"/>
                    <a:pt x="221" y="4159"/>
                  </a:cubicBezTo>
                  <a:cubicBezTo>
                    <a:pt x="553" y="4159"/>
                    <a:pt x="1581" y="3331"/>
                    <a:pt x="1548" y="3299"/>
                  </a:cubicBezTo>
                  <a:lnTo>
                    <a:pt x="1548" y="3299"/>
                  </a:lnTo>
                  <a:cubicBezTo>
                    <a:pt x="1608" y="3323"/>
                    <a:pt x="441" y="4787"/>
                    <a:pt x="656" y="4966"/>
                  </a:cubicBezTo>
                  <a:cubicBezTo>
                    <a:pt x="680" y="4983"/>
                    <a:pt x="708" y="4991"/>
                    <a:pt x="740" y="4991"/>
                  </a:cubicBezTo>
                  <a:cubicBezTo>
                    <a:pt x="1135" y="4991"/>
                    <a:pt x="2077" y="3787"/>
                    <a:pt x="2132" y="3644"/>
                  </a:cubicBezTo>
                  <a:lnTo>
                    <a:pt x="2132" y="3644"/>
                  </a:lnTo>
                  <a:cubicBezTo>
                    <a:pt x="2084" y="3787"/>
                    <a:pt x="1453" y="4978"/>
                    <a:pt x="1668" y="5073"/>
                  </a:cubicBezTo>
                  <a:cubicBezTo>
                    <a:pt x="1681" y="5079"/>
                    <a:pt x="1696" y="5081"/>
                    <a:pt x="1711" y="5081"/>
                  </a:cubicBezTo>
                  <a:cubicBezTo>
                    <a:pt x="2096" y="5081"/>
                    <a:pt x="3097" y="3460"/>
                    <a:pt x="3120" y="3311"/>
                  </a:cubicBezTo>
                  <a:cubicBezTo>
                    <a:pt x="3132" y="3417"/>
                    <a:pt x="3120" y="4430"/>
                    <a:pt x="3354" y="4430"/>
                  </a:cubicBezTo>
                  <a:cubicBezTo>
                    <a:pt x="3355" y="4430"/>
                    <a:pt x="3357" y="4430"/>
                    <a:pt x="3358" y="4430"/>
                  </a:cubicBezTo>
                  <a:cubicBezTo>
                    <a:pt x="3727" y="4406"/>
                    <a:pt x="3787" y="2025"/>
                    <a:pt x="3715" y="1573"/>
                  </a:cubicBezTo>
                  <a:cubicBezTo>
                    <a:pt x="3727" y="1299"/>
                    <a:pt x="3775" y="846"/>
                    <a:pt x="3799" y="501"/>
                  </a:cubicBezTo>
                  <a:cubicBezTo>
                    <a:pt x="3132" y="334"/>
                    <a:pt x="2465" y="180"/>
                    <a:pt x="1810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5775;p61">
              <a:extLst>
                <a:ext uri="{FF2B5EF4-FFF2-40B4-BE49-F238E27FC236}">
                  <a16:creationId xmlns:a16="http://schemas.microsoft.com/office/drawing/2014/main" id="{AA875DBC-4E6F-484F-B528-C487C9DF25E1}"/>
                </a:ext>
              </a:extLst>
            </p:cNvPr>
            <p:cNvSpPr/>
            <p:nvPr/>
          </p:nvSpPr>
          <p:spPr>
            <a:xfrm>
              <a:off x="840733" y="3389976"/>
              <a:ext cx="292657" cy="738283"/>
            </a:xfrm>
            <a:custGeom>
              <a:avLst/>
              <a:gdLst/>
              <a:ahLst/>
              <a:cxnLst/>
              <a:rect l="l" t="t" r="r" b="b"/>
              <a:pathLst>
                <a:path w="5906" h="14899" extrusionOk="0">
                  <a:moveTo>
                    <a:pt x="4419" y="1"/>
                  </a:moveTo>
                  <a:cubicBezTo>
                    <a:pt x="4224" y="1"/>
                    <a:pt x="4023" y="106"/>
                    <a:pt x="3822" y="350"/>
                  </a:cubicBezTo>
                  <a:cubicBezTo>
                    <a:pt x="3001" y="1350"/>
                    <a:pt x="846" y="7017"/>
                    <a:pt x="119" y="13327"/>
                  </a:cubicBezTo>
                  <a:cubicBezTo>
                    <a:pt x="108" y="13351"/>
                    <a:pt x="108" y="13387"/>
                    <a:pt x="108" y="13411"/>
                  </a:cubicBezTo>
                  <a:cubicBezTo>
                    <a:pt x="84" y="13625"/>
                    <a:pt x="60" y="13816"/>
                    <a:pt x="48" y="14006"/>
                  </a:cubicBezTo>
                  <a:cubicBezTo>
                    <a:pt x="0" y="14530"/>
                    <a:pt x="2346" y="14887"/>
                    <a:pt x="3322" y="14899"/>
                  </a:cubicBezTo>
                  <a:cubicBezTo>
                    <a:pt x="3322" y="14899"/>
                    <a:pt x="3358" y="14661"/>
                    <a:pt x="3417" y="14268"/>
                  </a:cubicBezTo>
                  <a:cubicBezTo>
                    <a:pt x="3417" y="14232"/>
                    <a:pt x="3441" y="14185"/>
                    <a:pt x="3441" y="14161"/>
                  </a:cubicBezTo>
                  <a:cubicBezTo>
                    <a:pt x="3596" y="13113"/>
                    <a:pt x="3941" y="11053"/>
                    <a:pt x="4370" y="8708"/>
                  </a:cubicBezTo>
                  <a:cubicBezTo>
                    <a:pt x="4989" y="5338"/>
                    <a:pt x="5906" y="4445"/>
                    <a:pt x="5882" y="2874"/>
                  </a:cubicBezTo>
                  <a:cubicBezTo>
                    <a:pt x="5844" y="1630"/>
                    <a:pt x="5185" y="1"/>
                    <a:pt x="44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5776;p61">
              <a:extLst>
                <a:ext uri="{FF2B5EF4-FFF2-40B4-BE49-F238E27FC236}">
                  <a16:creationId xmlns:a16="http://schemas.microsoft.com/office/drawing/2014/main" id="{E68578CD-E487-4CD7-A6C8-D25EB510F992}"/>
                </a:ext>
              </a:extLst>
            </p:cNvPr>
            <p:cNvSpPr/>
            <p:nvPr/>
          </p:nvSpPr>
          <p:spPr>
            <a:xfrm>
              <a:off x="1033642" y="3579565"/>
              <a:ext cx="93258" cy="370554"/>
            </a:xfrm>
            <a:custGeom>
              <a:avLst/>
              <a:gdLst/>
              <a:ahLst/>
              <a:cxnLst/>
              <a:rect l="l" t="t" r="r" b="b"/>
              <a:pathLst>
                <a:path w="1882" h="7478" extrusionOk="0">
                  <a:moveTo>
                    <a:pt x="1882" y="0"/>
                  </a:moveTo>
                  <a:lnTo>
                    <a:pt x="1882" y="0"/>
                  </a:lnTo>
                  <a:cubicBezTo>
                    <a:pt x="1787" y="322"/>
                    <a:pt x="1691" y="619"/>
                    <a:pt x="1560" y="893"/>
                  </a:cubicBezTo>
                  <a:lnTo>
                    <a:pt x="1215" y="1798"/>
                  </a:lnTo>
                  <a:cubicBezTo>
                    <a:pt x="989" y="2417"/>
                    <a:pt x="810" y="3036"/>
                    <a:pt x="644" y="3667"/>
                  </a:cubicBezTo>
                  <a:cubicBezTo>
                    <a:pt x="501" y="4286"/>
                    <a:pt x="394" y="4929"/>
                    <a:pt x="286" y="5572"/>
                  </a:cubicBezTo>
                  <a:lnTo>
                    <a:pt x="144" y="6525"/>
                  </a:lnTo>
                  <a:cubicBezTo>
                    <a:pt x="96" y="6834"/>
                    <a:pt x="48" y="7144"/>
                    <a:pt x="1" y="7477"/>
                  </a:cubicBezTo>
                  <a:cubicBezTo>
                    <a:pt x="84" y="7156"/>
                    <a:pt x="144" y="6846"/>
                    <a:pt x="215" y="6537"/>
                  </a:cubicBezTo>
                  <a:lnTo>
                    <a:pt x="406" y="5584"/>
                  </a:lnTo>
                  <a:cubicBezTo>
                    <a:pt x="525" y="4941"/>
                    <a:pt x="632" y="4322"/>
                    <a:pt x="798" y="3691"/>
                  </a:cubicBezTo>
                  <a:cubicBezTo>
                    <a:pt x="941" y="3072"/>
                    <a:pt x="1132" y="2465"/>
                    <a:pt x="1334" y="1846"/>
                  </a:cubicBezTo>
                  <a:cubicBezTo>
                    <a:pt x="1525" y="1238"/>
                    <a:pt x="1763" y="643"/>
                    <a:pt x="1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5777;p61">
              <a:extLst>
                <a:ext uri="{FF2B5EF4-FFF2-40B4-BE49-F238E27FC236}">
                  <a16:creationId xmlns:a16="http://schemas.microsoft.com/office/drawing/2014/main" id="{E44C3E89-FFD9-4757-8DA2-887218A0B645}"/>
                </a:ext>
              </a:extLst>
            </p:cNvPr>
            <p:cNvSpPr/>
            <p:nvPr/>
          </p:nvSpPr>
          <p:spPr>
            <a:xfrm>
              <a:off x="846630" y="4050365"/>
              <a:ext cx="164663" cy="46629"/>
            </a:xfrm>
            <a:custGeom>
              <a:avLst/>
              <a:gdLst/>
              <a:ahLst/>
              <a:cxnLst/>
              <a:rect l="l" t="t" r="r" b="b"/>
              <a:pathLst>
                <a:path w="3323" h="941" extrusionOk="0">
                  <a:moveTo>
                    <a:pt x="12" y="0"/>
                  </a:moveTo>
                  <a:cubicBezTo>
                    <a:pt x="0" y="24"/>
                    <a:pt x="0" y="60"/>
                    <a:pt x="0" y="84"/>
                  </a:cubicBezTo>
                  <a:cubicBezTo>
                    <a:pt x="596" y="238"/>
                    <a:pt x="1179" y="405"/>
                    <a:pt x="1774" y="548"/>
                  </a:cubicBezTo>
                  <a:cubicBezTo>
                    <a:pt x="2275" y="679"/>
                    <a:pt x="2786" y="834"/>
                    <a:pt x="3298" y="941"/>
                  </a:cubicBezTo>
                  <a:cubicBezTo>
                    <a:pt x="3298" y="905"/>
                    <a:pt x="3322" y="858"/>
                    <a:pt x="3322" y="834"/>
                  </a:cubicBezTo>
                  <a:cubicBezTo>
                    <a:pt x="2810" y="679"/>
                    <a:pt x="2286" y="560"/>
                    <a:pt x="1798" y="441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" name="Google Shape;6228;p63">
            <a:extLst>
              <a:ext uri="{FF2B5EF4-FFF2-40B4-BE49-F238E27FC236}">
                <a16:creationId xmlns:a16="http://schemas.microsoft.com/office/drawing/2014/main" id="{0E1DBE12-0B50-4FFC-92F4-136CB7C4F615}"/>
              </a:ext>
            </a:extLst>
          </p:cNvPr>
          <p:cNvGrpSpPr/>
          <p:nvPr/>
        </p:nvGrpSpPr>
        <p:grpSpPr>
          <a:xfrm flipH="1">
            <a:off x="775185" y="2782723"/>
            <a:ext cx="1241335" cy="2297703"/>
            <a:chOff x="5847400" y="1839731"/>
            <a:chExt cx="1241335" cy="2297703"/>
          </a:xfrm>
        </p:grpSpPr>
        <p:sp>
          <p:nvSpPr>
            <p:cNvPr id="278" name="Google Shape;6229;p63">
              <a:extLst>
                <a:ext uri="{FF2B5EF4-FFF2-40B4-BE49-F238E27FC236}">
                  <a16:creationId xmlns:a16="http://schemas.microsoft.com/office/drawing/2014/main" id="{72479A39-C1D0-4AE5-A55D-B25E78AD4A54}"/>
                </a:ext>
              </a:extLst>
            </p:cNvPr>
            <p:cNvSpPr/>
            <p:nvPr/>
          </p:nvSpPr>
          <p:spPr>
            <a:xfrm>
              <a:off x="5907547" y="4018331"/>
              <a:ext cx="1032622" cy="119103"/>
            </a:xfrm>
            <a:custGeom>
              <a:avLst/>
              <a:gdLst/>
              <a:ahLst/>
              <a:cxnLst/>
              <a:rect l="l" t="t" r="r" b="b"/>
              <a:pathLst>
                <a:path w="20860" h="2406" extrusionOk="0">
                  <a:moveTo>
                    <a:pt x="10430" y="0"/>
                  </a:moveTo>
                  <a:cubicBezTo>
                    <a:pt x="4668" y="0"/>
                    <a:pt x="0" y="536"/>
                    <a:pt x="0" y="1203"/>
                  </a:cubicBezTo>
                  <a:cubicBezTo>
                    <a:pt x="0" y="1869"/>
                    <a:pt x="4668" y="2405"/>
                    <a:pt x="10430" y="2405"/>
                  </a:cubicBezTo>
                  <a:cubicBezTo>
                    <a:pt x="16193" y="2405"/>
                    <a:pt x="20860" y="1869"/>
                    <a:pt x="20860" y="1203"/>
                  </a:cubicBezTo>
                  <a:cubicBezTo>
                    <a:pt x="20860" y="536"/>
                    <a:pt x="16193" y="0"/>
                    <a:pt x="10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6230;p63">
              <a:extLst>
                <a:ext uri="{FF2B5EF4-FFF2-40B4-BE49-F238E27FC236}">
                  <a16:creationId xmlns:a16="http://schemas.microsoft.com/office/drawing/2014/main" id="{29133ED3-7B58-4DEC-8B66-13C12A54DDCB}"/>
                </a:ext>
              </a:extLst>
            </p:cNvPr>
            <p:cNvSpPr/>
            <p:nvPr/>
          </p:nvSpPr>
          <p:spPr>
            <a:xfrm>
              <a:off x="6124422" y="3157218"/>
              <a:ext cx="585318" cy="831048"/>
            </a:xfrm>
            <a:custGeom>
              <a:avLst/>
              <a:gdLst/>
              <a:ahLst/>
              <a:cxnLst/>
              <a:rect l="l" t="t" r="r" b="b"/>
              <a:pathLst>
                <a:path w="11824" h="16788" extrusionOk="0">
                  <a:moveTo>
                    <a:pt x="1" y="0"/>
                  </a:moveTo>
                  <a:cubicBezTo>
                    <a:pt x="1" y="3108"/>
                    <a:pt x="156" y="6096"/>
                    <a:pt x="334" y="7394"/>
                  </a:cubicBezTo>
                  <a:cubicBezTo>
                    <a:pt x="751" y="10335"/>
                    <a:pt x="1418" y="16788"/>
                    <a:pt x="1418" y="16788"/>
                  </a:cubicBezTo>
                  <a:lnTo>
                    <a:pt x="4870" y="16788"/>
                  </a:lnTo>
                  <a:cubicBezTo>
                    <a:pt x="4859" y="14049"/>
                    <a:pt x="4382" y="3655"/>
                    <a:pt x="4608" y="3608"/>
                  </a:cubicBezTo>
                  <a:cubicBezTo>
                    <a:pt x="4661" y="3599"/>
                    <a:pt x="4718" y="3593"/>
                    <a:pt x="4782" y="3593"/>
                  </a:cubicBezTo>
                  <a:cubicBezTo>
                    <a:pt x="4975" y="3593"/>
                    <a:pt x="5226" y="3648"/>
                    <a:pt x="5585" y="3846"/>
                  </a:cubicBezTo>
                  <a:cubicBezTo>
                    <a:pt x="6228" y="4191"/>
                    <a:pt x="8395" y="16788"/>
                    <a:pt x="8395" y="16788"/>
                  </a:cubicBezTo>
                  <a:lnTo>
                    <a:pt x="11824" y="16788"/>
                  </a:lnTo>
                  <a:cubicBezTo>
                    <a:pt x="11466" y="13418"/>
                    <a:pt x="9823" y="2274"/>
                    <a:pt x="9692" y="798"/>
                  </a:cubicBezTo>
                  <a:cubicBezTo>
                    <a:pt x="9681" y="655"/>
                    <a:pt x="9669" y="417"/>
                    <a:pt x="9669" y="119"/>
                  </a:cubicBezTo>
                  <a:cubicBezTo>
                    <a:pt x="8112" y="295"/>
                    <a:pt x="6539" y="367"/>
                    <a:pt x="4976" y="367"/>
                  </a:cubicBezTo>
                  <a:cubicBezTo>
                    <a:pt x="4639" y="367"/>
                    <a:pt x="4302" y="364"/>
                    <a:pt x="3966" y="357"/>
                  </a:cubicBezTo>
                  <a:cubicBezTo>
                    <a:pt x="2977" y="322"/>
                    <a:pt x="2001" y="262"/>
                    <a:pt x="1037" y="131"/>
                  </a:cubicBezTo>
                  <a:cubicBezTo>
                    <a:pt x="691" y="83"/>
                    <a:pt x="346" y="60"/>
                    <a:pt x="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6231;p63">
              <a:extLst>
                <a:ext uri="{FF2B5EF4-FFF2-40B4-BE49-F238E27FC236}">
                  <a16:creationId xmlns:a16="http://schemas.microsoft.com/office/drawing/2014/main" id="{945CEA0A-DD34-48B9-BB08-AC73AA76A881}"/>
                </a:ext>
              </a:extLst>
            </p:cNvPr>
            <p:cNvSpPr/>
            <p:nvPr/>
          </p:nvSpPr>
          <p:spPr>
            <a:xfrm>
              <a:off x="6125610" y="3157218"/>
              <a:ext cx="522845" cy="367705"/>
            </a:xfrm>
            <a:custGeom>
              <a:avLst/>
              <a:gdLst/>
              <a:ahLst/>
              <a:cxnLst/>
              <a:rect l="l" t="t" r="r" b="b"/>
              <a:pathLst>
                <a:path w="10562" h="7428" extrusionOk="0">
                  <a:moveTo>
                    <a:pt x="1" y="0"/>
                  </a:moveTo>
                  <a:cubicBezTo>
                    <a:pt x="1" y="2631"/>
                    <a:pt x="96" y="5179"/>
                    <a:pt x="239" y="6679"/>
                  </a:cubicBezTo>
                  <a:cubicBezTo>
                    <a:pt x="513" y="6751"/>
                    <a:pt x="810" y="6799"/>
                    <a:pt x="1108" y="6858"/>
                  </a:cubicBezTo>
                  <a:cubicBezTo>
                    <a:pt x="2263" y="7037"/>
                    <a:pt x="3418" y="7168"/>
                    <a:pt x="4561" y="7263"/>
                  </a:cubicBezTo>
                  <a:cubicBezTo>
                    <a:pt x="4501" y="5203"/>
                    <a:pt x="4489" y="3655"/>
                    <a:pt x="4584" y="3643"/>
                  </a:cubicBezTo>
                  <a:cubicBezTo>
                    <a:pt x="4643" y="3630"/>
                    <a:pt x="4707" y="3622"/>
                    <a:pt x="4779" y="3622"/>
                  </a:cubicBezTo>
                  <a:cubicBezTo>
                    <a:pt x="4969" y="3622"/>
                    <a:pt x="5215" y="3682"/>
                    <a:pt x="5561" y="3881"/>
                  </a:cubicBezTo>
                  <a:cubicBezTo>
                    <a:pt x="5775" y="4001"/>
                    <a:pt x="6156" y="5477"/>
                    <a:pt x="6573" y="7382"/>
                  </a:cubicBezTo>
                  <a:cubicBezTo>
                    <a:pt x="7268" y="7408"/>
                    <a:pt x="7975" y="7427"/>
                    <a:pt x="8677" y="7427"/>
                  </a:cubicBezTo>
                  <a:cubicBezTo>
                    <a:pt x="8949" y="7427"/>
                    <a:pt x="9221" y="7424"/>
                    <a:pt x="9490" y="7418"/>
                  </a:cubicBezTo>
                  <a:lnTo>
                    <a:pt x="10561" y="7418"/>
                  </a:lnTo>
                  <a:cubicBezTo>
                    <a:pt x="10133" y="4298"/>
                    <a:pt x="9740" y="1500"/>
                    <a:pt x="9668" y="798"/>
                  </a:cubicBezTo>
                  <a:cubicBezTo>
                    <a:pt x="9657" y="631"/>
                    <a:pt x="9657" y="417"/>
                    <a:pt x="9657" y="119"/>
                  </a:cubicBezTo>
                  <a:cubicBezTo>
                    <a:pt x="8100" y="295"/>
                    <a:pt x="6527" y="367"/>
                    <a:pt x="4964" y="367"/>
                  </a:cubicBezTo>
                  <a:cubicBezTo>
                    <a:pt x="4627" y="367"/>
                    <a:pt x="4290" y="364"/>
                    <a:pt x="3953" y="357"/>
                  </a:cubicBezTo>
                  <a:cubicBezTo>
                    <a:pt x="2977" y="322"/>
                    <a:pt x="1989" y="262"/>
                    <a:pt x="1025" y="131"/>
                  </a:cubicBezTo>
                  <a:cubicBezTo>
                    <a:pt x="679" y="83"/>
                    <a:pt x="334" y="6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6232;p63">
              <a:extLst>
                <a:ext uri="{FF2B5EF4-FFF2-40B4-BE49-F238E27FC236}">
                  <a16:creationId xmlns:a16="http://schemas.microsoft.com/office/drawing/2014/main" id="{8E373C5A-D11B-411A-A4C0-4B8A7AFC183C}"/>
                </a:ext>
              </a:extLst>
            </p:cNvPr>
            <p:cNvSpPr/>
            <p:nvPr/>
          </p:nvSpPr>
          <p:spPr>
            <a:xfrm>
              <a:off x="6156252" y="3644035"/>
              <a:ext cx="209891" cy="344834"/>
            </a:xfrm>
            <a:custGeom>
              <a:avLst/>
              <a:gdLst/>
              <a:ahLst/>
              <a:cxnLst/>
              <a:rect l="l" t="t" r="r" b="b"/>
              <a:pathLst>
                <a:path w="4240" h="6966" extrusionOk="0">
                  <a:moveTo>
                    <a:pt x="1" y="1"/>
                  </a:moveTo>
                  <a:lnTo>
                    <a:pt x="1" y="1"/>
                  </a:lnTo>
                  <a:cubicBezTo>
                    <a:pt x="36" y="191"/>
                    <a:pt x="48" y="382"/>
                    <a:pt x="72" y="584"/>
                  </a:cubicBezTo>
                  <a:cubicBezTo>
                    <a:pt x="72" y="620"/>
                    <a:pt x="96" y="655"/>
                    <a:pt x="96" y="703"/>
                  </a:cubicBezTo>
                  <a:cubicBezTo>
                    <a:pt x="108" y="858"/>
                    <a:pt x="132" y="1036"/>
                    <a:pt x="155" y="1215"/>
                  </a:cubicBezTo>
                  <a:cubicBezTo>
                    <a:pt x="167" y="1322"/>
                    <a:pt x="179" y="1441"/>
                    <a:pt x="191" y="1548"/>
                  </a:cubicBezTo>
                  <a:cubicBezTo>
                    <a:pt x="513" y="4251"/>
                    <a:pt x="787" y="6966"/>
                    <a:pt x="787" y="6966"/>
                  </a:cubicBezTo>
                  <a:lnTo>
                    <a:pt x="4239" y="6966"/>
                  </a:lnTo>
                  <a:cubicBezTo>
                    <a:pt x="4227" y="5978"/>
                    <a:pt x="4168" y="3989"/>
                    <a:pt x="4085" y="1858"/>
                  </a:cubicBezTo>
                  <a:cubicBezTo>
                    <a:pt x="4085" y="1739"/>
                    <a:pt x="4061" y="1632"/>
                    <a:pt x="4061" y="1513"/>
                  </a:cubicBezTo>
                  <a:cubicBezTo>
                    <a:pt x="4061" y="1334"/>
                    <a:pt x="4049" y="1144"/>
                    <a:pt x="4049" y="953"/>
                  </a:cubicBezTo>
                  <a:lnTo>
                    <a:pt x="4049" y="822"/>
                  </a:lnTo>
                  <a:cubicBezTo>
                    <a:pt x="4049" y="679"/>
                    <a:pt x="4037" y="548"/>
                    <a:pt x="4037" y="417"/>
                  </a:cubicBezTo>
                  <a:cubicBezTo>
                    <a:pt x="3156" y="382"/>
                    <a:pt x="2275" y="310"/>
                    <a:pt x="1406" y="203"/>
                  </a:cubicBezTo>
                  <a:cubicBezTo>
                    <a:pt x="941" y="143"/>
                    <a:pt x="465" y="7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6233;p63">
              <a:extLst>
                <a:ext uri="{FF2B5EF4-FFF2-40B4-BE49-F238E27FC236}">
                  <a16:creationId xmlns:a16="http://schemas.microsoft.com/office/drawing/2014/main" id="{BDE8A5BA-DF70-4654-A406-3E61C867FC90}"/>
                </a:ext>
              </a:extLst>
            </p:cNvPr>
            <p:cNvSpPr/>
            <p:nvPr/>
          </p:nvSpPr>
          <p:spPr>
            <a:xfrm>
              <a:off x="6159817" y="3671757"/>
              <a:ext cx="197465" cy="20346"/>
            </a:xfrm>
            <a:custGeom>
              <a:avLst/>
              <a:gdLst/>
              <a:ahLst/>
              <a:cxnLst/>
              <a:rect l="l" t="t" r="r" b="b"/>
              <a:pathLst>
                <a:path w="3989" h="411" extrusionOk="0">
                  <a:moveTo>
                    <a:pt x="0" y="0"/>
                  </a:moveTo>
                  <a:cubicBezTo>
                    <a:pt x="0" y="48"/>
                    <a:pt x="24" y="84"/>
                    <a:pt x="24" y="119"/>
                  </a:cubicBezTo>
                  <a:cubicBezTo>
                    <a:pt x="1061" y="311"/>
                    <a:pt x="2128" y="410"/>
                    <a:pt x="3196" y="410"/>
                  </a:cubicBezTo>
                  <a:cubicBezTo>
                    <a:pt x="3452" y="410"/>
                    <a:pt x="3709" y="405"/>
                    <a:pt x="3965" y="393"/>
                  </a:cubicBezTo>
                  <a:lnTo>
                    <a:pt x="3989" y="393"/>
                  </a:lnTo>
                  <a:cubicBezTo>
                    <a:pt x="3989" y="345"/>
                    <a:pt x="3989" y="298"/>
                    <a:pt x="3977" y="238"/>
                  </a:cubicBezTo>
                  <a:cubicBezTo>
                    <a:pt x="3620" y="274"/>
                    <a:pt x="3251" y="274"/>
                    <a:pt x="2893" y="274"/>
                  </a:cubicBezTo>
                  <a:cubicBezTo>
                    <a:pt x="2072" y="274"/>
                    <a:pt x="1262" y="203"/>
                    <a:pt x="441" y="84"/>
                  </a:cubicBezTo>
                  <a:cubicBezTo>
                    <a:pt x="298" y="48"/>
                    <a:pt x="155" y="3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6234;p63">
              <a:extLst>
                <a:ext uri="{FF2B5EF4-FFF2-40B4-BE49-F238E27FC236}">
                  <a16:creationId xmlns:a16="http://schemas.microsoft.com/office/drawing/2014/main" id="{2A072371-DB7E-46B4-8AC8-592C13D128CF}"/>
                </a:ext>
              </a:extLst>
            </p:cNvPr>
            <p:cNvSpPr/>
            <p:nvPr/>
          </p:nvSpPr>
          <p:spPr>
            <a:xfrm>
              <a:off x="6163925" y="3704182"/>
              <a:ext cx="195139" cy="32622"/>
            </a:xfrm>
            <a:custGeom>
              <a:avLst/>
              <a:gdLst/>
              <a:ahLst/>
              <a:cxnLst/>
              <a:rect l="l" t="t" r="r" b="b"/>
              <a:pathLst>
                <a:path w="3942" h="659" extrusionOk="0">
                  <a:moveTo>
                    <a:pt x="0" y="0"/>
                  </a:moveTo>
                  <a:cubicBezTo>
                    <a:pt x="12" y="107"/>
                    <a:pt x="24" y="226"/>
                    <a:pt x="36" y="333"/>
                  </a:cubicBezTo>
                  <a:cubicBezTo>
                    <a:pt x="1081" y="548"/>
                    <a:pt x="2150" y="659"/>
                    <a:pt x="3210" y="659"/>
                  </a:cubicBezTo>
                  <a:cubicBezTo>
                    <a:pt x="3443" y="659"/>
                    <a:pt x="3675" y="654"/>
                    <a:pt x="3906" y="643"/>
                  </a:cubicBezTo>
                  <a:lnTo>
                    <a:pt x="3941" y="643"/>
                  </a:lnTo>
                  <a:cubicBezTo>
                    <a:pt x="3941" y="536"/>
                    <a:pt x="3930" y="417"/>
                    <a:pt x="3930" y="298"/>
                  </a:cubicBezTo>
                  <a:cubicBezTo>
                    <a:pt x="3633" y="315"/>
                    <a:pt x="3330" y="326"/>
                    <a:pt x="3031" y="326"/>
                  </a:cubicBezTo>
                  <a:cubicBezTo>
                    <a:pt x="2921" y="326"/>
                    <a:pt x="2812" y="325"/>
                    <a:pt x="2703" y="322"/>
                  </a:cubicBezTo>
                  <a:cubicBezTo>
                    <a:pt x="1810" y="286"/>
                    <a:pt x="905" y="179"/>
                    <a:pt x="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6235;p63">
              <a:extLst>
                <a:ext uri="{FF2B5EF4-FFF2-40B4-BE49-F238E27FC236}">
                  <a16:creationId xmlns:a16="http://schemas.microsoft.com/office/drawing/2014/main" id="{6291BD28-38E1-45E8-97BD-C2E508B90922}"/>
                </a:ext>
              </a:extLst>
            </p:cNvPr>
            <p:cNvSpPr/>
            <p:nvPr/>
          </p:nvSpPr>
          <p:spPr>
            <a:xfrm>
              <a:off x="6481045" y="3667599"/>
              <a:ext cx="228108" cy="321271"/>
            </a:xfrm>
            <a:custGeom>
              <a:avLst/>
              <a:gdLst/>
              <a:ahLst/>
              <a:cxnLst/>
              <a:rect l="l" t="t" r="r" b="b"/>
              <a:pathLst>
                <a:path w="4608" h="6490" extrusionOk="0">
                  <a:moveTo>
                    <a:pt x="0" y="1"/>
                  </a:moveTo>
                  <a:cubicBezTo>
                    <a:pt x="36" y="132"/>
                    <a:pt x="48" y="263"/>
                    <a:pt x="83" y="382"/>
                  </a:cubicBezTo>
                  <a:cubicBezTo>
                    <a:pt x="83" y="429"/>
                    <a:pt x="95" y="465"/>
                    <a:pt x="95" y="501"/>
                  </a:cubicBezTo>
                  <a:cubicBezTo>
                    <a:pt x="119" y="703"/>
                    <a:pt x="167" y="882"/>
                    <a:pt x="202" y="1061"/>
                  </a:cubicBezTo>
                  <a:cubicBezTo>
                    <a:pt x="214" y="1180"/>
                    <a:pt x="238" y="1275"/>
                    <a:pt x="262" y="1394"/>
                  </a:cubicBezTo>
                  <a:cubicBezTo>
                    <a:pt x="762" y="4109"/>
                    <a:pt x="1179" y="6490"/>
                    <a:pt x="1179" y="6490"/>
                  </a:cubicBezTo>
                  <a:lnTo>
                    <a:pt x="4608" y="6490"/>
                  </a:lnTo>
                  <a:cubicBezTo>
                    <a:pt x="4501" y="5430"/>
                    <a:pt x="4262" y="3597"/>
                    <a:pt x="4001" y="1549"/>
                  </a:cubicBezTo>
                  <a:cubicBezTo>
                    <a:pt x="3977" y="1430"/>
                    <a:pt x="3965" y="1322"/>
                    <a:pt x="3953" y="1203"/>
                  </a:cubicBezTo>
                  <a:cubicBezTo>
                    <a:pt x="3917" y="1013"/>
                    <a:pt x="3905" y="834"/>
                    <a:pt x="3870" y="644"/>
                  </a:cubicBezTo>
                  <a:cubicBezTo>
                    <a:pt x="3870" y="596"/>
                    <a:pt x="3858" y="549"/>
                    <a:pt x="3858" y="501"/>
                  </a:cubicBezTo>
                  <a:cubicBezTo>
                    <a:pt x="3834" y="370"/>
                    <a:pt x="3810" y="239"/>
                    <a:pt x="3798" y="108"/>
                  </a:cubicBezTo>
                  <a:cubicBezTo>
                    <a:pt x="3215" y="72"/>
                    <a:pt x="2655" y="48"/>
                    <a:pt x="2072" y="25"/>
                  </a:cubicBezTo>
                  <a:cubicBezTo>
                    <a:pt x="1393" y="1"/>
                    <a:pt x="691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6236;p63">
              <a:extLst>
                <a:ext uri="{FF2B5EF4-FFF2-40B4-BE49-F238E27FC236}">
                  <a16:creationId xmlns:a16="http://schemas.microsoft.com/office/drawing/2014/main" id="{85C1BC70-6EE7-42A4-A66A-80D80A60BC36}"/>
                </a:ext>
              </a:extLst>
            </p:cNvPr>
            <p:cNvSpPr/>
            <p:nvPr/>
          </p:nvSpPr>
          <p:spPr>
            <a:xfrm>
              <a:off x="6485154" y="3686460"/>
              <a:ext cx="186872" cy="14752"/>
            </a:xfrm>
            <a:custGeom>
              <a:avLst/>
              <a:gdLst/>
              <a:ahLst/>
              <a:cxnLst/>
              <a:rect l="l" t="t" r="r" b="b"/>
              <a:pathLst>
                <a:path w="3775" h="298" extrusionOk="0">
                  <a:moveTo>
                    <a:pt x="0" y="1"/>
                  </a:moveTo>
                  <a:cubicBezTo>
                    <a:pt x="0" y="48"/>
                    <a:pt x="12" y="84"/>
                    <a:pt x="12" y="120"/>
                  </a:cubicBezTo>
                  <a:cubicBezTo>
                    <a:pt x="933" y="235"/>
                    <a:pt x="1860" y="297"/>
                    <a:pt x="2779" y="297"/>
                  </a:cubicBezTo>
                  <a:cubicBezTo>
                    <a:pt x="3096" y="297"/>
                    <a:pt x="3412" y="290"/>
                    <a:pt x="3727" y="275"/>
                  </a:cubicBezTo>
                  <a:lnTo>
                    <a:pt x="3775" y="275"/>
                  </a:lnTo>
                  <a:cubicBezTo>
                    <a:pt x="3775" y="227"/>
                    <a:pt x="3763" y="179"/>
                    <a:pt x="3775" y="120"/>
                  </a:cubicBezTo>
                  <a:lnTo>
                    <a:pt x="3775" y="120"/>
                  </a:lnTo>
                  <a:cubicBezTo>
                    <a:pt x="3346" y="156"/>
                    <a:pt x="2929" y="156"/>
                    <a:pt x="2513" y="156"/>
                  </a:cubicBezTo>
                  <a:cubicBezTo>
                    <a:pt x="1667" y="156"/>
                    <a:pt x="834" y="96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6237;p63">
              <a:extLst>
                <a:ext uri="{FF2B5EF4-FFF2-40B4-BE49-F238E27FC236}">
                  <a16:creationId xmlns:a16="http://schemas.microsoft.com/office/drawing/2014/main" id="{097F50AB-59CB-498C-9C5F-9C640AA50FAE}"/>
                </a:ext>
              </a:extLst>
            </p:cNvPr>
            <p:cNvSpPr/>
            <p:nvPr/>
          </p:nvSpPr>
          <p:spPr>
            <a:xfrm>
              <a:off x="6491639" y="3718885"/>
              <a:ext cx="186872" cy="26781"/>
            </a:xfrm>
            <a:custGeom>
              <a:avLst/>
              <a:gdLst/>
              <a:ahLst/>
              <a:cxnLst/>
              <a:rect l="l" t="t" r="r" b="b"/>
              <a:pathLst>
                <a:path w="3775" h="541" extrusionOk="0">
                  <a:moveTo>
                    <a:pt x="0" y="1"/>
                  </a:moveTo>
                  <a:lnTo>
                    <a:pt x="0" y="1"/>
                  </a:lnTo>
                  <a:cubicBezTo>
                    <a:pt x="12" y="120"/>
                    <a:pt x="48" y="227"/>
                    <a:pt x="60" y="346"/>
                  </a:cubicBezTo>
                  <a:cubicBezTo>
                    <a:pt x="977" y="476"/>
                    <a:pt x="1908" y="540"/>
                    <a:pt x="2837" y="540"/>
                  </a:cubicBezTo>
                  <a:cubicBezTo>
                    <a:pt x="3102" y="540"/>
                    <a:pt x="3367" y="535"/>
                    <a:pt x="3632" y="525"/>
                  </a:cubicBezTo>
                  <a:lnTo>
                    <a:pt x="3775" y="525"/>
                  </a:lnTo>
                  <a:cubicBezTo>
                    <a:pt x="3763" y="406"/>
                    <a:pt x="3739" y="286"/>
                    <a:pt x="3751" y="167"/>
                  </a:cubicBezTo>
                  <a:lnTo>
                    <a:pt x="3751" y="167"/>
                  </a:lnTo>
                  <a:cubicBezTo>
                    <a:pt x="3398" y="176"/>
                    <a:pt x="3056" y="189"/>
                    <a:pt x="2717" y="189"/>
                  </a:cubicBezTo>
                  <a:cubicBezTo>
                    <a:pt x="2565" y="189"/>
                    <a:pt x="2414" y="187"/>
                    <a:pt x="2263" y="179"/>
                  </a:cubicBezTo>
                  <a:cubicBezTo>
                    <a:pt x="1501" y="167"/>
                    <a:pt x="739" y="108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6238;p63">
              <a:extLst>
                <a:ext uri="{FF2B5EF4-FFF2-40B4-BE49-F238E27FC236}">
                  <a16:creationId xmlns:a16="http://schemas.microsoft.com/office/drawing/2014/main" id="{D47ACE10-76C0-4C6E-9FBF-F46AC41E732F}"/>
                </a:ext>
              </a:extLst>
            </p:cNvPr>
            <p:cNvSpPr/>
            <p:nvPr/>
          </p:nvSpPr>
          <p:spPr>
            <a:xfrm>
              <a:off x="6094373" y="3979372"/>
              <a:ext cx="308302" cy="97025"/>
            </a:xfrm>
            <a:custGeom>
              <a:avLst/>
              <a:gdLst/>
              <a:ahLst/>
              <a:cxnLst/>
              <a:rect l="l" t="t" r="r" b="b"/>
              <a:pathLst>
                <a:path w="6228" h="1960" extrusionOk="0">
                  <a:moveTo>
                    <a:pt x="2987" y="0"/>
                  </a:moveTo>
                  <a:cubicBezTo>
                    <a:pt x="2556" y="0"/>
                    <a:pt x="2239" y="7"/>
                    <a:pt x="2203" y="25"/>
                  </a:cubicBezTo>
                  <a:cubicBezTo>
                    <a:pt x="2203" y="25"/>
                    <a:pt x="1906" y="61"/>
                    <a:pt x="1013" y="632"/>
                  </a:cubicBezTo>
                  <a:cubicBezTo>
                    <a:pt x="465" y="989"/>
                    <a:pt x="179" y="1335"/>
                    <a:pt x="60" y="1573"/>
                  </a:cubicBezTo>
                  <a:cubicBezTo>
                    <a:pt x="1" y="1692"/>
                    <a:pt x="96" y="1835"/>
                    <a:pt x="227" y="1835"/>
                  </a:cubicBezTo>
                  <a:cubicBezTo>
                    <a:pt x="927" y="1865"/>
                    <a:pt x="2968" y="1960"/>
                    <a:pt x="4437" y="1960"/>
                  </a:cubicBezTo>
                  <a:cubicBezTo>
                    <a:pt x="5316" y="1960"/>
                    <a:pt x="5991" y="1925"/>
                    <a:pt x="6049" y="1823"/>
                  </a:cubicBezTo>
                  <a:cubicBezTo>
                    <a:pt x="6228" y="1513"/>
                    <a:pt x="5882" y="108"/>
                    <a:pt x="5727" y="73"/>
                  </a:cubicBezTo>
                  <a:cubicBezTo>
                    <a:pt x="5627" y="39"/>
                    <a:pt x="3995" y="0"/>
                    <a:pt x="29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6239;p63">
              <a:extLst>
                <a:ext uri="{FF2B5EF4-FFF2-40B4-BE49-F238E27FC236}">
                  <a16:creationId xmlns:a16="http://schemas.microsoft.com/office/drawing/2014/main" id="{41554821-1837-4020-8A0F-3E681754D49D}"/>
                </a:ext>
              </a:extLst>
            </p:cNvPr>
            <p:cNvSpPr/>
            <p:nvPr/>
          </p:nvSpPr>
          <p:spPr>
            <a:xfrm>
              <a:off x="6094373" y="3998282"/>
              <a:ext cx="117915" cy="76679"/>
            </a:xfrm>
            <a:custGeom>
              <a:avLst/>
              <a:gdLst/>
              <a:ahLst/>
              <a:cxnLst/>
              <a:rect l="l" t="t" r="r" b="b"/>
              <a:pathLst>
                <a:path w="2382" h="1549" extrusionOk="0">
                  <a:moveTo>
                    <a:pt x="1417" y="0"/>
                  </a:moveTo>
                  <a:cubicBezTo>
                    <a:pt x="1298" y="72"/>
                    <a:pt x="1167" y="155"/>
                    <a:pt x="1013" y="250"/>
                  </a:cubicBezTo>
                  <a:cubicBezTo>
                    <a:pt x="465" y="607"/>
                    <a:pt x="179" y="953"/>
                    <a:pt x="60" y="1191"/>
                  </a:cubicBezTo>
                  <a:cubicBezTo>
                    <a:pt x="1" y="1310"/>
                    <a:pt x="96" y="1441"/>
                    <a:pt x="227" y="1453"/>
                  </a:cubicBezTo>
                  <a:cubicBezTo>
                    <a:pt x="632" y="1477"/>
                    <a:pt x="1465" y="1512"/>
                    <a:pt x="2382" y="1548"/>
                  </a:cubicBezTo>
                  <a:cubicBezTo>
                    <a:pt x="2322" y="1405"/>
                    <a:pt x="2251" y="1286"/>
                    <a:pt x="2191" y="1143"/>
                  </a:cubicBezTo>
                  <a:cubicBezTo>
                    <a:pt x="1977" y="727"/>
                    <a:pt x="1715" y="357"/>
                    <a:pt x="14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6240;p63">
              <a:extLst>
                <a:ext uri="{FF2B5EF4-FFF2-40B4-BE49-F238E27FC236}">
                  <a16:creationId xmlns:a16="http://schemas.microsoft.com/office/drawing/2014/main" id="{D4839AE8-D342-42AA-97CE-7D046314EB7A}"/>
                </a:ext>
              </a:extLst>
            </p:cNvPr>
            <p:cNvSpPr/>
            <p:nvPr/>
          </p:nvSpPr>
          <p:spPr>
            <a:xfrm>
              <a:off x="6439759" y="3979372"/>
              <a:ext cx="308302" cy="97025"/>
            </a:xfrm>
            <a:custGeom>
              <a:avLst/>
              <a:gdLst/>
              <a:ahLst/>
              <a:cxnLst/>
              <a:rect l="l" t="t" r="r" b="b"/>
              <a:pathLst>
                <a:path w="6228" h="1960" extrusionOk="0">
                  <a:moveTo>
                    <a:pt x="2987" y="0"/>
                  </a:moveTo>
                  <a:cubicBezTo>
                    <a:pt x="2556" y="0"/>
                    <a:pt x="2239" y="7"/>
                    <a:pt x="2203" y="25"/>
                  </a:cubicBezTo>
                  <a:cubicBezTo>
                    <a:pt x="2203" y="25"/>
                    <a:pt x="1906" y="61"/>
                    <a:pt x="1013" y="632"/>
                  </a:cubicBezTo>
                  <a:cubicBezTo>
                    <a:pt x="465" y="989"/>
                    <a:pt x="179" y="1335"/>
                    <a:pt x="60" y="1573"/>
                  </a:cubicBezTo>
                  <a:cubicBezTo>
                    <a:pt x="1" y="1692"/>
                    <a:pt x="96" y="1835"/>
                    <a:pt x="227" y="1835"/>
                  </a:cubicBezTo>
                  <a:cubicBezTo>
                    <a:pt x="927" y="1865"/>
                    <a:pt x="2968" y="1960"/>
                    <a:pt x="4437" y="1960"/>
                  </a:cubicBezTo>
                  <a:cubicBezTo>
                    <a:pt x="5316" y="1960"/>
                    <a:pt x="5991" y="1925"/>
                    <a:pt x="6049" y="1823"/>
                  </a:cubicBezTo>
                  <a:cubicBezTo>
                    <a:pt x="6228" y="1513"/>
                    <a:pt x="5882" y="108"/>
                    <a:pt x="5739" y="73"/>
                  </a:cubicBezTo>
                  <a:cubicBezTo>
                    <a:pt x="5631" y="39"/>
                    <a:pt x="3997" y="0"/>
                    <a:pt x="29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6241;p63">
              <a:extLst>
                <a:ext uri="{FF2B5EF4-FFF2-40B4-BE49-F238E27FC236}">
                  <a16:creationId xmlns:a16="http://schemas.microsoft.com/office/drawing/2014/main" id="{89845ABB-69BB-4F86-9C94-075C91B9287F}"/>
                </a:ext>
              </a:extLst>
            </p:cNvPr>
            <p:cNvSpPr/>
            <p:nvPr/>
          </p:nvSpPr>
          <p:spPr>
            <a:xfrm>
              <a:off x="6439759" y="3997094"/>
              <a:ext cx="120885" cy="77867"/>
            </a:xfrm>
            <a:custGeom>
              <a:avLst/>
              <a:gdLst/>
              <a:ahLst/>
              <a:cxnLst/>
              <a:rect l="l" t="t" r="r" b="b"/>
              <a:pathLst>
                <a:path w="2442" h="1573" extrusionOk="0">
                  <a:moveTo>
                    <a:pt x="1477" y="0"/>
                  </a:moveTo>
                  <a:cubicBezTo>
                    <a:pt x="1346" y="72"/>
                    <a:pt x="1191" y="155"/>
                    <a:pt x="1013" y="274"/>
                  </a:cubicBezTo>
                  <a:cubicBezTo>
                    <a:pt x="465" y="631"/>
                    <a:pt x="179" y="977"/>
                    <a:pt x="60" y="1215"/>
                  </a:cubicBezTo>
                  <a:cubicBezTo>
                    <a:pt x="1" y="1334"/>
                    <a:pt x="96" y="1465"/>
                    <a:pt x="227" y="1477"/>
                  </a:cubicBezTo>
                  <a:cubicBezTo>
                    <a:pt x="644" y="1501"/>
                    <a:pt x="1513" y="1536"/>
                    <a:pt x="2441" y="1572"/>
                  </a:cubicBezTo>
                  <a:cubicBezTo>
                    <a:pt x="2406" y="1465"/>
                    <a:pt x="2358" y="1382"/>
                    <a:pt x="2310" y="1274"/>
                  </a:cubicBezTo>
                  <a:cubicBezTo>
                    <a:pt x="2084" y="810"/>
                    <a:pt x="1787" y="393"/>
                    <a:pt x="14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6242;p63">
              <a:extLst>
                <a:ext uri="{FF2B5EF4-FFF2-40B4-BE49-F238E27FC236}">
                  <a16:creationId xmlns:a16="http://schemas.microsoft.com/office/drawing/2014/main" id="{094DD534-225D-4018-BD6D-2CDD8BC6E5CC}"/>
                </a:ext>
              </a:extLst>
            </p:cNvPr>
            <p:cNvSpPr/>
            <p:nvPr/>
          </p:nvSpPr>
          <p:spPr>
            <a:xfrm>
              <a:off x="5847400" y="2474564"/>
              <a:ext cx="201030" cy="285431"/>
            </a:xfrm>
            <a:custGeom>
              <a:avLst/>
              <a:gdLst/>
              <a:ahLst/>
              <a:cxnLst/>
              <a:rect l="l" t="t" r="r" b="b"/>
              <a:pathLst>
                <a:path w="4061" h="5766" extrusionOk="0">
                  <a:moveTo>
                    <a:pt x="1438" y="1"/>
                  </a:moveTo>
                  <a:cubicBezTo>
                    <a:pt x="1431" y="1"/>
                    <a:pt x="1424" y="1"/>
                    <a:pt x="1418" y="3"/>
                  </a:cubicBezTo>
                  <a:cubicBezTo>
                    <a:pt x="1084" y="74"/>
                    <a:pt x="1632" y="1955"/>
                    <a:pt x="1632" y="1955"/>
                  </a:cubicBezTo>
                  <a:cubicBezTo>
                    <a:pt x="1632" y="1955"/>
                    <a:pt x="834" y="592"/>
                    <a:pt x="564" y="592"/>
                  </a:cubicBezTo>
                  <a:cubicBezTo>
                    <a:pt x="554" y="592"/>
                    <a:pt x="545" y="594"/>
                    <a:pt x="537" y="598"/>
                  </a:cubicBezTo>
                  <a:cubicBezTo>
                    <a:pt x="298" y="717"/>
                    <a:pt x="989" y="2396"/>
                    <a:pt x="989" y="2396"/>
                  </a:cubicBezTo>
                  <a:cubicBezTo>
                    <a:pt x="989" y="2396"/>
                    <a:pt x="390" y="1557"/>
                    <a:pt x="192" y="1557"/>
                  </a:cubicBezTo>
                  <a:cubicBezTo>
                    <a:pt x="183" y="1557"/>
                    <a:pt x="175" y="1559"/>
                    <a:pt x="168" y="1562"/>
                  </a:cubicBezTo>
                  <a:cubicBezTo>
                    <a:pt x="1" y="1658"/>
                    <a:pt x="810" y="3134"/>
                    <a:pt x="1049" y="3729"/>
                  </a:cubicBezTo>
                  <a:cubicBezTo>
                    <a:pt x="1286" y="4324"/>
                    <a:pt x="1702" y="5762"/>
                    <a:pt x="1692" y="5765"/>
                  </a:cubicBezTo>
                  <a:lnTo>
                    <a:pt x="1692" y="5765"/>
                  </a:lnTo>
                  <a:lnTo>
                    <a:pt x="3858" y="5396"/>
                  </a:lnTo>
                  <a:cubicBezTo>
                    <a:pt x="3858" y="5396"/>
                    <a:pt x="3632" y="4396"/>
                    <a:pt x="3632" y="3944"/>
                  </a:cubicBezTo>
                  <a:cubicBezTo>
                    <a:pt x="3632" y="3503"/>
                    <a:pt x="4061" y="1312"/>
                    <a:pt x="3787" y="1253"/>
                  </a:cubicBezTo>
                  <a:cubicBezTo>
                    <a:pt x="3779" y="1251"/>
                    <a:pt x="3772" y="1250"/>
                    <a:pt x="3764" y="1250"/>
                  </a:cubicBezTo>
                  <a:cubicBezTo>
                    <a:pt x="3486" y="1250"/>
                    <a:pt x="3216" y="2265"/>
                    <a:pt x="3216" y="2265"/>
                  </a:cubicBezTo>
                  <a:cubicBezTo>
                    <a:pt x="3216" y="2265"/>
                    <a:pt x="2721" y="276"/>
                    <a:pt x="2411" y="276"/>
                  </a:cubicBezTo>
                  <a:cubicBezTo>
                    <a:pt x="2410" y="276"/>
                    <a:pt x="2408" y="276"/>
                    <a:pt x="2406" y="277"/>
                  </a:cubicBezTo>
                  <a:cubicBezTo>
                    <a:pt x="2084" y="277"/>
                    <a:pt x="2299" y="1777"/>
                    <a:pt x="2299" y="1777"/>
                  </a:cubicBezTo>
                  <a:cubicBezTo>
                    <a:pt x="2299" y="1777"/>
                    <a:pt x="1795" y="1"/>
                    <a:pt x="1438" y="1"/>
                  </a:cubicBezTo>
                  <a:close/>
                  <a:moveTo>
                    <a:pt x="1692" y="5765"/>
                  </a:moveTo>
                  <a:lnTo>
                    <a:pt x="1692" y="5765"/>
                  </a:lnTo>
                  <a:cubicBezTo>
                    <a:pt x="1692" y="5765"/>
                    <a:pt x="1692" y="5765"/>
                    <a:pt x="1692" y="5765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6243;p63">
              <a:extLst>
                <a:ext uri="{FF2B5EF4-FFF2-40B4-BE49-F238E27FC236}">
                  <a16:creationId xmlns:a16="http://schemas.microsoft.com/office/drawing/2014/main" id="{02A7D79B-884D-4411-B9E9-476C5A32B95A}"/>
                </a:ext>
              </a:extLst>
            </p:cNvPr>
            <p:cNvSpPr/>
            <p:nvPr/>
          </p:nvSpPr>
          <p:spPr>
            <a:xfrm>
              <a:off x="6018336" y="2669311"/>
              <a:ext cx="235236" cy="370823"/>
            </a:xfrm>
            <a:custGeom>
              <a:avLst/>
              <a:gdLst/>
              <a:ahLst/>
              <a:cxnLst/>
              <a:rect l="l" t="t" r="r" b="b"/>
              <a:pathLst>
                <a:path w="4752" h="7491" extrusionOk="0">
                  <a:moveTo>
                    <a:pt x="3833" y="1"/>
                  </a:moveTo>
                  <a:cubicBezTo>
                    <a:pt x="3658" y="1"/>
                    <a:pt x="3471" y="42"/>
                    <a:pt x="3299" y="105"/>
                  </a:cubicBezTo>
                  <a:cubicBezTo>
                    <a:pt x="2310" y="462"/>
                    <a:pt x="1751" y="1260"/>
                    <a:pt x="1287" y="2117"/>
                  </a:cubicBezTo>
                  <a:cubicBezTo>
                    <a:pt x="1144" y="2391"/>
                    <a:pt x="989" y="2677"/>
                    <a:pt x="870" y="2962"/>
                  </a:cubicBezTo>
                  <a:cubicBezTo>
                    <a:pt x="382" y="4093"/>
                    <a:pt x="1" y="5344"/>
                    <a:pt x="72" y="6534"/>
                  </a:cubicBezTo>
                  <a:cubicBezTo>
                    <a:pt x="84" y="6880"/>
                    <a:pt x="155" y="7249"/>
                    <a:pt x="453" y="7415"/>
                  </a:cubicBezTo>
                  <a:cubicBezTo>
                    <a:pt x="550" y="7468"/>
                    <a:pt x="656" y="7490"/>
                    <a:pt x="766" y="7490"/>
                  </a:cubicBezTo>
                  <a:cubicBezTo>
                    <a:pt x="929" y="7490"/>
                    <a:pt x="1100" y="7443"/>
                    <a:pt x="1263" y="7380"/>
                  </a:cubicBezTo>
                  <a:cubicBezTo>
                    <a:pt x="1882" y="7106"/>
                    <a:pt x="2334" y="6558"/>
                    <a:pt x="2703" y="6022"/>
                  </a:cubicBezTo>
                  <a:cubicBezTo>
                    <a:pt x="3120" y="5427"/>
                    <a:pt x="3477" y="4784"/>
                    <a:pt x="3799" y="4129"/>
                  </a:cubicBezTo>
                  <a:cubicBezTo>
                    <a:pt x="4335" y="3081"/>
                    <a:pt x="4751" y="1915"/>
                    <a:pt x="4608" y="807"/>
                  </a:cubicBezTo>
                  <a:cubicBezTo>
                    <a:pt x="4573" y="569"/>
                    <a:pt x="4501" y="307"/>
                    <a:pt x="4323" y="164"/>
                  </a:cubicBezTo>
                  <a:cubicBezTo>
                    <a:pt x="4193" y="47"/>
                    <a:pt x="4020" y="1"/>
                    <a:pt x="3833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6244;p63">
              <a:extLst>
                <a:ext uri="{FF2B5EF4-FFF2-40B4-BE49-F238E27FC236}">
                  <a16:creationId xmlns:a16="http://schemas.microsoft.com/office/drawing/2014/main" id="{C0235317-FDB9-4EB4-A9D7-76B5B461E426}"/>
                </a:ext>
              </a:extLst>
            </p:cNvPr>
            <p:cNvSpPr/>
            <p:nvPr/>
          </p:nvSpPr>
          <p:spPr>
            <a:xfrm>
              <a:off x="6041899" y="2669311"/>
              <a:ext cx="211079" cy="282808"/>
            </a:xfrm>
            <a:custGeom>
              <a:avLst/>
              <a:gdLst/>
              <a:ahLst/>
              <a:cxnLst/>
              <a:rect l="l" t="t" r="r" b="b"/>
              <a:pathLst>
                <a:path w="4264" h="5713" extrusionOk="0">
                  <a:moveTo>
                    <a:pt x="3357" y="1"/>
                  </a:moveTo>
                  <a:cubicBezTo>
                    <a:pt x="3182" y="1"/>
                    <a:pt x="2995" y="42"/>
                    <a:pt x="2823" y="105"/>
                  </a:cubicBezTo>
                  <a:cubicBezTo>
                    <a:pt x="1834" y="462"/>
                    <a:pt x="1275" y="1260"/>
                    <a:pt x="811" y="2117"/>
                  </a:cubicBezTo>
                  <a:cubicBezTo>
                    <a:pt x="656" y="2391"/>
                    <a:pt x="525" y="2677"/>
                    <a:pt x="394" y="2962"/>
                  </a:cubicBezTo>
                  <a:cubicBezTo>
                    <a:pt x="334" y="3105"/>
                    <a:pt x="275" y="3248"/>
                    <a:pt x="215" y="3391"/>
                  </a:cubicBezTo>
                  <a:cubicBezTo>
                    <a:pt x="203" y="3427"/>
                    <a:pt x="203" y="3439"/>
                    <a:pt x="179" y="3462"/>
                  </a:cubicBezTo>
                  <a:cubicBezTo>
                    <a:pt x="120" y="3641"/>
                    <a:pt x="60" y="3808"/>
                    <a:pt x="1" y="3986"/>
                  </a:cubicBezTo>
                  <a:cubicBezTo>
                    <a:pt x="465" y="4343"/>
                    <a:pt x="918" y="4713"/>
                    <a:pt x="1394" y="5058"/>
                  </a:cubicBezTo>
                  <a:cubicBezTo>
                    <a:pt x="1727" y="5296"/>
                    <a:pt x="2073" y="5510"/>
                    <a:pt x="2430" y="5713"/>
                  </a:cubicBezTo>
                  <a:cubicBezTo>
                    <a:pt x="2561" y="5522"/>
                    <a:pt x="2680" y="5308"/>
                    <a:pt x="2799" y="5105"/>
                  </a:cubicBezTo>
                  <a:cubicBezTo>
                    <a:pt x="2823" y="5070"/>
                    <a:pt x="2835" y="5058"/>
                    <a:pt x="2846" y="5034"/>
                  </a:cubicBezTo>
                  <a:cubicBezTo>
                    <a:pt x="3013" y="4736"/>
                    <a:pt x="3180" y="4439"/>
                    <a:pt x="3323" y="4141"/>
                  </a:cubicBezTo>
                  <a:cubicBezTo>
                    <a:pt x="3847" y="3070"/>
                    <a:pt x="4263" y="1903"/>
                    <a:pt x="4132" y="807"/>
                  </a:cubicBezTo>
                  <a:cubicBezTo>
                    <a:pt x="4097" y="569"/>
                    <a:pt x="4025" y="307"/>
                    <a:pt x="3847" y="164"/>
                  </a:cubicBezTo>
                  <a:cubicBezTo>
                    <a:pt x="3717" y="47"/>
                    <a:pt x="3544" y="1"/>
                    <a:pt x="33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6245;p63">
              <a:extLst>
                <a:ext uri="{FF2B5EF4-FFF2-40B4-BE49-F238E27FC236}">
                  <a16:creationId xmlns:a16="http://schemas.microsoft.com/office/drawing/2014/main" id="{20FB4873-D945-4FAC-B057-B0BF70255532}"/>
                </a:ext>
              </a:extLst>
            </p:cNvPr>
            <p:cNvSpPr/>
            <p:nvPr/>
          </p:nvSpPr>
          <p:spPr>
            <a:xfrm>
              <a:off x="6050760" y="2837128"/>
              <a:ext cx="132073" cy="84946"/>
            </a:xfrm>
            <a:custGeom>
              <a:avLst/>
              <a:gdLst/>
              <a:ahLst/>
              <a:cxnLst/>
              <a:rect l="l" t="t" r="r" b="b"/>
              <a:pathLst>
                <a:path w="2668" h="1716" extrusionOk="0">
                  <a:moveTo>
                    <a:pt x="36" y="1"/>
                  </a:moveTo>
                  <a:cubicBezTo>
                    <a:pt x="24" y="37"/>
                    <a:pt x="24" y="49"/>
                    <a:pt x="0" y="72"/>
                  </a:cubicBezTo>
                  <a:cubicBezTo>
                    <a:pt x="417" y="394"/>
                    <a:pt x="858" y="668"/>
                    <a:pt x="1298" y="953"/>
                  </a:cubicBezTo>
                  <a:cubicBezTo>
                    <a:pt x="1608" y="1144"/>
                    <a:pt x="1929" y="1323"/>
                    <a:pt x="2239" y="1501"/>
                  </a:cubicBezTo>
                  <a:cubicBezTo>
                    <a:pt x="2370" y="1585"/>
                    <a:pt x="2489" y="1644"/>
                    <a:pt x="2620" y="1715"/>
                  </a:cubicBezTo>
                  <a:cubicBezTo>
                    <a:pt x="2644" y="1680"/>
                    <a:pt x="2656" y="1668"/>
                    <a:pt x="2667" y="1644"/>
                  </a:cubicBezTo>
                  <a:cubicBezTo>
                    <a:pt x="2525" y="1561"/>
                    <a:pt x="2382" y="1489"/>
                    <a:pt x="2251" y="1430"/>
                  </a:cubicBezTo>
                  <a:cubicBezTo>
                    <a:pt x="1941" y="1251"/>
                    <a:pt x="1644" y="1073"/>
                    <a:pt x="1346" y="894"/>
                  </a:cubicBezTo>
                  <a:cubicBezTo>
                    <a:pt x="893" y="608"/>
                    <a:pt x="465" y="311"/>
                    <a:pt x="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246;p63">
              <a:extLst>
                <a:ext uri="{FF2B5EF4-FFF2-40B4-BE49-F238E27FC236}">
                  <a16:creationId xmlns:a16="http://schemas.microsoft.com/office/drawing/2014/main" id="{482B4208-978C-4C3B-AE3F-D5BAA12DDDC4}"/>
                </a:ext>
              </a:extLst>
            </p:cNvPr>
            <p:cNvSpPr/>
            <p:nvPr/>
          </p:nvSpPr>
          <p:spPr>
            <a:xfrm>
              <a:off x="5912250" y="2673866"/>
              <a:ext cx="255235" cy="372209"/>
            </a:xfrm>
            <a:custGeom>
              <a:avLst/>
              <a:gdLst/>
              <a:ahLst/>
              <a:cxnLst/>
              <a:rect l="l" t="t" r="r" b="b"/>
              <a:pathLst>
                <a:path w="5156" h="7519" extrusionOk="0">
                  <a:moveTo>
                    <a:pt x="2298" y="1"/>
                  </a:moveTo>
                  <a:lnTo>
                    <a:pt x="1" y="441"/>
                  </a:lnTo>
                  <a:cubicBezTo>
                    <a:pt x="346" y="2401"/>
                    <a:pt x="1139" y="7519"/>
                    <a:pt x="3004" y="7519"/>
                  </a:cubicBezTo>
                  <a:cubicBezTo>
                    <a:pt x="3065" y="7519"/>
                    <a:pt x="3128" y="7513"/>
                    <a:pt x="3191" y="7502"/>
                  </a:cubicBezTo>
                  <a:cubicBezTo>
                    <a:pt x="5156" y="7121"/>
                    <a:pt x="2298" y="1"/>
                    <a:pt x="229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247;p63">
              <a:extLst>
                <a:ext uri="{FF2B5EF4-FFF2-40B4-BE49-F238E27FC236}">
                  <a16:creationId xmlns:a16="http://schemas.microsoft.com/office/drawing/2014/main" id="{AA13640F-0161-4198-A14D-A3B203779AC5}"/>
                </a:ext>
              </a:extLst>
            </p:cNvPr>
            <p:cNvSpPr/>
            <p:nvPr/>
          </p:nvSpPr>
          <p:spPr>
            <a:xfrm>
              <a:off x="6359019" y="1846909"/>
              <a:ext cx="729716" cy="1046978"/>
            </a:xfrm>
            <a:custGeom>
              <a:avLst/>
              <a:gdLst/>
              <a:ahLst/>
              <a:cxnLst/>
              <a:rect l="l" t="t" r="r" b="b"/>
              <a:pathLst>
                <a:path w="14741" h="21150" extrusionOk="0">
                  <a:moveTo>
                    <a:pt x="7436" y="1"/>
                  </a:moveTo>
                  <a:cubicBezTo>
                    <a:pt x="7291" y="1"/>
                    <a:pt x="7138" y="12"/>
                    <a:pt x="6978" y="37"/>
                  </a:cubicBezTo>
                  <a:cubicBezTo>
                    <a:pt x="6132" y="144"/>
                    <a:pt x="5132" y="513"/>
                    <a:pt x="4811" y="1371"/>
                  </a:cubicBezTo>
                  <a:cubicBezTo>
                    <a:pt x="4632" y="1847"/>
                    <a:pt x="4608" y="2371"/>
                    <a:pt x="4608" y="2895"/>
                  </a:cubicBezTo>
                  <a:cubicBezTo>
                    <a:pt x="4632" y="4681"/>
                    <a:pt x="4787" y="6467"/>
                    <a:pt x="4906" y="8253"/>
                  </a:cubicBezTo>
                  <a:cubicBezTo>
                    <a:pt x="4965" y="9122"/>
                    <a:pt x="5013" y="10015"/>
                    <a:pt x="4822" y="10884"/>
                  </a:cubicBezTo>
                  <a:cubicBezTo>
                    <a:pt x="4465" y="12420"/>
                    <a:pt x="3406" y="12967"/>
                    <a:pt x="2132" y="13682"/>
                  </a:cubicBezTo>
                  <a:cubicBezTo>
                    <a:pt x="1774" y="13872"/>
                    <a:pt x="1358" y="14110"/>
                    <a:pt x="1143" y="14468"/>
                  </a:cubicBezTo>
                  <a:cubicBezTo>
                    <a:pt x="953" y="14813"/>
                    <a:pt x="1012" y="15182"/>
                    <a:pt x="1203" y="15492"/>
                  </a:cubicBezTo>
                  <a:cubicBezTo>
                    <a:pt x="1429" y="15873"/>
                    <a:pt x="1774" y="16170"/>
                    <a:pt x="2096" y="16432"/>
                  </a:cubicBezTo>
                  <a:cubicBezTo>
                    <a:pt x="2191" y="16504"/>
                    <a:pt x="2275" y="16575"/>
                    <a:pt x="2370" y="16635"/>
                  </a:cubicBezTo>
                  <a:cubicBezTo>
                    <a:pt x="2394" y="16635"/>
                    <a:pt x="2429" y="16658"/>
                    <a:pt x="2441" y="16682"/>
                  </a:cubicBezTo>
                  <a:cubicBezTo>
                    <a:pt x="2172" y="16646"/>
                    <a:pt x="1896" y="16610"/>
                    <a:pt x="1623" y="16610"/>
                  </a:cubicBezTo>
                  <a:cubicBezTo>
                    <a:pt x="1268" y="16610"/>
                    <a:pt x="919" y="16671"/>
                    <a:pt x="596" y="16873"/>
                  </a:cubicBezTo>
                  <a:cubicBezTo>
                    <a:pt x="298" y="17075"/>
                    <a:pt x="84" y="17397"/>
                    <a:pt x="48" y="17754"/>
                  </a:cubicBezTo>
                  <a:cubicBezTo>
                    <a:pt x="0" y="18206"/>
                    <a:pt x="215" y="18682"/>
                    <a:pt x="512" y="19004"/>
                  </a:cubicBezTo>
                  <a:cubicBezTo>
                    <a:pt x="905" y="19432"/>
                    <a:pt x="1489" y="19718"/>
                    <a:pt x="2025" y="19933"/>
                  </a:cubicBezTo>
                  <a:cubicBezTo>
                    <a:pt x="2691" y="20183"/>
                    <a:pt x="3382" y="20325"/>
                    <a:pt x="4096" y="20445"/>
                  </a:cubicBezTo>
                  <a:cubicBezTo>
                    <a:pt x="4477" y="20504"/>
                    <a:pt x="4870" y="20552"/>
                    <a:pt x="5251" y="20564"/>
                  </a:cubicBezTo>
                  <a:cubicBezTo>
                    <a:pt x="5364" y="20578"/>
                    <a:pt x="5477" y="20584"/>
                    <a:pt x="5590" y="20584"/>
                  </a:cubicBezTo>
                  <a:cubicBezTo>
                    <a:pt x="5764" y="20584"/>
                    <a:pt x="5940" y="20569"/>
                    <a:pt x="6120" y="20540"/>
                  </a:cubicBezTo>
                  <a:cubicBezTo>
                    <a:pt x="6287" y="20504"/>
                    <a:pt x="6442" y="20468"/>
                    <a:pt x="6597" y="20385"/>
                  </a:cubicBezTo>
                  <a:cubicBezTo>
                    <a:pt x="6668" y="20349"/>
                    <a:pt x="6739" y="20302"/>
                    <a:pt x="6823" y="20266"/>
                  </a:cubicBezTo>
                  <a:cubicBezTo>
                    <a:pt x="6835" y="20262"/>
                    <a:pt x="6846" y="20261"/>
                    <a:pt x="6855" y="20261"/>
                  </a:cubicBezTo>
                  <a:cubicBezTo>
                    <a:pt x="6904" y="20261"/>
                    <a:pt x="6903" y="20313"/>
                    <a:pt x="6954" y="20373"/>
                  </a:cubicBezTo>
                  <a:cubicBezTo>
                    <a:pt x="7013" y="20480"/>
                    <a:pt x="7085" y="20564"/>
                    <a:pt x="7180" y="20647"/>
                  </a:cubicBezTo>
                  <a:cubicBezTo>
                    <a:pt x="7335" y="20766"/>
                    <a:pt x="7537" y="20849"/>
                    <a:pt x="7728" y="20921"/>
                  </a:cubicBezTo>
                  <a:cubicBezTo>
                    <a:pt x="8173" y="21101"/>
                    <a:pt x="8684" y="21149"/>
                    <a:pt x="9169" y="21149"/>
                  </a:cubicBezTo>
                  <a:cubicBezTo>
                    <a:pt x="9229" y="21149"/>
                    <a:pt x="9288" y="21148"/>
                    <a:pt x="9347" y="21147"/>
                  </a:cubicBezTo>
                  <a:cubicBezTo>
                    <a:pt x="9930" y="21123"/>
                    <a:pt x="10561" y="20980"/>
                    <a:pt x="11109" y="20766"/>
                  </a:cubicBezTo>
                  <a:cubicBezTo>
                    <a:pt x="11657" y="20528"/>
                    <a:pt x="12204" y="20123"/>
                    <a:pt x="12514" y="19599"/>
                  </a:cubicBezTo>
                  <a:cubicBezTo>
                    <a:pt x="12728" y="19242"/>
                    <a:pt x="12847" y="18861"/>
                    <a:pt x="12657" y="18456"/>
                  </a:cubicBezTo>
                  <a:cubicBezTo>
                    <a:pt x="12454" y="18051"/>
                    <a:pt x="12002" y="17849"/>
                    <a:pt x="11597" y="17706"/>
                  </a:cubicBezTo>
                  <a:cubicBezTo>
                    <a:pt x="11347" y="17623"/>
                    <a:pt x="11073" y="17575"/>
                    <a:pt x="10835" y="17468"/>
                  </a:cubicBezTo>
                  <a:lnTo>
                    <a:pt x="10907" y="17468"/>
                  </a:lnTo>
                  <a:cubicBezTo>
                    <a:pt x="11109" y="17468"/>
                    <a:pt x="11299" y="17504"/>
                    <a:pt x="11490" y="17516"/>
                  </a:cubicBezTo>
                  <a:cubicBezTo>
                    <a:pt x="11889" y="17560"/>
                    <a:pt x="12289" y="17604"/>
                    <a:pt x="12688" y="17604"/>
                  </a:cubicBezTo>
                  <a:cubicBezTo>
                    <a:pt x="12824" y="17604"/>
                    <a:pt x="12961" y="17599"/>
                    <a:pt x="13097" y="17587"/>
                  </a:cubicBezTo>
                  <a:cubicBezTo>
                    <a:pt x="13609" y="17527"/>
                    <a:pt x="14121" y="17385"/>
                    <a:pt x="14419" y="16932"/>
                  </a:cubicBezTo>
                  <a:cubicBezTo>
                    <a:pt x="14693" y="16515"/>
                    <a:pt x="14740" y="16003"/>
                    <a:pt x="14502" y="15551"/>
                  </a:cubicBezTo>
                  <a:cubicBezTo>
                    <a:pt x="14288" y="15146"/>
                    <a:pt x="13966" y="14813"/>
                    <a:pt x="13621" y="14527"/>
                  </a:cubicBezTo>
                  <a:cubicBezTo>
                    <a:pt x="13276" y="14253"/>
                    <a:pt x="12812" y="14110"/>
                    <a:pt x="12383" y="14039"/>
                  </a:cubicBezTo>
                  <a:cubicBezTo>
                    <a:pt x="12132" y="13999"/>
                    <a:pt x="11854" y="13975"/>
                    <a:pt x="11582" y="13975"/>
                  </a:cubicBezTo>
                  <a:cubicBezTo>
                    <a:pt x="11453" y="13975"/>
                    <a:pt x="11326" y="13980"/>
                    <a:pt x="11204" y="13991"/>
                  </a:cubicBezTo>
                  <a:cubicBezTo>
                    <a:pt x="11150" y="13995"/>
                    <a:pt x="11094" y="14001"/>
                    <a:pt x="11039" y="14009"/>
                  </a:cubicBezTo>
                  <a:lnTo>
                    <a:pt x="11039" y="14009"/>
                  </a:lnTo>
                  <a:cubicBezTo>
                    <a:pt x="11173" y="13941"/>
                    <a:pt x="11299" y="13848"/>
                    <a:pt x="11407" y="13765"/>
                  </a:cubicBezTo>
                  <a:cubicBezTo>
                    <a:pt x="11788" y="13467"/>
                    <a:pt x="12061" y="13027"/>
                    <a:pt x="12073" y="12515"/>
                  </a:cubicBezTo>
                  <a:cubicBezTo>
                    <a:pt x="12085" y="11932"/>
                    <a:pt x="11776" y="11384"/>
                    <a:pt x="11383" y="10967"/>
                  </a:cubicBezTo>
                  <a:cubicBezTo>
                    <a:pt x="10990" y="10539"/>
                    <a:pt x="10466" y="10372"/>
                    <a:pt x="10014" y="10027"/>
                  </a:cubicBezTo>
                  <a:cubicBezTo>
                    <a:pt x="9740" y="9812"/>
                    <a:pt x="9621" y="9419"/>
                    <a:pt x="9561" y="9086"/>
                  </a:cubicBezTo>
                  <a:cubicBezTo>
                    <a:pt x="9394" y="8110"/>
                    <a:pt x="9525" y="7050"/>
                    <a:pt x="9537" y="6074"/>
                  </a:cubicBezTo>
                  <a:cubicBezTo>
                    <a:pt x="9561" y="4943"/>
                    <a:pt x="9573" y="3823"/>
                    <a:pt x="9585" y="2692"/>
                  </a:cubicBezTo>
                  <a:cubicBezTo>
                    <a:pt x="9549" y="1918"/>
                    <a:pt x="9371" y="1204"/>
                    <a:pt x="8978" y="704"/>
                  </a:cubicBezTo>
                  <a:cubicBezTo>
                    <a:pt x="8633" y="271"/>
                    <a:pt x="8126" y="1"/>
                    <a:pt x="7436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248;p63">
              <a:extLst>
                <a:ext uri="{FF2B5EF4-FFF2-40B4-BE49-F238E27FC236}">
                  <a16:creationId xmlns:a16="http://schemas.microsoft.com/office/drawing/2014/main" id="{71ED0598-F007-4F2C-933D-92D5837D49BE}"/>
                </a:ext>
              </a:extLst>
            </p:cNvPr>
            <p:cNvSpPr/>
            <p:nvPr/>
          </p:nvSpPr>
          <p:spPr>
            <a:xfrm>
              <a:off x="6100264" y="2617778"/>
              <a:ext cx="545221" cy="669719"/>
            </a:xfrm>
            <a:custGeom>
              <a:avLst/>
              <a:gdLst/>
              <a:ahLst/>
              <a:cxnLst/>
              <a:rect l="l" t="t" r="r" b="b"/>
              <a:pathLst>
                <a:path w="11014" h="13529" extrusionOk="0">
                  <a:moveTo>
                    <a:pt x="6638" y="0"/>
                  </a:moveTo>
                  <a:cubicBezTo>
                    <a:pt x="4581" y="0"/>
                    <a:pt x="1790" y="874"/>
                    <a:pt x="1525" y="1313"/>
                  </a:cubicBezTo>
                  <a:cubicBezTo>
                    <a:pt x="834" y="2396"/>
                    <a:pt x="96" y="8040"/>
                    <a:pt x="1" y="12302"/>
                  </a:cubicBezTo>
                  <a:lnTo>
                    <a:pt x="1" y="12385"/>
                  </a:lnTo>
                  <a:lnTo>
                    <a:pt x="1" y="12897"/>
                  </a:lnTo>
                  <a:cubicBezTo>
                    <a:pt x="2078" y="13383"/>
                    <a:pt x="4259" y="13529"/>
                    <a:pt x="6133" y="13529"/>
                  </a:cubicBezTo>
                  <a:cubicBezTo>
                    <a:pt x="8620" y="13529"/>
                    <a:pt x="10566" y="13273"/>
                    <a:pt x="11014" y="13219"/>
                  </a:cubicBezTo>
                  <a:cubicBezTo>
                    <a:pt x="10990" y="13052"/>
                    <a:pt x="10966" y="12885"/>
                    <a:pt x="10931" y="12743"/>
                  </a:cubicBezTo>
                  <a:cubicBezTo>
                    <a:pt x="10931" y="12695"/>
                    <a:pt x="10907" y="12659"/>
                    <a:pt x="10907" y="12635"/>
                  </a:cubicBezTo>
                  <a:cubicBezTo>
                    <a:pt x="10252" y="8230"/>
                    <a:pt x="10609" y="1944"/>
                    <a:pt x="10478" y="1503"/>
                  </a:cubicBezTo>
                  <a:cubicBezTo>
                    <a:pt x="10300" y="955"/>
                    <a:pt x="8906" y="62"/>
                    <a:pt x="6835" y="3"/>
                  </a:cubicBezTo>
                  <a:cubicBezTo>
                    <a:pt x="6770" y="1"/>
                    <a:pt x="6705" y="0"/>
                    <a:pt x="66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250;p63">
              <a:extLst>
                <a:ext uri="{FF2B5EF4-FFF2-40B4-BE49-F238E27FC236}">
                  <a16:creationId xmlns:a16="http://schemas.microsoft.com/office/drawing/2014/main" id="{EA04B050-6F64-4B45-A720-39BCF7E2B99E}"/>
                </a:ext>
              </a:extLst>
            </p:cNvPr>
            <p:cNvSpPr/>
            <p:nvPr/>
          </p:nvSpPr>
          <p:spPr>
            <a:xfrm>
              <a:off x="6100264" y="3226770"/>
              <a:ext cx="541706" cy="33414"/>
            </a:xfrm>
            <a:custGeom>
              <a:avLst/>
              <a:gdLst/>
              <a:ahLst/>
              <a:cxnLst/>
              <a:rect l="l" t="t" r="r" b="b"/>
              <a:pathLst>
                <a:path w="10943" h="675" extrusionOk="0">
                  <a:moveTo>
                    <a:pt x="1" y="0"/>
                  </a:moveTo>
                  <a:lnTo>
                    <a:pt x="1" y="83"/>
                  </a:lnTo>
                  <a:cubicBezTo>
                    <a:pt x="1286" y="298"/>
                    <a:pt x="2560" y="464"/>
                    <a:pt x="3846" y="572"/>
                  </a:cubicBezTo>
                  <a:cubicBezTo>
                    <a:pt x="4774" y="639"/>
                    <a:pt x="5704" y="675"/>
                    <a:pt x="6634" y="675"/>
                  </a:cubicBezTo>
                  <a:cubicBezTo>
                    <a:pt x="7674" y="675"/>
                    <a:pt x="8715" y="630"/>
                    <a:pt x="9752" y="536"/>
                  </a:cubicBezTo>
                  <a:cubicBezTo>
                    <a:pt x="10133" y="512"/>
                    <a:pt x="10538" y="464"/>
                    <a:pt x="10942" y="417"/>
                  </a:cubicBezTo>
                  <a:cubicBezTo>
                    <a:pt x="10942" y="381"/>
                    <a:pt x="10931" y="345"/>
                    <a:pt x="10931" y="333"/>
                  </a:cubicBezTo>
                  <a:lnTo>
                    <a:pt x="10073" y="417"/>
                  </a:lnTo>
                  <a:cubicBezTo>
                    <a:pt x="9097" y="512"/>
                    <a:pt x="8133" y="572"/>
                    <a:pt x="7144" y="583"/>
                  </a:cubicBezTo>
                  <a:cubicBezTo>
                    <a:pt x="6919" y="588"/>
                    <a:pt x="6693" y="590"/>
                    <a:pt x="6468" y="590"/>
                  </a:cubicBezTo>
                  <a:cubicBezTo>
                    <a:pt x="4732" y="590"/>
                    <a:pt x="3006" y="467"/>
                    <a:pt x="1298" y="214"/>
                  </a:cubicBezTo>
                  <a:cubicBezTo>
                    <a:pt x="870" y="155"/>
                    <a:pt x="429" y="83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251;p63">
              <a:extLst>
                <a:ext uri="{FF2B5EF4-FFF2-40B4-BE49-F238E27FC236}">
                  <a16:creationId xmlns:a16="http://schemas.microsoft.com/office/drawing/2014/main" id="{EE4518A5-3768-4227-A5EF-4C8DDC3B7E8F}"/>
                </a:ext>
              </a:extLst>
            </p:cNvPr>
            <p:cNvSpPr/>
            <p:nvPr/>
          </p:nvSpPr>
          <p:spPr>
            <a:xfrm>
              <a:off x="6249175" y="2554216"/>
              <a:ext cx="175333" cy="127320"/>
            </a:xfrm>
            <a:custGeom>
              <a:avLst/>
              <a:gdLst/>
              <a:ahLst/>
              <a:cxnLst/>
              <a:rect l="l" t="t" r="r" b="b"/>
              <a:pathLst>
                <a:path w="4121" h="2572" extrusionOk="0">
                  <a:moveTo>
                    <a:pt x="3751" y="1"/>
                  </a:moveTo>
                  <a:lnTo>
                    <a:pt x="1" y="489"/>
                  </a:lnTo>
                  <a:lnTo>
                    <a:pt x="322" y="2192"/>
                  </a:lnTo>
                  <a:cubicBezTo>
                    <a:pt x="322" y="2192"/>
                    <a:pt x="523" y="2571"/>
                    <a:pt x="1490" y="2571"/>
                  </a:cubicBezTo>
                  <a:cubicBezTo>
                    <a:pt x="1746" y="2571"/>
                    <a:pt x="2056" y="2545"/>
                    <a:pt x="2430" y="2477"/>
                  </a:cubicBezTo>
                  <a:cubicBezTo>
                    <a:pt x="4121" y="2156"/>
                    <a:pt x="4037" y="1346"/>
                    <a:pt x="4037" y="1346"/>
                  </a:cubicBezTo>
                  <a:lnTo>
                    <a:pt x="3751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252;p63">
              <a:extLst>
                <a:ext uri="{FF2B5EF4-FFF2-40B4-BE49-F238E27FC236}">
                  <a16:creationId xmlns:a16="http://schemas.microsoft.com/office/drawing/2014/main" id="{D9FDD28F-55FE-4AA4-B352-9C9BE4DD89CA}"/>
                </a:ext>
              </a:extLst>
            </p:cNvPr>
            <p:cNvSpPr/>
            <p:nvPr/>
          </p:nvSpPr>
          <p:spPr>
            <a:xfrm>
              <a:off x="6252979" y="2541550"/>
              <a:ext cx="203318" cy="103301"/>
            </a:xfrm>
            <a:custGeom>
              <a:avLst/>
              <a:gdLst/>
              <a:ahLst/>
              <a:cxnLst/>
              <a:rect l="l" t="t" r="r" b="b"/>
              <a:pathLst>
                <a:path w="4703" h="2087" extrusionOk="0">
                  <a:moveTo>
                    <a:pt x="3630" y="1"/>
                  </a:moveTo>
                  <a:cubicBezTo>
                    <a:pt x="3540" y="1"/>
                    <a:pt x="3450" y="3"/>
                    <a:pt x="3358" y="7"/>
                  </a:cubicBezTo>
                  <a:cubicBezTo>
                    <a:pt x="2488" y="55"/>
                    <a:pt x="1619" y="257"/>
                    <a:pt x="774" y="483"/>
                  </a:cubicBezTo>
                  <a:cubicBezTo>
                    <a:pt x="560" y="543"/>
                    <a:pt x="345" y="602"/>
                    <a:pt x="226" y="745"/>
                  </a:cubicBezTo>
                  <a:cubicBezTo>
                    <a:pt x="71" y="948"/>
                    <a:pt x="0" y="1364"/>
                    <a:pt x="119" y="1555"/>
                  </a:cubicBezTo>
                  <a:cubicBezTo>
                    <a:pt x="286" y="1817"/>
                    <a:pt x="726" y="1983"/>
                    <a:pt x="1072" y="2043"/>
                  </a:cubicBezTo>
                  <a:cubicBezTo>
                    <a:pt x="1247" y="2074"/>
                    <a:pt x="1425" y="2087"/>
                    <a:pt x="1602" y="2087"/>
                  </a:cubicBezTo>
                  <a:cubicBezTo>
                    <a:pt x="1833" y="2087"/>
                    <a:pt x="2064" y="2065"/>
                    <a:pt x="2286" y="2031"/>
                  </a:cubicBezTo>
                  <a:cubicBezTo>
                    <a:pt x="2786" y="1960"/>
                    <a:pt x="3274" y="1841"/>
                    <a:pt x="3703" y="1614"/>
                  </a:cubicBezTo>
                  <a:cubicBezTo>
                    <a:pt x="4131" y="1388"/>
                    <a:pt x="4489" y="1043"/>
                    <a:pt x="4632" y="650"/>
                  </a:cubicBezTo>
                  <a:cubicBezTo>
                    <a:pt x="4667" y="507"/>
                    <a:pt x="4703" y="364"/>
                    <a:pt x="4608" y="245"/>
                  </a:cubicBezTo>
                  <a:cubicBezTo>
                    <a:pt x="4536" y="138"/>
                    <a:pt x="4370" y="78"/>
                    <a:pt x="4227" y="55"/>
                  </a:cubicBezTo>
                  <a:cubicBezTo>
                    <a:pt x="4029" y="13"/>
                    <a:pt x="3832" y="1"/>
                    <a:pt x="363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253;p63">
              <a:extLst>
                <a:ext uri="{FF2B5EF4-FFF2-40B4-BE49-F238E27FC236}">
                  <a16:creationId xmlns:a16="http://schemas.microsoft.com/office/drawing/2014/main" id="{1006B3AF-F999-4175-A33E-63CE59EFE9C1}"/>
                </a:ext>
              </a:extLst>
            </p:cNvPr>
            <p:cNvSpPr/>
            <p:nvPr/>
          </p:nvSpPr>
          <p:spPr>
            <a:xfrm>
              <a:off x="6610695" y="2792971"/>
              <a:ext cx="226375" cy="523390"/>
            </a:xfrm>
            <a:custGeom>
              <a:avLst/>
              <a:gdLst/>
              <a:ahLst/>
              <a:cxnLst/>
              <a:rect l="l" t="t" r="r" b="b"/>
              <a:pathLst>
                <a:path w="4573" h="10573" extrusionOk="0">
                  <a:moveTo>
                    <a:pt x="2298" y="0"/>
                  </a:moveTo>
                  <a:cubicBezTo>
                    <a:pt x="2084" y="238"/>
                    <a:pt x="1846" y="464"/>
                    <a:pt x="1608" y="667"/>
                  </a:cubicBezTo>
                  <a:cubicBezTo>
                    <a:pt x="1108" y="1131"/>
                    <a:pt x="560" y="1536"/>
                    <a:pt x="0" y="1953"/>
                  </a:cubicBezTo>
                  <a:cubicBezTo>
                    <a:pt x="1167" y="4643"/>
                    <a:pt x="1298" y="8049"/>
                    <a:pt x="1179" y="10180"/>
                  </a:cubicBezTo>
                  <a:cubicBezTo>
                    <a:pt x="1334" y="10251"/>
                    <a:pt x="3025" y="10477"/>
                    <a:pt x="3453" y="10573"/>
                  </a:cubicBezTo>
                  <a:cubicBezTo>
                    <a:pt x="4572" y="7215"/>
                    <a:pt x="4322" y="4155"/>
                    <a:pt x="3251" y="1798"/>
                  </a:cubicBezTo>
                  <a:cubicBezTo>
                    <a:pt x="2953" y="1143"/>
                    <a:pt x="2620" y="536"/>
                    <a:pt x="2298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254;p63">
              <a:extLst>
                <a:ext uri="{FF2B5EF4-FFF2-40B4-BE49-F238E27FC236}">
                  <a16:creationId xmlns:a16="http://schemas.microsoft.com/office/drawing/2014/main" id="{9608E4F3-C341-4DFF-96D1-91F6D2943974}"/>
                </a:ext>
              </a:extLst>
            </p:cNvPr>
            <p:cNvSpPr/>
            <p:nvPr/>
          </p:nvSpPr>
          <p:spPr>
            <a:xfrm>
              <a:off x="6505203" y="2642629"/>
              <a:ext cx="255829" cy="290629"/>
            </a:xfrm>
            <a:custGeom>
              <a:avLst/>
              <a:gdLst/>
              <a:ahLst/>
              <a:cxnLst/>
              <a:rect l="l" t="t" r="r" b="b"/>
              <a:pathLst>
                <a:path w="5168" h="5871" extrusionOk="0">
                  <a:moveTo>
                    <a:pt x="1084" y="1"/>
                  </a:moveTo>
                  <a:cubicBezTo>
                    <a:pt x="0" y="108"/>
                    <a:pt x="36" y="2025"/>
                    <a:pt x="965" y="3382"/>
                  </a:cubicBezTo>
                  <a:cubicBezTo>
                    <a:pt x="1393" y="4001"/>
                    <a:pt x="1739" y="4621"/>
                    <a:pt x="1989" y="5216"/>
                  </a:cubicBezTo>
                  <a:cubicBezTo>
                    <a:pt x="1989" y="5240"/>
                    <a:pt x="2000" y="5252"/>
                    <a:pt x="2024" y="5287"/>
                  </a:cubicBezTo>
                  <a:cubicBezTo>
                    <a:pt x="2108" y="5478"/>
                    <a:pt x="2179" y="5668"/>
                    <a:pt x="2239" y="5871"/>
                  </a:cubicBezTo>
                  <a:cubicBezTo>
                    <a:pt x="2346" y="5787"/>
                    <a:pt x="2465" y="5716"/>
                    <a:pt x="2572" y="5644"/>
                  </a:cubicBezTo>
                  <a:cubicBezTo>
                    <a:pt x="2870" y="5454"/>
                    <a:pt x="3179" y="5252"/>
                    <a:pt x="3477" y="5061"/>
                  </a:cubicBezTo>
                  <a:cubicBezTo>
                    <a:pt x="3846" y="4811"/>
                    <a:pt x="4465" y="4347"/>
                    <a:pt x="4846" y="3930"/>
                  </a:cubicBezTo>
                  <a:cubicBezTo>
                    <a:pt x="4870" y="3906"/>
                    <a:pt x="4894" y="3870"/>
                    <a:pt x="4917" y="3847"/>
                  </a:cubicBezTo>
                  <a:cubicBezTo>
                    <a:pt x="5037" y="3728"/>
                    <a:pt x="5132" y="3609"/>
                    <a:pt x="5168" y="3501"/>
                  </a:cubicBezTo>
                  <a:cubicBezTo>
                    <a:pt x="5072" y="3323"/>
                    <a:pt x="4977" y="3144"/>
                    <a:pt x="4882" y="3013"/>
                  </a:cubicBezTo>
                  <a:cubicBezTo>
                    <a:pt x="4858" y="2977"/>
                    <a:pt x="4846" y="2966"/>
                    <a:pt x="4834" y="2930"/>
                  </a:cubicBezTo>
                  <a:cubicBezTo>
                    <a:pt x="3691" y="1168"/>
                    <a:pt x="2239" y="120"/>
                    <a:pt x="1334" y="13"/>
                  </a:cubicBezTo>
                  <a:cubicBezTo>
                    <a:pt x="1262" y="1"/>
                    <a:pt x="1203" y="1"/>
                    <a:pt x="11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255;p63">
              <a:extLst>
                <a:ext uri="{FF2B5EF4-FFF2-40B4-BE49-F238E27FC236}">
                  <a16:creationId xmlns:a16="http://schemas.microsoft.com/office/drawing/2014/main" id="{88AB2434-E203-4E7E-8BCD-96CF4E67C147}"/>
                </a:ext>
              </a:extLst>
            </p:cNvPr>
            <p:cNvSpPr/>
            <p:nvPr/>
          </p:nvSpPr>
          <p:spPr>
            <a:xfrm>
              <a:off x="6561785" y="2642084"/>
              <a:ext cx="186872" cy="262314"/>
            </a:xfrm>
            <a:custGeom>
              <a:avLst/>
              <a:gdLst/>
              <a:ahLst/>
              <a:cxnLst/>
              <a:rect l="l" t="t" r="r" b="b"/>
              <a:pathLst>
                <a:path w="3775" h="5299" extrusionOk="0">
                  <a:moveTo>
                    <a:pt x="0" y="0"/>
                  </a:moveTo>
                  <a:cubicBezTo>
                    <a:pt x="548" y="262"/>
                    <a:pt x="1072" y="619"/>
                    <a:pt x="1524" y="1036"/>
                  </a:cubicBezTo>
                  <a:cubicBezTo>
                    <a:pt x="2239" y="1691"/>
                    <a:pt x="2810" y="2465"/>
                    <a:pt x="3310" y="3286"/>
                  </a:cubicBezTo>
                  <a:cubicBezTo>
                    <a:pt x="3286" y="3298"/>
                    <a:pt x="3251" y="3334"/>
                    <a:pt x="3227" y="3358"/>
                  </a:cubicBezTo>
                  <a:cubicBezTo>
                    <a:pt x="3036" y="3548"/>
                    <a:pt x="2810" y="3750"/>
                    <a:pt x="2596" y="3929"/>
                  </a:cubicBezTo>
                  <a:cubicBezTo>
                    <a:pt x="2167" y="4298"/>
                    <a:pt x="1703" y="4655"/>
                    <a:pt x="1227" y="4965"/>
                  </a:cubicBezTo>
                  <a:cubicBezTo>
                    <a:pt x="1107" y="5060"/>
                    <a:pt x="977" y="5144"/>
                    <a:pt x="846" y="5227"/>
                  </a:cubicBezTo>
                  <a:cubicBezTo>
                    <a:pt x="846" y="5251"/>
                    <a:pt x="857" y="5263"/>
                    <a:pt x="869" y="5298"/>
                  </a:cubicBezTo>
                  <a:cubicBezTo>
                    <a:pt x="1727" y="4774"/>
                    <a:pt x="2524" y="4179"/>
                    <a:pt x="3239" y="3489"/>
                  </a:cubicBezTo>
                  <a:lnTo>
                    <a:pt x="3370" y="3358"/>
                  </a:lnTo>
                  <a:cubicBezTo>
                    <a:pt x="3370" y="3381"/>
                    <a:pt x="3370" y="3381"/>
                    <a:pt x="3393" y="3393"/>
                  </a:cubicBezTo>
                  <a:cubicBezTo>
                    <a:pt x="3489" y="3572"/>
                    <a:pt x="3596" y="3762"/>
                    <a:pt x="3703" y="3941"/>
                  </a:cubicBezTo>
                  <a:cubicBezTo>
                    <a:pt x="3727" y="3917"/>
                    <a:pt x="3751" y="3881"/>
                    <a:pt x="3774" y="3858"/>
                  </a:cubicBezTo>
                  <a:cubicBezTo>
                    <a:pt x="3703" y="3739"/>
                    <a:pt x="3644" y="3596"/>
                    <a:pt x="3572" y="3489"/>
                  </a:cubicBezTo>
                  <a:cubicBezTo>
                    <a:pt x="3536" y="3441"/>
                    <a:pt x="3489" y="3358"/>
                    <a:pt x="3453" y="3298"/>
                  </a:cubicBezTo>
                  <a:cubicBezTo>
                    <a:pt x="3560" y="3191"/>
                    <a:pt x="3644" y="3108"/>
                    <a:pt x="3727" y="3000"/>
                  </a:cubicBezTo>
                  <a:cubicBezTo>
                    <a:pt x="3715" y="2977"/>
                    <a:pt x="3703" y="2965"/>
                    <a:pt x="3691" y="2929"/>
                  </a:cubicBezTo>
                  <a:lnTo>
                    <a:pt x="3405" y="3215"/>
                  </a:lnTo>
                  <a:cubicBezTo>
                    <a:pt x="3179" y="2858"/>
                    <a:pt x="2941" y="2512"/>
                    <a:pt x="2691" y="2191"/>
                  </a:cubicBezTo>
                  <a:cubicBezTo>
                    <a:pt x="2096" y="1405"/>
                    <a:pt x="1393" y="726"/>
                    <a:pt x="560" y="214"/>
                  </a:cubicBezTo>
                  <a:cubicBezTo>
                    <a:pt x="441" y="143"/>
                    <a:pt x="322" y="71"/>
                    <a:pt x="191" y="12"/>
                  </a:cubicBezTo>
                  <a:cubicBezTo>
                    <a:pt x="119" y="0"/>
                    <a:pt x="6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256;p63">
              <a:extLst>
                <a:ext uri="{FF2B5EF4-FFF2-40B4-BE49-F238E27FC236}">
                  <a16:creationId xmlns:a16="http://schemas.microsoft.com/office/drawing/2014/main" id="{D01E4AC2-EB83-48AA-B145-DF0F9A578475}"/>
                </a:ext>
              </a:extLst>
            </p:cNvPr>
            <p:cNvSpPr/>
            <p:nvPr/>
          </p:nvSpPr>
          <p:spPr>
            <a:xfrm>
              <a:off x="6588864" y="3296966"/>
              <a:ext cx="307708" cy="467601"/>
            </a:xfrm>
            <a:custGeom>
              <a:avLst/>
              <a:gdLst/>
              <a:ahLst/>
              <a:cxnLst/>
              <a:rect l="l" t="t" r="r" b="b"/>
              <a:pathLst>
                <a:path w="6216" h="9446" extrusionOk="0">
                  <a:moveTo>
                    <a:pt x="2812" y="1"/>
                  </a:moveTo>
                  <a:cubicBezTo>
                    <a:pt x="1957" y="1"/>
                    <a:pt x="960" y="468"/>
                    <a:pt x="656" y="701"/>
                  </a:cubicBezTo>
                  <a:cubicBezTo>
                    <a:pt x="1" y="1201"/>
                    <a:pt x="953" y="9000"/>
                    <a:pt x="1358" y="9286"/>
                  </a:cubicBezTo>
                  <a:cubicBezTo>
                    <a:pt x="1511" y="9405"/>
                    <a:pt x="1803" y="9446"/>
                    <a:pt x="2131" y="9446"/>
                  </a:cubicBezTo>
                  <a:cubicBezTo>
                    <a:pt x="2621" y="9446"/>
                    <a:pt x="3190" y="9355"/>
                    <a:pt x="3489" y="9298"/>
                  </a:cubicBezTo>
                  <a:cubicBezTo>
                    <a:pt x="3978" y="9226"/>
                    <a:pt x="5418" y="8821"/>
                    <a:pt x="5823" y="8512"/>
                  </a:cubicBezTo>
                  <a:cubicBezTo>
                    <a:pt x="6216" y="8214"/>
                    <a:pt x="5525" y="3571"/>
                    <a:pt x="5311" y="2023"/>
                  </a:cubicBezTo>
                  <a:cubicBezTo>
                    <a:pt x="5109" y="475"/>
                    <a:pt x="4168" y="249"/>
                    <a:pt x="3239" y="46"/>
                  </a:cubicBezTo>
                  <a:cubicBezTo>
                    <a:pt x="3104" y="15"/>
                    <a:pt x="2960" y="1"/>
                    <a:pt x="28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257;p63">
              <a:extLst>
                <a:ext uri="{FF2B5EF4-FFF2-40B4-BE49-F238E27FC236}">
                  <a16:creationId xmlns:a16="http://schemas.microsoft.com/office/drawing/2014/main" id="{4E62B28C-FEE0-429A-A002-A49189C2D7B7}"/>
                </a:ext>
              </a:extLst>
            </p:cNvPr>
            <p:cNvSpPr/>
            <p:nvPr/>
          </p:nvSpPr>
          <p:spPr>
            <a:xfrm>
              <a:off x="6700296" y="3297659"/>
              <a:ext cx="178011" cy="322954"/>
            </a:xfrm>
            <a:custGeom>
              <a:avLst/>
              <a:gdLst/>
              <a:ahLst/>
              <a:cxnLst/>
              <a:rect l="l" t="t" r="r" b="b"/>
              <a:pathLst>
                <a:path w="3596" h="6524" extrusionOk="0">
                  <a:moveTo>
                    <a:pt x="567" y="0"/>
                  </a:moveTo>
                  <a:cubicBezTo>
                    <a:pt x="381" y="0"/>
                    <a:pt x="189" y="23"/>
                    <a:pt x="0" y="56"/>
                  </a:cubicBezTo>
                  <a:cubicBezTo>
                    <a:pt x="191" y="687"/>
                    <a:pt x="334" y="1330"/>
                    <a:pt x="441" y="1985"/>
                  </a:cubicBezTo>
                  <a:cubicBezTo>
                    <a:pt x="595" y="2842"/>
                    <a:pt x="691" y="3723"/>
                    <a:pt x="810" y="4604"/>
                  </a:cubicBezTo>
                  <a:cubicBezTo>
                    <a:pt x="869" y="4997"/>
                    <a:pt x="929" y="5438"/>
                    <a:pt x="988" y="5867"/>
                  </a:cubicBezTo>
                  <a:cubicBezTo>
                    <a:pt x="1072" y="6009"/>
                    <a:pt x="1167" y="6152"/>
                    <a:pt x="1322" y="6248"/>
                  </a:cubicBezTo>
                  <a:cubicBezTo>
                    <a:pt x="1656" y="6477"/>
                    <a:pt x="2109" y="6524"/>
                    <a:pt x="2528" y="6524"/>
                  </a:cubicBezTo>
                  <a:cubicBezTo>
                    <a:pt x="2587" y="6524"/>
                    <a:pt x="2646" y="6523"/>
                    <a:pt x="2703" y="6521"/>
                  </a:cubicBezTo>
                  <a:cubicBezTo>
                    <a:pt x="3012" y="6509"/>
                    <a:pt x="3310" y="6462"/>
                    <a:pt x="3596" y="6402"/>
                  </a:cubicBezTo>
                  <a:cubicBezTo>
                    <a:pt x="3465" y="4866"/>
                    <a:pt x="3167" y="2914"/>
                    <a:pt x="3048" y="2021"/>
                  </a:cubicBezTo>
                  <a:cubicBezTo>
                    <a:pt x="2834" y="473"/>
                    <a:pt x="1905" y="259"/>
                    <a:pt x="976" y="44"/>
                  </a:cubicBezTo>
                  <a:cubicBezTo>
                    <a:pt x="847" y="13"/>
                    <a:pt x="709" y="0"/>
                    <a:pt x="5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258;p63">
              <a:extLst>
                <a:ext uri="{FF2B5EF4-FFF2-40B4-BE49-F238E27FC236}">
                  <a16:creationId xmlns:a16="http://schemas.microsoft.com/office/drawing/2014/main" id="{29BBDFDC-A4B4-48F5-B91E-A08C01B2C1AD}"/>
                </a:ext>
              </a:extLst>
            </p:cNvPr>
            <p:cNvSpPr/>
            <p:nvPr/>
          </p:nvSpPr>
          <p:spPr>
            <a:xfrm>
              <a:off x="6813461" y="3596512"/>
              <a:ext cx="75491" cy="40345"/>
            </a:xfrm>
            <a:custGeom>
              <a:avLst/>
              <a:gdLst/>
              <a:ahLst/>
              <a:cxnLst/>
              <a:rect l="l" t="t" r="r" b="b"/>
              <a:pathLst>
                <a:path w="1525" h="815" extrusionOk="0">
                  <a:moveTo>
                    <a:pt x="771" y="1"/>
                  </a:moveTo>
                  <a:cubicBezTo>
                    <a:pt x="480" y="1"/>
                    <a:pt x="170" y="18"/>
                    <a:pt x="107" y="68"/>
                  </a:cubicBezTo>
                  <a:cubicBezTo>
                    <a:pt x="0" y="175"/>
                    <a:pt x="48" y="687"/>
                    <a:pt x="214" y="782"/>
                  </a:cubicBezTo>
                  <a:cubicBezTo>
                    <a:pt x="258" y="805"/>
                    <a:pt x="359" y="815"/>
                    <a:pt x="486" y="815"/>
                  </a:cubicBezTo>
                  <a:cubicBezTo>
                    <a:pt x="809" y="815"/>
                    <a:pt x="1296" y="753"/>
                    <a:pt x="1381" y="711"/>
                  </a:cubicBezTo>
                  <a:cubicBezTo>
                    <a:pt x="1524" y="627"/>
                    <a:pt x="1500" y="151"/>
                    <a:pt x="1322" y="32"/>
                  </a:cubicBezTo>
                  <a:cubicBezTo>
                    <a:pt x="1288" y="15"/>
                    <a:pt x="1037" y="1"/>
                    <a:pt x="7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259;p63">
              <a:extLst>
                <a:ext uri="{FF2B5EF4-FFF2-40B4-BE49-F238E27FC236}">
                  <a16:creationId xmlns:a16="http://schemas.microsoft.com/office/drawing/2014/main" id="{C6A490AB-B628-4234-BC8D-BE5F1AA65ED8}"/>
                </a:ext>
              </a:extLst>
            </p:cNvPr>
            <p:cNvSpPr/>
            <p:nvPr/>
          </p:nvSpPr>
          <p:spPr>
            <a:xfrm>
              <a:off x="6588864" y="3302758"/>
              <a:ext cx="150933" cy="462205"/>
            </a:xfrm>
            <a:custGeom>
              <a:avLst/>
              <a:gdLst/>
              <a:ahLst/>
              <a:cxnLst/>
              <a:rect l="l" t="t" r="r" b="b"/>
              <a:pathLst>
                <a:path w="3049" h="9337" extrusionOk="0">
                  <a:moveTo>
                    <a:pt x="1977" y="1"/>
                  </a:moveTo>
                  <a:cubicBezTo>
                    <a:pt x="1394" y="156"/>
                    <a:pt x="858" y="418"/>
                    <a:pt x="656" y="584"/>
                  </a:cubicBezTo>
                  <a:cubicBezTo>
                    <a:pt x="1" y="1084"/>
                    <a:pt x="965" y="8883"/>
                    <a:pt x="1334" y="9181"/>
                  </a:cubicBezTo>
                  <a:cubicBezTo>
                    <a:pt x="1486" y="9296"/>
                    <a:pt x="1770" y="9337"/>
                    <a:pt x="2090" y="9337"/>
                  </a:cubicBezTo>
                  <a:cubicBezTo>
                    <a:pt x="2398" y="9337"/>
                    <a:pt x="2739" y="9299"/>
                    <a:pt x="3025" y="9252"/>
                  </a:cubicBezTo>
                  <a:cubicBezTo>
                    <a:pt x="3049" y="7573"/>
                    <a:pt x="2799" y="5883"/>
                    <a:pt x="2608" y="4204"/>
                  </a:cubicBezTo>
                  <a:cubicBezTo>
                    <a:pt x="2442" y="2799"/>
                    <a:pt x="2335" y="1370"/>
                    <a:pt x="1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260;p63">
              <a:extLst>
                <a:ext uri="{FF2B5EF4-FFF2-40B4-BE49-F238E27FC236}">
                  <a16:creationId xmlns:a16="http://schemas.microsoft.com/office/drawing/2014/main" id="{26359718-78B7-483F-B4B3-5ADF1803D3D4}"/>
                </a:ext>
              </a:extLst>
            </p:cNvPr>
            <p:cNvSpPr/>
            <p:nvPr/>
          </p:nvSpPr>
          <p:spPr>
            <a:xfrm>
              <a:off x="6461590" y="2616739"/>
              <a:ext cx="228702" cy="831048"/>
            </a:xfrm>
            <a:custGeom>
              <a:avLst/>
              <a:gdLst/>
              <a:ahLst/>
              <a:cxnLst/>
              <a:rect l="l" t="t" r="r" b="b"/>
              <a:pathLst>
                <a:path w="4620" h="16788" extrusionOk="0">
                  <a:moveTo>
                    <a:pt x="441" y="0"/>
                  </a:moveTo>
                  <a:cubicBezTo>
                    <a:pt x="441" y="0"/>
                    <a:pt x="0" y="3917"/>
                    <a:pt x="726" y="7965"/>
                  </a:cubicBezTo>
                  <a:cubicBezTo>
                    <a:pt x="1441" y="12025"/>
                    <a:pt x="3453" y="16788"/>
                    <a:pt x="3453" y="16788"/>
                  </a:cubicBezTo>
                  <a:lnTo>
                    <a:pt x="4620" y="16312"/>
                  </a:lnTo>
                  <a:cubicBezTo>
                    <a:pt x="4620" y="16312"/>
                    <a:pt x="3691" y="13490"/>
                    <a:pt x="2631" y="9227"/>
                  </a:cubicBezTo>
                  <a:cubicBezTo>
                    <a:pt x="1619" y="5144"/>
                    <a:pt x="2155" y="381"/>
                    <a:pt x="2155" y="381"/>
                  </a:cubicBezTo>
                  <a:lnTo>
                    <a:pt x="4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261;p63">
              <a:extLst>
                <a:ext uri="{FF2B5EF4-FFF2-40B4-BE49-F238E27FC236}">
                  <a16:creationId xmlns:a16="http://schemas.microsoft.com/office/drawing/2014/main" id="{5F220168-7DD7-4CAA-8214-CAB2199DED12}"/>
                </a:ext>
              </a:extLst>
            </p:cNvPr>
            <p:cNvSpPr/>
            <p:nvPr/>
          </p:nvSpPr>
          <p:spPr>
            <a:xfrm>
              <a:off x="6027197" y="1907848"/>
              <a:ext cx="229890" cy="308351"/>
            </a:xfrm>
            <a:custGeom>
              <a:avLst/>
              <a:gdLst/>
              <a:ahLst/>
              <a:cxnLst/>
              <a:rect l="l" t="t" r="r" b="b"/>
              <a:pathLst>
                <a:path w="4644" h="6229" extrusionOk="0">
                  <a:moveTo>
                    <a:pt x="3710" y="0"/>
                  </a:moveTo>
                  <a:cubicBezTo>
                    <a:pt x="3339" y="0"/>
                    <a:pt x="2912" y="156"/>
                    <a:pt x="2655" y="295"/>
                  </a:cubicBezTo>
                  <a:cubicBezTo>
                    <a:pt x="1036" y="1128"/>
                    <a:pt x="0" y="3021"/>
                    <a:pt x="215" y="4843"/>
                  </a:cubicBezTo>
                  <a:cubicBezTo>
                    <a:pt x="238" y="5152"/>
                    <a:pt x="322" y="5450"/>
                    <a:pt x="476" y="5724"/>
                  </a:cubicBezTo>
                  <a:cubicBezTo>
                    <a:pt x="643" y="5986"/>
                    <a:pt x="917" y="6200"/>
                    <a:pt x="1215" y="6224"/>
                  </a:cubicBezTo>
                  <a:cubicBezTo>
                    <a:pt x="1245" y="6227"/>
                    <a:pt x="1274" y="6229"/>
                    <a:pt x="1304" y="6229"/>
                  </a:cubicBezTo>
                  <a:cubicBezTo>
                    <a:pt x="1809" y="6229"/>
                    <a:pt x="2208" y="5758"/>
                    <a:pt x="2501" y="5319"/>
                  </a:cubicBezTo>
                  <a:cubicBezTo>
                    <a:pt x="3060" y="4545"/>
                    <a:pt x="3596" y="3759"/>
                    <a:pt x="3965" y="2878"/>
                  </a:cubicBezTo>
                  <a:cubicBezTo>
                    <a:pt x="4239" y="2235"/>
                    <a:pt x="4644" y="1128"/>
                    <a:pt x="4382" y="402"/>
                  </a:cubicBezTo>
                  <a:cubicBezTo>
                    <a:pt x="4275" y="103"/>
                    <a:pt x="4011" y="0"/>
                    <a:pt x="3710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262;p63">
              <a:extLst>
                <a:ext uri="{FF2B5EF4-FFF2-40B4-BE49-F238E27FC236}">
                  <a16:creationId xmlns:a16="http://schemas.microsoft.com/office/drawing/2014/main" id="{A3C76688-8133-485E-91E5-544B2029723A}"/>
                </a:ext>
              </a:extLst>
            </p:cNvPr>
            <p:cNvSpPr/>
            <p:nvPr/>
          </p:nvSpPr>
          <p:spPr>
            <a:xfrm>
              <a:off x="6036008" y="1911165"/>
              <a:ext cx="602396" cy="687293"/>
            </a:xfrm>
            <a:custGeom>
              <a:avLst/>
              <a:gdLst/>
              <a:ahLst/>
              <a:cxnLst/>
              <a:rect l="l" t="t" r="r" b="b"/>
              <a:pathLst>
                <a:path w="12169" h="13884" extrusionOk="0">
                  <a:moveTo>
                    <a:pt x="5859" y="1"/>
                  </a:moveTo>
                  <a:cubicBezTo>
                    <a:pt x="2509" y="1"/>
                    <a:pt x="47" y="2792"/>
                    <a:pt x="1" y="7228"/>
                  </a:cubicBezTo>
                  <a:cubicBezTo>
                    <a:pt x="1" y="7800"/>
                    <a:pt x="25" y="8336"/>
                    <a:pt x="84" y="8860"/>
                  </a:cubicBezTo>
                  <a:lnTo>
                    <a:pt x="84" y="8883"/>
                  </a:lnTo>
                  <a:cubicBezTo>
                    <a:pt x="96" y="9050"/>
                    <a:pt x="120" y="9193"/>
                    <a:pt x="144" y="9360"/>
                  </a:cubicBezTo>
                  <a:cubicBezTo>
                    <a:pt x="346" y="10681"/>
                    <a:pt x="810" y="11812"/>
                    <a:pt x="1692" y="12610"/>
                  </a:cubicBezTo>
                  <a:lnTo>
                    <a:pt x="1703" y="12622"/>
                  </a:lnTo>
                  <a:cubicBezTo>
                    <a:pt x="1846" y="12753"/>
                    <a:pt x="2025" y="12884"/>
                    <a:pt x="2203" y="13003"/>
                  </a:cubicBezTo>
                  <a:cubicBezTo>
                    <a:pt x="2965" y="13503"/>
                    <a:pt x="3978" y="13813"/>
                    <a:pt x="5311" y="13884"/>
                  </a:cubicBezTo>
                  <a:lnTo>
                    <a:pt x="5692" y="13884"/>
                  </a:lnTo>
                  <a:cubicBezTo>
                    <a:pt x="5847" y="13884"/>
                    <a:pt x="5990" y="13884"/>
                    <a:pt x="6156" y="13872"/>
                  </a:cubicBezTo>
                  <a:cubicBezTo>
                    <a:pt x="8038" y="13741"/>
                    <a:pt x="9728" y="12586"/>
                    <a:pt x="10752" y="10848"/>
                  </a:cubicBezTo>
                  <a:cubicBezTo>
                    <a:pt x="10764" y="10836"/>
                    <a:pt x="10764" y="10824"/>
                    <a:pt x="10776" y="10800"/>
                  </a:cubicBezTo>
                  <a:cubicBezTo>
                    <a:pt x="10871" y="10657"/>
                    <a:pt x="10943" y="10526"/>
                    <a:pt x="11014" y="10360"/>
                  </a:cubicBezTo>
                  <a:cubicBezTo>
                    <a:pt x="11395" y="9586"/>
                    <a:pt x="11645" y="8717"/>
                    <a:pt x="11752" y="7764"/>
                  </a:cubicBezTo>
                  <a:cubicBezTo>
                    <a:pt x="12169" y="3859"/>
                    <a:pt x="9752" y="239"/>
                    <a:pt x="6252" y="13"/>
                  </a:cubicBezTo>
                  <a:cubicBezTo>
                    <a:pt x="6119" y="5"/>
                    <a:pt x="5988" y="1"/>
                    <a:pt x="5859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263;p63">
              <a:extLst>
                <a:ext uri="{FF2B5EF4-FFF2-40B4-BE49-F238E27FC236}">
                  <a16:creationId xmlns:a16="http://schemas.microsoft.com/office/drawing/2014/main" id="{42335EDA-D1AB-4CD8-82FF-33B5D6E8385C}"/>
                </a:ext>
              </a:extLst>
            </p:cNvPr>
            <p:cNvSpPr/>
            <p:nvPr/>
          </p:nvSpPr>
          <p:spPr>
            <a:xfrm>
              <a:off x="6155658" y="1839731"/>
              <a:ext cx="590614" cy="498688"/>
            </a:xfrm>
            <a:custGeom>
              <a:avLst/>
              <a:gdLst/>
              <a:ahLst/>
              <a:cxnLst/>
              <a:rect l="l" t="t" r="r" b="b"/>
              <a:pathLst>
                <a:path w="11931" h="10074" extrusionOk="0">
                  <a:moveTo>
                    <a:pt x="2549" y="4683"/>
                  </a:moveTo>
                  <a:cubicBezTo>
                    <a:pt x="2727" y="4778"/>
                    <a:pt x="2906" y="4849"/>
                    <a:pt x="3085" y="4921"/>
                  </a:cubicBezTo>
                  <a:cubicBezTo>
                    <a:pt x="3930" y="5254"/>
                    <a:pt x="4835" y="5421"/>
                    <a:pt x="5656" y="5790"/>
                  </a:cubicBezTo>
                  <a:cubicBezTo>
                    <a:pt x="5966" y="5933"/>
                    <a:pt x="6311" y="6135"/>
                    <a:pt x="6609" y="6385"/>
                  </a:cubicBezTo>
                  <a:cubicBezTo>
                    <a:pt x="6442" y="6314"/>
                    <a:pt x="6275" y="6266"/>
                    <a:pt x="6121" y="6231"/>
                  </a:cubicBezTo>
                  <a:cubicBezTo>
                    <a:pt x="5763" y="6159"/>
                    <a:pt x="5406" y="6088"/>
                    <a:pt x="5049" y="5992"/>
                  </a:cubicBezTo>
                  <a:cubicBezTo>
                    <a:pt x="4156" y="5754"/>
                    <a:pt x="3204" y="5361"/>
                    <a:pt x="2549" y="4683"/>
                  </a:cubicBezTo>
                  <a:close/>
                  <a:moveTo>
                    <a:pt x="4375" y="1"/>
                  </a:moveTo>
                  <a:cubicBezTo>
                    <a:pt x="4198" y="1"/>
                    <a:pt x="4025" y="10"/>
                    <a:pt x="3858" y="27"/>
                  </a:cubicBezTo>
                  <a:cubicBezTo>
                    <a:pt x="3108" y="75"/>
                    <a:pt x="2382" y="254"/>
                    <a:pt x="1703" y="563"/>
                  </a:cubicBezTo>
                  <a:cubicBezTo>
                    <a:pt x="1465" y="670"/>
                    <a:pt x="1251" y="789"/>
                    <a:pt x="1084" y="944"/>
                  </a:cubicBezTo>
                  <a:cubicBezTo>
                    <a:pt x="870" y="1039"/>
                    <a:pt x="656" y="1159"/>
                    <a:pt x="477" y="1325"/>
                  </a:cubicBezTo>
                  <a:cubicBezTo>
                    <a:pt x="72" y="1694"/>
                    <a:pt x="1" y="2242"/>
                    <a:pt x="156" y="2766"/>
                  </a:cubicBezTo>
                  <a:cubicBezTo>
                    <a:pt x="429" y="3766"/>
                    <a:pt x="1287" y="4457"/>
                    <a:pt x="2120" y="5028"/>
                  </a:cubicBezTo>
                  <a:cubicBezTo>
                    <a:pt x="3311" y="5862"/>
                    <a:pt x="5073" y="6195"/>
                    <a:pt x="5454" y="6278"/>
                  </a:cubicBezTo>
                  <a:cubicBezTo>
                    <a:pt x="5775" y="6350"/>
                    <a:pt x="6133" y="6397"/>
                    <a:pt x="6466" y="6504"/>
                  </a:cubicBezTo>
                  <a:cubicBezTo>
                    <a:pt x="6835" y="6624"/>
                    <a:pt x="7097" y="6862"/>
                    <a:pt x="7240" y="7231"/>
                  </a:cubicBezTo>
                  <a:cubicBezTo>
                    <a:pt x="7323" y="7469"/>
                    <a:pt x="7335" y="7719"/>
                    <a:pt x="7323" y="7981"/>
                  </a:cubicBezTo>
                  <a:cubicBezTo>
                    <a:pt x="7216" y="8481"/>
                    <a:pt x="6895" y="9148"/>
                    <a:pt x="7156" y="9541"/>
                  </a:cubicBezTo>
                  <a:cubicBezTo>
                    <a:pt x="7240" y="9779"/>
                    <a:pt x="7430" y="9957"/>
                    <a:pt x="7668" y="10041"/>
                  </a:cubicBezTo>
                  <a:cubicBezTo>
                    <a:pt x="7733" y="10063"/>
                    <a:pt x="7791" y="10073"/>
                    <a:pt x="7844" y="10073"/>
                  </a:cubicBezTo>
                  <a:cubicBezTo>
                    <a:pt x="8072" y="10073"/>
                    <a:pt x="8198" y="9882"/>
                    <a:pt x="8323" y="9660"/>
                  </a:cubicBezTo>
                  <a:cubicBezTo>
                    <a:pt x="8549" y="9207"/>
                    <a:pt x="8907" y="8850"/>
                    <a:pt x="9335" y="8588"/>
                  </a:cubicBezTo>
                  <a:cubicBezTo>
                    <a:pt x="9692" y="8362"/>
                    <a:pt x="10538" y="8564"/>
                    <a:pt x="10847" y="8302"/>
                  </a:cubicBezTo>
                  <a:cubicBezTo>
                    <a:pt x="11193" y="8005"/>
                    <a:pt x="11681" y="6552"/>
                    <a:pt x="11824" y="5754"/>
                  </a:cubicBezTo>
                  <a:cubicBezTo>
                    <a:pt x="11931" y="5028"/>
                    <a:pt x="11859" y="4266"/>
                    <a:pt x="11562" y="3599"/>
                  </a:cubicBezTo>
                  <a:cubicBezTo>
                    <a:pt x="10955" y="2230"/>
                    <a:pt x="9514" y="1385"/>
                    <a:pt x="8061" y="813"/>
                  </a:cubicBezTo>
                  <a:cubicBezTo>
                    <a:pt x="7514" y="587"/>
                    <a:pt x="6930" y="397"/>
                    <a:pt x="6359" y="266"/>
                  </a:cubicBezTo>
                  <a:cubicBezTo>
                    <a:pt x="5882" y="147"/>
                    <a:pt x="5406" y="75"/>
                    <a:pt x="4918" y="27"/>
                  </a:cubicBezTo>
                  <a:cubicBezTo>
                    <a:pt x="4734" y="10"/>
                    <a:pt x="4552" y="1"/>
                    <a:pt x="4375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264;p63">
              <a:extLst>
                <a:ext uri="{FF2B5EF4-FFF2-40B4-BE49-F238E27FC236}">
                  <a16:creationId xmlns:a16="http://schemas.microsoft.com/office/drawing/2014/main" id="{319EB46E-D031-469C-8328-4D47A85E553F}"/>
                </a:ext>
              </a:extLst>
            </p:cNvPr>
            <p:cNvSpPr/>
            <p:nvPr/>
          </p:nvSpPr>
          <p:spPr>
            <a:xfrm>
              <a:off x="6212241" y="1840771"/>
              <a:ext cx="258205" cy="164002"/>
            </a:xfrm>
            <a:custGeom>
              <a:avLst/>
              <a:gdLst/>
              <a:ahLst/>
              <a:cxnLst/>
              <a:rect l="l" t="t" r="r" b="b"/>
              <a:pathLst>
                <a:path w="5216" h="3313" extrusionOk="0">
                  <a:moveTo>
                    <a:pt x="3262" y="1"/>
                  </a:moveTo>
                  <a:cubicBezTo>
                    <a:pt x="3085" y="1"/>
                    <a:pt x="2906" y="6"/>
                    <a:pt x="2727" y="18"/>
                  </a:cubicBezTo>
                  <a:cubicBezTo>
                    <a:pt x="2311" y="197"/>
                    <a:pt x="1906" y="376"/>
                    <a:pt x="1525" y="614"/>
                  </a:cubicBezTo>
                  <a:cubicBezTo>
                    <a:pt x="1132" y="852"/>
                    <a:pt x="787" y="1138"/>
                    <a:pt x="465" y="1447"/>
                  </a:cubicBezTo>
                  <a:cubicBezTo>
                    <a:pt x="310" y="1602"/>
                    <a:pt x="167" y="1757"/>
                    <a:pt x="96" y="1971"/>
                  </a:cubicBezTo>
                  <a:cubicBezTo>
                    <a:pt x="1" y="2221"/>
                    <a:pt x="60" y="2507"/>
                    <a:pt x="167" y="2745"/>
                  </a:cubicBezTo>
                  <a:cubicBezTo>
                    <a:pt x="239" y="2935"/>
                    <a:pt x="358" y="3114"/>
                    <a:pt x="525" y="3221"/>
                  </a:cubicBezTo>
                  <a:cubicBezTo>
                    <a:pt x="615" y="3279"/>
                    <a:pt x="725" y="3312"/>
                    <a:pt x="834" y="3312"/>
                  </a:cubicBezTo>
                  <a:cubicBezTo>
                    <a:pt x="927" y="3312"/>
                    <a:pt x="1019" y="3288"/>
                    <a:pt x="1096" y="3233"/>
                  </a:cubicBezTo>
                  <a:cubicBezTo>
                    <a:pt x="1358" y="3043"/>
                    <a:pt x="1322" y="2614"/>
                    <a:pt x="1561" y="2388"/>
                  </a:cubicBezTo>
                  <a:cubicBezTo>
                    <a:pt x="1688" y="2268"/>
                    <a:pt x="1865" y="2228"/>
                    <a:pt x="2047" y="2228"/>
                  </a:cubicBezTo>
                  <a:cubicBezTo>
                    <a:pt x="2119" y="2228"/>
                    <a:pt x="2192" y="2235"/>
                    <a:pt x="2263" y="2245"/>
                  </a:cubicBezTo>
                  <a:cubicBezTo>
                    <a:pt x="2318" y="2249"/>
                    <a:pt x="2372" y="2253"/>
                    <a:pt x="2426" y="2253"/>
                  </a:cubicBezTo>
                  <a:cubicBezTo>
                    <a:pt x="2523" y="2253"/>
                    <a:pt x="2615" y="2239"/>
                    <a:pt x="2692" y="2185"/>
                  </a:cubicBezTo>
                  <a:cubicBezTo>
                    <a:pt x="2846" y="2078"/>
                    <a:pt x="2882" y="1864"/>
                    <a:pt x="2965" y="1721"/>
                  </a:cubicBezTo>
                  <a:cubicBezTo>
                    <a:pt x="3144" y="1423"/>
                    <a:pt x="3549" y="1376"/>
                    <a:pt x="3870" y="1292"/>
                  </a:cubicBezTo>
                  <a:cubicBezTo>
                    <a:pt x="4430" y="1138"/>
                    <a:pt x="4894" y="768"/>
                    <a:pt x="5192" y="280"/>
                  </a:cubicBezTo>
                  <a:cubicBezTo>
                    <a:pt x="5192" y="256"/>
                    <a:pt x="5216" y="256"/>
                    <a:pt x="5216" y="245"/>
                  </a:cubicBezTo>
                  <a:cubicBezTo>
                    <a:pt x="4751" y="126"/>
                    <a:pt x="4263" y="54"/>
                    <a:pt x="3787" y="18"/>
                  </a:cubicBezTo>
                  <a:cubicBezTo>
                    <a:pt x="3614" y="6"/>
                    <a:pt x="3439" y="1"/>
                    <a:pt x="3262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265;p63">
              <a:extLst>
                <a:ext uri="{FF2B5EF4-FFF2-40B4-BE49-F238E27FC236}">
                  <a16:creationId xmlns:a16="http://schemas.microsoft.com/office/drawing/2014/main" id="{5FF906F6-E3E2-4715-A54D-ED8AD4E1C09F}"/>
                </a:ext>
              </a:extLst>
            </p:cNvPr>
            <p:cNvSpPr/>
            <p:nvPr/>
          </p:nvSpPr>
          <p:spPr>
            <a:xfrm>
              <a:off x="6560597" y="2226255"/>
              <a:ext cx="184545" cy="221672"/>
            </a:xfrm>
            <a:custGeom>
              <a:avLst/>
              <a:gdLst/>
              <a:ahLst/>
              <a:cxnLst/>
              <a:rect l="l" t="t" r="r" b="b"/>
              <a:pathLst>
                <a:path w="3728" h="4478" extrusionOk="0">
                  <a:moveTo>
                    <a:pt x="2329" y="1"/>
                  </a:moveTo>
                  <a:cubicBezTo>
                    <a:pt x="985" y="1"/>
                    <a:pt x="227" y="1549"/>
                    <a:pt x="84" y="2697"/>
                  </a:cubicBezTo>
                  <a:cubicBezTo>
                    <a:pt x="36" y="2983"/>
                    <a:pt x="0" y="3292"/>
                    <a:pt x="84" y="3578"/>
                  </a:cubicBezTo>
                  <a:cubicBezTo>
                    <a:pt x="206" y="4110"/>
                    <a:pt x="627" y="4477"/>
                    <a:pt x="1165" y="4477"/>
                  </a:cubicBezTo>
                  <a:cubicBezTo>
                    <a:pt x="1205" y="4477"/>
                    <a:pt x="1245" y="4475"/>
                    <a:pt x="1286" y="4471"/>
                  </a:cubicBezTo>
                  <a:cubicBezTo>
                    <a:pt x="1810" y="4423"/>
                    <a:pt x="2310" y="4114"/>
                    <a:pt x="2703" y="3769"/>
                  </a:cubicBezTo>
                  <a:cubicBezTo>
                    <a:pt x="3322" y="3221"/>
                    <a:pt x="3715" y="2423"/>
                    <a:pt x="3715" y="1613"/>
                  </a:cubicBezTo>
                  <a:cubicBezTo>
                    <a:pt x="3727" y="1232"/>
                    <a:pt x="3632" y="840"/>
                    <a:pt x="3417" y="530"/>
                  </a:cubicBezTo>
                  <a:cubicBezTo>
                    <a:pt x="3203" y="244"/>
                    <a:pt x="2941" y="89"/>
                    <a:pt x="2655" y="30"/>
                  </a:cubicBezTo>
                  <a:cubicBezTo>
                    <a:pt x="2543" y="10"/>
                    <a:pt x="2435" y="1"/>
                    <a:pt x="2329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266;p63">
              <a:extLst>
                <a:ext uri="{FF2B5EF4-FFF2-40B4-BE49-F238E27FC236}">
                  <a16:creationId xmlns:a16="http://schemas.microsoft.com/office/drawing/2014/main" id="{C038F2C7-CFF1-40EB-B186-5ADAD445C8EF}"/>
                </a:ext>
              </a:extLst>
            </p:cNvPr>
            <p:cNvSpPr/>
            <p:nvPr/>
          </p:nvSpPr>
          <p:spPr>
            <a:xfrm>
              <a:off x="6618962" y="2285461"/>
              <a:ext cx="90788" cy="104995"/>
            </a:xfrm>
            <a:custGeom>
              <a:avLst/>
              <a:gdLst/>
              <a:ahLst/>
              <a:cxnLst/>
              <a:rect l="l" t="t" r="r" b="b"/>
              <a:pathLst>
                <a:path w="1834" h="2121" extrusionOk="0">
                  <a:moveTo>
                    <a:pt x="1286" y="1"/>
                  </a:moveTo>
                  <a:cubicBezTo>
                    <a:pt x="1000" y="1"/>
                    <a:pt x="762" y="179"/>
                    <a:pt x="584" y="370"/>
                  </a:cubicBezTo>
                  <a:cubicBezTo>
                    <a:pt x="179" y="834"/>
                    <a:pt x="0" y="1441"/>
                    <a:pt x="60" y="2049"/>
                  </a:cubicBezTo>
                  <a:cubicBezTo>
                    <a:pt x="66" y="2096"/>
                    <a:pt x="104" y="2120"/>
                    <a:pt x="141" y="2120"/>
                  </a:cubicBezTo>
                  <a:cubicBezTo>
                    <a:pt x="179" y="2120"/>
                    <a:pt x="214" y="2096"/>
                    <a:pt x="214" y="2049"/>
                  </a:cubicBezTo>
                  <a:cubicBezTo>
                    <a:pt x="179" y="1560"/>
                    <a:pt x="345" y="1060"/>
                    <a:pt x="643" y="668"/>
                  </a:cubicBezTo>
                  <a:cubicBezTo>
                    <a:pt x="703" y="584"/>
                    <a:pt x="774" y="489"/>
                    <a:pt x="869" y="417"/>
                  </a:cubicBezTo>
                  <a:cubicBezTo>
                    <a:pt x="953" y="525"/>
                    <a:pt x="1012" y="644"/>
                    <a:pt x="1048" y="763"/>
                  </a:cubicBezTo>
                  <a:cubicBezTo>
                    <a:pt x="1060" y="834"/>
                    <a:pt x="1060" y="894"/>
                    <a:pt x="1060" y="977"/>
                  </a:cubicBezTo>
                  <a:lnTo>
                    <a:pt x="1060" y="1037"/>
                  </a:lnTo>
                  <a:lnTo>
                    <a:pt x="1060" y="1060"/>
                  </a:lnTo>
                  <a:lnTo>
                    <a:pt x="1060" y="1084"/>
                  </a:lnTo>
                  <a:cubicBezTo>
                    <a:pt x="1048" y="1132"/>
                    <a:pt x="1024" y="1179"/>
                    <a:pt x="1048" y="1215"/>
                  </a:cubicBezTo>
                  <a:cubicBezTo>
                    <a:pt x="1048" y="1270"/>
                    <a:pt x="1084" y="1304"/>
                    <a:pt x="1126" y="1304"/>
                  </a:cubicBezTo>
                  <a:cubicBezTo>
                    <a:pt x="1147" y="1304"/>
                    <a:pt x="1170" y="1295"/>
                    <a:pt x="1191" y="1275"/>
                  </a:cubicBezTo>
                  <a:cubicBezTo>
                    <a:pt x="1262" y="1203"/>
                    <a:pt x="1286" y="1084"/>
                    <a:pt x="1298" y="977"/>
                  </a:cubicBezTo>
                  <a:cubicBezTo>
                    <a:pt x="1310" y="894"/>
                    <a:pt x="1298" y="787"/>
                    <a:pt x="1262" y="703"/>
                  </a:cubicBezTo>
                  <a:cubicBezTo>
                    <a:pt x="1226" y="548"/>
                    <a:pt x="1143" y="417"/>
                    <a:pt x="1048" y="298"/>
                  </a:cubicBezTo>
                  <a:cubicBezTo>
                    <a:pt x="1084" y="263"/>
                    <a:pt x="1131" y="251"/>
                    <a:pt x="1191" y="239"/>
                  </a:cubicBezTo>
                  <a:cubicBezTo>
                    <a:pt x="1226" y="226"/>
                    <a:pt x="1261" y="221"/>
                    <a:pt x="1296" y="221"/>
                  </a:cubicBezTo>
                  <a:cubicBezTo>
                    <a:pt x="1356" y="221"/>
                    <a:pt x="1416" y="236"/>
                    <a:pt x="1476" y="251"/>
                  </a:cubicBezTo>
                  <a:cubicBezTo>
                    <a:pt x="1560" y="298"/>
                    <a:pt x="1607" y="382"/>
                    <a:pt x="1703" y="429"/>
                  </a:cubicBezTo>
                  <a:cubicBezTo>
                    <a:pt x="1713" y="439"/>
                    <a:pt x="1726" y="444"/>
                    <a:pt x="1741" y="444"/>
                  </a:cubicBezTo>
                  <a:cubicBezTo>
                    <a:pt x="1779" y="444"/>
                    <a:pt x="1825" y="413"/>
                    <a:pt x="1834" y="370"/>
                  </a:cubicBezTo>
                  <a:cubicBezTo>
                    <a:pt x="1834" y="132"/>
                    <a:pt x="1488" y="1"/>
                    <a:pt x="1286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269;p63">
              <a:extLst>
                <a:ext uri="{FF2B5EF4-FFF2-40B4-BE49-F238E27FC236}">
                  <a16:creationId xmlns:a16="http://schemas.microsoft.com/office/drawing/2014/main" id="{2A1C351B-5998-4A8B-B22D-7BB6994A8F83}"/>
                </a:ext>
              </a:extLst>
            </p:cNvPr>
            <p:cNvSpPr/>
            <p:nvPr/>
          </p:nvSpPr>
          <p:spPr>
            <a:xfrm>
              <a:off x="6140362" y="2364271"/>
              <a:ext cx="176773" cy="72125"/>
            </a:xfrm>
            <a:custGeom>
              <a:avLst/>
              <a:gdLst/>
              <a:ahLst/>
              <a:cxnLst/>
              <a:rect l="l" t="t" r="r" b="b"/>
              <a:pathLst>
                <a:path w="3571" h="1457" extrusionOk="0">
                  <a:moveTo>
                    <a:pt x="2885" y="0"/>
                  </a:moveTo>
                  <a:cubicBezTo>
                    <a:pt x="2551" y="0"/>
                    <a:pt x="2206" y="194"/>
                    <a:pt x="1584" y="242"/>
                  </a:cubicBezTo>
                  <a:cubicBezTo>
                    <a:pt x="1466" y="251"/>
                    <a:pt x="1354" y="255"/>
                    <a:pt x="1250" y="255"/>
                  </a:cubicBezTo>
                  <a:cubicBezTo>
                    <a:pt x="874" y="255"/>
                    <a:pt x="586" y="209"/>
                    <a:pt x="407" y="209"/>
                  </a:cubicBezTo>
                  <a:cubicBezTo>
                    <a:pt x="309" y="209"/>
                    <a:pt x="243" y="223"/>
                    <a:pt x="215" y="266"/>
                  </a:cubicBezTo>
                  <a:cubicBezTo>
                    <a:pt x="0" y="623"/>
                    <a:pt x="750" y="1457"/>
                    <a:pt x="1846" y="1457"/>
                  </a:cubicBezTo>
                  <a:cubicBezTo>
                    <a:pt x="1851" y="1457"/>
                    <a:pt x="1856" y="1457"/>
                    <a:pt x="1861" y="1457"/>
                  </a:cubicBezTo>
                  <a:cubicBezTo>
                    <a:pt x="2947" y="1457"/>
                    <a:pt x="3570" y="206"/>
                    <a:pt x="3132" y="40"/>
                  </a:cubicBezTo>
                  <a:cubicBezTo>
                    <a:pt x="3048" y="12"/>
                    <a:pt x="2967" y="0"/>
                    <a:pt x="28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270;p63">
              <a:extLst>
                <a:ext uri="{FF2B5EF4-FFF2-40B4-BE49-F238E27FC236}">
                  <a16:creationId xmlns:a16="http://schemas.microsoft.com/office/drawing/2014/main" id="{07632391-61F7-4276-835F-7B3129F887F6}"/>
                </a:ext>
              </a:extLst>
            </p:cNvPr>
            <p:cNvSpPr/>
            <p:nvPr/>
          </p:nvSpPr>
          <p:spPr>
            <a:xfrm>
              <a:off x="6297733" y="2247145"/>
              <a:ext cx="41879" cy="63215"/>
            </a:xfrm>
            <a:custGeom>
              <a:avLst/>
              <a:gdLst/>
              <a:ahLst/>
              <a:cxnLst/>
              <a:rect l="l" t="t" r="r" b="b"/>
              <a:pathLst>
                <a:path w="846" h="1277" extrusionOk="0">
                  <a:moveTo>
                    <a:pt x="453" y="1"/>
                  </a:moveTo>
                  <a:cubicBezTo>
                    <a:pt x="226" y="1"/>
                    <a:pt x="12" y="263"/>
                    <a:pt x="12" y="620"/>
                  </a:cubicBezTo>
                  <a:cubicBezTo>
                    <a:pt x="0" y="977"/>
                    <a:pt x="179" y="1263"/>
                    <a:pt x="405" y="1275"/>
                  </a:cubicBezTo>
                  <a:cubicBezTo>
                    <a:pt x="414" y="1276"/>
                    <a:pt x="423" y="1276"/>
                    <a:pt x="431" y="1276"/>
                  </a:cubicBezTo>
                  <a:cubicBezTo>
                    <a:pt x="646" y="1276"/>
                    <a:pt x="822" y="999"/>
                    <a:pt x="834" y="656"/>
                  </a:cubicBezTo>
                  <a:cubicBezTo>
                    <a:pt x="846" y="299"/>
                    <a:pt x="667" y="13"/>
                    <a:pt x="453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271;p63">
              <a:extLst>
                <a:ext uri="{FF2B5EF4-FFF2-40B4-BE49-F238E27FC236}">
                  <a16:creationId xmlns:a16="http://schemas.microsoft.com/office/drawing/2014/main" id="{17962CFB-ED2A-4810-9A6D-A21414602A9E}"/>
                </a:ext>
              </a:extLst>
            </p:cNvPr>
            <p:cNvSpPr/>
            <p:nvPr/>
          </p:nvSpPr>
          <p:spPr>
            <a:xfrm>
              <a:off x="6108531" y="2242443"/>
              <a:ext cx="33612" cy="52522"/>
            </a:xfrm>
            <a:custGeom>
              <a:avLst/>
              <a:gdLst/>
              <a:ahLst/>
              <a:cxnLst/>
              <a:rect l="l" t="t" r="r" b="b"/>
              <a:pathLst>
                <a:path w="679" h="1061" extrusionOk="0">
                  <a:moveTo>
                    <a:pt x="345" y="0"/>
                  </a:moveTo>
                  <a:cubicBezTo>
                    <a:pt x="172" y="0"/>
                    <a:pt x="24" y="234"/>
                    <a:pt x="12" y="524"/>
                  </a:cubicBezTo>
                  <a:cubicBezTo>
                    <a:pt x="0" y="822"/>
                    <a:pt x="143" y="1060"/>
                    <a:pt x="322" y="1060"/>
                  </a:cubicBezTo>
                  <a:cubicBezTo>
                    <a:pt x="500" y="1060"/>
                    <a:pt x="667" y="834"/>
                    <a:pt x="667" y="536"/>
                  </a:cubicBezTo>
                  <a:cubicBezTo>
                    <a:pt x="679" y="239"/>
                    <a:pt x="536" y="1"/>
                    <a:pt x="357" y="1"/>
                  </a:cubicBezTo>
                  <a:cubicBezTo>
                    <a:pt x="353" y="0"/>
                    <a:pt x="349" y="0"/>
                    <a:pt x="345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6272;p63">
              <a:extLst>
                <a:ext uri="{FF2B5EF4-FFF2-40B4-BE49-F238E27FC236}">
                  <a16:creationId xmlns:a16="http://schemas.microsoft.com/office/drawing/2014/main" id="{D2F58A33-31ED-473C-8E3B-9C9D9554C69E}"/>
                </a:ext>
              </a:extLst>
            </p:cNvPr>
            <p:cNvSpPr/>
            <p:nvPr/>
          </p:nvSpPr>
          <p:spPr>
            <a:xfrm>
              <a:off x="6258824" y="2138139"/>
              <a:ext cx="111975" cy="52572"/>
            </a:xfrm>
            <a:custGeom>
              <a:avLst/>
              <a:gdLst/>
              <a:ahLst/>
              <a:cxnLst/>
              <a:rect l="l" t="t" r="r" b="b"/>
              <a:pathLst>
                <a:path w="2262" h="1062" extrusionOk="0">
                  <a:moveTo>
                    <a:pt x="643" y="0"/>
                  </a:moveTo>
                  <a:cubicBezTo>
                    <a:pt x="536" y="0"/>
                    <a:pt x="417" y="0"/>
                    <a:pt x="310" y="12"/>
                  </a:cubicBezTo>
                  <a:cubicBezTo>
                    <a:pt x="227" y="24"/>
                    <a:pt x="84" y="48"/>
                    <a:pt x="24" y="119"/>
                  </a:cubicBezTo>
                  <a:cubicBezTo>
                    <a:pt x="0" y="167"/>
                    <a:pt x="12" y="226"/>
                    <a:pt x="60" y="250"/>
                  </a:cubicBezTo>
                  <a:cubicBezTo>
                    <a:pt x="88" y="269"/>
                    <a:pt x="125" y="275"/>
                    <a:pt x="162" y="275"/>
                  </a:cubicBezTo>
                  <a:cubicBezTo>
                    <a:pt x="219" y="275"/>
                    <a:pt x="279" y="262"/>
                    <a:pt x="322" y="262"/>
                  </a:cubicBezTo>
                  <a:cubicBezTo>
                    <a:pt x="417" y="262"/>
                    <a:pt x="524" y="262"/>
                    <a:pt x="608" y="286"/>
                  </a:cubicBezTo>
                  <a:cubicBezTo>
                    <a:pt x="810" y="298"/>
                    <a:pt x="977" y="345"/>
                    <a:pt x="1155" y="417"/>
                  </a:cubicBezTo>
                  <a:cubicBezTo>
                    <a:pt x="1334" y="476"/>
                    <a:pt x="1501" y="560"/>
                    <a:pt x="1655" y="679"/>
                  </a:cubicBezTo>
                  <a:lnTo>
                    <a:pt x="1870" y="857"/>
                  </a:lnTo>
                  <a:cubicBezTo>
                    <a:pt x="1953" y="917"/>
                    <a:pt x="2013" y="1012"/>
                    <a:pt x="2096" y="1060"/>
                  </a:cubicBezTo>
                  <a:cubicBezTo>
                    <a:pt x="2102" y="1061"/>
                    <a:pt x="2108" y="1061"/>
                    <a:pt x="2115" y="1061"/>
                  </a:cubicBezTo>
                  <a:cubicBezTo>
                    <a:pt x="2183" y="1061"/>
                    <a:pt x="2262" y="1006"/>
                    <a:pt x="2251" y="941"/>
                  </a:cubicBezTo>
                  <a:cubicBezTo>
                    <a:pt x="2215" y="834"/>
                    <a:pt x="2155" y="762"/>
                    <a:pt x="2084" y="667"/>
                  </a:cubicBezTo>
                  <a:cubicBezTo>
                    <a:pt x="2013" y="584"/>
                    <a:pt x="1929" y="500"/>
                    <a:pt x="1846" y="441"/>
                  </a:cubicBezTo>
                  <a:cubicBezTo>
                    <a:pt x="1667" y="310"/>
                    <a:pt x="1477" y="203"/>
                    <a:pt x="1262" y="131"/>
                  </a:cubicBezTo>
                  <a:cubicBezTo>
                    <a:pt x="1060" y="60"/>
                    <a:pt x="846" y="12"/>
                    <a:pt x="643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273;p63">
              <a:extLst>
                <a:ext uri="{FF2B5EF4-FFF2-40B4-BE49-F238E27FC236}">
                  <a16:creationId xmlns:a16="http://schemas.microsoft.com/office/drawing/2014/main" id="{6F8696DD-2669-4E7D-9534-801B4C4B0463}"/>
                </a:ext>
              </a:extLst>
            </p:cNvPr>
            <p:cNvSpPr/>
            <p:nvPr/>
          </p:nvSpPr>
          <p:spPr>
            <a:xfrm>
              <a:off x="6082146" y="2142247"/>
              <a:ext cx="74749" cy="47968"/>
            </a:xfrm>
            <a:custGeom>
              <a:avLst/>
              <a:gdLst/>
              <a:ahLst/>
              <a:cxnLst/>
              <a:rect l="l" t="t" r="r" b="b"/>
              <a:pathLst>
                <a:path w="1510" h="969" extrusionOk="0">
                  <a:moveTo>
                    <a:pt x="1069" y="1"/>
                  </a:moveTo>
                  <a:cubicBezTo>
                    <a:pt x="914" y="1"/>
                    <a:pt x="771" y="48"/>
                    <a:pt x="640" y="108"/>
                  </a:cubicBezTo>
                  <a:cubicBezTo>
                    <a:pt x="486" y="167"/>
                    <a:pt x="367" y="274"/>
                    <a:pt x="248" y="393"/>
                  </a:cubicBezTo>
                  <a:cubicBezTo>
                    <a:pt x="188" y="453"/>
                    <a:pt x="140" y="513"/>
                    <a:pt x="105" y="596"/>
                  </a:cubicBezTo>
                  <a:cubicBezTo>
                    <a:pt x="69" y="679"/>
                    <a:pt x="21" y="751"/>
                    <a:pt x="9" y="858"/>
                  </a:cubicBezTo>
                  <a:cubicBezTo>
                    <a:pt x="0" y="913"/>
                    <a:pt x="41" y="968"/>
                    <a:pt x="82" y="968"/>
                  </a:cubicBezTo>
                  <a:cubicBezTo>
                    <a:pt x="94" y="968"/>
                    <a:pt x="106" y="964"/>
                    <a:pt x="117" y="953"/>
                  </a:cubicBezTo>
                  <a:cubicBezTo>
                    <a:pt x="176" y="917"/>
                    <a:pt x="224" y="834"/>
                    <a:pt x="259" y="774"/>
                  </a:cubicBezTo>
                  <a:cubicBezTo>
                    <a:pt x="319" y="739"/>
                    <a:pt x="367" y="679"/>
                    <a:pt x="414" y="620"/>
                  </a:cubicBezTo>
                  <a:cubicBezTo>
                    <a:pt x="498" y="513"/>
                    <a:pt x="605" y="441"/>
                    <a:pt x="724" y="382"/>
                  </a:cubicBezTo>
                  <a:cubicBezTo>
                    <a:pt x="843" y="310"/>
                    <a:pt x="962" y="286"/>
                    <a:pt x="1093" y="274"/>
                  </a:cubicBezTo>
                  <a:cubicBezTo>
                    <a:pt x="1113" y="266"/>
                    <a:pt x="1135" y="264"/>
                    <a:pt x="1159" y="264"/>
                  </a:cubicBezTo>
                  <a:cubicBezTo>
                    <a:pt x="1205" y="264"/>
                    <a:pt x="1256" y="274"/>
                    <a:pt x="1295" y="274"/>
                  </a:cubicBezTo>
                  <a:cubicBezTo>
                    <a:pt x="1335" y="274"/>
                    <a:pt x="1380" y="290"/>
                    <a:pt x="1420" y="290"/>
                  </a:cubicBezTo>
                  <a:cubicBezTo>
                    <a:pt x="1439" y="290"/>
                    <a:pt x="1458" y="286"/>
                    <a:pt x="1474" y="274"/>
                  </a:cubicBezTo>
                  <a:cubicBezTo>
                    <a:pt x="1498" y="262"/>
                    <a:pt x="1510" y="191"/>
                    <a:pt x="1486" y="155"/>
                  </a:cubicBezTo>
                  <a:cubicBezTo>
                    <a:pt x="1438" y="60"/>
                    <a:pt x="1355" y="48"/>
                    <a:pt x="1295" y="36"/>
                  </a:cubicBezTo>
                  <a:cubicBezTo>
                    <a:pt x="1212" y="1"/>
                    <a:pt x="1141" y="1"/>
                    <a:pt x="1069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274;p63">
              <a:extLst>
                <a:ext uri="{FF2B5EF4-FFF2-40B4-BE49-F238E27FC236}">
                  <a16:creationId xmlns:a16="http://schemas.microsoft.com/office/drawing/2014/main" id="{78127965-2A6F-4A81-A2E6-D04CCBFC2652}"/>
                </a:ext>
              </a:extLst>
            </p:cNvPr>
            <p:cNvSpPr/>
            <p:nvPr/>
          </p:nvSpPr>
          <p:spPr>
            <a:xfrm>
              <a:off x="6135609" y="2221998"/>
              <a:ext cx="55492" cy="124598"/>
            </a:xfrm>
            <a:custGeom>
              <a:avLst/>
              <a:gdLst/>
              <a:ahLst/>
              <a:cxnLst/>
              <a:rect l="l" t="t" r="r" b="b"/>
              <a:pathLst>
                <a:path w="1121" h="2517" extrusionOk="0">
                  <a:moveTo>
                    <a:pt x="791" y="1"/>
                  </a:moveTo>
                  <a:cubicBezTo>
                    <a:pt x="763" y="1"/>
                    <a:pt x="736" y="19"/>
                    <a:pt x="751" y="56"/>
                  </a:cubicBezTo>
                  <a:cubicBezTo>
                    <a:pt x="763" y="223"/>
                    <a:pt x="823" y="366"/>
                    <a:pt x="846" y="533"/>
                  </a:cubicBezTo>
                  <a:cubicBezTo>
                    <a:pt x="882" y="699"/>
                    <a:pt x="906" y="878"/>
                    <a:pt x="894" y="1045"/>
                  </a:cubicBezTo>
                  <a:cubicBezTo>
                    <a:pt x="894" y="1176"/>
                    <a:pt x="894" y="1354"/>
                    <a:pt x="823" y="1473"/>
                  </a:cubicBezTo>
                  <a:cubicBezTo>
                    <a:pt x="777" y="1536"/>
                    <a:pt x="709" y="1555"/>
                    <a:pt x="637" y="1555"/>
                  </a:cubicBezTo>
                  <a:cubicBezTo>
                    <a:pt x="560" y="1555"/>
                    <a:pt x="479" y="1533"/>
                    <a:pt x="418" y="1521"/>
                  </a:cubicBezTo>
                  <a:cubicBezTo>
                    <a:pt x="370" y="1503"/>
                    <a:pt x="308" y="1488"/>
                    <a:pt x="248" y="1488"/>
                  </a:cubicBezTo>
                  <a:cubicBezTo>
                    <a:pt x="189" y="1488"/>
                    <a:pt x="132" y="1503"/>
                    <a:pt x="96" y="1545"/>
                  </a:cubicBezTo>
                  <a:cubicBezTo>
                    <a:pt x="1" y="1652"/>
                    <a:pt x="84" y="1819"/>
                    <a:pt x="120" y="1914"/>
                  </a:cubicBezTo>
                  <a:cubicBezTo>
                    <a:pt x="239" y="2176"/>
                    <a:pt x="453" y="2378"/>
                    <a:pt x="692" y="2509"/>
                  </a:cubicBezTo>
                  <a:cubicBezTo>
                    <a:pt x="701" y="2515"/>
                    <a:pt x="710" y="2517"/>
                    <a:pt x="719" y="2517"/>
                  </a:cubicBezTo>
                  <a:cubicBezTo>
                    <a:pt x="767" y="2517"/>
                    <a:pt x="801" y="2444"/>
                    <a:pt x="751" y="2414"/>
                  </a:cubicBezTo>
                  <a:cubicBezTo>
                    <a:pt x="513" y="2247"/>
                    <a:pt x="322" y="2009"/>
                    <a:pt x="227" y="1735"/>
                  </a:cubicBezTo>
                  <a:cubicBezTo>
                    <a:pt x="227" y="1723"/>
                    <a:pt x="203" y="1676"/>
                    <a:pt x="227" y="1664"/>
                  </a:cubicBezTo>
                  <a:cubicBezTo>
                    <a:pt x="232" y="1654"/>
                    <a:pt x="248" y="1650"/>
                    <a:pt x="266" y="1650"/>
                  </a:cubicBezTo>
                  <a:cubicBezTo>
                    <a:pt x="291" y="1650"/>
                    <a:pt x="321" y="1657"/>
                    <a:pt x="334" y="1664"/>
                  </a:cubicBezTo>
                  <a:cubicBezTo>
                    <a:pt x="406" y="1688"/>
                    <a:pt x="465" y="1711"/>
                    <a:pt x="537" y="1723"/>
                  </a:cubicBezTo>
                  <a:cubicBezTo>
                    <a:pt x="580" y="1735"/>
                    <a:pt x="625" y="1742"/>
                    <a:pt x="669" y="1742"/>
                  </a:cubicBezTo>
                  <a:cubicBezTo>
                    <a:pt x="758" y="1742"/>
                    <a:pt x="842" y="1715"/>
                    <a:pt x="906" y="1652"/>
                  </a:cubicBezTo>
                  <a:cubicBezTo>
                    <a:pt x="1120" y="1485"/>
                    <a:pt x="1108" y="1128"/>
                    <a:pt x="1084" y="890"/>
                  </a:cubicBezTo>
                  <a:cubicBezTo>
                    <a:pt x="1073" y="616"/>
                    <a:pt x="1025" y="235"/>
                    <a:pt x="834" y="21"/>
                  </a:cubicBezTo>
                  <a:cubicBezTo>
                    <a:pt x="825" y="7"/>
                    <a:pt x="808" y="1"/>
                    <a:pt x="791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275;p63">
              <a:extLst>
                <a:ext uri="{FF2B5EF4-FFF2-40B4-BE49-F238E27FC236}">
                  <a16:creationId xmlns:a16="http://schemas.microsoft.com/office/drawing/2014/main" id="{3AC75B62-A796-4243-B9E2-172FFBCD15DF}"/>
                </a:ext>
              </a:extLst>
            </p:cNvPr>
            <p:cNvSpPr/>
            <p:nvPr/>
          </p:nvSpPr>
          <p:spPr>
            <a:xfrm>
              <a:off x="6607130" y="3252661"/>
              <a:ext cx="198109" cy="291223"/>
            </a:xfrm>
            <a:custGeom>
              <a:avLst/>
              <a:gdLst/>
              <a:ahLst/>
              <a:cxnLst/>
              <a:rect l="l" t="t" r="r" b="b"/>
              <a:pathLst>
                <a:path w="4002" h="5883" extrusionOk="0">
                  <a:moveTo>
                    <a:pt x="1323" y="1"/>
                  </a:moveTo>
                  <a:cubicBezTo>
                    <a:pt x="1323" y="1"/>
                    <a:pt x="1251" y="1049"/>
                    <a:pt x="1132" y="1465"/>
                  </a:cubicBezTo>
                  <a:cubicBezTo>
                    <a:pt x="1013" y="1894"/>
                    <a:pt x="1" y="3870"/>
                    <a:pt x="239" y="4001"/>
                  </a:cubicBezTo>
                  <a:cubicBezTo>
                    <a:pt x="257" y="4013"/>
                    <a:pt x="277" y="4018"/>
                    <a:pt x="298" y="4018"/>
                  </a:cubicBezTo>
                  <a:cubicBezTo>
                    <a:pt x="562" y="4018"/>
                    <a:pt x="1060" y="3204"/>
                    <a:pt x="1061" y="3204"/>
                  </a:cubicBezTo>
                  <a:lnTo>
                    <a:pt x="1061" y="3204"/>
                  </a:lnTo>
                  <a:cubicBezTo>
                    <a:pt x="1061" y="3204"/>
                    <a:pt x="989" y="5275"/>
                    <a:pt x="1287" y="5347"/>
                  </a:cubicBezTo>
                  <a:cubicBezTo>
                    <a:pt x="1295" y="5349"/>
                    <a:pt x="1303" y="5350"/>
                    <a:pt x="1311" y="5350"/>
                  </a:cubicBezTo>
                  <a:cubicBezTo>
                    <a:pt x="1596" y="5350"/>
                    <a:pt x="1799" y="3930"/>
                    <a:pt x="1799" y="3930"/>
                  </a:cubicBezTo>
                  <a:cubicBezTo>
                    <a:pt x="1799" y="3930"/>
                    <a:pt x="1799" y="5871"/>
                    <a:pt x="2156" y="5883"/>
                  </a:cubicBezTo>
                  <a:cubicBezTo>
                    <a:pt x="2157" y="5883"/>
                    <a:pt x="2158" y="5883"/>
                    <a:pt x="2159" y="5883"/>
                  </a:cubicBezTo>
                  <a:cubicBezTo>
                    <a:pt x="2537" y="5883"/>
                    <a:pt x="2513" y="3943"/>
                    <a:pt x="2513" y="3942"/>
                  </a:cubicBezTo>
                  <a:lnTo>
                    <a:pt x="2513" y="3942"/>
                  </a:lnTo>
                  <a:cubicBezTo>
                    <a:pt x="2513" y="3942"/>
                    <a:pt x="2909" y="5550"/>
                    <a:pt x="3183" y="5550"/>
                  </a:cubicBezTo>
                  <a:cubicBezTo>
                    <a:pt x="3186" y="5550"/>
                    <a:pt x="3189" y="5550"/>
                    <a:pt x="3192" y="5549"/>
                  </a:cubicBezTo>
                  <a:cubicBezTo>
                    <a:pt x="3454" y="5525"/>
                    <a:pt x="3263" y="3704"/>
                    <a:pt x="3263" y="3704"/>
                  </a:cubicBezTo>
                  <a:lnTo>
                    <a:pt x="3263" y="3704"/>
                  </a:lnTo>
                  <a:cubicBezTo>
                    <a:pt x="3263" y="3704"/>
                    <a:pt x="3609" y="4740"/>
                    <a:pt x="3801" y="4740"/>
                  </a:cubicBezTo>
                  <a:cubicBezTo>
                    <a:pt x="3805" y="4740"/>
                    <a:pt x="3808" y="4740"/>
                    <a:pt x="3811" y="4740"/>
                  </a:cubicBezTo>
                  <a:cubicBezTo>
                    <a:pt x="4001" y="4692"/>
                    <a:pt x="3632" y="3049"/>
                    <a:pt x="3573" y="2418"/>
                  </a:cubicBezTo>
                  <a:cubicBezTo>
                    <a:pt x="3513" y="1775"/>
                    <a:pt x="3513" y="275"/>
                    <a:pt x="3513" y="251"/>
                  </a:cubicBezTo>
                  <a:lnTo>
                    <a:pt x="1323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D1C86C4-BA11-43C4-95B9-040290463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317" y="3536762"/>
            <a:ext cx="3884278" cy="56310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Google Shape;2209;p38"/>
          <p:cNvSpPr/>
          <p:nvPr/>
        </p:nvSpPr>
        <p:spPr>
          <a:xfrm flipH="1">
            <a:off x="6833808" y="3466036"/>
            <a:ext cx="2347130" cy="1720398"/>
          </a:xfrm>
          <a:custGeom>
            <a:avLst/>
            <a:gdLst/>
            <a:ahLst/>
            <a:cxnLst/>
            <a:rect l="l" t="t" r="r" b="b"/>
            <a:pathLst>
              <a:path w="51876" h="33283" extrusionOk="0">
                <a:moveTo>
                  <a:pt x="9463" y="0"/>
                </a:moveTo>
                <a:cubicBezTo>
                  <a:pt x="9333" y="0"/>
                  <a:pt x="9203" y="14"/>
                  <a:pt x="9073" y="43"/>
                </a:cubicBezTo>
                <a:cubicBezTo>
                  <a:pt x="8216" y="222"/>
                  <a:pt x="7620" y="1043"/>
                  <a:pt x="7239" y="1853"/>
                </a:cubicBezTo>
                <a:cubicBezTo>
                  <a:pt x="6358" y="3746"/>
                  <a:pt x="6168" y="5877"/>
                  <a:pt x="6227" y="7949"/>
                </a:cubicBezTo>
                <a:cubicBezTo>
                  <a:pt x="6334" y="12199"/>
                  <a:pt x="7454" y="16426"/>
                  <a:pt x="9442" y="20176"/>
                </a:cubicBezTo>
                <a:cubicBezTo>
                  <a:pt x="7525" y="17259"/>
                  <a:pt x="4644" y="14950"/>
                  <a:pt x="1346" y="13783"/>
                </a:cubicBezTo>
                <a:cubicBezTo>
                  <a:pt x="917" y="13616"/>
                  <a:pt x="441" y="13497"/>
                  <a:pt x="0" y="13497"/>
                </a:cubicBezTo>
                <a:lnTo>
                  <a:pt x="0" y="32726"/>
                </a:lnTo>
                <a:cubicBezTo>
                  <a:pt x="3322" y="33011"/>
                  <a:pt x="6680" y="33059"/>
                  <a:pt x="10025" y="33154"/>
                </a:cubicBezTo>
                <a:cubicBezTo>
                  <a:pt x="12938" y="33235"/>
                  <a:pt x="15844" y="33283"/>
                  <a:pt x="18753" y="33283"/>
                </a:cubicBezTo>
                <a:cubicBezTo>
                  <a:pt x="20126" y="33283"/>
                  <a:pt x="21498" y="33272"/>
                  <a:pt x="22872" y="33249"/>
                </a:cubicBezTo>
                <a:cubicBezTo>
                  <a:pt x="23753" y="33237"/>
                  <a:pt x="24622" y="33214"/>
                  <a:pt x="25504" y="33190"/>
                </a:cubicBezTo>
                <a:cubicBezTo>
                  <a:pt x="31611" y="33011"/>
                  <a:pt x="37719" y="32761"/>
                  <a:pt x="43827" y="32321"/>
                </a:cubicBezTo>
                <a:cubicBezTo>
                  <a:pt x="45399" y="32202"/>
                  <a:pt x="47030" y="32130"/>
                  <a:pt x="48590" y="31880"/>
                </a:cubicBezTo>
                <a:cubicBezTo>
                  <a:pt x="49316" y="31761"/>
                  <a:pt x="50459" y="31547"/>
                  <a:pt x="50995" y="31035"/>
                </a:cubicBezTo>
                <a:cubicBezTo>
                  <a:pt x="51876" y="30201"/>
                  <a:pt x="50840" y="25748"/>
                  <a:pt x="50483" y="24570"/>
                </a:cubicBezTo>
                <a:cubicBezTo>
                  <a:pt x="50245" y="23784"/>
                  <a:pt x="49804" y="22927"/>
                  <a:pt x="49018" y="22724"/>
                </a:cubicBezTo>
                <a:cubicBezTo>
                  <a:pt x="48901" y="22694"/>
                  <a:pt x="48782" y="22680"/>
                  <a:pt x="48663" y="22680"/>
                </a:cubicBezTo>
                <a:cubicBezTo>
                  <a:pt x="48175" y="22680"/>
                  <a:pt x="47679" y="22911"/>
                  <a:pt x="47268" y="23189"/>
                </a:cubicBezTo>
                <a:cubicBezTo>
                  <a:pt x="46220" y="23879"/>
                  <a:pt x="45387" y="24879"/>
                  <a:pt x="44899" y="26022"/>
                </a:cubicBezTo>
                <a:cubicBezTo>
                  <a:pt x="45625" y="23974"/>
                  <a:pt x="45875" y="21724"/>
                  <a:pt x="45613" y="19557"/>
                </a:cubicBezTo>
                <a:cubicBezTo>
                  <a:pt x="45458" y="18367"/>
                  <a:pt x="45161" y="17176"/>
                  <a:pt x="44542" y="16164"/>
                </a:cubicBezTo>
                <a:cubicBezTo>
                  <a:pt x="44125" y="15473"/>
                  <a:pt x="43458" y="14819"/>
                  <a:pt x="42649" y="14807"/>
                </a:cubicBezTo>
                <a:cubicBezTo>
                  <a:pt x="42635" y="14806"/>
                  <a:pt x="42621" y="14806"/>
                  <a:pt x="42607" y="14806"/>
                </a:cubicBezTo>
                <a:cubicBezTo>
                  <a:pt x="42159" y="14806"/>
                  <a:pt x="41744" y="14993"/>
                  <a:pt x="41375" y="15235"/>
                </a:cubicBezTo>
                <a:cubicBezTo>
                  <a:pt x="39922" y="16200"/>
                  <a:pt x="39243" y="17962"/>
                  <a:pt x="38993" y="19676"/>
                </a:cubicBezTo>
                <a:cubicBezTo>
                  <a:pt x="38779" y="21129"/>
                  <a:pt x="38815" y="22629"/>
                  <a:pt x="39089" y="24082"/>
                </a:cubicBezTo>
                <a:cubicBezTo>
                  <a:pt x="38755" y="22986"/>
                  <a:pt x="38196" y="21962"/>
                  <a:pt x="37469" y="21081"/>
                </a:cubicBezTo>
                <a:cubicBezTo>
                  <a:pt x="37350" y="20938"/>
                  <a:pt x="37207" y="20784"/>
                  <a:pt x="37029" y="20724"/>
                </a:cubicBezTo>
                <a:cubicBezTo>
                  <a:pt x="36980" y="20712"/>
                  <a:pt x="36930" y="20706"/>
                  <a:pt x="36880" y="20706"/>
                </a:cubicBezTo>
                <a:cubicBezTo>
                  <a:pt x="36540" y="20706"/>
                  <a:pt x="36190" y="20974"/>
                  <a:pt x="36076" y="21296"/>
                </a:cubicBezTo>
                <a:cubicBezTo>
                  <a:pt x="35695" y="22272"/>
                  <a:pt x="35481" y="23141"/>
                  <a:pt x="35398" y="24415"/>
                </a:cubicBezTo>
                <a:cubicBezTo>
                  <a:pt x="35326" y="23867"/>
                  <a:pt x="35195" y="21772"/>
                  <a:pt x="35076" y="21236"/>
                </a:cubicBezTo>
                <a:cubicBezTo>
                  <a:pt x="34802" y="19974"/>
                  <a:pt x="34421" y="18736"/>
                  <a:pt x="33993" y="17533"/>
                </a:cubicBezTo>
                <a:cubicBezTo>
                  <a:pt x="33731" y="16795"/>
                  <a:pt x="33421" y="16081"/>
                  <a:pt x="32993" y="15450"/>
                </a:cubicBezTo>
                <a:cubicBezTo>
                  <a:pt x="32677" y="14976"/>
                  <a:pt x="32175" y="14381"/>
                  <a:pt x="31561" y="14381"/>
                </a:cubicBezTo>
                <a:cubicBezTo>
                  <a:pt x="31481" y="14381"/>
                  <a:pt x="31398" y="14392"/>
                  <a:pt x="31314" y="14414"/>
                </a:cubicBezTo>
                <a:cubicBezTo>
                  <a:pt x="31171" y="14461"/>
                  <a:pt x="31040" y="14521"/>
                  <a:pt x="30921" y="14592"/>
                </a:cubicBezTo>
                <a:cubicBezTo>
                  <a:pt x="30909" y="14616"/>
                  <a:pt x="30897" y="14616"/>
                  <a:pt x="30897" y="14628"/>
                </a:cubicBezTo>
                <a:cubicBezTo>
                  <a:pt x="29266" y="16700"/>
                  <a:pt x="28540" y="19450"/>
                  <a:pt x="28921" y="22058"/>
                </a:cubicBezTo>
                <a:cubicBezTo>
                  <a:pt x="28468" y="20295"/>
                  <a:pt x="28671" y="18426"/>
                  <a:pt x="28254" y="16652"/>
                </a:cubicBezTo>
                <a:cubicBezTo>
                  <a:pt x="27853" y="14945"/>
                  <a:pt x="26547" y="13215"/>
                  <a:pt x="24826" y="13215"/>
                </a:cubicBezTo>
                <a:cubicBezTo>
                  <a:pt x="24759" y="13215"/>
                  <a:pt x="24691" y="13218"/>
                  <a:pt x="24622" y="13223"/>
                </a:cubicBezTo>
                <a:cubicBezTo>
                  <a:pt x="23420" y="13330"/>
                  <a:pt x="22408" y="14318"/>
                  <a:pt x="21967" y="15450"/>
                </a:cubicBezTo>
                <a:lnTo>
                  <a:pt x="21872" y="15712"/>
                </a:lnTo>
                <a:cubicBezTo>
                  <a:pt x="21765" y="14938"/>
                  <a:pt x="21574" y="14176"/>
                  <a:pt x="21289" y="13461"/>
                </a:cubicBezTo>
                <a:cubicBezTo>
                  <a:pt x="20959" y="12616"/>
                  <a:pt x="20219" y="11700"/>
                  <a:pt x="19386" y="11700"/>
                </a:cubicBezTo>
                <a:cubicBezTo>
                  <a:pt x="19256" y="11700"/>
                  <a:pt x="19124" y="11722"/>
                  <a:pt x="18991" y="11771"/>
                </a:cubicBezTo>
                <a:cubicBezTo>
                  <a:pt x="18372" y="11997"/>
                  <a:pt x="18062" y="12652"/>
                  <a:pt x="17860" y="13259"/>
                </a:cubicBezTo>
                <a:cubicBezTo>
                  <a:pt x="17360" y="14711"/>
                  <a:pt x="17157" y="16259"/>
                  <a:pt x="17264" y="17795"/>
                </a:cubicBezTo>
                <a:cubicBezTo>
                  <a:pt x="16610" y="13628"/>
                  <a:pt x="15562" y="9520"/>
                  <a:pt x="14145" y="5532"/>
                </a:cubicBezTo>
                <a:cubicBezTo>
                  <a:pt x="13490" y="3662"/>
                  <a:pt x="12657" y="1710"/>
                  <a:pt x="11026" y="579"/>
                </a:cubicBezTo>
                <a:cubicBezTo>
                  <a:pt x="10562" y="250"/>
                  <a:pt x="10020" y="0"/>
                  <a:pt x="9463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2211" name="Google Shape;2211;p38"/>
          <p:cNvSpPr/>
          <p:nvPr/>
        </p:nvSpPr>
        <p:spPr>
          <a:xfrm rot="852159">
            <a:off x="1222797" y="191325"/>
            <a:ext cx="6588604" cy="3021847"/>
          </a:xfrm>
          <a:custGeom>
            <a:avLst/>
            <a:gdLst/>
            <a:ahLst/>
            <a:cxnLst/>
            <a:rect l="l" t="t" r="r" b="b"/>
            <a:pathLst>
              <a:path w="23194" h="15377" extrusionOk="0">
                <a:moveTo>
                  <a:pt x="17076" y="1"/>
                </a:moveTo>
                <a:cubicBezTo>
                  <a:pt x="15015" y="1"/>
                  <a:pt x="12935" y="727"/>
                  <a:pt x="10942" y="1117"/>
                </a:cubicBezTo>
                <a:cubicBezTo>
                  <a:pt x="8621" y="1569"/>
                  <a:pt x="6287" y="2069"/>
                  <a:pt x="4108" y="3117"/>
                </a:cubicBezTo>
                <a:cubicBezTo>
                  <a:pt x="3346" y="3474"/>
                  <a:pt x="2608" y="3915"/>
                  <a:pt x="2013" y="4546"/>
                </a:cubicBezTo>
                <a:cubicBezTo>
                  <a:pt x="1" y="6653"/>
                  <a:pt x="1132" y="10118"/>
                  <a:pt x="2453" y="12416"/>
                </a:cubicBezTo>
                <a:cubicBezTo>
                  <a:pt x="3687" y="14539"/>
                  <a:pt x="5487" y="15376"/>
                  <a:pt x="7518" y="15376"/>
                </a:cubicBezTo>
                <a:cubicBezTo>
                  <a:pt x="7936" y="15376"/>
                  <a:pt x="8364" y="15341"/>
                  <a:pt x="8799" y="15273"/>
                </a:cubicBezTo>
                <a:cubicBezTo>
                  <a:pt x="10050" y="15071"/>
                  <a:pt x="11264" y="14654"/>
                  <a:pt x="12478" y="14226"/>
                </a:cubicBezTo>
                <a:cubicBezTo>
                  <a:pt x="14455" y="13547"/>
                  <a:pt x="16431" y="12833"/>
                  <a:pt x="18372" y="12011"/>
                </a:cubicBezTo>
                <a:cubicBezTo>
                  <a:pt x="19979" y="11344"/>
                  <a:pt x="22384" y="10761"/>
                  <a:pt x="22932" y="8654"/>
                </a:cubicBezTo>
                <a:cubicBezTo>
                  <a:pt x="23194" y="7665"/>
                  <a:pt x="23123" y="6594"/>
                  <a:pt x="22980" y="5570"/>
                </a:cubicBezTo>
                <a:cubicBezTo>
                  <a:pt x="22849" y="4605"/>
                  <a:pt x="22658" y="3593"/>
                  <a:pt x="22218" y="2736"/>
                </a:cubicBezTo>
                <a:cubicBezTo>
                  <a:pt x="22158" y="2641"/>
                  <a:pt x="22122" y="2534"/>
                  <a:pt x="22063" y="2439"/>
                </a:cubicBezTo>
                <a:cubicBezTo>
                  <a:pt x="21503" y="1522"/>
                  <a:pt x="20658" y="879"/>
                  <a:pt x="19741" y="498"/>
                </a:cubicBezTo>
                <a:cubicBezTo>
                  <a:pt x="18862" y="137"/>
                  <a:pt x="17971" y="1"/>
                  <a:pt x="170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2213" name="Google Shape;2213;p38"/>
          <p:cNvSpPr txBox="1">
            <a:spLocks noGrp="1"/>
          </p:cNvSpPr>
          <p:nvPr>
            <p:ph type="title"/>
          </p:nvPr>
        </p:nvSpPr>
        <p:spPr>
          <a:xfrm>
            <a:off x="-87845" y="756094"/>
            <a:ext cx="7282092" cy="25725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" sz="3600" dirty="0">
                <a:solidFill>
                  <a:srgbClr val="FF76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VẬN DỤNG </a:t>
            </a:r>
            <a:br>
              <a:rPr lang="en" sz="3600" dirty="0">
                <a:solidFill>
                  <a:srgbClr val="FF76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br>
              <a:rPr lang="en" sz="3600" dirty="0">
                <a:solidFill>
                  <a:srgbClr val="FF76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en" sz="3600" dirty="0">
                <a:solidFill>
                  <a:srgbClr val="FF76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                     SÁNG TẠO</a:t>
            </a:r>
            <a:endParaRPr sz="3600" dirty="0">
              <a:solidFill>
                <a:srgbClr val="FF76A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grpSp>
        <p:nvGrpSpPr>
          <p:cNvPr id="2214" name="Google Shape;2214;p38"/>
          <p:cNvGrpSpPr/>
          <p:nvPr/>
        </p:nvGrpSpPr>
        <p:grpSpPr>
          <a:xfrm flipH="1">
            <a:off x="500931" y="1020984"/>
            <a:ext cx="871283" cy="493034"/>
            <a:chOff x="6499193" y="92109"/>
            <a:chExt cx="871283" cy="493034"/>
          </a:xfrm>
        </p:grpSpPr>
        <p:sp>
          <p:nvSpPr>
            <p:cNvPr id="2215" name="Google Shape;2215;p38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16" name="Google Shape;2216;p38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17" name="Google Shape;2217;p38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18" name="Google Shape;2218;p38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19" name="Google Shape;2219;p38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20" name="Google Shape;2220;p38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21" name="Google Shape;2221;p38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22" name="Google Shape;2222;p38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23" name="Google Shape;2223;p38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2234" name="Google Shape;2234;p38"/>
          <p:cNvGrpSpPr/>
          <p:nvPr/>
        </p:nvGrpSpPr>
        <p:grpSpPr>
          <a:xfrm flipH="1">
            <a:off x="948593" y="1605142"/>
            <a:ext cx="430453" cy="905562"/>
            <a:chOff x="6492361" y="-8"/>
            <a:chExt cx="430453" cy="905562"/>
          </a:xfrm>
        </p:grpSpPr>
        <p:sp>
          <p:nvSpPr>
            <p:cNvPr id="2235" name="Google Shape;2235;p38"/>
            <p:cNvSpPr/>
            <p:nvPr/>
          </p:nvSpPr>
          <p:spPr>
            <a:xfrm>
              <a:off x="6721296" y="229063"/>
              <a:ext cx="20541" cy="19682"/>
            </a:xfrm>
            <a:custGeom>
              <a:avLst/>
              <a:gdLst/>
              <a:ahLst/>
              <a:cxnLst/>
              <a:rect l="l" t="t" r="r" b="b"/>
              <a:pathLst>
                <a:path w="454" h="435" extrusionOk="0">
                  <a:moveTo>
                    <a:pt x="227" y="0"/>
                  </a:moveTo>
                  <a:cubicBezTo>
                    <a:pt x="209" y="0"/>
                    <a:pt x="191" y="3"/>
                    <a:pt x="168" y="9"/>
                  </a:cubicBezTo>
                  <a:cubicBezTo>
                    <a:pt x="144" y="21"/>
                    <a:pt x="96" y="45"/>
                    <a:pt x="84" y="69"/>
                  </a:cubicBezTo>
                  <a:cubicBezTo>
                    <a:pt x="48" y="104"/>
                    <a:pt x="37" y="128"/>
                    <a:pt x="25" y="164"/>
                  </a:cubicBezTo>
                  <a:lnTo>
                    <a:pt x="25" y="188"/>
                  </a:lnTo>
                  <a:cubicBezTo>
                    <a:pt x="1" y="223"/>
                    <a:pt x="1" y="259"/>
                    <a:pt x="25" y="295"/>
                  </a:cubicBezTo>
                  <a:lnTo>
                    <a:pt x="60" y="378"/>
                  </a:lnTo>
                  <a:cubicBezTo>
                    <a:pt x="96" y="414"/>
                    <a:pt x="120" y="426"/>
                    <a:pt x="156" y="426"/>
                  </a:cubicBezTo>
                  <a:cubicBezTo>
                    <a:pt x="168" y="432"/>
                    <a:pt x="185" y="435"/>
                    <a:pt x="205" y="435"/>
                  </a:cubicBezTo>
                  <a:cubicBezTo>
                    <a:pt x="224" y="435"/>
                    <a:pt x="245" y="432"/>
                    <a:pt x="263" y="426"/>
                  </a:cubicBezTo>
                  <a:lnTo>
                    <a:pt x="287" y="426"/>
                  </a:lnTo>
                  <a:cubicBezTo>
                    <a:pt x="322" y="414"/>
                    <a:pt x="358" y="402"/>
                    <a:pt x="382" y="366"/>
                  </a:cubicBezTo>
                  <a:cubicBezTo>
                    <a:pt x="406" y="343"/>
                    <a:pt x="418" y="307"/>
                    <a:pt x="441" y="283"/>
                  </a:cubicBezTo>
                  <a:cubicBezTo>
                    <a:pt x="453" y="235"/>
                    <a:pt x="453" y="200"/>
                    <a:pt x="441" y="164"/>
                  </a:cubicBezTo>
                  <a:cubicBezTo>
                    <a:pt x="418" y="128"/>
                    <a:pt x="406" y="81"/>
                    <a:pt x="382" y="69"/>
                  </a:cubicBezTo>
                  <a:cubicBezTo>
                    <a:pt x="346" y="33"/>
                    <a:pt x="322" y="21"/>
                    <a:pt x="287" y="9"/>
                  </a:cubicBezTo>
                  <a:cubicBezTo>
                    <a:pt x="263" y="3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36" name="Google Shape;2236;p38"/>
            <p:cNvSpPr/>
            <p:nvPr/>
          </p:nvSpPr>
          <p:spPr>
            <a:xfrm>
              <a:off x="6674966" y="197121"/>
              <a:ext cx="17827" cy="18369"/>
            </a:xfrm>
            <a:custGeom>
              <a:avLst/>
              <a:gdLst/>
              <a:ahLst/>
              <a:cxnLst/>
              <a:rect l="l" t="t" r="r" b="b"/>
              <a:pathLst>
                <a:path w="394" h="406" extrusionOk="0">
                  <a:moveTo>
                    <a:pt x="215" y="1"/>
                  </a:moveTo>
                  <a:cubicBezTo>
                    <a:pt x="191" y="1"/>
                    <a:pt x="180" y="1"/>
                    <a:pt x="168" y="13"/>
                  </a:cubicBezTo>
                  <a:cubicBezTo>
                    <a:pt x="156" y="13"/>
                    <a:pt x="132" y="25"/>
                    <a:pt x="120" y="48"/>
                  </a:cubicBezTo>
                  <a:lnTo>
                    <a:pt x="96" y="72"/>
                  </a:lnTo>
                  <a:lnTo>
                    <a:pt x="60" y="108"/>
                  </a:lnTo>
                  <a:cubicBezTo>
                    <a:pt x="13" y="144"/>
                    <a:pt x="1" y="227"/>
                    <a:pt x="13" y="287"/>
                  </a:cubicBezTo>
                  <a:cubicBezTo>
                    <a:pt x="37" y="310"/>
                    <a:pt x="49" y="346"/>
                    <a:pt x="60" y="358"/>
                  </a:cubicBezTo>
                  <a:cubicBezTo>
                    <a:pt x="72" y="370"/>
                    <a:pt x="96" y="394"/>
                    <a:pt x="120" y="394"/>
                  </a:cubicBezTo>
                  <a:cubicBezTo>
                    <a:pt x="132" y="406"/>
                    <a:pt x="168" y="406"/>
                    <a:pt x="191" y="406"/>
                  </a:cubicBezTo>
                  <a:cubicBezTo>
                    <a:pt x="227" y="406"/>
                    <a:pt x="251" y="394"/>
                    <a:pt x="287" y="370"/>
                  </a:cubicBezTo>
                  <a:cubicBezTo>
                    <a:pt x="310" y="358"/>
                    <a:pt x="334" y="346"/>
                    <a:pt x="346" y="310"/>
                  </a:cubicBezTo>
                  <a:cubicBezTo>
                    <a:pt x="358" y="287"/>
                    <a:pt x="370" y="251"/>
                    <a:pt x="370" y="227"/>
                  </a:cubicBezTo>
                  <a:lnTo>
                    <a:pt x="370" y="191"/>
                  </a:lnTo>
                  <a:lnTo>
                    <a:pt x="370" y="167"/>
                  </a:lnTo>
                  <a:cubicBezTo>
                    <a:pt x="394" y="132"/>
                    <a:pt x="394" y="120"/>
                    <a:pt x="394" y="108"/>
                  </a:cubicBezTo>
                  <a:cubicBezTo>
                    <a:pt x="394" y="96"/>
                    <a:pt x="370" y="72"/>
                    <a:pt x="370" y="72"/>
                  </a:cubicBezTo>
                  <a:lnTo>
                    <a:pt x="346" y="48"/>
                  </a:lnTo>
                  <a:cubicBezTo>
                    <a:pt x="334" y="25"/>
                    <a:pt x="310" y="13"/>
                    <a:pt x="299" y="13"/>
                  </a:cubicBezTo>
                  <a:cubicBezTo>
                    <a:pt x="287" y="13"/>
                    <a:pt x="275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37" name="Google Shape;2237;p38"/>
            <p:cNvSpPr/>
            <p:nvPr/>
          </p:nvSpPr>
          <p:spPr>
            <a:xfrm>
              <a:off x="6771970" y="124413"/>
              <a:ext cx="9728" cy="7058"/>
            </a:xfrm>
            <a:custGeom>
              <a:avLst/>
              <a:gdLst/>
              <a:ahLst/>
              <a:cxnLst/>
              <a:rect l="l" t="t" r="r" b="b"/>
              <a:pathLst>
                <a:path w="215" h="156" extrusionOk="0">
                  <a:moveTo>
                    <a:pt x="107" y="0"/>
                  </a:moveTo>
                  <a:cubicBezTo>
                    <a:pt x="0" y="0"/>
                    <a:pt x="0" y="155"/>
                    <a:pt x="107" y="155"/>
                  </a:cubicBezTo>
                  <a:cubicBezTo>
                    <a:pt x="214" y="155"/>
                    <a:pt x="214" y="0"/>
                    <a:pt x="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38" name="Google Shape;2238;p38"/>
            <p:cNvSpPr/>
            <p:nvPr/>
          </p:nvSpPr>
          <p:spPr>
            <a:xfrm>
              <a:off x="6905530" y="203591"/>
              <a:ext cx="17284" cy="17827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1"/>
                  </a:moveTo>
                  <a:cubicBezTo>
                    <a:pt x="156" y="1"/>
                    <a:pt x="144" y="1"/>
                    <a:pt x="120" y="24"/>
                  </a:cubicBezTo>
                  <a:cubicBezTo>
                    <a:pt x="84" y="36"/>
                    <a:pt x="72" y="36"/>
                    <a:pt x="60" y="60"/>
                  </a:cubicBezTo>
                  <a:cubicBezTo>
                    <a:pt x="37" y="84"/>
                    <a:pt x="25" y="108"/>
                    <a:pt x="13" y="120"/>
                  </a:cubicBezTo>
                  <a:cubicBezTo>
                    <a:pt x="1" y="155"/>
                    <a:pt x="1" y="167"/>
                    <a:pt x="1" y="203"/>
                  </a:cubicBezTo>
                  <a:lnTo>
                    <a:pt x="1" y="239"/>
                  </a:lnTo>
                  <a:lnTo>
                    <a:pt x="37" y="334"/>
                  </a:lnTo>
                  <a:cubicBezTo>
                    <a:pt x="60" y="346"/>
                    <a:pt x="72" y="346"/>
                    <a:pt x="84" y="358"/>
                  </a:cubicBezTo>
                  <a:cubicBezTo>
                    <a:pt x="120" y="382"/>
                    <a:pt x="144" y="394"/>
                    <a:pt x="191" y="394"/>
                  </a:cubicBezTo>
                  <a:cubicBezTo>
                    <a:pt x="215" y="394"/>
                    <a:pt x="239" y="394"/>
                    <a:pt x="263" y="382"/>
                  </a:cubicBezTo>
                  <a:cubicBezTo>
                    <a:pt x="298" y="358"/>
                    <a:pt x="310" y="358"/>
                    <a:pt x="322" y="334"/>
                  </a:cubicBezTo>
                  <a:cubicBezTo>
                    <a:pt x="334" y="322"/>
                    <a:pt x="358" y="286"/>
                    <a:pt x="370" y="275"/>
                  </a:cubicBezTo>
                  <a:cubicBezTo>
                    <a:pt x="382" y="239"/>
                    <a:pt x="382" y="227"/>
                    <a:pt x="382" y="203"/>
                  </a:cubicBezTo>
                  <a:lnTo>
                    <a:pt x="382" y="155"/>
                  </a:lnTo>
                  <a:lnTo>
                    <a:pt x="334" y="60"/>
                  </a:lnTo>
                  <a:cubicBezTo>
                    <a:pt x="322" y="48"/>
                    <a:pt x="310" y="48"/>
                    <a:pt x="298" y="36"/>
                  </a:cubicBezTo>
                  <a:cubicBezTo>
                    <a:pt x="263" y="24"/>
                    <a:pt x="239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39" name="Google Shape;2239;p38"/>
            <p:cNvSpPr/>
            <p:nvPr/>
          </p:nvSpPr>
          <p:spPr>
            <a:xfrm>
              <a:off x="6817757" y="889356"/>
              <a:ext cx="15655" cy="16198"/>
            </a:xfrm>
            <a:custGeom>
              <a:avLst/>
              <a:gdLst/>
              <a:ahLst/>
              <a:cxnLst/>
              <a:rect l="l" t="t" r="r" b="b"/>
              <a:pathLst>
                <a:path w="346" h="358" extrusionOk="0">
                  <a:moveTo>
                    <a:pt x="179" y="0"/>
                  </a:moveTo>
                  <a:cubicBezTo>
                    <a:pt x="155" y="0"/>
                    <a:pt x="131" y="0"/>
                    <a:pt x="107" y="12"/>
                  </a:cubicBezTo>
                  <a:cubicBezTo>
                    <a:pt x="95" y="12"/>
                    <a:pt x="60" y="36"/>
                    <a:pt x="48" y="48"/>
                  </a:cubicBezTo>
                  <a:cubicBezTo>
                    <a:pt x="36" y="60"/>
                    <a:pt x="12" y="72"/>
                    <a:pt x="12" y="107"/>
                  </a:cubicBezTo>
                  <a:cubicBezTo>
                    <a:pt x="0" y="119"/>
                    <a:pt x="0" y="143"/>
                    <a:pt x="0" y="179"/>
                  </a:cubicBezTo>
                  <a:lnTo>
                    <a:pt x="0" y="227"/>
                  </a:lnTo>
                  <a:cubicBezTo>
                    <a:pt x="12" y="250"/>
                    <a:pt x="36" y="286"/>
                    <a:pt x="48" y="298"/>
                  </a:cubicBezTo>
                  <a:cubicBezTo>
                    <a:pt x="60" y="310"/>
                    <a:pt x="72" y="310"/>
                    <a:pt x="72" y="334"/>
                  </a:cubicBezTo>
                  <a:cubicBezTo>
                    <a:pt x="107" y="346"/>
                    <a:pt x="131" y="357"/>
                    <a:pt x="167" y="357"/>
                  </a:cubicBezTo>
                  <a:cubicBezTo>
                    <a:pt x="191" y="357"/>
                    <a:pt x="214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33" y="286"/>
                    <a:pt x="333" y="250"/>
                  </a:cubicBezTo>
                  <a:cubicBezTo>
                    <a:pt x="345" y="238"/>
                    <a:pt x="345" y="215"/>
                    <a:pt x="345" y="179"/>
                  </a:cubicBezTo>
                  <a:lnTo>
                    <a:pt x="345" y="131"/>
                  </a:lnTo>
                  <a:cubicBezTo>
                    <a:pt x="333" y="107"/>
                    <a:pt x="310" y="72"/>
                    <a:pt x="298" y="60"/>
                  </a:cubicBezTo>
                  <a:cubicBezTo>
                    <a:pt x="286" y="48"/>
                    <a:pt x="274" y="48"/>
                    <a:pt x="274" y="36"/>
                  </a:cubicBezTo>
                  <a:cubicBezTo>
                    <a:pt x="238" y="12"/>
                    <a:pt x="214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40" name="Google Shape;2240;p38"/>
            <p:cNvSpPr/>
            <p:nvPr/>
          </p:nvSpPr>
          <p:spPr>
            <a:xfrm>
              <a:off x="6897477" y="822531"/>
              <a:ext cx="19953" cy="15700"/>
            </a:xfrm>
            <a:custGeom>
              <a:avLst/>
              <a:gdLst/>
              <a:ahLst/>
              <a:cxnLst/>
              <a:rect l="l" t="t" r="r" b="b"/>
              <a:pathLst>
                <a:path w="441" h="347" extrusionOk="0">
                  <a:moveTo>
                    <a:pt x="215" y="1"/>
                  </a:moveTo>
                  <a:cubicBezTo>
                    <a:pt x="0" y="1"/>
                    <a:pt x="0" y="346"/>
                    <a:pt x="215" y="346"/>
                  </a:cubicBezTo>
                  <a:cubicBezTo>
                    <a:pt x="441" y="346"/>
                    <a:pt x="441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41" name="Google Shape;2241;p38"/>
            <p:cNvSpPr/>
            <p:nvPr/>
          </p:nvSpPr>
          <p:spPr>
            <a:xfrm>
              <a:off x="6808572" y="581741"/>
              <a:ext cx="19455" cy="19998"/>
            </a:xfrm>
            <a:custGeom>
              <a:avLst/>
              <a:gdLst/>
              <a:ahLst/>
              <a:cxnLst/>
              <a:rect l="l" t="t" r="r" b="b"/>
              <a:pathLst>
                <a:path w="430" h="442" extrusionOk="0">
                  <a:moveTo>
                    <a:pt x="144" y="1"/>
                  </a:moveTo>
                  <a:cubicBezTo>
                    <a:pt x="132" y="1"/>
                    <a:pt x="120" y="13"/>
                    <a:pt x="96" y="13"/>
                  </a:cubicBezTo>
                  <a:cubicBezTo>
                    <a:pt x="72" y="25"/>
                    <a:pt x="60" y="48"/>
                    <a:pt x="36" y="72"/>
                  </a:cubicBezTo>
                  <a:cubicBezTo>
                    <a:pt x="24" y="84"/>
                    <a:pt x="13" y="120"/>
                    <a:pt x="13" y="144"/>
                  </a:cubicBezTo>
                  <a:lnTo>
                    <a:pt x="13" y="179"/>
                  </a:lnTo>
                  <a:cubicBezTo>
                    <a:pt x="1" y="227"/>
                    <a:pt x="1" y="251"/>
                    <a:pt x="13" y="298"/>
                  </a:cubicBezTo>
                  <a:cubicBezTo>
                    <a:pt x="24" y="322"/>
                    <a:pt x="36" y="358"/>
                    <a:pt x="72" y="382"/>
                  </a:cubicBezTo>
                  <a:cubicBezTo>
                    <a:pt x="84" y="406"/>
                    <a:pt x="96" y="406"/>
                    <a:pt x="120" y="418"/>
                  </a:cubicBezTo>
                  <a:cubicBezTo>
                    <a:pt x="144" y="429"/>
                    <a:pt x="191" y="441"/>
                    <a:pt x="215" y="441"/>
                  </a:cubicBezTo>
                  <a:cubicBezTo>
                    <a:pt x="251" y="441"/>
                    <a:pt x="275" y="441"/>
                    <a:pt x="298" y="429"/>
                  </a:cubicBezTo>
                  <a:cubicBezTo>
                    <a:pt x="322" y="418"/>
                    <a:pt x="334" y="406"/>
                    <a:pt x="370" y="382"/>
                  </a:cubicBezTo>
                  <a:cubicBezTo>
                    <a:pt x="394" y="358"/>
                    <a:pt x="417" y="322"/>
                    <a:pt x="429" y="298"/>
                  </a:cubicBezTo>
                  <a:cubicBezTo>
                    <a:pt x="417" y="251"/>
                    <a:pt x="417" y="203"/>
                    <a:pt x="394" y="179"/>
                  </a:cubicBezTo>
                  <a:lnTo>
                    <a:pt x="394" y="144"/>
                  </a:lnTo>
                  <a:cubicBezTo>
                    <a:pt x="394" y="132"/>
                    <a:pt x="382" y="120"/>
                    <a:pt x="382" y="108"/>
                  </a:cubicBezTo>
                  <a:cubicBezTo>
                    <a:pt x="370" y="72"/>
                    <a:pt x="358" y="60"/>
                    <a:pt x="322" y="48"/>
                  </a:cubicBezTo>
                  <a:cubicBezTo>
                    <a:pt x="310" y="25"/>
                    <a:pt x="298" y="25"/>
                    <a:pt x="275" y="13"/>
                  </a:cubicBezTo>
                  <a:cubicBezTo>
                    <a:pt x="251" y="1"/>
                    <a:pt x="239" y="1"/>
                    <a:pt x="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42" name="Google Shape;2242;p38"/>
            <p:cNvSpPr/>
            <p:nvPr/>
          </p:nvSpPr>
          <p:spPr>
            <a:xfrm>
              <a:off x="6706230" y="598436"/>
              <a:ext cx="16741" cy="13528"/>
            </a:xfrm>
            <a:custGeom>
              <a:avLst/>
              <a:gdLst/>
              <a:ahLst/>
              <a:cxnLst/>
              <a:rect l="l" t="t" r="r" b="b"/>
              <a:pathLst>
                <a:path w="370" h="299" extrusionOk="0">
                  <a:moveTo>
                    <a:pt x="191" y="1"/>
                  </a:moveTo>
                  <a:cubicBezTo>
                    <a:pt x="0" y="1"/>
                    <a:pt x="0" y="299"/>
                    <a:pt x="191" y="299"/>
                  </a:cubicBezTo>
                  <a:cubicBezTo>
                    <a:pt x="370" y="299"/>
                    <a:pt x="370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43" name="Google Shape;2243;p38"/>
            <p:cNvSpPr/>
            <p:nvPr/>
          </p:nvSpPr>
          <p:spPr>
            <a:xfrm>
              <a:off x="6546247" y="25962"/>
              <a:ext cx="22668" cy="21582"/>
            </a:xfrm>
            <a:custGeom>
              <a:avLst/>
              <a:gdLst/>
              <a:ahLst/>
              <a:cxnLst/>
              <a:rect l="l" t="t" r="r" b="b"/>
              <a:pathLst>
                <a:path w="501" h="477" extrusionOk="0">
                  <a:moveTo>
                    <a:pt x="246" y="0"/>
                  </a:moveTo>
                  <a:cubicBezTo>
                    <a:pt x="192" y="0"/>
                    <a:pt x="138" y="18"/>
                    <a:pt x="96" y="57"/>
                  </a:cubicBezTo>
                  <a:cubicBezTo>
                    <a:pt x="0" y="152"/>
                    <a:pt x="0" y="307"/>
                    <a:pt x="84" y="391"/>
                  </a:cubicBezTo>
                  <a:lnTo>
                    <a:pt x="96" y="402"/>
                  </a:lnTo>
                  <a:cubicBezTo>
                    <a:pt x="143" y="454"/>
                    <a:pt x="203" y="476"/>
                    <a:pt x="262" y="476"/>
                  </a:cubicBezTo>
                  <a:cubicBezTo>
                    <a:pt x="383" y="476"/>
                    <a:pt x="500" y="383"/>
                    <a:pt x="500" y="248"/>
                  </a:cubicBezTo>
                  <a:cubicBezTo>
                    <a:pt x="500" y="98"/>
                    <a:pt x="372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44" name="Google Shape;2244;p38"/>
            <p:cNvSpPr/>
            <p:nvPr/>
          </p:nvSpPr>
          <p:spPr>
            <a:xfrm>
              <a:off x="6492361" y="-8"/>
              <a:ext cx="17827" cy="16741"/>
            </a:xfrm>
            <a:custGeom>
              <a:avLst/>
              <a:gdLst/>
              <a:ahLst/>
              <a:cxnLst/>
              <a:rect l="l" t="t" r="r" b="b"/>
              <a:pathLst>
                <a:path w="394" h="370" extrusionOk="0">
                  <a:moveTo>
                    <a:pt x="144" y="0"/>
                  </a:moveTo>
                  <a:cubicBezTo>
                    <a:pt x="120" y="0"/>
                    <a:pt x="108" y="12"/>
                    <a:pt x="96" y="12"/>
                  </a:cubicBezTo>
                  <a:cubicBezTo>
                    <a:pt x="84" y="24"/>
                    <a:pt x="60" y="24"/>
                    <a:pt x="48" y="48"/>
                  </a:cubicBezTo>
                  <a:cubicBezTo>
                    <a:pt x="36" y="60"/>
                    <a:pt x="36" y="72"/>
                    <a:pt x="25" y="83"/>
                  </a:cubicBezTo>
                  <a:cubicBezTo>
                    <a:pt x="25" y="107"/>
                    <a:pt x="1" y="119"/>
                    <a:pt x="1" y="131"/>
                  </a:cubicBezTo>
                  <a:lnTo>
                    <a:pt x="1" y="179"/>
                  </a:lnTo>
                  <a:cubicBezTo>
                    <a:pt x="1" y="203"/>
                    <a:pt x="1" y="226"/>
                    <a:pt x="25" y="250"/>
                  </a:cubicBezTo>
                  <a:cubicBezTo>
                    <a:pt x="25" y="262"/>
                    <a:pt x="36" y="286"/>
                    <a:pt x="48" y="298"/>
                  </a:cubicBezTo>
                  <a:cubicBezTo>
                    <a:pt x="60" y="310"/>
                    <a:pt x="60" y="322"/>
                    <a:pt x="84" y="322"/>
                  </a:cubicBezTo>
                  <a:cubicBezTo>
                    <a:pt x="96" y="345"/>
                    <a:pt x="108" y="345"/>
                    <a:pt x="120" y="357"/>
                  </a:cubicBezTo>
                  <a:cubicBezTo>
                    <a:pt x="144" y="369"/>
                    <a:pt x="155" y="369"/>
                    <a:pt x="167" y="369"/>
                  </a:cubicBezTo>
                  <a:lnTo>
                    <a:pt x="215" y="369"/>
                  </a:lnTo>
                  <a:cubicBezTo>
                    <a:pt x="227" y="369"/>
                    <a:pt x="239" y="369"/>
                    <a:pt x="263" y="357"/>
                  </a:cubicBezTo>
                  <a:cubicBezTo>
                    <a:pt x="275" y="357"/>
                    <a:pt x="286" y="345"/>
                    <a:pt x="298" y="322"/>
                  </a:cubicBezTo>
                  <a:lnTo>
                    <a:pt x="346" y="286"/>
                  </a:lnTo>
                  <a:cubicBezTo>
                    <a:pt x="358" y="262"/>
                    <a:pt x="358" y="250"/>
                    <a:pt x="382" y="238"/>
                  </a:cubicBezTo>
                  <a:cubicBezTo>
                    <a:pt x="394" y="203"/>
                    <a:pt x="394" y="191"/>
                    <a:pt x="394" y="167"/>
                  </a:cubicBezTo>
                  <a:cubicBezTo>
                    <a:pt x="394" y="143"/>
                    <a:pt x="394" y="131"/>
                    <a:pt x="382" y="107"/>
                  </a:cubicBezTo>
                  <a:cubicBezTo>
                    <a:pt x="382" y="83"/>
                    <a:pt x="358" y="72"/>
                    <a:pt x="346" y="60"/>
                  </a:cubicBezTo>
                  <a:cubicBezTo>
                    <a:pt x="334" y="48"/>
                    <a:pt x="298" y="24"/>
                    <a:pt x="286" y="12"/>
                  </a:cubicBezTo>
                  <a:cubicBezTo>
                    <a:pt x="275" y="12"/>
                    <a:pt x="263" y="12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2245" name="Google Shape;2245;p38"/>
          <p:cNvGrpSpPr/>
          <p:nvPr/>
        </p:nvGrpSpPr>
        <p:grpSpPr>
          <a:xfrm flipH="1">
            <a:off x="7771770" y="582549"/>
            <a:ext cx="602833" cy="495062"/>
            <a:chOff x="668641" y="1116349"/>
            <a:chExt cx="602833" cy="495062"/>
          </a:xfrm>
        </p:grpSpPr>
        <p:sp>
          <p:nvSpPr>
            <p:cNvPr id="2246" name="Google Shape;2246;p38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47" name="Google Shape;2247;p38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48" name="Google Shape;2248;p38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49" name="Google Shape;2249;p38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50" name="Google Shape;2250;p38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51" name="Google Shape;2251;p38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52" name="Google Shape;2252;p38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53" name="Google Shape;2253;p38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54" name="Google Shape;2254;p38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55" name="Google Shape;2255;p38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56" name="Google Shape;2256;p38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2257" name="Google Shape;2257;p38"/>
          <p:cNvGrpSpPr/>
          <p:nvPr/>
        </p:nvGrpSpPr>
        <p:grpSpPr>
          <a:xfrm>
            <a:off x="7882088" y="1906811"/>
            <a:ext cx="887221" cy="2260940"/>
            <a:chOff x="7882088" y="1906811"/>
            <a:chExt cx="887221" cy="2260940"/>
          </a:xfrm>
        </p:grpSpPr>
        <p:sp>
          <p:nvSpPr>
            <p:cNvPr id="2258" name="Google Shape;2258;p38"/>
            <p:cNvSpPr/>
            <p:nvPr/>
          </p:nvSpPr>
          <p:spPr>
            <a:xfrm flipH="1">
              <a:off x="7987865" y="3010886"/>
              <a:ext cx="516155" cy="301286"/>
            </a:xfrm>
            <a:custGeom>
              <a:avLst/>
              <a:gdLst/>
              <a:ahLst/>
              <a:cxnLst/>
              <a:rect l="l" t="t" r="r" b="b"/>
              <a:pathLst>
                <a:path w="11408" h="6659" extrusionOk="0">
                  <a:moveTo>
                    <a:pt x="8645" y="0"/>
                  </a:moveTo>
                  <a:lnTo>
                    <a:pt x="7764" y="1989"/>
                  </a:lnTo>
                  <a:lnTo>
                    <a:pt x="8228" y="60"/>
                  </a:lnTo>
                  <a:lnTo>
                    <a:pt x="8228" y="60"/>
                  </a:lnTo>
                  <a:lnTo>
                    <a:pt x="7728" y="131"/>
                  </a:lnTo>
                  <a:cubicBezTo>
                    <a:pt x="7728" y="131"/>
                    <a:pt x="6311" y="2763"/>
                    <a:pt x="6395" y="3965"/>
                  </a:cubicBezTo>
                  <a:cubicBezTo>
                    <a:pt x="6395" y="3965"/>
                    <a:pt x="5644" y="2310"/>
                    <a:pt x="4906" y="1882"/>
                  </a:cubicBezTo>
                  <a:cubicBezTo>
                    <a:pt x="4722" y="1774"/>
                    <a:pt x="4367" y="1728"/>
                    <a:pt x="3927" y="1728"/>
                  </a:cubicBezTo>
                  <a:cubicBezTo>
                    <a:pt x="2608" y="1728"/>
                    <a:pt x="528" y="2149"/>
                    <a:pt x="1" y="2632"/>
                  </a:cubicBezTo>
                  <a:cubicBezTo>
                    <a:pt x="1" y="2632"/>
                    <a:pt x="4871" y="4489"/>
                    <a:pt x="6061" y="6335"/>
                  </a:cubicBezTo>
                  <a:cubicBezTo>
                    <a:pt x="6204" y="6559"/>
                    <a:pt x="6338" y="6658"/>
                    <a:pt x="6470" y="6658"/>
                  </a:cubicBezTo>
                  <a:cubicBezTo>
                    <a:pt x="7421" y="6658"/>
                    <a:pt x="8237" y="1420"/>
                    <a:pt x="11407" y="60"/>
                  </a:cubicBezTo>
                  <a:lnTo>
                    <a:pt x="11407" y="60"/>
                  </a:lnTo>
                  <a:cubicBezTo>
                    <a:pt x="11407" y="60"/>
                    <a:pt x="9419" y="370"/>
                    <a:pt x="8835" y="1286"/>
                  </a:cubicBezTo>
                  <a:cubicBezTo>
                    <a:pt x="8738" y="1443"/>
                    <a:pt x="8692" y="1508"/>
                    <a:pt x="8682" y="1508"/>
                  </a:cubicBezTo>
                  <a:cubicBezTo>
                    <a:pt x="8634" y="1508"/>
                    <a:pt x="9407" y="36"/>
                    <a:pt x="9407" y="3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2259" name="Google Shape;2259;p38"/>
            <p:cNvGrpSpPr/>
            <p:nvPr/>
          </p:nvGrpSpPr>
          <p:grpSpPr>
            <a:xfrm rot="-5107444" flipH="1">
              <a:off x="7221064" y="2686293"/>
              <a:ext cx="2209268" cy="701977"/>
              <a:chOff x="676459" y="2747475"/>
              <a:chExt cx="2209227" cy="701963"/>
            </a:xfrm>
          </p:grpSpPr>
          <p:sp>
            <p:nvSpPr>
              <p:cNvPr id="2260" name="Google Shape;2260;p38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1" name="Google Shape;2261;p38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2" name="Google Shape;2262;p38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3" name="Google Shape;2263;p38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4" name="Google Shape;2264;p38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5" name="Google Shape;2265;p38"/>
              <p:cNvSpPr/>
              <p:nvPr/>
            </p:nvSpPr>
            <p:spPr>
              <a:xfrm>
                <a:off x="1474249" y="34235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6" name="Google Shape;2266;p38"/>
              <p:cNvSpPr/>
              <p:nvPr/>
            </p:nvSpPr>
            <p:spPr>
              <a:xfrm>
                <a:off x="1488275" y="33707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7" name="Google Shape;2267;p38"/>
              <p:cNvSpPr/>
              <p:nvPr/>
            </p:nvSpPr>
            <p:spPr>
              <a:xfrm>
                <a:off x="1400999" y="33976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8" name="Google Shape;2268;p38"/>
              <p:cNvSpPr/>
              <p:nvPr/>
            </p:nvSpPr>
            <p:spPr>
              <a:xfrm>
                <a:off x="1372450" y="33098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9" name="Google Shape;2269;p38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0" name="Google Shape;2270;p38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1" name="Google Shape;2271;p38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2" name="Google Shape;2272;p38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3" name="Google Shape;2273;p38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4" name="Google Shape;2274;p38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5" name="Google Shape;2275;p38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6" name="Google Shape;2276;p38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7" name="Google Shape;2277;p38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8" name="Google Shape;2278;p38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9" name="Google Shape;2279;p38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80" name="Google Shape;2280;p38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81" name="Google Shape;2281;p38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2282" name="Google Shape;2282;p38"/>
          <p:cNvGrpSpPr/>
          <p:nvPr/>
        </p:nvGrpSpPr>
        <p:grpSpPr>
          <a:xfrm flipH="1">
            <a:off x="7171650" y="2390393"/>
            <a:ext cx="1304715" cy="2243628"/>
            <a:chOff x="538042" y="2418907"/>
            <a:chExt cx="1304715" cy="2243628"/>
          </a:xfrm>
        </p:grpSpPr>
        <p:sp>
          <p:nvSpPr>
            <p:cNvPr id="2283" name="Google Shape;2283;p38"/>
            <p:cNvSpPr/>
            <p:nvPr/>
          </p:nvSpPr>
          <p:spPr>
            <a:xfrm>
              <a:off x="538042" y="3027074"/>
              <a:ext cx="516155" cy="301286"/>
            </a:xfrm>
            <a:custGeom>
              <a:avLst/>
              <a:gdLst/>
              <a:ahLst/>
              <a:cxnLst/>
              <a:rect l="l" t="t" r="r" b="b"/>
              <a:pathLst>
                <a:path w="11408" h="6659" extrusionOk="0">
                  <a:moveTo>
                    <a:pt x="8645" y="0"/>
                  </a:moveTo>
                  <a:lnTo>
                    <a:pt x="7764" y="1989"/>
                  </a:lnTo>
                  <a:lnTo>
                    <a:pt x="8228" y="60"/>
                  </a:lnTo>
                  <a:lnTo>
                    <a:pt x="8228" y="60"/>
                  </a:lnTo>
                  <a:lnTo>
                    <a:pt x="7728" y="131"/>
                  </a:lnTo>
                  <a:cubicBezTo>
                    <a:pt x="7728" y="131"/>
                    <a:pt x="6311" y="2763"/>
                    <a:pt x="6395" y="3965"/>
                  </a:cubicBezTo>
                  <a:cubicBezTo>
                    <a:pt x="6395" y="3965"/>
                    <a:pt x="5644" y="2310"/>
                    <a:pt x="4906" y="1882"/>
                  </a:cubicBezTo>
                  <a:cubicBezTo>
                    <a:pt x="4722" y="1774"/>
                    <a:pt x="4367" y="1728"/>
                    <a:pt x="3927" y="1728"/>
                  </a:cubicBezTo>
                  <a:cubicBezTo>
                    <a:pt x="2608" y="1728"/>
                    <a:pt x="528" y="2149"/>
                    <a:pt x="1" y="2632"/>
                  </a:cubicBezTo>
                  <a:cubicBezTo>
                    <a:pt x="1" y="2632"/>
                    <a:pt x="4871" y="4489"/>
                    <a:pt x="6061" y="6335"/>
                  </a:cubicBezTo>
                  <a:cubicBezTo>
                    <a:pt x="6204" y="6559"/>
                    <a:pt x="6338" y="6658"/>
                    <a:pt x="6470" y="6658"/>
                  </a:cubicBezTo>
                  <a:cubicBezTo>
                    <a:pt x="7421" y="6658"/>
                    <a:pt x="8237" y="1420"/>
                    <a:pt x="11407" y="60"/>
                  </a:cubicBezTo>
                  <a:lnTo>
                    <a:pt x="11407" y="60"/>
                  </a:lnTo>
                  <a:cubicBezTo>
                    <a:pt x="11407" y="60"/>
                    <a:pt x="9419" y="370"/>
                    <a:pt x="8835" y="1286"/>
                  </a:cubicBezTo>
                  <a:cubicBezTo>
                    <a:pt x="8738" y="1443"/>
                    <a:pt x="8692" y="1508"/>
                    <a:pt x="8682" y="1508"/>
                  </a:cubicBezTo>
                  <a:cubicBezTo>
                    <a:pt x="8634" y="1508"/>
                    <a:pt x="9407" y="36"/>
                    <a:pt x="9407" y="3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2284" name="Google Shape;2284;p38"/>
            <p:cNvGrpSpPr/>
            <p:nvPr/>
          </p:nvGrpSpPr>
          <p:grpSpPr>
            <a:xfrm rot="5215655">
              <a:off x="329625" y="3190948"/>
              <a:ext cx="2209309" cy="699546"/>
              <a:chOff x="676459" y="2747475"/>
              <a:chExt cx="2209227" cy="699520"/>
            </a:xfrm>
          </p:grpSpPr>
          <p:sp>
            <p:nvSpPr>
              <p:cNvPr id="2285" name="Google Shape;2285;p38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86" name="Google Shape;2286;p38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87" name="Google Shape;2287;p38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88" name="Google Shape;2288;p38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89" name="Google Shape;2289;p38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0" name="Google Shape;2290;p38"/>
              <p:cNvSpPr/>
              <p:nvPr/>
            </p:nvSpPr>
            <p:spPr>
              <a:xfrm>
                <a:off x="1245649" y="29663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1" name="Google Shape;2291;p38"/>
              <p:cNvSpPr/>
              <p:nvPr/>
            </p:nvSpPr>
            <p:spPr>
              <a:xfrm>
                <a:off x="1259675" y="29135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2" name="Google Shape;2292;p38"/>
              <p:cNvSpPr/>
              <p:nvPr/>
            </p:nvSpPr>
            <p:spPr>
              <a:xfrm>
                <a:off x="1172399" y="29404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3" name="Google Shape;2293;p38"/>
              <p:cNvSpPr/>
              <p:nvPr/>
            </p:nvSpPr>
            <p:spPr>
              <a:xfrm>
                <a:off x="1143850" y="28526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4" name="Google Shape;2294;p38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5" name="Google Shape;2295;p38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6" name="Google Shape;2296;p38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7" name="Google Shape;2297;p38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8" name="Google Shape;2298;p38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9" name="Google Shape;2299;p38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00" name="Google Shape;2300;p38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01" name="Google Shape;2301;p38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02" name="Google Shape;2302;p38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03" name="Google Shape;2303;p38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04" name="Google Shape;2304;p38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05" name="Google Shape;2305;p38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06" name="Google Shape;2306;p38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2307" name="Google Shape;2307;p38"/>
          <p:cNvGrpSpPr/>
          <p:nvPr/>
        </p:nvGrpSpPr>
        <p:grpSpPr>
          <a:xfrm>
            <a:off x="1613595" y="180749"/>
            <a:ext cx="602833" cy="495062"/>
            <a:chOff x="668641" y="1116349"/>
            <a:chExt cx="602833" cy="495062"/>
          </a:xfrm>
        </p:grpSpPr>
        <p:sp>
          <p:nvSpPr>
            <p:cNvPr id="2308" name="Google Shape;2308;p38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09" name="Google Shape;2309;p38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0" name="Google Shape;2310;p38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1" name="Google Shape;2311;p38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2" name="Google Shape;2312;p38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3" name="Google Shape;2313;p38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4" name="Google Shape;2314;p38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5" name="Google Shape;2315;p38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6" name="Google Shape;2316;p38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7" name="Google Shape;2317;p38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8" name="Google Shape;2318;p38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2319" name="Google Shape;2319;p38"/>
          <p:cNvGrpSpPr/>
          <p:nvPr/>
        </p:nvGrpSpPr>
        <p:grpSpPr>
          <a:xfrm rot="2041617">
            <a:off x="6777902" y="876324"/>
            <a:ext cx="1374831" cy="564619"/>
            <a:chOff x="653294" y="4365134"/>
            <a:chExt cx="1374789" cy="564602"/>
          </a:xfrm>
        </p:grpSpPr>
        <p:sp>
          <p:nvSpPr>
            <p:cNvPr id="2320" name="Google Shape;2320;p38"/>
            <p:cNvSpPr/>
            <p:nvPr/>
          </p:nvSpPr>
          <p:spPr>
            <a:xfrm>
              <a:off x="2007587" y="4909738"/>
              <a:ext cx="20496" cy="19998"/>
            </a:xfrm>
            <a:custGeom>
              <a:avLst/>
              <a:gdLst/>
              <a:ahLst/>
              <a:cxnLst/>
              <a:rect l="l" t="t" r="r" b="b"/>
              <a:pathLst>
                <a:path w="453" h="442" extrusionOk="0">
                  <a:moveTo>
                    <a:pt x="167" y="1"/>
                  </a:moveTo>
                  <a:cubicBezTo>
                    <a:pt x="155" y="1"/>
                    <a:pt x="131" y="13"/>
                    <a:pt x="119" y="13"/>
                  </a:cubicBezTo>
                  <a:cubicBezTo>
                    <a:pt x="95" y="25"/>
                    <a:pt x="71" y="37"/>
                    <a:pt x="60" y="72"/>
                  </a:cubicBezTo>
                  <a:cubicBezTo>
                    <a:pt x="48" y="84"/>
                    <a:pt x="36" y="120"/>
                    <a:pt x="36" y="144"/>
                  </a:cubicBezTo>
                  <a:cubicBezTo>
                    <a:pt x="36" y="156"/>
                    <a:pt x="36" y="156"/>
                    <a:pt x="12" y="179"/>
                  </a:cubicBezTo>
                  <a:cubicBezTo>
                    <a:pt x="0" y="215"/>
                    <a:pt x="0" y="251"/>
                    <a:pt x="12" y="298"/>
                  </a:cubicBezTo>
                  <a:cubicBezTo>
                    <a:pt x="36" y="322"/>
                    <a:pt x="48" y="358"/>
                    <a:pt x="71" y="382"/>
                  </a:cubicBezTo>
                  <a:cubicBezTo>
                    <a:pt x="95" y="394"/>
                    <a:pt x="107" y="394"/>
                    <a:pt x="119" y="418"/>
                  </a:cubicBezTo>
                  <a:cubicBezTo>
                    <a:pt x="155" y="429"/>
                    <a:pt x="191" y="441"/>
                    <a:pt x="226" y="441"/>
                  </a:cubicBezTo>
                  <a:cubicBezTo>
                    <a:pt x="250" y="441"/>
                    <a:pt x="286" y="441"/>
                    <a:pt x="298" y="429"/>
                  </a:cubicBezTo>
                  <a:cubicBezTo>
                    <a:pt x="333" y="418"/>
                    <a:pt x="345" y="394"/>
                    <a:pt x="369" y="382"/>
                  </a:cubicBezTo>
                  <a:cubicBezTo>
                    <a:pt x="429" y="334"/>
                    <a:pt x="452" y="251"/>
                    <a:pt x="429" y="179"/>
                  </a:cubicBezTo>
                  <a:cubicBezTo>
                    <a:pt x="429" y="156"/>
                    <a:pt x="429" y="156"/>
                    <a:pt x="417" y="144"/>
                  </a:cubicBezTo>
                  <a:cubicBezTo>
                    <a:pt x="417" y="132"/>
                    <a:pt x="405" y="120"/>
                    <a:pt x="405" y="96"/>
                  </a:cubicBezTo>
                  <a:cubicBezTo>
                    <a:pt x="393" y="72"/>
                    <a:pt x="369" y="60"/>
                    <a:pt x="345" y="37"/>
                  </a:cubicBezTo>
                  <a:cubicBezTo>
                    <a:pt x="333" y="25"/>
                    <a:pt x="310" y="25"/>
                    <a:pt x="298" y="13"/>
                  </a:cubicBezTo>
                  <a:cubicBezTo>
                    <a:pt x="274" y="1"/>
                    <a:pt x="250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1" name="Google Shape;2321;p38"/>
            <p:cNvSpPr/>
            <p:nvPr/>
          </p:nvSpPr>
          <p:spPr>
            <a:xfrm>
              <a:off x="1845432" y="4850242"/>
              <a:ext cx="21582" cy="21175"/>
            </a:xfrm>
            <a:custGeom>
              <a:avLst/>
              <a:gdLst/>
              <a:ahLst/>
              <a:cxnLst/>
              <a:rect l="l" t="t" r="r" b="b"/>
              <a:pathLst>
                <a:path w="477" h="468" extrusionOk="0">
                  <a:moveTo>
                    <a:pt x="238" y="0"/>
                  </a:moveTo>
                  <a:cubicBezTo>
                    <a:pt x="223" y="0"/>
                    <a:pt x="209" y="6"/>
                    <a:pt x="191" y="18"/>
                  </a:cubicBezTo>
                  <a:cubicBezTo>
                    <a:pt x="179" y="18"/>
                    <a:pt x="143" y="18"/>
                    <a:pt x="131" y="30"/>
                  </a:cubicBezTo>
                  <a:cubicBezTo>
                    <a:pt x="119" y="30"/>
                    <a:pt x="107" y="42"/>
                    <a:pt x="84" y="54"/>
                  </a:cubicBezTo>
                  <a:lnTo>
                    <a:pt x="48" y="101"/>
                  </a:lnTo>
                  <a:cubicBezTo>
                    <a:pt x="24" y="113"/>
                    <a:pt x="12" y="137"/>
                    <a:pt x="12" y="149"/>
                  </a:cubicBezTo>
                  <a:cubicBezTo>
                    <a:pt x="0" y="173"/>
                    <a:pt x="0" y="209"/>
                    <a:pt x="0" y="232"/>
                  </a:cubicBezTo>
                  <a:cubicBezTo>
                    <a:pt x="0" y="256"/>
                    <a:pt x="0" y="280"/>
                    <a:pt x="12" y="292"/>
                  </a:cubicBezTo>
                  <a:cubicBezTo>
                    <a:pt x="24" y="316"/>
                    <a:pt x="24" y="328"/>
                    <a:pt x="48" y="351"/>
                  </a:cubicBezTo>
                  <a:lnTo>
                    <a:pt x="72" y="399"/>
                  </a:lnTo>
                  <a:cubicBezTo>
                    <a:pt x="84" y="411"/>
                    <a:pt x="107" y="435"/>
                    <a:pt x="119" y="435"/>
                  </a:cubicBezTo>
                  <a:cubicBezTo>
                    <a:pt x="131" y="447"/>
                    <a:pt x="143" y="447"/>
                    <a:pt x="179" y="459"/>
                  </a:cubicBezTo>
                  <a:cubicBezTo>
                    <a:pt x="191" y="465"/>
                    <a:pt x="206" y="468"/>
                    <a:pt x="220" y="468"/>
                  </a:cubicBezTo>
                  <a:cubicBezTo>
                    <a:pt x="235" y="468"/>
                    <a:pt x="250" y="465"/>
                    <a:pt x="262" y="459"/>
                  </a:cubicBezTo>
                  <a:cubicBezTo>
                    <a:pt x="286" y="459"/>
                    <a:pt x="310" y="459"/>
                    <a:pt x="322" y="447"/>
                  </a:cubicBezTo>
                  <a:cubicBezTo>
                    <a:pt x="357" y="435"/>
                    <a:pt x="381" y="411"/>
                    <a:pt x="405" y="399"/>
                  </a:cubicBezTo>
                  <a:lnTo>
                    <a:pt x="417" y="387"/>
                  </a:lnTo>
                  <a:cubicBezTo>
                    <a:pt x="429" y="375"/>
                    <a:pt x="441" y="340"/>
                    <a:pt x="465" y="328"/>
                  </a:cubicBezTo>
                  <a:cubicBezTo>
                    <a:pt x="476" y="292"/>
                    <a:pt x="476" y="280"/>
                    <a:pt x="476" y="256"/>
                  </a:cubicBezTo>
                  <a:cubicBezTo>
                    <a:pt x="465" y="209"/>
                    <a:pt x="465" y="197"/>
                    <a:pt x="465" y="185"/>
                  </a:cubicBezTo>
                  <a:cubicBezTo>
                    <a:pt x="441" y="149"/>
                    <a:pt x="429" y="125"/>
                    <a:pt x="405" y="89"/>
                  </a:cubicBezTo>
                  <a:lnTo>
                    <a:pt x="381" y="78"/>
                  </a:lnTo>
                  <a:cubicBezTo>
                    <a:pt x="369" y="54"/>
                    <a:pt x="357" y="42"/>
                    <a:pt x="346" y="42"/>
                  </a:cubicBezTo>
                  <a:cubicBezTo>
                    <a:pt x="322" y="30"/>
                    <a:pt x="310" y="30"/>
                    <a:pt x="286" y="18"/>
                  </a:cubicBezTo>
                  <a:cubicBezTo>
                    <a:pt x="268" y="6"/>
                    <a:pt x="25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2" name="Google Shape;2322;p38"/>
            <p:cNvSpPr/>
            <p:nvPr/>
          </p:nvSpPr>
          <p:spPr>
            <a:xfrm>
              <a:off x="1942933" y="4802554"/>
              <a:ext cx="26423" cy="19998"/>
            </a:xfrm>
            <a:custGeom>
              <a:avLst/>
              <a:gdLst/>
              <a:ahLst/>
              <a:cxnLst/>
              <a:rect l="l" t="t" r="r" b="b"/>
              <a:pathLst>
                <a:path w="584" h="442" extrusionOk="0">
                  <a:moveTo>
                    <a:pt x="286" y="0"/>
                  </a:moveTo>
                  <a:cubicBezTo>
                    <a:pt x="0" y="0"/>
                    <a:pt x="0" y="441"/>
                    <a:pt x="286" y="441"/>
                  </a:cubicBezTo>
                  <a:cubicBezTo>
                    <a:pt x="584" y="429"/>
                    <a:pt x="584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3" name="Google Shape;2323;p38"/>
            <p:cNvSpPr/>
            <p:nvPr/>
          </p:nvSpPr>
          <p:spPr>
            <a:xfrm>
              <a:off x="1875067" y="4772376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50" y="1"/>
                  </a:moveTo>
                  <a:cubicBezTo>
                    <a:pt x="0" y="1"/>
                    <a:pt x="0" y="382"/>
                    <a:pt x="250" y="382"/>
                  </a:cubicBezTo>
                  <a:cubicBezTo>
                    <a:pt x="254" y="382"/>
                    <a:pt x="258" y="382"/>
                    <a:pt x="261" y="382"/>
                  </a:cubicBezTo>
                  <a:cubicBezTo>
                    <a:pt x="500" y="382"/>
                    <a:pt x="496" y="1"/>
                    <a:pt x="2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4" name="Google Shape;2324;p38"/>
            <p:cNvSpPr/>
            <p:nvPr/>
          </p:nvSpPr>
          <p:spPr>
            <a:xfrm>
              <a:off x="1873438" y="4722834"/>
              <a:ext cx="7058" cy="5429"/>
            </a:xfrm>
            <a:custGeom>
              <a:avLst/>
              <a:gdLst/>
              <a:ahLst/>
              <a:cxnLst/>
              <a:rect l="l" t="t" r="r" b="b"/>
              <a:pathLst>
                <a:path w="156" h="120" extrusionOk="0">
                  <a:moveTo>
                    <a:pt x="84" y="0"/>
                  </a:moveTo>
                  <a:cubicBezTo>
                    <a:pt x="0" y="0"/>
                    <a:pt x="0" y="119"/>
                    <a:pt x="84" y="119"/>
                  </a:cubicBezTo>
                  <a:cubicBezTo>
                    <a:pt x="155" y="108"/>
                    <a:pt x="155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5" name="Google Shape;2325;p38"/>
            <p:cNvSpPr/>
            <p:nvPr/>
          </p:nvSpPr>
          <p:spPr>
            <a:xfrm>
              <a:off x="2009170" y="4712066"/>
              <a:ext cx="17284" cy="17827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0"/>
                  </a:moveTo>
                  <a:cubicBezTo>
                    <a:pt x="156" y="0"/>
                    <a:pt x="144" y="0"/>
                    <a:pt x="120" y="24"/>
                  </a:cubicBezTo>
                  <a:cubicBezTo>
                    <a:pt x="84" y="36"/>
                    <a:pt x="72" y="36"/>
                    <a:pt x="60" y="60"/>
                  </a:cubicBezTo>
                  <a:cubicBezTo>
                    <a:pt x="36" y="84"/>
                    <a:pt x="25" y="96"/>
                    <a:pt x="13" y="119"/>
                  </a:cubicBezTo>
                  <a:cubicBezTo>
                    <a:pt x="1" y="131"/>
                    <a:pt x="1" y="167"/>
                    <a:pt x="1" y="191"/>
                  </a:cubicBezTo>
                  <a:lnTo>
                    <a:pt x="1" y="238"/>
                  </a:lnTo>
                  <a:lnTo>
                    <a:pt x="36" y="334"/>
                  </a:lnTo>
                  <a:cubicBezTo>
                    <a:pt x="60" y="346"/>
                    <a:pt x="72" y="346"/>
                    <a:pt x="84" y="357"/>
                  </a:cubicBezTo>
                  <a:cubicBezTo>
                    <a:pt x="120" y="381"/>
                    <a:pt x="144" y="393"/>
                    <a:pt x="179" y="393"/>
                  </a:cubicBezTo>
                  <a:cubicBezTo>
                    <a:pt x="203" y="393"/>
                    <a:pt x="215" y="393"/>
                    <a:pt x="251" y="381"/>
                  </a:cubicBezTo>
                  <a:cubicBezTo>
                    <a:pt x="275" y="357"/>
                    <a:pt x="298" y="357"/>
                    <a:pt x="310" y="334"/>
                  </a:cubicBezTo>
                  <a:cubicBezTo>
                    <a:pt x="322" y="322"/>
                    <a:pt x="334" y="298"/>
                    <a:pt x="358" y="274"/>
                  </a:cubicBezTo>
                  <a:cubicBezTo>
                    <a:pt x="370" y="262"/>
                    <a:pt x="370" y="226"/>
                    <a:pt x="370" y="203"/>
                  </a:cubicBezTo>
                  <a:cubicBezTo>
                    <a:pt x="382" y="203"/>
                    <a:pt x="370" y="179"/>
                    <a:pt x="370" y="155"/>
                  </a:cubicBezTo>
                  <a:lnTo>
                    <a:pt x="322" y="60"/>
                  </a:lnTo>
                  <a:lnTo>
                    <a:pt x="275" y="36"/>
                  </a:lnTo>
                  <a:cubicBezTo>
                    <a:pt x="251" y="24"/>
                    <a:pt x="215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6" name="Google Shape;2326;p38"/>
            <p:cNvSpPr/>
            <p:nvPr/>
          </p:nvSpPr>
          <p:spPr>
            <a:xfrm>
              <a:off x="1826565" y="4789614"/>
              <a:ext cx="14569" cy="8144"/>
            </a:xfrm>
            <a:custGeom>
              <a:avLst/>
              <a:gdLst/>
              <a:ahLst/>
              <a:cxnLst/>
              <a:rect l="l" t="t" r="r" b="b"/>
              <a:pathLst>
                <a:path w="322" h="180" extrusionOk="0">
                  <a:moveTo>
                    <a:pt x="251" y="1"/>
                  </a:moveTo>
                  <a:cubicBezTo>
                    <a:pt x="227" y="1"/>
                    <a:pt x="179" y="1"/>
                    <a:pt x="143" y="13"/>
                  </a:cubicBezTo>
                  <a:cubicBezTo>
                    <a:pt x="120" y="13"/>
                    <a:pt x="84" y="36"/>
                    <a:pt x="60" y="36"/>
                  </a:cubicBezTo>
                  <a:cubicBezTo>
                    <a:pt x="48" y="36"/>
                    <a:pt x="24" y="48"/>
                    <a:pt x="12" y="60"/>
                  </a:cubicBezTo>
                  <a:cubicBezTo>
                    <a:pt x="1" y="72"/>
                    <a:pt x="1" y="108"/>
                    <a:pt x="1" y="120"/>
                  </a:cubicBezTo>
                  <a:cubicBezTo>
                    <a:pt x="1" y="132"/>
                    <a:pt x="12" y="156"/>
                    <a:pt x="24" y="167"/>
                  </a:cubicBezTo>
                  <a:cubicBezTo>
                    <a:pt x="48" y="179"/>
                    <a:pt x="72" y="179"/>
                    <a:pt x="84" y="179"/>
                  </a:cubicBezTo>
                  <a:cubicBezTo>
                    <a:pt x="120" y="179"/>
                    <a:pt x="143" y="167"/>
                    <a:pt x="179" y="167"/>
                  </a:cubicBezTo>
                  <a:cubicBezTo>
                    <a:pt x="191" y="167"/>
                    <a:pt x="203" y="156"/>
                    <a:pt x="239" y="156"/>
                  </a:cubicBezTo>
                  <a:cubicBezTo>
                    <a:pt x="251" y="156"/>
                    <a:pt x="262" y="132"/>
                    <a:pt x="286" y="132"/>
                  </a:cubicBezTo>
                  <a:cubicBezTo>
                    <a:pt x="286" y="132"/>
                    <a:pt x="298" y="132"/>
                    <a:pt x="298" y="120"/>
                  </a:cubicBezTo>
                  <a:lnTo>
                    <a:pt x="310" y="108"/>
                  </a:lnTo>
                  <a:cubicBezTo>
                    <a:pt x="322" y="72"/>
                    <a:pt x="322" y="60"/>
                    <a:pt x="310" y="48"/>
                  </a:cubicBezTo>
                  <a:cubicBezTo>
                    <a:pt x="298" y="13"/>
                    <a:pt x="286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7" name="Google Shape;2327;p38"/>
            <p:cNvSpPr/>
            <p:nvPr/>
          </p:nvSpPr>
          <p:spPr>
            <a:xfrm>
              <a:off x="1940218" y="4722834"/>
              <a:ext cx="15655" cy="16198"/>
            </a:xfrm>
            <a:custGeom>
              <a:avLst/>
              <a:gdLst/>
              <a:ahLst/>
              <a:cxnLst/>
              <a:rect l="l" t="t" r="r" b="b"/>
              <a:pathLst>
                <a:path w="346" h="358" extrusionOk="0">
                  <a:moveTo>
                    <a:pt x="179" y="0"/>
                  </a:moveTo>
                  <a:cubicBezTo>
                    <a:pt x="156" y="0"/>
                    <a:pt x="132" y="0"/>
                    <a:pt x="108" y="24"/>
                  </a:cubicBezTo>
                  <a:cubicBezTo>
                    <a:pt x="96" y="24"/>
                    <a:pt x="60" y="36"/>
                    <a:pt x="48" y="48"/>
                  </a:cubicBezTo>
                  <a:cubicBezTo>
                    <a:pt x="36" y="60"/>
                    <a:pt x="13" y="84"/>
                    <a:pt x="13" y="108"/>
                  </a:cubicBezTo>
                  <a:cubicBezTo>
                    <a:pt x="1" y="119"/>
                    <a:pt x="1" y="155"/>
                    <a:pt x="1" y="179"/>
                  </a:cubicBezTo>
                  <a:lnTo>
                    <a:pt x="1" y="227"/>
                  </a:lnTo>
                  <a:cubicBezTo>
                    <a:pt x="13" y="262"/>
                    <a:pt x="36" y="286"/>
                    <a:pt x="48" y="298"/>
                  </a:cubicBezTo>
                  <a:cubicBezTo>
                    <a:pt x="60" y="322"/>
                    <a:pt x="72" y="322"/>
                    <a:pt x="72" y="334"/>
                  </a:cubicBezTo>
                  <a:cubicBezTo>
                    <a:pt x="108" y="346"/>
                    <a:pt x="132" y="358"/>
                    <a:pt x="167" y="358"/>
                  </a:cubicBezTo>
                  <a:cubicBezTo>
                    <a:pt x="191" y="358"/>
                    <a:pt x="215" y="358"/>
                    <a:pt x="239" y="346"/>
                  </a:cubicBezTo>
                  <a:cubicBezTo>
                    <a:pt x="251" y="346"/>
                    <a:pt x="286" y="334"/>
                    <a:pt x="298" y="322"/>
                  </a:cubicBezTo>
                  <a:cubicBezTo>
                    <a:pt x="310" y="298"/>
                    <a:pt x="334" y="286"/>
                    <a:pt x="334" y="262"/>
                  </a:cubicBezTo>
                  <a:cubicBezTo>
                    <a:pt x="346" y="238"/>
                    <a:pt x="346" y="215"/>
                    <a:pt x="346" y="179"/>
                  </a:cubicBezTo>
                  <a:lnTo>
                    <a:pt x="346" y="143"/>
                  </a:lnTo>
                  <a:cubicBezTo>
                    <a:pt x="334" y="108"/>
                    <a:pt x="310" y="84"/>
                    <a:pt x="298" y="60"/>
                  </a:cubicBezTo>
                  <a:cubicBezTo>
                    <a:pt x="286" y="48"/>
                    <a:pt x="275" y="48"/>
                    <a:pt x="275" y="36"/>
                  </a:cubicBezTo>
                  <a:cubicBezTo>
                    <a:pt x="239" y="24"/>
                    <a:pt x="215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8" name="Google Shape;2328;p38"/>
            <p:cNvSpPr/>
            <p:nvPr/>
          </p:nvSpPr>
          <p:spPr>
            <a:xfrm>
              <a:off x="1169349" y="4787488"/>
              <a:ext cx="19998" cy="19953"/>
            </a:xfrm>
            <a:custGeom>
              <a:avLst/>
              <a:gdLst/>
              <a:ahLst/>
              <a:cxnLst/>
              <a:rect l="l" t="t" r="r" b="b"/>
              <a:pathLst>
                <a:path w="442" h="441" extrusionOk="0">
                  <a:moveTo>
                    <a:pt x="227" y="0"/>
                  </a:moveTo>
                  <a:cubicBezTo>
                    <a:pt x="191" y="0"/>
                    <a:pt x="168" y="0"/>
                    <a:pt x="132" y="12"/>
                  </a:cubicBezTo>
                  <a:cubicBezTo>
                    <a:pt x="108" y="36"/>
                    <a:pt x="84" y="48"/>
                    <a:pt x="60" y="60"/>
                  </a:cubicBezTo>
                  <a:cubicBezTo>
                    <a:pt x="49" y="72"/>
                    <a:pt x="25" y="107"/>
                    <a:pt x="13" y="131"/>
                  </a:cubicBezTo>
                  <a:cubicBezTo>
                    <a:pt x="1" y="167"/>
                    <a:pt x="1" y="191"/>
                    <a:pt x="1" y="226"/>
                  </a:cubicBezTo>
                  <a:cubicBezTo>
                    <a:pt x="1" y="238"/>
                    <a:pt x="1" y="274"/>
                    <a:pt x="13" y="286"/>
                  </a:cubicBezTo>
                  <a:cubicBezTo>
                    <a:pt x="25" y="310"/>
                    <a:pt x="49" y="357"/>
                    <a:pt x="72" y="369"/>
                  </a:cubicBezTo>
                  <a:lnTo>
                    <a:pt x="120" y="405"/>
                  </a:lnTo>
                  <a:cubicBezTo>
                    <a:pt x="144" y="417"/>
                    <a:pt x="191" y="441"/>
                    <a:pt x="227" y="441"/>
                  </a:cubicBezTo>
                  <a:cubicBezTo>
                    <a:pt x="251" y="441"/>
                    <a:pt x="287" y="441"/>
                    <a:pt x="310" y="417"/>
                  </a:cubicBezTo>
                  <a:cubicBezTo>
                    <a:pt x="346" y="405"/>
                    <a:pt x="358" y="393"/>
                    <a:pt x="382" y="381"/>
                  </a:cubicBezTo>
                  <a:cubicBezTo>
                    <a:pt x="406" y="357"/>
                    <a:pt x="418" y="333"/>
                    <a:pt x="430" y="298"/>
                  </a:cubicBezTo>
                  <a:cubicBezTo>
                    <a:pt x="441" y="274"/>
                    <a:pt x="441" y="238"/>
                    <a:pt x="441" y="214"/>
                  </a:cubicBezTo>
                  <a:cubicBezTo>
                    <a:pt x="441" y="179"/>
                    <a:pt x="430" y="167"/>
                    <a:pt x="430" y="155"/>
                  </a:cubicBezTo>
                  <a:cubicBezTo>
                    <a:pt x="418" y="119"/>
                    <a:pt x="406" y="83"/>
                    <a:pt x="370" y="60"/>
                  </a:cubicBezTo>
                  <a:cubicBezTo>
                    <a:pt x="358" y="48"/>
                    <a:pt x="346" y="48"/>
                    <a:pt x="322" y="36"/>
                  </a:cubicBezTo>
                  <a:cubicBezTo>
                    <a:pt x="299" y="12"/>
                    <a:pt x="251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9" name="Google Shape;2329;p38"/>
            <p:cNvSpPr/>
            <p:nvPr/>
          </p:nvSpPr>
          <p:spPr>
            <a:xfrm>
              <a:off x="1120892" y="4754053"/>
              <a:ext cx="16741" cy="17284"/>
            </a:xfrm>
            <a:custGeom>
              <a:avLst/>
              <a:gdLst/>
              <a:ahLst/>
              <a:cxnLst/>
              <a:rect l="l" t="t" r="r" b="b"/>
              <a:pathLst>
                <a:path w="370" h="382" extrusionOk="0">
                  <a:moveTo>
                    <a:pt x="155" y="1"/>
                  </a:moveTo>
                  <a:cubicBezTo>
                    <a:pt x="143" y="1"/>
                    <a:pt x="119" y="13"/>
                    <a:pt x="96" y="25"/>
                  </a:cubicBezTo>
                  <a:lnTo>
                    <a:pt x="84" y="49"/>
                  </a:lnTo>
                  <a:lnTo>
                    <a:pt x="72" y="60"/>
                  </a:lnTo>
                  <a:lnTo>
                    <a:pt x="60" y="72"/>
                  </a:lnTo>
                  <a:cubicBezTo>
                    <a:pt x="36" y="84"/>
                    <a:pt x="36" y="108"/>
                    <a:pt x="24" y="108"/>
                  </a:cubicBezTo>
                  <a:cubicBezTo>
                    <a:pt x="24" y="120"/>
                    <a:pt x="12" y="132"/>
                    <a:pt x="12" y="144"/>
                  </a:cubicBezTo>
                  <a:cubicBezTo>
                    <a:pt x="12" y="180"/>
                    <a:pt x="0" y="191"/>
                    <a:pt x="12" y="227"/>
                  </a:cubicBezTo>
                  <a:cubicBezTo>
                    <a:pt x="12" y="239"/>
                    <a:pt x="12" y="251"/>
                    <a:pt x="24" y="263"/>
                  </a:cubicBezTo>
                  <a:cubicBezTo>
                    <a:pt x="24" y="287"/>
                    <a:pt x="36" y="299"/>
                    <a:pt x="60" y="310"/>
                  </a:cubicBezTo>
                  <a:cubicBezTo>
                    <a:pt x="72" y="322"/>
                    <a:pt x="72" y="346"/>
                    <a:pt x="84" y="346"/>
                  </a:cubicBezTo>
                  <a:cubicBezTo>
                    <a:pt x="96" y="358"/>
                    <a:pt x="119" y="358"/>
                    <a:pt x="131" y="370"/>
                  </a:cubicBezTo>
                  <a:cubicBezTo>
                    <a:pt x="143" y="382"/>
                    <a:pt x="179" y="382"/>
                    <a:pt x="203" y="382"/>
                  </a:cubicBezTo>
                  <a:lnTo>
                    <a:pt x="250" y="382"/>
                  </a:lnTo>
                  <a:cubicBezTo>
                    <a:pt x="262" y="382"/>
                    <a:pt x="274" y="370"/>
                    <a:pt x="298" y="370"/>
                  </a:cubicBezTo>
                  <a:cubicBezTo>
                    <a:pt x="310" y="358"/>
                    <a:pt x="322" y="358"/>
                    <a:pt x="322" y="346"/>
                  </a:cubicBezTo>
                  <a:cubicBezTo>
                    <a:pt x="334" y="322"/>
                    <a:pt x="334" y="310"/>
                    <a:pt x="358" y="310"/>
                  </a:cubicBezTo>
                  <a:cubicBezTo>
                    <a:pt x="358" y="299"/>
                    <a:pt x="369" y="287"/>
                    <a:pt x="369" y="263"/>
                  </a:cubicBezTo>
                  <a:lnTo>
                    <a:pt x="369" y="191"/>
                  </a:lnTo>
                  <a:cubicBezTo>
                    <a:pt x="369" y="180"/>
                    <a:pt x="369" y="168"/>
                    <a:pt x="358" y="144"/>
                  </a:cubicBezTo>
                  <a:cubicBezTo>
                    <a:pt x="358" y="132"/>
                    <a:pt x="346" y="108"/>
                    <a:pt x="322" y="84"/>
                  </a:cubicBezTo>
                  <a:lnTo>
                    <a:pt x="310" y="72"/>
                  </a:lnTo>
                  <a:lnTo>
                    <a:pt x="298" y="60"/>
                  </a:lnTo>
                  <a:lnTo>
                    <a:pt x="274" y="49"/>
                  </a:lnTo>
                  <a:cubicBezTo>
                    <a:pt x="262" y="25"/>
                    <a:pt x="250" y="25"/>
                    <a:pt x="238" y="13"/>
                  </a:cubicBezTo>
                  <a:cubicBezTo>
                    <a:pt x="215" y="1"/>
                    <a:pt x="20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0" name="Google Shape;2330;p38"/>
            <p:cNvSpPr/>
            <p:nvPr/>
          </p:nvSpPr>
          <p:spPr>
            <a:xfrm>
              <a:off x="1151568" y="4678133"/>
              <a:ext cx="17827" cy="14026"/>
            </a:xfrm>
            <a:custGeom>
              <a:avLst/>
              <a:gdLst/>
              <a:ahLst/>
              <a:cxnLst/>
              <a:rect l="l" t="t" r="r" b="b"/>
              <a:pathLst>
                <a:path w="394" h="310" extrusionOk="0">
                  <a:moveTo>
                    <a:pt x="203" y="0"/>
                  </a:moveTo>
                  <a:cubicBezTo>
                    <a:pt x="1" y="0"/>
                    <a:pt x="1" y="310"/>
                    <a:pt x="203" y="310"/>
                  </a:cubicBezTo>
                  <a:cubicBezTo>
                    <a:pt x="394" y="310"/>
                    <a:pt x="394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1" name="Google Shape;2331;p38"/>
            <p:cNvSpPr/>
            <p:nvPr/>
          </p:nvSpPr>
          <p:spPr>
            <a:xfrm>
              <a:off x="1093972" y="4562308"/>
              <a:ext cx="21582" cy="16741"/>
            </a:xfrm>
            <a:custGeom>
              <a:avLst/>
              <a:gdLst/>
              <a:ahLst/>
              <a:cxnLst/>
              <a:rect l="l" t="t" r="r" b="b"/>
              <a:pathLst>
                <a:path w="477" h="370" extrusionOk="0">
                  <a:moveTo>
                    <a:pt x="238" y="0"/>
                  </a:moveTo>
                  <a:cubicBezTo>
                    <a:pt x="0" y="0"/>
                    <a:pt x="0" y="369"/>
                    <a:pt x="238" y="369"/>
                  </a:cubicBezTo>
                  <a:cubicBezTo>
                    <a:pt x="242" y="370"/>
                    <a:pt x="245" y="370"/>
                    <a:pt x="249" y="370"/>
                  </a:cubicBezTo>
                  <a:cubicBezTo>
                    <a:pt x="476" y="370"/>
                    <a:pt x="47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2" name="Google Shape;2332;p38"/>
            <p:cNvSpPr/>
            <p:nvPr/>
          </p:nvSpPr>
          <p:spPr>
            <a:xfrm>
              <a:off x="863951" y="4841329"/>
              <a:ext cx="19953" cy="17827"/>
            </a:xfrm>
            <a:custGeom>
              <a:avLst/>
              <a:gdLst/>
              <a:ahLst/>
              <a:cxnLst/>
              <a:rect l="l" t="t" r="r" b="b"/>
              <a:pathLst>
                <a:path w="441" h="394" extrusionOk="0">
                  <a:moveTo>
                    <a:pt x="226" y="1"/>
                  </a:moveTo>
                  <a:cubicBezTo>
                    <a:pt x="202" y="1"/>
                    <a:pt x="155" y="25"/>
                    <a:pt x="119" y="36"/>
                  </a:cubicBezTo>
                  <a:cubicBezTo>
                    <a:pt x="107" y="36"/>
                    <a:pt x="107" y="48"/>
                    <a:pt x="95" y="48"/>
                  </a:cubicBezTo>
                  <a:cubicBezTo>
                    <a:pt x="60" y="60"/>
                    <a:pt x="48" y="84"/>
                    <a:pt x="36" y="108"/>
                  </a:cubicBezTo>
                  <a:cubicBezTo>
                    <a:pt x="24" y="144"/>
                    <a:pt x="0" y="167"/>
                    <a:pt x="0" y="203"/>
                  </a:cubicBezTo>
                  <a:cubicBezTo>
                    <a:pt x="0" y="227"/>
                    <a:pt x="24" y="263"/>
                    <a:pt x="36" y="286"/>
                  </a:cubicBezTo>
                  <a:cubicBezTo>
                    <a:pt x="48" y="322"/>
                    <a:pt x="71" y="334"/>
                    <a:pt x="95" y="346"/>
                  </a:cubicBezTo>
                  <a:cubicBezTo>
                    <a:pt x="107" y="346"/>
                    <a:pt x="107" y="358"/>
                    <a:pt x="119" y="358"/>
                  </a:cubicBezTo>
                  <a:cubicBezTo>
                    <a:pt x="155" y="382"/>
                    <a:pt x="179" y="394"/>
                    <a:pt x="226" y="394"/>
                  </a:cubicBezTo>
                  <a:cubicBezTo>
                    <a:pt x="262" y="394"/>
                    <a:pt x="310" y="382"/>
                    <a:pt x="333" y="358"/>
                  </a:cubicBezTo>
                  <a:cubicBezTo>
                    <a:pt x="369" y="346"/>
                    <a:pt x="393" y="322"/>
                    <a:pt x="405" y="286"/>
                  </a:cubicBezTo>
                  <a:cubicBezTo>
                    <a:pt x="429" y="263"/>
                    <a:pt x="441" y="227"/>
                    <a:pt x="441" y="179"/>
                  </a:cubicBezTo>
                  <a:cubicBezTo>
                    <a:pt x="417" y="179"/>
                    <a:pt x="417" y="144"/>
                    <a:pt x="405" y="108"/>
                  </a:cubicBezTo>
                  <a:cubicBezTo>
                    <a:pt x="393" y="84"/>
                    <a:pt x="369" y="48"/>
                    <a:pt x="333" y="36"/>
                  </a:cubicBezTo>
                  <a:cubicBezTo>
                    <a:pt x="310" y="25"/>
                    <a:pt x="274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3" name="Google Shape;2333;p38"/>
            <p:cNvSpPr/>
            <p:nvPr/>
          </p:nvSpPr>
          <p:spPr>
            <a:xfrm>
              <a:off x="653294" y="4365134"/>
              <a:ext cx="23754" cy="25020"/>
            </a:xfrm>
            <a:custGeom>
              <a:avLst/>
              <a:gdLst/>
              <a:ahLst/>
              <a:cxnLst/>
              <a:rect l="l" t="t" r="r" b="b"/>
              <a:pathLst>
                <a:path w="525" h="553" extrusionOk="0">
                  <a:moveTo>
                    <a:pt x="310" y="1"/>
                  </a:moveTo>
                  <a:cubicBezTo>
                    <a:pt x="286" y="1"/>
                    <a:pt x="239" y="24"/>
                    <a:pt x="215" y="36"/>
                  </a:cubicBezTo>
                  <a:lnTo>
                    <a:pt x="179" y="36"/>
                  </a:lnTo>
                  <a:cubicBezTo>
                    <a:pt x="167" y="36"/>
                    <a:pt x="132" y="48"/>
                    <a:pt x="120" y="60"/>
                  </a:cubicBezTo>
                  <a:lnTo>
                    <a:pt x="72" y="108"/>
                  </a:lnTo>
                  <a:cubicBezTo>
                    <a:pt x="48" y="120"/>
                    <a:pt x="48" y="155"/>
                    <a:pt x="36" y="167"/>
                  </a:cubicBezTo>
                  <a:cubicBezTo>
                    <a:pt x="13" y="203"/>
                    <a:pt x="1" y="227"/>
                    <a:pt x="1" y="263"/>
                  </a:cubicBezTo>
                  <a:lnTo>
                    <a:pt x="1" y="358"/>
                  </a:lnTo>
                  <a:lnTo>
                    <a:pt x="36" y="417"/>
                  </a:lnTo>
                  <a:cubicBezTo>
                    <a:pt x="48" y="453"/>
                    <a:pt x="60" y="465"/>
                    <a:pt x="96" y="501"/>
                  </a:cubicBezTo>
                  <a:cubicBezTo>
                    <a:pt x="108" y="513"/>
                    <a:pt x="120" y="525"/>
                    <a:pt x="155" y="525"/>
                  </a:cubicBezTo>
                  <a:cubicBezTo>
                    <a:pt x="173" y="542"/>
                    <a:pt x="197" y="553"/>
                    <a:pt x="218" y="553"/>
                  </a:cubicBezTo>
                  <a:cubicBezTo>
                    <a:pt x="225" y="553"/>
                    <a:pt x="232" y="552"/>
                    <a:pt x="239" y="548"/>
                  </a:cubicBezTo>
                  <a:cubicBezTo>
                    <a:pt x="263" y="548"/>
                    <a:pt x="286" y="548"/>
                    <a:pt x="298" y="525"/>
                  </a:cubicBezTo>
                  <a:cubicBezTo>
                    <a:pt x="346" y="513"/>
                    <a:pt x="370" y="501"/>
                    <a:pt x="406" y="465"/>
                  </a:cubicBezTo>
                  <a:cubicBezTo>
                    <a:pt x="406" y="465"/>
                    <a:pt x="406" y="453"/>
                    <a:pt x="417" y="453"/>
                  </a:cubicBezTo>
                  <a:cubicBezTo>
                    <a:pt x="453" y="417"/>
                    <a:pt x="477" y="382"/>
                    <a:pt x="477" y="346"/>
                  </a:cubicBezTo>
                  <a:cubicBezTo>
                    <a:pt x="525" y="346"/>
                    <a:pt x="525" y="322"/>
                    <a:pt x="525" y="310"/>
                  </a:cubicBezTo>
                  <a:lnTo>
                    <a:pt x="525" y="274"/>
                  </a:lnTo>
                  <a:lnTo>
                    <a:pt x="525" y="251"/>
                  </a:lnTo>
                  <a:lnTo>
                    <a:pt x="525" y="215"/>
                  </a:lnTo>
                  <a:cubicBezTo>
                    <a:pt x="525" y="179"/>
                    <a:pt x="513" y="144"/>
                    <a:pt x="501" y="108"/>
                  </a:cubicBezTo>
                  <a:cubicBezTo>
                    <a:pt x="477" y="84"/>
                    <a:pt x="453" y="60"/>
                    <a:pt x="417" y="36"/>
                  </a:cubicBezTo>
                  <a:cubicBezTo>
                    <a:pt x="394" y="24"/>
                    <a:pt x="358" y="1"/>
                    <a:pt x="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4" name="Google Shape;2334;p38"/>
            <p:cNvSpPr/>
            <p:nvPr/>
          </p:nvSpPr>
          <p:spPr>
            <a:xfrm>
              <a:off x="741656" y="4382372"/>
              <a:ext cx="18369" cy="17284"/>
            </a:xfrm>
            <a:custGeom>
              <a:avLst/>
              <a:gdLst/>
              <a:ahLst/>
              <a:cxnLst/>
              <a:rect l="l" t="t" r="r" b="b"/>
              <a:pathLst>
                <a:path w="406" h="382" extrusionOk="0">
                  <a:moveTo>
                    <a:pt x="191" y="1"/>
                  </a:moveTo>
                  <a:cubicBezTo>
                    <a:pt x="167" y="1"/>
                    <a:pt x="155" y="1"/>
                    <a:pt x="119" y="13"/>
                  </a:cubicBezTo>
                  <a:cubicBezTo>
                    <a:pt x="96" y="24"/>
                    <a:pt x="72" y="24"/>
                    <a:pt x="60" y="60"/>
                  </a:cubicBezTo>
                  <a:cubicBezTo>
                    <a:pt x="48" y="72"/>
                    <a:pt x="36" y="96"/>
                    <a:pt x="12" y="120"/>
                  </a:cubicBezTo>
                  <a:cubicBezTo>
                    <a:pt x="0" y="144"/>
                    <a:pt x="0" y="155"/>
                    <a:pt x="0" y="191"/>
                  </a:cubicBezTo>
                  <a:lnTo>
                    <a:pt x="0" y="239"/>
                  </a:lnTo>
                  <a:lnTo>
                    <a:pt x="48" y="322"/>
                  </a:lnTo>
                  <a:cubicBezTo>
                    <a:pt x="60" y="334"/>
                    <a:pt x="72" y="334"/>
                    <a:pt x="96" y="358"/>
                  </a:cubicBezTo>
                  <a:cubicBezTo>
                    <a:pt x="119" y="370"/>
                    <a:pt x="143" y="382"/>
                    <a:pt x="191" y="382"/>
                  </a:cubicBezTo>
                  <a:cubicBezTo>
                    <a:pt x="227" y="382"/>
                    <a:pt x="238" y="382"/>
                    <a:pt x="274" y="370"/>
                  </a:cubicBezTo>
                  <a:cubicBezTo>
                    <a:pt x="298" y="358"/>
                    <a:pt x="310" y="358"/>
                    <a:pt x="334" y="322"/>
                  </a:cubicBezTo>
                  <a:cubicBezTo>
                    <a:pt x="346" y="310"/>
                    <a:pt x="358" y="286"/>
                    <a:pt x="369" y="263"/>
                  </a:cubicBezTo>
                  <a:cubicBezTo>
                    <a:pt x="393" y="239"/>
                    <a:pt x="393" y="227"/>
                    <a:pt x="393" y="191"/>
                  </a:cubicBezTo>
                  <a:cubicBezTo>
                    <a:pt x="405" y="179"/>
                    <a:pt x="405" y="167"/>
                    <a:pt x="393" y="144"/>
                  </a:cubicBezTo>
                  <a:lnTo>
                    <a:pt x="346" y="60"/>
                  </a:lnTo>
                  <a:cubicBezTo>
                    <a:pt x="334" y="48"/>
                    <a:pt x="310" y="48"/>
                    <a:pt x="298" y="24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5" name="Google Shape;2335;p38"/>
            <p:cNvSpPr/>
            <p:nvPr/>
          </p:nvSpPr>
          <p:spPr>
            <a:xfrm>
              <a:off x="668405" y="4464264"/>
              <a:ext cx="10814" cy="9185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0" y="0"/>
                    <a:pt x="0" y="203"/>
                    <a:pt x="119" y="203"/>
                  </a:cubicBezTo>
                  <a:cubicBezTo>
                    <a:pt x="238" y="203"/>
                    <a:pt x="238" y="0"/>
                    <a:pt x="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6" name="Google Shape;2336;p38"/>
            <p:cNvSpPr/>
            <p:nvPr/>
          </p:nvSpPr>
          <p:spPr>
            <a:xfrm>
              <a:off x="1350370" y="4830560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9" y="1"/>
                  </a:moveTo>
                  <a:cubicBezTo>
                    <a:pt x="0" y="1"/>
                    <a:pt x="0" y="382"/>
                    <a:pt x="239" y="382"/>
                  </a:cubicBezTo>
                  <a:cubicBezTo>
                    <a:pt x="477" y="382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7" name="Google Shape;2337;p38"/>
            <p:cNvSpPr/>
            <p:nvPr/>
          </p:nvSpPr>
          <p:spPr>
            <a:xfrm>
              <a:off x="1404256" y="4690530"/>
              <a:ext cx="21039" cy="20496"/>
            </a:xfrm>
            <a:custGeom>
              <a:avLst/>
              <a:gdLst/>
              <a:ahLst/>
              <a:cxnLst/>
              <a:rect l="l" t="t" r="r" b="b"/>
              <a:pathLst>
                <a:path w="465" h="453" extrusionOk="0">
                  <a:moveTo>
                    <a:pt x="226" y="0"/>
                  </a:moveTo>
                  <a:cubicBezTo>
                    <a:pt x="191" y="0"/>
                    <a:pt x="167" y="0"/>
                    <a:pt x="131" y="12"/>
                  </a:cubicBezTo>
                  <a:cubicBezTo>
                    <a:pt x="107" y="36"/>
                    <a:pt x="71" y="48"/>
                    <a:pt x="60" y="60"/>
                  </a:cubicBezTo>
                  <a:cubicBezTo>
                    <a:pt x="36" y="71"/>
                    <a:pt x="12" y="107"/>
                    <a:pt x="12" y="131"/>
                  </a:cubicBezTo>
                  <a:cubicBezTo>
                    <a:pt x="0" y="167"/>
                    <a:pt x="0" y="191"/>
                    <a:pt x="0" y="226"/>
                  </a:cubicBezTo>
                  <a:cubicBezTo>
                    <a:pt x="0" y="238"/>
                    <a:pt x="0" y="274"/>
                    <a:pt x="12" y="286"/>
                  </a:cubicBezTo>
                  <a:cubicBezTo>
                    <a:pt x="36" y="333"/>
                    <a:pt x="48" y="357"/>
                    <a:pt x="71" y="393"/>
                  </a:cubicBezTo>
                  <a:cubicBezTo>
                    <a:pt x="95" y="405"/>
                    <a:pt x="107" y="417"/>
                    <a:pt x="119" y="417"/>
                  </a:cubicBezTo>
                  <a:cubicBezTo>
                    <a:pt x="155" y="441"/>
                    <a:pt x="191" y="452"/>
                    <a:pt x="238" y="452"/>
                  </a:cubicBezTo>
                  <a:cubicBezTo>
                    <a:pt x="274" y="452"/>
                    <a:pt x="298" y="452"/>
                    <a:pt x="333" y="441"/>
                  </a:cubicBezTo>
                  <a:cubicBezTo>
                    <a:pt x="357" y="417"/>
                    <a:pt x="393" y="405"/>
                    <a:pt x="405" y="393"/>
                  </a:cubicBezTo>
                  <a:cubicBezTo>
                    <a:pt x="429" y="381"/>
                    <a:pt x="452" y="345"/>
                    <a:pt x="452" y="321"/>
                  </a:cubicBezTo>
                  <a:cubicBezTo>
                    <a:pt x="464" y="286"/>
                    <a:pt x="464" y="262"/>
                    <a:pt x="464" y="226"/>
                  </a:cubicBezTo>
                  <a:cubicBezTo>
                    <a:pt x="452" y="214"/>
                    <a:pt x="452" y="179"/>
                    <a:pt x="452" y="167"/>
                  </a:cubicBezTo>
                  <a:cubicBezTo>
                    <a:pt x="429" y="119"/>
                    <a:pt x="417" y="95"/>
                    <a:pt x="393" y="60"/>
                  </a:cubicBezTo>
                  <a:cubicBezTo>
                    <a:pt x="369" y="48"/>
                    <a:pt x="357" y="36"/>
                    <a:pt x="345" y="36"/>
                  </a:cubicBezTo>
                  <a:cubicBezTo>
                    <a:pt x="310" y="12"/>
                    <a:pt x="274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8" name="Google Shape;2338;p38"/>
            <p:cNvSpPr/>
            <p:nvPr/>
          </p:nvSpPr>
          <p:spPr>
            <a:xfrm>
              <a:off x="1437103" y="4743284"/>
              <a:ext cx="24297" cy="18912"/>
            </a:xfrm>
            <a:custGeom>
              <a:avLst/>
              <a:gdLst/>
              <a:ahLst/>
              <a:cxnLst/>
              <a:rect l="l" t="t" r="r" b="b"/>
              <a:pathLst>
                <a:path w="537" h="418" extrusionOk="0">
                  <a:moveTo>
                    <a:pt x="274" y="1"/>
                  </a:moveTo>
                  <a:cubicBezTo>
                    <a:pt x="0" y="1"/>
                    <a:pt x="0" y="418"/>
                    <a:pt x="274" y="418"/>
                  </a:cubicBezTo>
                  <a:cubicBezTo>
                    <a:pt x="536" y="406"/>
                    <a:pt x="536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9" name="Google Shape;2339;p38"/>
            <p:cNvSpPr/>
            <p:nvPr/>
          </p:nvSpPr>
          <p:spPr>
            <a:xfrm>
              <a:off x="1390773" y="4732516"/>
              <a:ext cx="15112" cy="11356"/>
            </a:xfrm>
            <a:custGeom>
              <a:avLst/>
              <a:gdLst/>
              <a:ahLst/>
              <a:cxnLst/>
              <a:rect l="l" t="t" r="r" b="b"/>
              <a:pathLst>
                <a:path w="334" h="251" extrusionOk="0">
                  <a:moveTo>
                    <a:pt x="167" y="1"/>
                  </a:moveTo>
                  <a:cubicBezTo>
                    <a:pt x="0" y="1"/>
                    <a:pt x="0" y="251"/>
                    <a:pt x="167" y="251"/>
                  </a:cubicBezTo>
                  <a:cubicBezTo>
                    <a:pt x="334" y="251"/>
                    <a:pt x="334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2340" name="Google Shape;2340;p38"/>
          <p:cNvSpPr/>
          <p:nvPr/>
        </p:nvSpPr>
        <p:spPr>
          <a:xfrm flipH="1">
            <a:off x="7171667" y="4503978"/>
            <a:ext cx="700961" cy="416786"/>
          </a:xfrm>
          <a:custGeom>
            <a:avLst/>
            <a:gdLst/>
            <a:ahLst/>
            <a:cxnLst/>
            <a:rect l="l" t="t" r="r" b="b"/>
            <a:pathLst>
              <a:path w="13574" h="8071" extrusionOk="0">
                <a:moveTo>
                  <a:pt x="6092" y="0"/>
                </a:moveTo>
                <a:cubicBezTo>
                  <a:pt x="5733" y="0"/>
                  <a:pt x="5369" y="110"/>
                  <a:pt x="5084" y="321"/>
                </a:cubicBezTo>
                <a:cubicBezTo>
                  <a:pt x="4477" y="773"/>
                  <a:pt x="4191" y="1559"/>
                  <a:pt x="4227" y="2309"/>
                </a:cubicBezTo>
                <a:cubicBezTo>
                  <a:pt x="4240" y="2711"/>
                  <a:pt x="4341" y="3105"/>
                  <a:pt x="4493" y="3483"/>
                </a:cubicBezTo>
                <a:lnTo>
                  <a:pt x="4493" y="3483"/>
                </a:lnTo>
                <a:cubicBezTo>
                  <a:pt x="4416" y="3383"/>
                  <a:pt x="4328" y="3292"/>
                  <a:pt x="4227" y="3214"/>
                </a:cubicBezTo>
                <a:cubicBezTo>
                  <a:pt x="4051" y="3086"/>
                  <a:pt x="3830" y="3018"/>
                  <a:pt x="3617" y="3018"/>
                </a:cubicBezTo>
                <a:cubicBezTo>
                  <a:pt x="3356" y="3018"/>
                  <a:pt x="3108" y="3122"/>
                  <a:pt x="2977" y="3345"/>
                </a:cubicBezTo>
                <a:cubicBezTo>
                  <a:pt x="2870" y="3512"/>
                  <a:pt x="2858" y="3702"/>
                  <a:pt x="2858" y="3893"/>
                </a:cubicBezTo>
                <a:cubicBezTo>
                  <a:pt x="2858" y="4369"/>
                  <a:pt x="2977" y="4869"/>
                  <a:pt x="3179" y="5298"/>
                </a:cubicBezTo>
                <a:cubicBezTo>
                  <a:pt x="2739" y="4548"/>
                  <a:pt x="1917" y="4036"/>
                  <a:pt x="1060" y="3940"/>
                </a:cubicBezTo>
                <a:cubicBezTo>
                  <a:pt x="1012" y="3937"/>
                  <a:pt x="963" y="3936"/>
                  <a:pt x="914" y="3936"/>
                </a:cubicBezTo>
                <a:cubicBezTo>
                  <a:pt x="575" y="3936"/>
                  <a:pt x="229" y="4016"/>
                  <a:pt x="83" y="4298"/>
                </a:cubicBezTo>
                <a:cubicBezTo>
                  <a:pt x="0" y="4476"/>
                  <a:pt x="12" y="4690"/>
                  <a:pt x="48" y="4881"/>
                </a:cubicBezTo>
                <a:cubicBezTo>
                  <a:pt x="549" y="7701"/>
                  <a:pt x="4265" y="8071"/>
                  <a:pt x="7303" y="8071"/>
                </a:cubicBezTo>
                <a:cubicBezTo>
                  <a:pt x="8382" y="8071"/>
                  <a:pt x="9375" y="8024"/>
                  <a:pt x="10109" y="8024"/>
                </a:cubicBezTo>
                <a:cubicBezTo>
                  <a:pt x="10597" y="8024"/>
                  <a:pt x="11085" y="8024"/>
                  <a:pt x="11537" y="7810"/>
                </a:cubicBezTo>
                <a:cubicBezTo>
                  <a:pt x="12085" y="7560"/>
                  <a:pt x="12454" y="7012"/>
                  <a:pt x="12764" y="6476"/>
                </a:cubicBezTo>
                <a:cubicBezTo>
                  <a:pt x="13157" y="5833"/>
                  <a:pt x="13502" y="5131"/>
                  <a:pt x="13561" y="4393"/>
                </a:cubicBezTo>
                <a:cubicBezTo>
                  <a:pt x="13573" y="4155"/>
                  <a:pt x="13561" y="3917"/>
                  <a:pt x="13418" y="3714"/>
                </a:cubicBezTo>
                <a:cubicBezTo>
                  <a:pt x="13283" y="3531"/>
                  <a:pt x="13059" y="3448"/>
                  <a:pt x="12827" y="3448"/>
                </a:cubicBezTo>
                <a:cubicBezTo>
                  <a:pt x="12652" y="3448"/>
                  <a:pt x="12472" y="3496"/>
                  <a:pt x="12323" y="3583"/>
                </a:cubicBezTo>
                <a:cubicBezTo>
                  <a:pt x="11966" y="3797"/>
                  <a:pt x="11752" y="4155"/>
                  <a:pt x="11549" y="4512"/>
                </a:cubicBezTo>
                <a:cubicBezTo>
                  <a:pt x="11621" y="4071"/>
                  <a:pt x="11609" y="3619"/>
                  <a:pt x="11537" y="3178"/>
                </a:cubicBezTo>
                <a:cubicBezTo>
                  <a:pt x="11502" y="3047"/>
                  <a:pt x="11478" y="2916"/>
                  <a:pt x="11383" y="2821"/>
                </a:cubicBezTo>
                <a:cubicBezTo>
                  <a:pt x="11301" y="2735"/>
                  <a:pt x="11197" y="2699"/>
                  <a:pt x="11086" y="2699"/>
                </a:cubicBezTo>
                <a:cubicBezTo>
                  <a:pt x="10858" y="2699"/>
                  <a:pt x="10598" y="2851"/>
                  <a:pt x="10430" y="3035"/>
                </a:cubicBezTo>
                <a:cubicBezTo>
                  <a:pt x="9989" y="3500"/>
                  <a:pt x="9656" y="4095"/>
                  <a:pt x="9513" y="4726"/>
                </a:cubicBezTo>
                <a:cubicBezTo>
                  <a:pt x="9573" y="4190"/>
                  <a:pt x="9549" y="3643"/>
                  <a:pt x="9454" y="3119"/>
                </a:cubicBezTo>
                <a:cubicBezTo>
                  <a:pt x="9418" y="3024"/>
                  <a:pt x="9394" y="2904"/>
                  <a:pt x="9299" y="2821"/>
                </a:cubicBezTo>
                <a:cubicBezTo>
                  <a:pt x="9255" y="2790"/>
                  <a:pt x="9207" y="2776"/>
                  <a:pt x="9159" y="2776"/>
                </a:cubicBezTo>
                <a:cubicBezTo>
                  <a:pt x="8988" y="2776"/>
                  <a:pt x="8806" y="2949"/>
                  <a:pt x="8704" y="3107"/>
                </a:cubicBezTo>
                <a:cubicBezTo>
                  <a:pt x="8358" y="3655"/>
                  <a:pt x="8168" y="4286"/>
                  <a:pt x="8120" y="4929"/>
                </a:cubicBezTo>
                <a:cubicBezTo>
                  <a:pt x="8180" y="3750"/>
                  <a:pt x="8025" y="2559"/>
                  <a:pt x="7680" y="1428"/>
                </a:cubicBezTo>
                <a:cubicBezTo>
                  <a:pt x="7561" y="1059"/>
                  <a:pt x="7430" y="678"/>
                  <a:pt x="7144" y="404"/>
                </a:cubicBezTo>
                <a:cubicBezTo>
                  <a:pt x="6871" y="131"/>
                  <a:pt x="6484" y="0"/>
                  <a:pt x="6092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3172">
            <a:off x="265895" y="2615894"/>
            <a:ext cx="2269111" cy="2269111"/>
          </a:xfrm>
          <a:prstGeom prst="rect">
            <a:avLst/>
          </a:prstGeom>
        </p:spPr>
      </p:pic>
      <p:sp>
        <p:nvSpPr>
          <p:cNvPr id="123" name="Google Shape;6084;p63">
            <a:extLst>
              <a:ext uri="{FF2B5EF4-FFF2-40B4-BE49-F238E27FC236}">
                <a16:creationId xmlns:a16="http://schemas.microsoft.com/office/drawing/2014/main" id="{C4A517EF-377B-4BF3-840B-609EDDCC656F}"/>
              </a:ext>
            </a:extLst>
          </p:cNvPr>
          <p:cNvSpPr txBox="1">
            <a:spLocks/>
          </p:cNvSpPr>
          <p:nvPr/>
        </p:nvSpPr>
        <p:spPr>
          <a:xfrm>
            <a:off x="149165" y="523906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ochi Hand"/>
              <a:buNone/>
              <a:defRPr sz="8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ochi Hand"/>
              <a:buNone/>
              <a:defRPr sz="48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ochi Hand"/>
              <a:buNone/>
              <a:defRPr sz="48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ochi Hand"/>
              <a:buNone/>
              <a:defRPr sz="48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ochi Hand"/>
              <a:buNone/>
              <a:defRPr sz="48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ochi Hand"/>
              <a:buNone/>
              <a:defRPr sz="48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ochi Hand"/>
              <a:buNone/>
              <a:defRPr sz="48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ochi Hand"/>
              <a:buNone/>
              <a:defRPr sz="48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ochi Hand"/>
              <a:buNone/>
              <a:defRPr sz="48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vi-VN" sz="3600" dirty="0">
                <a:solidFill>
                  <a:srgbClr val="FF76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TIẾT </a:t>
            </a:r>
            <a:r>
              <a:rPr lang="en-US" sz="3600" dirty="0">
                <a:solidFill>
                  <a:srgbClr val="FF76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4</a:t>
            </a:r>
            <a:br>
              <a:rPr lang="vi-VN" sz="3600" dirty="0">
                <a:solidFill>
                  <a:srgbClr val="FF76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endParaRPr lang="vi-VN" sz="3600" dirty="0">
              <a:solidFill>
                <a:srgbClr val="FF76A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24" name="Heart 123">
            <a:extLst>
              <a:ext uri="{FF2B5EF4-FFF2-40B4-BE49-F238E27FC236}">
                <a16:creationId xmlns:a16="http://schemas.microsoft.com/office/drawing/2014/main" id="{A70EE147-F1EF-4E13-846F-87894AA8A6A7}"/>
              </a:ext>
            </a:extLst>
          </p:cNvPr>
          <p:cNvSpPr/>
          <p:nvPr/>
        </p:nvSpPr>
        <p:spPr>
          <a:xfrm>
            <a:off x="86949" y="4516532"/>
            <a:ext cx="609902" cy="542143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396644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51"/>
          <a:stretch/>
        </p:blipFill>
        <p:spPr>
          <a:xfrm>
            <a:off x="0" y="1540412"/>
            <a:ext cx="9144000" cy="36027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8488" y="1540412"/>
            <a:ext cx="847725" cy="7344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8587" y="1101969"/>
            <a:ext cx="847725" cy="734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974" y="1101969"/>
            <a:ext cx="847725" cy="7344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8238" y="1469169"/>
            <a:ext cx="2120851" cy="7344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8019">
            <a:off x="-759138" y="-708304"/>
            <a:ext cx="1711304" cy="1711304"/>
          </a:xfrm>
          <a:prstGeom prst="rect">
            <a:avLst/>
          </a:prstGeom>
        </p:spPr>
      </p:pic>
      <p:sp>
        <p:nvSpPr>
          <p:cNvPr id="22" name="Google Shape;1880;p35"/>
          <p:cNvSpPr/>
          <p:nvPr/>
        </p:nvSpPr>
        <p:spPr>
          <a:xfrm rot="-197524">
            <a:off x="2785530" y="813634"/>
            <a:ext cx="4022102" cy="214784"/>
          </a:xfrm>
          <a:custGeom>
            <a:avLst/>
            <a:gdLst/>
            <a:ahLst/>
            <a:cxnLst/>
            <a:rect l="l" t="t" r="r" b="b"/>
            <a:pathLst>
              <a:path w="997" h="391" extrusionOk="0">
                <a:moveTo>
                  <a:pt x="44" y="0"/>
                </a:moveTo>
                <a:cubicBezTo>
                  <a:pt x="13" y="0"/>
                  <a:pt x="0" y="46"/>
                  <a:pt x="31" y="63"/>
                </a:cubicBezTo>
                <a:lnTo>
                  <a:pt x="940" y="388"/>
                </a:lnTo>
                <a:cubicBezTo>
                  <a:pt x="944" y="390"/>
                  <a:pt x="949" y="391"/>
                  <a:pt x="953" y="391"/>
                </a:cubicBezTo>
                <a:cubicBezTo>
                  <a:pt x="984" y="391"/>
                  <a:pt x="997" y="344"/>
                  <a:pt x="961" y="330"/>
                </a:cubicBezTo>
                <a:lnTo>
                  <a:pt x="53" y="1"/>
                </a:lnTo>
                <a:cubicBezTo>
                  <a:pt x="50" y="1"/>
                  <a:pt x="47" y="0"/>
                  <a:pt x="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881;p35"/>
          <p:cNvSpPr txBox="1">
            <a:spLocks noGrp="1"/>
          </p:cNvSpPr>
          <p:nvPr>
            <p:ph type="title"/>
          </p:nvPr>
        </p:nvSpPr>
        <p:spPr>
          <a:xfrm>
            <a:off x="2015281" y="154712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dirty="0">
                <a:solidFill>
                  <a:srgbClr val="FF76A2"/>
                </a:solidFill>
                <a:latin typeface="+mj-lt"/>
              </a:rPr>
              <a:t>KHỞI ĐỘNG</a:t>
            </a:r>
            <a:endParaRPr sz="3700" dirty="0">
              <a:solidFill>
                <a:srgbClr val="FF76A2"/>
              </a:solidFill>
              <a:latin typeface="+mj-lt"/>
            </a:endParaRPr>
          </a:p>
        </p:txBody>
      </p:sp>
      <p:sp>
        <p:nvSpPr>
          <p:cNvPr id="24" name="Google Shape;1883;p35"/>
          <p:cNvSpPr txBox="1">
            <a:spLocks/>
          </p:cNvSpPr>
          <p:nvPr/>
        </p:nvSpPr>
        <p:spPr>
          <a:xfrm>
            <a:off x="1388587" y="1030334"/>
            <a:ext cx="6586109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US" sz="1800" dirty="0">
                <a:solidFill>
                  <a:srgbClr val="004D61"/>
                </a:solidFill>
                <a:latin typeface="+mj-lt"/>
              </a:rPr>
              <a:t>Nghe </a:t>
            </a:r>
            <a:r>
              <a:rPr lang="en-US" sz="1800" dirty="0" err="1">
                <a:solidFill>
                  <a:srgbClr val="004D61"/>
                </a:solidFill>
                <a:latin typeface="+mj-lt"/>
              </a:rPr>
              <a:t>hoặc</a:t>
            </a:r>
            <a:r>
              <a:rPr lang="en-US" sz="180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004D61"/>
                </a:solidFill>
                <a:latin typeface="+mj-lt"/>
              </a:rPr>
              <a:t>hát</a:t>
            </a:r>
            <a:r>
              <a:rPr lang="en-US" sz="180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004D61"/>
                </a:solidFill>
                <a:latin typeface="+mj-lt"/>
              </a:rPr>
              <a:t>và</a:t>
            </a:r>
            <a:r>
              <a:rPr lang="en-US" sz="180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004D61"/>
                </a:solidFill>
                <a:latin typeface="+mj-lt"/>
              </a:rPr>
              <a:t>vận</a:t>
            </a:r>
            <a:r>
              <a:rPr lang="en-US" sz="180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004D61"/>
                </a:solidFill>
                <a:latin typeface="+mj-lt"/>
              </a:rPr>
              <a:t>động</a:t>
            </a:r>
            <a:r>
              <a:rPr lang="en-US" sz="180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004D61"/>
                </a:solidFill>
                <a:latin typeface="+mj-lt"/>
              </a:rPr>
              <a:t>theo</a:t>
            </a:r>
            <a:r>
              <a:rPr lang="en-US" sz="180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004D61"/>
                </a:solidFill>
                <a:latin typeface="+mj-lt"/>
              </a:rPr>
              <a:t>bài</a:t>
            </a:r>
            <a:r>
              <a:rPr lang="en-US" sz="180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004D61"/>
                </a:solidFill>
                <a:latin typeface="+mj-lt"/>
              </a:rPr>
              <a:t>hát</a:t>
            </a:r>
            <a:r>
              <a:rPr lang="en-US" sz="180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GB" sz="1800" i="1" dirty="0" err="1">
                <a:solidFill>
                  <a:srgbClr val="004D61"/>
                </a:solidFill>
                <a:latin typeface="+mn-lt"/>
              </a:rPr>
              <a:t>Tháng</a:t>
            </a:r>
            <a:r>
              <a:rPr lang="en-GB" sz="1800" i="1" dirty="0">
                <a:solidFill>
                  <a:srgbClr val="004D61"/>
                </a:solidFill>
                <a:latin typeface="+mn-lt"/>
              </a:rPr>
              <a:t> </a:t>
            </a:r>
            <a:r>
              <a:rPr lang="en-GB" sz="1800" i="1" dirty="0" err="1">
                <a:solidFill>
                  <a:srgbClr val="004D61"/>
                </a:solidFill>
                <a:latin typeface="+mn-lt"/>
              </a:rPr>
              <a:t>năm</a:t>
            </a:r>
            <a:r>
              <a:rPr lang="en-GB" sz="1800" i="1" dirty="0">
                <a:solidFill>
                  <a:srgbClr val="004D61"/>
                </a:solidFill>
                <a:latin typeface="+mn-lt"/>
              </a:rPr>
              <a:t> </a:t>
            </a:r>
            <a:r>
              <a:rPr lang="en-GB" sz="1800" i="1" dirty="0" err="1">
                <a:solidFill>
                  <a:srgbClr val="004D61"/>
                </a:solidFill>
                <a:latin typeface="+mn-lt"/>
              </a:rPr>
              <a:t>học</a:t>
            </a:r>
            <a:r>
              <a:rPr lang="en-GB" sz="1800" i="1" dirty="0">
                <a:solidFill>
                  <a:srgbClr val="004D61"/>
                </a:solidFill>
                <a:latin typeface="+mn-lt"/>
              </a:rPr>
              <a:t> </a:t>
            </a:r>
            <a:r>
              <a:rPr lang="en-GB" sz="1800" i="1" dirty="0" err="1">
                <a:solidFill>
                  <a:srgbClr val="004D61"/>
                </a:solidFill>
                <a:latin typeface="+mn-lt"/>
              </a:rPr>
              <a:t>trò</a:t>
            </a:r>
            <a:r>
              <a:rPr lang="en-GB" sz="1800" i="1" dirty="0">
                <a:solidFill>
                  <a:srgbClr val="004D61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rgbClr val="004D61"/>
                </a:solidFill>
                <a:latin typeface="+mj-lt"/>
              </a:rPr>
              <a:t>của</a:t>
            </a:r>
            <a:r>
              <a:rPr lang="en-US" sz="180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004D61"/>
                </a:solidFill>
                <a:latin typeface="+mj-lt"/>
              </a:rPr>
              <a:t>nhạc</a:t>
            </a:r>
            <a:r>
              <a:rPr lang="en-US" sz="180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004D61"/>
                </a:solidFill>
                <a:latin typeface="+mj-lt"/>
              </a:rPr>
              <a:t>sĩ</a:t>
            </a:r>
            <a:r>
              <a:rPr lang="en-US" sz="180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004D61"/>
                </a:solidFill>
                <a:latin typeface="+mj-lt"/>
              </a:rPr>
              <a:t>Nguyễn</a:t>
            </a:r>
            <a:r>
              <a:rPr lang="en-US" sz="180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004D61"/>
                </a:solidFill>
                <a:latin typeface="+mn-lt"/>
              </a:rPr>
              <a:t>Đức</a:t>
            </a:r>
            <a:r>
              <a:rPr lang="en-GB" sz="1800" dirty="0">
                <a:solidFill>
                  <a:srgbClr val="004D61"/>
                </a:solidFill>
                <a:latin typeface="+mn-lt"/>
              </a:rPr>
              <a:t> Trung</a:t>
            </a:r>
            <a:endParaRPr lang="en-US" sz="1800" dirty="0">
              <a:solidFill>
                <a:srgbClr val="004D61"/>
              </a:solidFill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A18DB3A-011B-4E81-B788-11B9AE01AB7B}"/>
                  </a:ext>
                </a:extLst>
              </p14:cNvPr>
              <p14:cNvContentPartPr/>
              <p14:nvPr/>
            </p14:nvContentPartPr>
            <p14:xfrm>
              <a:off x="-506401" y="1103079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A18DB3A-011B-4E81-B788-11B9AE01AB7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515401" y="109407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CA385E6-3332-4D38-A927-3A9BD65B8990}"/>
                  </a:ext>
                </a:extLst>
              </p14:cNvPr>
              <p14:cNvContentPartPr/>
              <p14:nvPr/>
            </p14:nvContentPartPr>
            <p14:xfrm>
              <a:off x="-1111201" y="339879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CA385E6-3332-4D38-A927-3A9BD65B899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1120201" y="33087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7F08965-38F0-47B7-911A-3EE87A09C323}"/>
                  </a:ext>
                </a:extLst>
              </p14:cNvPr>
              <p14:cNvContentPartPr/>
              <p14:nvPr/>
            </p14:nvContentPartPr>
            <p14:xfrm>
              <a:off x="-378241" y="2304399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7F08965-38F0-47B7-911A-3EE87A09C32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387241" y="229575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Heart 18">
            <a:extLst>
              <a:ext uri="{FF2B5EF4-FFF2-40B4-BE49-F238E27FC236}">
                <a16:creationId xmlns:a16="http://schemas.microsoft.com/office/drawing/2014/main" id="{D2C6DEC2-CE75-4018-A4C1-C978CA47983C}"/>
              </a:ext>
            </a:extLst>
          </p:cNvPr>
          <p:cNvSpPr/>
          <p:nvPr/>
        </p:nvSpPr>
        <p:spPr>
          <a:xfrm>
            <a:off x="86949" y="4516532"/>
            <a:ext cx="609902" cy="542143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pic>
        <p:nvPicPr>
          <p:cNvPr id="2" name="THANG NAM HOC TRO">
            <a:hlinkClick r:id="" action="ppaction://media"/>
            <a:extLst>
              <a:ext uri="{FF2B5EF4-FFF2-40B4-BE49-F238E27FC236}">
                <a16:creationId xmlns:a16="http://schemas.microsoft.com/office/drawing/2014/main" id="{D9ED6FE1-D15A-CAE0-EBFE-4B957817FA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74697" y="3977641"/>
            <a:ext cx="380633" cy="53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9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8" name="Google Shape;3158;p45"/>
          <p:cNvSpPr/>
          <p:nvPr/>
        </p:nvSpPr>
        <p:spPr>
          <a:xfrm flipH="1">
            <a:off x="-420370" y="4652399"/>
            <a:ext cx="1024124" cy="636295"/>
          </a:xfrm>
          <a:custGeom>
            <a:avLst/>
            <a:gdLst/>
            <a:ahLst/>
            <a:cxnLst/>
            <a:rect l="l" t="t" r="r" b="b"/>
            <a:pathLst>
              <a:path w="21670" h="13463" extrusionOk="0">
                <a:moveTo>
                  <a:pt x="13987" y="0"/>
                </a:moveTo>
                <a:cubicBezTo>
                  <a:pt x="13407" y="0"/>
                  <a:pt x="12912" y="602"/>
                  <a:pt x="12645" y="1157"/>
                </a:cubicBezTo>
                <a:cubicBezTo>
                  <a:pt x="11609" y="3300"/>
                  <a:pt x="11562" y="5776"/>
                  <a:pt x="11550" y="8134"/>
                </a:cubicBezTo>
                <a:cubicBezTo>
                  <a:pt x="11538" y="6312"/>
                  <a:pt x="11014" y="4491"/>
                  <a:pt x="10061" y="2931"/>
                </a:cubicBezTo>
                <a:cubicBezTo>
                  <a:pt x="9942" y="2740"/>
                  <a:pt x="9776" y="2526"/>
                  <a:pt x="9549" y="2502"/>
                </a:cubicBezTo>
                <a:cubicBezTo>
                  <a:pt x="9535" y="2501"/>
                  <a:pt x="9520" y="2500"/>
                  <a:pt x="9506" y="2500"/>
                </a:cubicBezTo>
                <a:cubicBezTo>
                  <a:pt x="9208" y="2500"/>
                  <a:pt x="8997" y="2850"/>
                  <a:pt x="8895" y="3157"/>
                </a:cubicBezTo>
                <a:cubicBezTo>
                  <a:pt x="8257" y="4945"/>
                  <a:pt x="8087" y="6881"/>
                  <a:pt x="8378" y="8762"/>
                </a:cubicBezTo>
                <a:lnTo>
                  <a:pt x="8378" y="8762"/>
                </a:lnTo>
                <a:cubicBezTo>
                  <a:pt x="7888" y="6337"/>
                  <a:pt x="7090" y="3923"/>
                  <a:pt x="5466" y="2062"/>
                </a:cubicBezTo>
                <a:cubicBezTo>
                  <a:pt x="5168" y="1728"/>
                  <a:pt x="4775" y="1395"/>
                  <a:pt x="4334" y="1395"/>
                </a:cubicBezTo>
                <a:cubicBezTo>
                  <a:pt x="3644" y="1395"/>
                  <a:pt x="3227" y="2169"/>
                  <a:pt x="3144" y="2836"/>
                </a:cubicBezTo>
                <a:cubicBezTo>
                  <a:pt x="2977" y="4050"/>
                  <a:pt x="3299" y="5264"/>
                  <a:pt x="3691" y="6407"/>
                </a:cubicBezTo>
                <a:cubicBezTo>
                  <a:pt x="4018" y="7405"/>
                  <a:pt x="4388" y="8374"/>
                  <a:pt x="4797" y="9331"/>
                </a:cubicBezTo>
                <a:lnTo>
                  <a:pt x="4797" y="9331"/>
                </a:lnTo>
                <a:cubicBezTo>
                  <a:pt x="4358" y="8559"/>
                  <a:pt x="3678" y="7922"/>
                  <a:pt x="2870" y="7562"/>
                </a:cubicBezTo>
                <a:cubicBezTo>
                  <a:pt x="2502" y="7395"/>
                  <a:pt x="2092" y="7286"/>
                  <a:pt x="1691" y="7286"/>
                </a:cubicBezTo>
                <a:cubicBezTo>
                  <a:pt x="1521" y="7286"/>
                  <a:pt x="1354" y="7306"/>
                  <a:pt x="1191" y="7348"/>
                </a:cubicBezTo>
                <a:cubicBezTo>
                  <a:pt x="620" y="7503"/>
                  <a:pt x="132" y="7955"/>
                  <a:pt x="60" y="8527"/>
                </a:cubicBezTo>
                <a:cubicBezTo>
                  <a:pt x="1" y="9086"/>
                  <a:pt x="322" y="9622"/>
                  <a:pt x="667" y="10075"/>
                </a:cubicBezTo>
                <a:cubicBezTo>
                  <a:pt x="1382" y="11015"/>
                  <a:pt x="2382" y="12206"/>
                  <a:pt x="3525" y="12599"/>
                </a:cubicBezTo>
                <a:cubicBezTo>
                  <a:pt x="4382" y="12896"/>
                  <a:pt x="5430" y="12896"/>
                  <a:pt x="6311" y="13039"/>
                </a:cubicBezTo>
                <a:cubicBezTo>
                  <a:pt x="7752" y="13242"/>
                  <a:pt x="9228" y="13373"/>
                  <a:pt x="10692" y="13432"/>
                </a:cubicBezTo>
                <a:cubicBezTo>
                  <a:pt x="11220" y="13452"/>
                  <a:pt x="11748" y="13462"/>
                  <a:pt x="12276" y="13462"/>
                </a:cubicBezTo>
                <a:cubicBezTo>
                  <a:pt x="14587" y="13462"/>
                  <a:pt x="16904" y="13270"/>
                  <a:pt x="19182" y="12873"/>
                </a:cubicBezTo>
                <a:cubicBezTo>
                  <a:pt x="19515" y="12813"/>
                  <a:pt x="19824" y="12753"/>
                  <a:pt x="20110" y="12599"/>
                </a:cubicBezTo>
                <a:cubicBezTo>
                  <a:pt x="20491" y="12396"/>
                  <a:pt x="20777" y="12003"/>
                  <a:pt x="21003" y="11610"/>
                </a:cubicBezTo>
                <a:cubicBezTo>
                  <a:pt x="21432" y="10813"/>
                  <a:pt x="21670" y="9860"/>
                  <a:pt x="21384" y="9015"/>
                </a:cubicBezTo>
                <a:cubicBezTo>
                  <a:pt x="21241" y="8551"/>
                  <a:pt x="20896" y="8122"/>
                  <a:pt x="20420" y="8051"/>
                </a:cubicBezTo>
                <a:cubicBezTo>
                  <a:pt x="20369" y="8042"/>
                  <a:pt x="20318" y="8038"/>
                  <a:pt x="20267" y="8038"/>
                </a:cubicBezTo>
                <a:cubicBezTo>
                  <a:pt x="19903" y="8038"/>
                  <a:pt x="19549" y="8251"/>
                  <a:pt x="19277" y="8491"/>
                </a:cubicBezTo>
                <a:cubicBezTo>
                  <a:pt x="18880" y="8844"/>
                  <a:pt x="18574" y="9296"/>
                  <a:pt x="18381" y="9793"/>
                </a:cubicBezTo>
                <a:lnTo>
                  <a:pt x="18381" y="9793"/>
                </a:lnTo>
                <a:cubicBezTo>
                  <a:pt x="18666" y="8230"/>
                  <a:pt x="18590" y="6603"/>
                  <a:pt x="18146" y="5074"/>
                </a:cubicBezTo>
                <a:cubicBezTo>
                  <a:pt x="18098" y="4895"/>
                  <a:pt x="18027" y="4705"/>
                  <a:pt x="17872" y="4586"/>
                </a:cubicBezTo>
                <a:cubicBezTo>
                  <a:pt x="17780" y="4514"/>
                  <a:pt x="17678" y="4483"/>
                  <a:pt x="17573" y="4483"/>
                </a:cubicBezTo>
                <a:cubicBezTo>
                  <a:pt x="17297" y="4483"/>
                  <a:pt x="16999" y="4695"/>
                  <a:pt x="16800" y="4919"/>
                </a:cubicBezTo>
                <a:cubicBezTo>
                  <a:pt x="15947" y="5893"/>
                  <a:pt x="15607" y="7184"/>
                  <a:pt x="15397" y="8489"/>
                </a:cubicBezTo>
                <a:lnTo>
                  <a:pt x="15397" y="8489"/>
                </a:lnTo>
                <a:cubicBezTo>
                  <a:pt x="15632" y="6549"/>
                  <a:pt x="15669" y="4583"/>
                  <a:pt x="15479" y="2633"/>
                </a:cubicBezTo>
                <a:cubicBezTo>
                  <a:pt x="15419" y="1931"/>
                  <a:pt x="15312" y="1204"/>
                  <a:pt x="14931" y="609"/>
                </a:cubicBezTo>
                <a:cubicBezTo>
                  <a:pt x="14752" y="335"/>
                  <a:pt x="14514" y="97"/>
                  <a:pt x="14193" y="26"/>
                </a:cubicBezTo>
                <a:cubicBezTo>
                  <a:pt x="14123" y="8"/>
                  <a:pt x="14054" y="0"/>
                  <a:pt x="13987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3159" name="Google Shape;3159;p45"/>
          <p:cNvGrpSpPr/>
          <p:nvPr/>
        </p:nvGrpSpPr>
        <p:grpSpPr>
          <a:xfrm>
            <a:off x="7263059" y="693159"/>
            <a:ext cx="871283" cy="493034"/>
            <a:chOff x="6499193" y="92109"/>
            <a:chExt cx="871283" cy="493034"/>
          </a:xfrm>
        </p:grpSpPr>
        <p:sp>
          <p:nvSpPr>
            <p:cNvPr id="3160" name="Google Shape;3160;p45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1" name="Google Shape;3161;p45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2" name="Google Shape;3162;p45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3" name="Google Shape;3163;p45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4" name="Google Shape;3164;p45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5" name="Google Shape;3165;p45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6" name="Google Shape;3166;p45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7" name="Google Shape;3167;p45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8" name="Google Shape;3168;p45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169" name="Google Shape;3169;p45"/>
          <p:cNvGrpSpPr/>
          <p:nvPr/>
        </p:nvGrpSpPr>
        <p:grpSpPr>
          <a:xfrm>
            <a:off x="-4477" y="407649"/>
            <a:ext cx="602833" cy="495062"/>
            <a:chOff x="668641" y="1116349"/>
            <a:chExt cx="602833" cy="495062"/>
          </a:xfrm>
        </p:grpSpPr>
        <p:sp>
          <p:nvSpPr>
            <p:cNvPr id="3170" name="Google Shape;3170;p45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1" name="Google Shape;3171;p45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2" name="Google Shape;3172;p45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3" name="Google Shape;3173;p45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4" name="Google Shape;3174;p45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5" name="Google Shape;3175;p45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6" name="Google Shape;3176;p45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7" name="Google Shape;3177;p45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8" name="Google Shape;3178;p45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9" name="Google Shape;3179;p45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0" name="Google Shape;3180;p45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181" name="Google Shape;3181;p45"/>
          <p:cNvGrpSpPr/>
          <p:nvPr/>
        </p:nvGrpSpPr>
        <p:grpSpPr>
          <a:xfrm rot="-1972871">
            <a:off x="1165646" y="4053525"/>
            <a:ext cx="348364" cy="342684"/>
            <a:chOff x="8351027" y="3635349"/>
            <a:chExt cx="348363" cy="342683"/>
          </a:xfrm>
        </p:grpSpPr>
        <p:sp>
          <p:nvSpPr>
            <p:cNvPr id="3182" name="Google Shape;3182;p45"/>
            <p:cNvSpPr/>
            <p:nvPr/>
          </p:nvSpPr>
          <p:spPr>
            <a:xfrm>
              <a:off x="8651365" y="3700054"/>
              <a:ext cx="22825" cy="22825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63" y="1"/>
                  </a:moveTo>
                  <a:lnTo>
                    <a:pt x="1" y="251"/>
                  </a:lnTo>
                  <a:lnTo>
                    <a:pt x="191" y="441"/>
                  </a:lnTo>
                  <a:lnTo>
                    <a:pt x="441" y="19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E03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3" name="Google Shape;3183;p45"/>
            <p:cNvSpPr/>
            <p:nvPr/>
          </p:nvSpPr>
          <p:spPr>
            <a:xfrm>
              <a:off x="8567760" y="3706974"/>
              <a:ext cx="120579" cy="117326"/>
            </a:xfrm>
            <a:custGeom>
              <a:avLst/>
              <a:gdLst/>
              <a:ahLst/>
              <a:cxnLst/>
              <a:rect l="l" t="t" r="r" b="b"/>
              <a:pathLst>
                <a:path w="2335" h="2272" extrusionOk="0">
                  <a:moveTo>
                    <a:pt x="2120" y="1"/>
                  </a:moveTo>
                  <a:cubicBezTo>
                    <a:pt x="2081" y="1"/>
                    <a:pt x="2043" y="16"/>
                    <a:pt x="2013" y="45"/>
                  </a:cubicBezTo>
                  <a:lnTo>
                    <a:pt x="72" y="1974"/>
                  </a:lnTo>
                  <a:cubicBezTo>
                    <a:pt x="1" y="2034"/>
                    <a:pt x="1" y="2129"/>
                    <a:pt x="72" y="2188"/>
                  </a:cubicBezTo>
                  <a:lnTo>
                    <a:pt x="108" y="2236"/>
                  </a:lnTo>
                  <a:cubicBezTo>
                    <a:pt x="132" y="2260"/>
                    <a:pt x="170" y="2272"/>
                    <a:pt x="211" y="2272"/>
                  </a:cubicBezTo>
                  <a:cubicBezTo>
                    <a:pt x="251" y="2272"/>
                    <a:pt x="292" y="2260"/>
                    <a:pt x="322" y="2236"/>
                  </a:cubicBezTo>
                  <a:lnTo>
                    <a:pt x="2275" y="295"/>
                  </a:lnTo>
                  <a:cubicBezTo>
                    <a:pt x="2334" y="236"/>
                    <a:pt x="2334" y="152"/>
                    <a:pt x="2275" y="93"/>
                  </a:cubicBezTo>
                  <a:lnTo>
                    <a:pt x="2227" y="45"/>
                  </a:lnTo>
                  <a:cubicBezTo>
                    <a:pt x="2197" y="16"/>
                    <a:pt x="2159" y="1"/>
                    <a:pt x="21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4" name="Google Shape;3184;p45"/>
            <p:cNvSpPr/>
            <p:nvPr/>
          </p:nvSpPr>
          <p:spPr>
            <a:xfrm>
              <a:off x="8374111" y="3657658"/>
              <a:ext cx="301319" cy="298841"/>
            </a:xfrm>
            <a:custGeom>
              <a:avLst/>
              <a:gdLst/>
              <a:ahLst/>
              <a:cxnLst/>
              <a:rect l="l" t="t" r="r" b="b"/>
              <a:pathLst>
                <a:path w="5835" h="5787" extrusionOk="0">
                  <a:moveTo>
                    <a:pt x="5120" y="0"/>
                  </a:moveTo>
                  <a:lnTo>
                    <a:pt x="0" y="5048"/>
                  </a:lnTo>
                  <a:lnTo>
                    <a:pt x="726" y="5787"/>
                  </a:lnTo>
                  <a:lnTo>
                    <a:pt x="5834" y="726"/>
                  </a:lnTo>
                  <a:lnTo>
                    <a:pt x="5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5" name="Google Shape;3185;p45"/>
            <p:cNvSpPr/>
            <p:nvPr/>
          </p:nvSpPr>
          <p:spPr>
            <a:xfrm>
              <a:off x="8385781" y="3680999"/>
              <a:ext cx="289029" cy="275499"/>
            </a:xfrm>
            <a:custGeom>
              <a:avLst/>
              <a:gdLst/>
              <a:ahLst/>
              <a:cxnLst/>
              <a:rect l="l" t="t" r="r" b="b"/>
              <a:pathLst>
                <a:path w="5597" h="5335" extrusionOk="0">
                  <a:moveTo>
                    <a:pt x="5334" y="1"/>
                  </a:moveTo>
                  <a:cubicBezTo>
                    <a:pt x="5227" y="72"/>
                    <a:pt x="1917" y="3251"/>
                    <a:pt x="0" y="4846"/>
                  </a:cubicBezTo>
                  <a:lnTo>
                    <a:pt x="477" y="5335"/>
                  </a:lnTo>
                  <a:lnTo>
                    <a:pt x="5596" y="274"/>
                  </a:lnTo>
                  <a:lnTo>
                    <a:pt x="5334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6" name="Google Shape;3186;p45"/>
            <p:cNvSpPr/>
            <p:nvPr/>
          </p:nvSpPr>
          <p:spPr>
            <a:xfrm>
              <a:off x="8352577" y="3919575"/>
              <a:ext cx="58456" cy="5845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417" y="0"/>
                  </a:moveTo>
                  <a:lnTo>
                    <a:pt x="24" y="988"/>
                  </a:lnTo>
                  <a:cubicBezTo>
                    <a:pt x="0" y="1036"/>
                    <a:pt x="24" y="1072"/>
                    <a:pt x="48" y="1108"/>
                  </a:cubicBezTo>
                  <a:cubicBezTo>
                    <a:pt x="48" y="1119"/>
                    <a:pt x="60" y="1119"/>
                    <a:pt x="60" y="1119"/>
                  </a:cubicBezTo>
                  <a:cubicBezTo>
                    <a:pt x="60" y="1119"/>
                    <a:pt x="84" y="1131"/>
                    <a:pt x="96" y="1131"/>
                  </a:cubicBezTo>
                  <a:lnTo>
                    <a:pt x="108" y="1131"/>
                  </a:lnTo>
                  <a:cubicBezTo>
                    <a:pt x="143" y="1131"/>
                    <a:pt x="155" y="1131"/>
                    <a:pt x="167" y="1119"/>
                  </a:cubicBezTo>
                  <a:lnTo>
                    <a:pt x="1132" y="71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7" name="Google Shape;3187;p45"/>
            <p:cNvSpPr/>
            <p:nvPr/>
          </p:nvSpPr>
          <p:spPr>
            <a:xfrm>
              <a:off x="8354436" y="3931866"/>
              <a:ext cx="56597" cy="46166"/>
            </a:xfrm>
            <a:custGeom>
              <a:avLst/>
              <a:gdLst/>
              <a:ahLst/>
              <a:cxnLst/>
              <a:rect l="l" t="t" r="r" b="b"/>
              <a:pathLst>
                <a:path w="1096" h="894" extrusionOk="0">
                  <a:moveTo>
                    <a:pt x="607" y="0"/>
                  </a:moveTo>
                  <a:cubicBezTo>
                    <a:pt x="441" y="238"/>
                    <a:pt x="262" y="477"/>
                    <a:pt x="107" y="703"/>
                  </a:cubicBezTo>
                  <a:cubicBezTo>
                    <a:pt x="72" y="750"/>
                    <a:pt x="24" y="810"/>
                    <a:pt x="0" y="870"/>
                  </a:cubicBezTo>
                  <a:cubicBezTo>
                    <a:pt x="12" y="881"/>
                    <a:pt x="48" y="893"/>
                    <a:pt x="60" y="893"/>
                  </a:cubicBezTo>
                  <a:lnTo>
                    <a:pt x="72" y="893"/>
                  </a:lnTo>
                  <a:cubicBezTo>
                    <a:pt x="107" y="893"/>
                    <a:pt x="119" y="893"/>
                    <a:pt x="131" y="881"/>
                  </a:cubicBezTo>
                  <a:lnTo>
                    <a:pt x="1096" y="477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8" name="Google Shape;3188;p45"/>
            <p:cNvSpPr/>
            <p:nvPr/>
          </p:nvSpPr>
          <p:spPr>
            <a:xfrm>
              <a:off x="8351027" y="3961352"/>
              <a:ext cx="16990" cy="16060"/>
            </a:xfrm>
            <a:custGeom>
              <a:avLst/>
              <a:gdLst/>
              <a:ahLst/>
              <a:cxnLst/>
              <a:rect l="l" t="t" r="r" b="b"/>
              <a:pathLst>
                <a:path w="329" h="311" extrusionOk="0">
                  <a:moveTo>
                    <a:pt x="90" y="1"/>
                  </a:moveTo>
                  <a:lnTo>
                    <a:pt x="30" y="144"/>
                  </a:lnTo>
                  <a:cubicBezTo>
                    <a:pt x="1" y="223"/>
                    <a:pt x="62" y="310"/>
                    <a:pt x="138" y="310"/>
                  </a:cubicBezTo>
                  <a:cubicBezTo>
                    <a:pt x="153" y="310"/>
                    <a:pt x="169" y="307"/>
                    <a:pt x="185" y="299"/>
                  </a:cubicBezTo>
                  <a:lnTo>
                    <a:pt x="328" y="239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9" name="Google Shape;3189;p45"/>
            <p:cNvSpPr/>
            <p:nvPr/>
          </p:nvSpPr>
          <p:spPr>
            <a:xfrm>
              <a:off x="8634789" y="3648414"/>
              <a:ext cx="49833" cy="50452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191" y="1"/>
                  </a:moveTo>
                  <a:lnTo>
                    <a:pt x="0" y="203"/>
                  </a:lnTo>
                  <a:lnTo>
                    <a:pt x="762" y="977"/>
                  </a:lnTo>
                  <a:lnTo>
                    <a:pt x="965" y="775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90" name="Google Shape;3190;p45"/>
            <p:cNvSpPr/>
            <p:nvPr/>
          </p:nvSpPr>
          <p:spPr>
            <a:xfrm>
              <a:off x="8656323" y="3670568"/>
              <a:ext cx="28299" cy="28299"/>
            </a:xfrm>
            <a:custGeom>
              <a:avLst/>
              <a:gdLst/>
              <a:ahLst/>
              <a:cxnLst/>
              <a:rect l="l" t="t" r="r" b="b"/>
              <a:pathLst>
                <a:path w="548" h="548" extrusionOk="0">
                  <a:moveTo>
                    <a:pt x="203" y="0"/>
                  </a:moveTo>
                  <a:lnTo>
                    <a:pt x="0" y="203"/>
                  </a:lnTo>
                  <a:lnTo>
                    <a:pt x="345" y="548"/>
                  </a:lnTo>
                  <a:lnTo>
                    <a:pt x="548" y="34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91" name="Google Shape;3191;p45"/>
            <p:cNvSpPr/>
            <p:nvPr/>
          </p:nvSpPr>
          <p:spPr>
            <a:xfrm>
              <a:off x="8650178" y="3635349"/>
              <a:ext cx="49213" cy="47560"/>
            </a:xfrm>
            <a:custGeom>
              <a:avLst/>
              <a:gdLst/>
              <a:ahLst/>
              <a:cxnLst/>
              <a:rect l="l" t="t" r="r" b="b"/>
              <a:pathLst>
                <a:path w="953" h="921" extrusionOk="0">
                  <a:moveTo>
                    <a:pt x="496" y="1"/>
                  </a:moveTo>
                  <a:cubicBezTo>
                    <a:pt x="411" y="1"/>
                    <a:pt x="328" y="33"/>
                    <a:pt x="262" y="99"/>
                  </a:cubicBezTo>
                  <a:lnTo>
                    <a:pt x="0" y="361"/>
                  </a:lnTo>
                  <a:lnTo>
                    <a:pt x="572" y="920"/>
                  </a:lnTo>
                  <a:lnTo>
                    <a:pt x="822" y="670"/>
                  </a:lnTo>
                  <a:cubicBezTo>
                    <a:pt x="953" y="539"/>
                    <a:pt x="953" y="325"/>
                    <a:pt x="822" y="194"/>
                  </a:cubicBezTo>
                  <a:lnTo>
                    <a:pt x="738" y="99"/>
                  </a:lnTo>
                  <a:cubicBezTo>
                    <a:pt x="667" y="33"/>
                    <a:pt x="581" y="1"/>
                    <a:pt x="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92" name="Google Shape;3192;p45"/>
            <p:cNvSpPr/>
            <p:nvPr/>
          </p:nvSpPr>
          <p:spPr>
            <a:xfrm>
              <a:off x="8667994" y="3649653"/>
              <a:ext cx="30158" cy="33256"/>
            </a:xfrm>
            <a:custGeom>
              <a:avLst/>
              <a:gdLst/>
              <a:ahLst/>
              <a:cxnLst/>
              <a:rect l="l" t="t" r="r" b="b"/>
              <a:pathLst>
                <a:path w="584" h="644" extrusionOk="0">
                  <a:moveTo>
                    <a:pt x="524" y="0"/>
                  </a:moveTo>
                  <a:lnTo>
                    <a:pt x="524" y="0"/>
                  </a:lnTo>
                  <a:cubicBezTo>
                    <a:pt x="393" y="155"/>
                    <a:pt x="215" y="298"/>
                    <a:pt x="36" y="393"/>
                  </a:cubicBezTo>
                  <a:cubicBezTo>
                    <a:pt x="12" y="393"/>
                    <a:pt x="0" y="405"/>
                    <a:pt x="0" y="405"/>
                  </a:cubicBezTo>
                  <a:lnTo>
                    <a:pt x="227" y="643"/>
                  </a:lnTo>
                  <a:lnTo>
                    <a:pt x="429" y="441"/>
                  </a:lnTo>
                  <a:cubicBezTo>
                    <a:pt x="548" y="334"/>
                    <a:pt x="584" y="155"/>
                    <a:pt x="52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193" name="Google Shape;3193;p45"/>
          <p:cNvGrpSpPr/>
          <p:nvPr/>
        </p:nvGrpSpPr>
        <p:grpSpPr>
          <a:xfrm>
            <a:off x="8245916" y="1408924"/>
            <a:ext cx="685550" cy="1565480"/>
            <a:chOff x="8245916" y="1408924"/>
            <a:chExt cx="685550" cy="1565480"/>
          </a:xfrm>
        </p:grpSpPr>
        <p:grpSp>
          <p:nvGrpSpPr>
            <p:cNvPr id="3194" name="Google Shape;3194;p45"/>
            <p:cNvGrpSpPr/>
            <p:nvPr/>
          </p:nvGrpSpPr>
          <p:grpSpPr>
            <a:xfrm>
              <a:off x="8245916" y="1408924"/>
              <a:ext cx="602833" cy="495062"/>
              <a:chOff x="668641" y="1116349"/>
              <a:chExt cx="602833" cy="495062"/>
            </a:xfrm>
          </p:grpSpPr>
          <p:sp>
            <p:nvSpPr>
              <p:cNvPr id="3195" name="Google Shape;3195;p45"/>
              <p:cNvSpPr/>
              <p:nvPr/>
            </p:nvSpPr>
            <p:spPr>
              <a:xfrm>
                <a:off x="919112" y="1339901"/>
                <a:ext cx="293097" cy="171931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3800" extrusionOk="0">
                    <a:moveTo>
                      <a:pt x="1572" y="0"/>
                    </a:moveTo>
                    <a:lnTo>
                      <a:pt x="1132" y="24"/>
                    </a:lnTo>
                    <a:cubicBezTo>
                      <a:pt x="1132" y="24"/>
                      <a:pt x="1578" y="868"/>
                      <a:pt x="1553" y="868"/>
                    </a:cubicBezTo>
                    <a:cubicBezTo>
                      <a:pt x="1548" y="868"/>
                      <a:pt x="1521" y="830"/>
                      <a:pt x="1465" y="738"/>
                    </a:cubicBezTo>
                    <a:cubicBezTo>
                      <a:pt x="1132" y="226"/>
                      <a:pt x="1" y="48"/>
                      <a:pt x="1" y="48"/>
                    </a:cubicBezTo>
                    <a:lnTo>
                      <a:pt x="1" y="48"/>
                    </a:lnTo>
                    <a:cubicBezTo>
                      <a:pt x="1813" y="813"/>
                      <a:pt x="2271" y="3800"/>
                      <a:pt x="2809" y="3800"/>
                    </a:cubicBezTo>
                    <a:cubicBezTo>
                      <a:pt x="2882" y="3800"/>
                      <a:pt x="2957" y="3744"/>
                      <a:pt x="3037" y="3620"/>
                    </a:cubicBezTo>
                    <a:cubicBezTo>
                      <a:pt x="3716" y="2572"/>
                      <a:pt x="6478" y="1512"/>
                      <a:pt x="6478" y="1512"/>
                    </a:cubicBezTo>
                    <a:cubicBezTo>
                      <a:pt x="6172" y="1233"/>
                      <a:pt x="4974" y="988"/>
                      <a:pt x="4228" y="988"/>
                    </a:cubicBezTo>
                    <a:cubicBezTo>
                      <a:pt x="3987" y="988"/>
                      <a:pt x="3793" y="1014"/>
                      <a:pt x="3692" y="1072"/>
                    </a:cubicBezTo>
                    <a:cubicBezTo>
                      <a:pt x="3275" y="1322"/>
                      <a:pt x="2846" y="2262"/>
                      <a:pt x="2846" y="2262"/>
                    </a:cubicBezTo>
                    <a:cubicBezTo>
                      <a:pt x="2894" y="1572"/>
                      <a:pt x="2084" y="72"/>
                      <a:pt x="2084" y="72"/>
                    </a:cubicBezTo>
                    <a:lnTo>
                      <a:pt x="1811" y="24"/>
                    </a:lnTo>
                    <a:lnTo>
                      <a:pt x="2072" y="1131"/>
                    </a:lnTo>
                    <a:lnTo>
                      <a:pt x="15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6" name="Google Shape;3196;p45"/>
              <p:cNvSpPr/>
              <p:nvPr/>
            </p:nvSpPr>
            <p:spPr>
              <a:xfrm>
                <a:off x="832379" y="1226202"/>
                <a:ext cx="22170" cy="2040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51" extrusionOk="0">
                    <a:moveTo>
                      <a:pt x="215" y="1"/>
                    </a:moveTo>
                    <a:cubicBezTo>
                      <a:pt x="179" y="1"/>
                      <a:pt x="156" y="1"/>
                      <a:pt x="132" y="13"/>
                    </a:cubicBezTo>
                    <a:cubicBezTo>
                      <a:pt x="120" y="13"/>
                      <a:pt x="108" y="25"/>
                      <a:pt x="96" y="37"/>
                    </a:cubicBezTo>
                    <a:cubicBezTo>
                      <a:pt x="60" y="61"/>
                      <a:pt x="49" y="72"/>
                      <a:pt x="37" y="96"/>
                    </a:cubicBezTo>
                    <a:cubicBezTo>
                      <a:pt x="37" y="120"/>
                      <a:pt x="13" y="132"/>
                      <a:pt x="13" y="144"/>
                    </a:cubicBezTo>
                    <a:cubicBezTo>
                      <a:pt x="13" y="156"/>
                      <a:pt x="13" y="180"/>
                      <a:pt x="1" y="203"/>
                    </a:cubicBezTo>
                    <a:cubicBezTo>
                      <a:pt x="1" y="227"/>
                      <a:pt x="1" y="263"/>
                      <a:pt x="13" y="275"/>
                    </a:cubicBezTo>
                    <a:cubicBezTo>
                      <a:pt x="37" y="311"/>
                      <a:pt x="49" y="322"/>
                      <a:pt x="60" y="346"/>
                    </a:cubicBezTo>
                    <a:cubicBezTo>
                      <a:pt x="72" y="370"/>
                      <a:pt x="96" y="370"/>
                      <a:pt x="96" y="382"/>
                    </a:cubicBezTo>
                    <a:cubicBezTo>
                      <a:pt x="120" y="406"/>
                      <a:pt x="156" y="430"/>
                      <a:pt x="191" y="442"/>
                    </a:cubicBezTo>
                    <a:cubicBezTo>
                      <a:pt x="215" y="447"/>
                      <a:pt x="236" y="450"/>
                      <a:pt x="255" y="450"/>
                    </a:cubicBezTo>
                    <a:cubicBezTo>
                      <a:pt x="275" y="450"/>
                      <a:pt x="293" y="447"/>
                      <a:pt x="310" y="442"/>
                    </a:cubicBezTo>
                    <a:cubicBezTo>
                      <a:pt x="334" y="442"/>
                      <a:pt x="346" y="430"/>
                      <a:pt x="370" y="430"/>
                    </a:cubicBezTo>
                    <a:cubicBezTo>
                      <a:pt x="406" y="406"/>
                      <a:pt x="430" y="382"/>
                      <a:pt x="453" y="346"/>
                    </a:cubicBezTo>
                    <a:cubicBezTo>
                      <a:pt x="465" y="322"/>
                      <a:pt x="477" y="287"/>
                      <a:pt x="477" y="263"/>
                    </a:cubicBezTo>
                    <a:cubicBezTo>
                      <a:pt x="489" y="251"/>
                      <a:pt x="489" y="215"/>
                      <a:pt x="477" y="191"/>
                    </a:cubicBezTo>
                    <a:cubicBezTo>
                      <a:pt x="465" y="144"/>
                      <a:pt x="453" y="120"/>
                      <a:pt x="418" y="84"/>
                    </a:cubicBezTo>
                    <a:cubicBezTo>
                      <a:pt x="394" y="61"/>
                      <a:pt x="358" y="37"/>
                      <a:pt x="310" y="25"/>
                    </a:cubicBezTo>
                    <a:cubicBezTo>
                      <a:pt x="299" y="25"/>
                      <a:pt x="287" y="13"/>
                      <a:pt x="275" y="13"/>
                    </a:cubicBezTo>
                    <a:cubicBezTo>
                      <a:pt x="251" y="13"/>
                      <a:pt x="239" y="13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7" name="Google Shape;3197;p45"/>
              <p:cNvSpPr/>
              <p:nvPr/>
            </p:nvSpPr>
            <p:spPr>
              <a:xfrm>
                <a:off x="885179" y="1138971"/>
                <a:ext cx="12442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7" extrusionOk="0">
                    <a:moveTo>
                      <a:pt x="132" y="0"/>
                    </a:moveTo>
                    <a:cubicBezTo>
                      <a:pt x="1" y="0"/>
                      <a:pt x="1" y="226"/>
                      <a:pt x="132" y="226"/>
                    </a:cubicBezTo>
                    <a:cubicBezTo>
                      <a:pt x="275" y="226"/>
                      <a:pt x="275" y="0"/>
                      <a:pt x="1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8" name="Google Shape;3198;p45"/>
              <p:cNvSpPr/>
              <p:nvPr/>
            </p:nvSpPr>
            <p:spPr>
              <a:xfrm>
                <a:off x="915900" y="1116349"/>
                <a:ext cx="12442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03" extrusionOk="0">
                    <a:moveTo>
                      <a:pt x="131" y="0"/>
                    </a:moveTo>
                    <a:cubicBezTo>
                      <a:pt x="0" y="0"/>
                      <a:pt x="0" y="203"/>
                      <a:pt x="131" y="203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9" name="Google Shape;3199;p45"/>
              <p:cNvSpPr/>
              <p:nvPr/>
            </p:nvSpPr>
            <p:spPr>
              <a:xfrm>
                <a:off x="894364" y="1219778"/>
                <a:ext cx="13483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322" extrusionOk="0">
                    <a:moveTo>
                      <a:pt x="155" y="0"/>
                    </a:moveTo>
                    <a:cubicBezTo>
                      <a:pt x="131" y="0"/>
                      <a:pt x="107" y="0"/>
                      <a:pt x="95" y="24"/>
                    </a:cubicBezTo>
                    <a:cubicBezTo>
                      <a:pt x="72" y="24"/>
                      <a:pt x="60" y="36"/>
                      <a:pt x="48" y="48"/>
                    </a:cubicBezTo>
                    <a:cubicBezTo>
                      <a:pt x="36" y="60"/>
                      <a:pt x="12" y="83"/>
                      <a:pt x="12" y="95"/>
                    </a:cubicBezTo>
                    <a:cubicBezTo>
                      <a:pt x="0" y="107"/>
                      <a:pt x="0" y="143"/>
                      <a:pt x="0" y="155"/>
                    </a:cubicBezTo>
                    <a:lnTo>
                      <a:pt x="0" y="203"/>
                    </a:lnTo>
                    <a:cubicBezTo>
                      <a:pt x="12" y="226"/>
                      <a:pt x="12" y="238"/>
                      <a:pt x="48" y="274"/>
                    </a:cubicBezTo>
                    <a:lnTo>
                      <a:pt x="72" y="298"/>
                    </a:lnTo>
                    <a:cubicBezTo>
                      <a:pt x="107" y="322"/>
                      <a:pt x="119" y="322"/>
                      <a:pt x="155" y="322"/>
                    </a:cubicBezTo>
                    <a:cubicBezTo>
                      <a:pt x="167" y="322"/>
                      <a:pt x="191" y="322"/>
                      <a:pt x="214" y="298"/>
                    </a:cubicBezTo>
                    <a:cubicBezTo>
                      <a:pt x="226" y="298"/>
                      <a:pt x="238" y="286"/>
                      <a:pt x="250" y="274"/>
                    </a:cubicBezTo>
                    <a:cubicBezTo>
                      <a:pt x="274" y="262"/>
                      <a:pt x="286" y="238"/>
                      <a:pt x="286" y="226"/>
                    </a:cubicBezTo>
                    <a:cubicBezTo>
                      <a:pt x="298" y="214"/>
                      <a:pt x="298" y="179"/>
                      <a:pt x="298" y="167"/>
                    </a:cubicBezTo>
                    <a:lnTo>
                      <a:pt x="298" y="119"/>
                    </a:lnTo>
                    <a:cubicBezTo>
                      <a:pt x="286" y="95"/>
                      <a:pt x="286" y="83"/>
                      <a:pt x="250" y="48"/>
                    </a:cubicBezTo>
                    <a:lnTo>
                      <a:pt x="226" y="24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0" name="Google Shape;3200;p45"/>
              <p:cNvSpPr/>
              <p:nvPr/>
            </p:nvSpPr>
            <p:spPr>
              <a:xfrm>
                <a:off x="1248263" y="1126891"/>
                <a:ext cx="2321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34" extrusionOk="0">
                    <a:moveTo>
                      <a:pt x="286" y="0"/>
                    </a:moveTo>
                    <a:cubicBezTo>
                      <a:pt x="277" y="0"/>
                      <a:pt x="269" y="2"/>
                      <a:pt x="262" y="5"/>
                    </a:cubicBezTo>
                    <a:cubicBezTo>
                      <a:pt x="251" y="5"/>
                      <a:pt x="215" y="5"/>
                      <a:pt x="203" y="17"/>
                    </a:cubicBezTo>
                    <a:cubicBezTo>
                      <a:pt x="191" y="29"/>
                      <a:pt x="155" y="29"/>
                      <a:pt x="143" y="53"/>
                    </a:cubicBezTo>
                    <a:cubicBezTo>
                      <a:pt x="96" y="65"/>
                      <a:pt x="72" y="89"/>
                      <a:pt x="48" y="136"/>
                    </a:cubicBezTo>
                    <a:cubicBezTo>
                      <a:pt x="48" y="136"/>
                      <a:pt x="48" y="148"/>
                      <a:pt x="36" y="148"/>
                    </a:cubicBezTo>
                    <a:cubicBezTo>
                      <a:pt x="24" y="184"/>
                      <a:pt x="1" y="231"/>
                      <a:pt x="1" y="267"/>
                    </a:cubicBezTo>
                    <a:cubicBezTo>
                      <a:pt x="1" y="315"/>
                      <a:pt x="24" y="351"/>
                      <a:pt x="36" y="386"/>
                    </a:cubicBezTo>
                    <a:cubicBezTo>
                      <a:pt x="36" y="386"/>
                      <a:pt x="36" y="410"/>
                      <a:pt x="48" y="410"/>
                    </a:cubicBezTo>
                    <a:cubicBezTo>
                      <a:pt x="72" y="434"/>
                      <a:pt x="84" y="470"/>
                      <a:pt x="108" y="481"/>
                    </a:cubicBezTo>
                    <a:cubicBezTo>
                      <a:pt x="131" y="493"/>
                      <a:pt x="143" y="505"/>
                      <a:pt x="167" y="505"/>
                    </a:cubicBezTo>
                    <a:cubicBezTo>
                      <a:pt x="193" y="523"/>
                      <a:pt x="213" y="534"/>
                      <a:pt x="236" y="534"/>
                    </a:cubicBezTo>
                    <a:cubicBezTo>
                      <a:pt x="244" y="534"/>
                      <a:pt x="253" y="532"/>
                      <a:pt x="262" y="529"/>
                    </a:cubicBezTo>
                    <a:lnTo>
                      <a:pt x="322" y="505"/>
                    </a:lnTo>
                    <a:cubicBezTo>
                      <a:pt x="334" y="493"/>
                      <a:pt x="358" y="493"/>
                      <a:pt x="382" y="481"/>
                    </a:cubicBezTo>
                    <a:cubicBezTo>
                      <a:pt x="405" y="470"/>
                      <a:pt x="441" y="446"/>
                      <a:pt x="453" y="422"/>
                    </a:cubicBezTo>
                    <a:cubicBezTo>
                      <a:pt x="465" y="410"/>
                      <a:pt x="489" y="386"/>
                      <a:pt x="489" y="362"/>
                    </a:cubicBezTo>
                    <a:cubicBezTo>
                      <a:pt x="501" y="327"/>
                      <a:pt x="512" y="303"/>
                      <a:pt x="501" y="267"/>
                    </a:cubicBezTo>
                    <a:lnTo>
                      <a:pt x="501" y="184"/>
                    </a:lnTo>
                    <a:cubicBezTo>
                      <a:pt x="489" y="160"/>
                      <a:pt x="489" y="136"/>
                      <a:pt x="465" y="124"/>
                    </a:cubicBezTo>
                    <a:cubicBezTo>
                      <a:pt x="453" y="89"/>
                      <a:pt x="441" y="65"/>
                      <a:pt x="405" y="53"/>
                    </a:cubicBezTo>
                    <a:cubicBezTo>
                      <a:pt x="393" y="29"/>
                      <a:pt x="382" y="17"/>
                      <a:pt x="346" y="17"/>
                    </a:cubicBezTo>
                    <a:cubicBezTo>
                      <a:pt x="329" y="9"/>
                      <a:pt x="306" y="0"/>
                      <a:pt x="2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1" name="Google Shape;3201;p45"/>
              <p:cNvSpPr/>
              <p:nvPr/>
            </p:nvSpPr>
            <p:spPr>
              <a:xfrm>
                <a:off x="1190079" y="1121191"/>
                <a:ext cx="14614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171" y="251"/>
                      <a:pt x="174" y="251"/>
                      <a:pt x="177" y="251"/>
                    </a:cubicBezTo>
                    <a:cubicBezTo>
                      <a:pt x="322" y="251"/>
                      <a:pt x="319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2" name="Google Shape;3202;p45"/>
              <p:cNvSpPr/>
              <p:nvPr/>
            </p:nvSpPr>
            <p:spPr>
              <a:xfrm>
                <a:off x="699361" y="1591458"/>
                <a:ext cx="25337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41" extrusionOk="0">
                    <a:moveTo>
                      <a:pt x="274" y="0"/>
                    </a:moveTo>
                    <a:cubicBezTo>
                      <a:pt x="0" y="0"/>
                      <a:pt x="0" y="441"/>
                      <a:pt x="274" y="441"/>
                    </a:cubicBezTo>
                    <a:cubicBezTo>
                      <a:pt x="560" y="417"/>
                      <a:pt x="560" y="0"/>
                      <a:pt x="274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3" name="Google Shape;3203;p45"/>
              <p:cNvSpPr/>
              <p:nvPr/>
            </p:nvSpPr>
            <p:spPr>
              <a:xfrm>
                <a:off x="668641" y="1585531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0" y="0"/>
                      <a:pt x="0" y="334"/>
                      <a:pt x="215" y="334"/>
                    </a:cubicBezTo>
                    <a:cubicBezTo>
                      <a:pt x="417" y="334"/>
                      <a:pt x="417" y="0"/>
                      <a:pt x="215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4" name="Google Shape;3204;p45"/>
              <p:cNvSpPr/>
              <p:nvPr/>
            </p:nvSpPr>
            <p:spPr>
              <a:xfrm>
                <a:off x="730580" y="1542413"/>
                <a:ext cx="14614" cy="10859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40" extrusionOk="0">
                    <a:moveTo>
                      <a:pt x="155" y="1"/>
                    </a:moveTo>
                    <a:cubicBezTo>
                      <a:pt x="1" y="1"/>
                      <a:pt x="1" y="239"/>
                      <a:pt x="155" y="239"/>
                    </a:cubicBezTo>
                    <a:cubicBezTo>
                      <a:pt x="322" y="239"/>
                      <a:pt x="322" y="1"/>
                      <a:pt x="155" y="1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5" name="Google Shape;3205;p45"/>
              <p:cNvSpPr/>
              <p:nvPr/>
            </p:nvSpPr>
            <p:spPr>
              <a:xfrm>
                <a:off x="700402" y="1499884"/>
                <a:ext cx="16243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87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74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3206" name="Google Shape;3206;p45"/>
            <p:cNvGrpSpPr/>
            <p:nvPr/>
          </p:nvGrpSpPr>
          <p:grpSpPr>
            <a:xfrm flipH="1">
              <a:off x="8501012" y="2068842"/>
              <a:ext cx="430453" cy="905562"/>
              <a:chOff x="6492361" y="-8"/>
              <a:chExt cx="430453" cy="905562"/>
            </a:xfrm>
          </p:grpSpPr>
          <p:sp>
            <p:nvSpPr>
              <p:cNvPr id="3207" name="Google Shape;3207;p45"/>
              <p:cNvSpPr/>
              <p:nvPr/>
            </p:nvSpPr>
            <p:spPr>
              <a:xfrm>
                <a:off x="6721296" y="229063"/>
                <a:ext cx="20541" cy="1968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35" extrusionOk="0">
                    <a:moveTo>
                      <a:pt x="227" y="0"/>
                    </a:moveTo>
                    <a:cubicBezTo>
                      <a:pt x="209" y="0"/>
                      <a:pt x="191" y="3"/>
                      <a:pt x="168" y="9"/>
                    </a:cubicBezTo>
                    <a:cubicBezTo>
                      <a:pt x="144" y="21"/>
                      <a:pt x="96" y="45"/>
                      <a:pt x="84" y="69"/>
                    </a:cubicBezTo>
                    <a:cubicBezTo>
                      <a:pt x="48" y="104"/>
                      <a:pt x="37" y="128"/>
                      <a:pt x="25" y="164"/>
                    </a:cubicBezTo>
                    <a:lnTo>
                      <a:pt x="25" y="188"/>
                    </a:lnTo>
                    <a:cubicBezTo>
                      <a:pt x="1" y="223"/>
                      <a:pt x="1" y="259"/>
                      <a:pt x="25" y="295"/>
                    </a:cubicBezTo>
                    <a:lnTo>
                      <a:pt x="60" y="378"/>
                    </a:lnTo>
                    <a:cubicBezTo>
                      <a:pt x="96" y="414"/>
                      <a:pt x="120" y="426"/>
                      <a:pt x="156" y="426"/>
                    </a:cubicBezTo>
                    <a:cubicBezTo>
                      <a:pt x="168" y="432"/>
                      <a:pt x="185" y="435"/>
                      <a:pt x="205" y="435"/>
                    </a:cubicBezTo>
                    <a:cubicBezTo>
                      <a:pt x="224" y="435"/>
                      <a:pt x="245" y="432"/>
                      <a:pt x="263" y="426"/>
                    </a:cubicBezTo>
                    <a:lnTo>
                      <a:pt x="287" y="426"/>
                    </a:lnTo>
                    <a:cubicBezTo>
                      <a:pt x="322" y="414"/>
                      <a:pt x="358" y="402"/>
                      <a:pt x="382" y="366"/>
                    </a:cubicBezTo>
                    <a:cubicBezTo>
                      <a:pt x="406" y="343"/>
                      <a:pt x="418" y="307"/>
                      <a:pt x="441" y="283"/>
                    </a:cubicBezTo>
                    <a:cubicBezTo>
                      <a:pt x="453" y="235"/>
                      <a:pt x="453" y="200"/>
                      <a:pt x="441" y="164"/>
                    </a:cubicBezTo>
                    <a:cubicBezTo>
                      <a:pt x="418" y="128"/>
                      <a:pt x="406" y="81"/>
                      <a:pt x="382" y="69"/>
                    </a:cubicBezTo>
                    <a:cubicBezTo>
                      <a:pt x="346" y="33"/>
                      <a:pt x="322" y="21"/>
                      <a:pt x="287" y="9"/>
                    </a:cubicBezTo>
                    <a:cubicBezTo>
                      <a:pt x="263" y="3"/>
                      <a:pt x="24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8" name="Google Shape;3208;p45"/>
              <p:cNvSpPr/>
              <p:nvPr/>
            </p:nvSpPr>
            <p:spPr>
              <a:xfrm>
                <a:off x="6674966" y="197121"/>
                <a:ext cx="17827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15" y="1"/>
                    </a:moveTo>
                    <a:cubicBezTo>
                      <a:pt x="191" y="1"/>
                      <a:pt x="180" y="1"/>
                      <a:pt x="168" y="13"/>
                    </a:cubicBezTo>
                    <a:cubicBezTo>
                      <a:pt x="156" y="13"/>
                      <a:pt x="132" y="25"/>
                      <a:pt x="120" y="48"/>
                    </a:cubicBezTo>
                    <a:lnTo>
                      <a:pt x="96" y="72"/>
                    </a:lnTo>
                    <a:lnTo>
                      <a:pt x="60" y="108"/>
                    </a:lnTo>
                    <a:cubicBezTo>
                      <a:pt x="13" y="144"/>
                      <a:pt x="1" y="227"/>
                      <a:pt x="13" y="287"/>
                    </a:cubicBezTo>
                    <a:cubicBezTo>
                      <a:pt x="37" y="310"/>
                      <a:pt x="49" y="346"/>
                      <a:pt x="60" y="358"/>
                    </a:cubicBezTo>
                    <a:cubicBezTo>
                      <a:pt x="72" y="370"/>
                      <a:pt x="96" y="394"/>
                      <a:pt x="120" y="394"/>
                    </a:cubicBezTo>
                    <a:cubicBezTo>
                      <a:pt x="132" y="406"/>
                      <a:pt x="168" y="406"/>
                      <a:pt x="191" y="406"/>
                    </a:cubicBezTo>
                    <a:cubicBezTo>
                      <a:pt x="227" y="406"/>
                      <a:pt x="251" y="394"/>
                      <a:pt x="287" y="370"/>
                    </a:cubicBezTo>
                    <a:cubicBezTo>
                      <a:pt x="310" y="358"/>
                      <a:pt x="334" y="346"/>
                      <a:pt x="346" y="310"/>
                    </a:cubicBezTo>
                    <a:cubicBezTo>
                      <a:pt x="358" y="287"/>
                      <a:pt x="370" y="251"/>
                      <a:pt x="370" y="227"/>
                    </a:cubicBezTo>
                    <a:lnTo>
                      <a:pt x="370" y="191"/>
                    </a:lnTo>
                    <a:lnTo>
                      <a:pt x="370" y="167"/>
                    </a:lnTo>
                    <a:cubicBezTo>
                      <a:pt x="394" y="132"/>
                      <a:pt x="394" y="120"/>
                      <a:pt x="394" y="108"/>
                    </a:cubicBezTo>
                    <a:cubicBezTo>
                      <a:pt x="394" y="96"/>
                      <a:pt x="370" y="72"/>
                      <a:pt x="370" y="72"/>
                    </a:cubicBezTo>
                    <a:lnTo>
                      <a:pt x="346" y="48"/>
                    </a:lnTo>
                    <a:cubicBezTo>
                      <a:pt x="334" y="25"/>
                      <a:pt x="310" y="13"/>
                      <a:pt x="299" y="13"/>
                    </a:cubicBezTo>
                    <a:cubicBezTo>
                      <a:pt x="287" y="13"/>
                      <a:pt x="275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9" name="Google Shape;3209;p45"/>
              <p:cNvSpPr/>
              <p:nvPr/>
            </p:nvSpPr>
            <p:spPr>
              <a:xfrm>
                <a:off x="6771970" y="124413"/>
                <a:ext cx="9728" cy="7058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56" extrusionOk="0">
                    <a:moveTo>
                      <a:pt x="107" y="0"/>
                    </a:moveTo>
                    <a:cubicBezTo>
                      <a:pt x="0" y="0"/>
                      <a:pt x="0" y="155"/>
                      <a:pt x="107" y="155"/>
                    </a:cubicBezTo>
                    <a:cubicBezTo>
                      <a:pt x="214" y="155"/>
                      <a:pt x="214" y="0"/>
                      <a:pt x="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0" name="Google Shape;3210;p45"/>
              <p:cNvSpPr/>
              <p:nvPr/>
            </p:nvSpPr>
            <p:spPr>
              <a:xfrm>
                <a:off x="6905530" y="203591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1"/>
                    </a:moveTo>
                    <a:cubicBezTo>
                      <a:pt x="156" y="1"/>
                      <a:pt x="144" y="1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7" y="84"/>
                      <a:pt x="25" y="108"/>
                      <a:pt x="13" y="120"/>
                    </a:cubicBezTo>
                    <a:cubicBezTo>
                      <a:pt x="1" y="155"/>
                      <a:pt x="1" y="167"/>
                      <a:pt x="1" y="203"/>
                    </a:cubicBezTo>
                    <a:lnTo>
                      <a:pt x="1" y="239"/>
                    </a:lnTo>
                    <a:lnTo>
                      <a:pt x="37" y="334"/>
                    </a:lnTo>
                    <a:cubicBezTo>
                      <a:pt x="60" y="346"/>
                      <a:pt x="72" y="346"/>
                      <a:pt x="84" y="358"/>
                    </a:cubicBezTo>
                    <a:cubicBezTo>
                      <a:pt x="120" y="382"/>
                      <a:pt x="144" y="394"/>
                      <a:pt x="191" y="394"/>
                    </a:cubicBezTo>
                    <a:cubicBezTo>
                      <a:pt x="215" y="394"/>
                      <a:pt x="239" y="394"/>
                      <a:pt x="263" y="382"/>
                    </a:cubicBezTo>
                    <a:cubicBezTo>
                      <a:pt x="298" y="358"/>
                      <a:pt x="310" y="358"/>
                      <a:pt x="322" y="334"/>
                    </a:cubicBezTo>
                    <a:cubicBezTo>
                      <a:pt x="334" y="322"/>
                      <a:pt x="358" y="286"/>
                      <a:pt x="370" y="275"/>
                    </a:cubicBezTo>
                    <a:cubicBezTo>
                      <a:pt x="382" y="239"/>
                      <a:pt x="382" y="227"/>
                      <a:pt x="382" y="203"/>
                    </a:cubicBezTo>
                    <a:lnTo>
                      <a:pt x="382" y="155"/>
                    </a:lnTo>
                    <a:lnTo>
                      <a:pt x="334" y="60"/>
                    </a:lnTo>
                    <a:cubicBezTo>
                      <a:pt x="322" y="48"/>
                      <a:pt x="310" y="48"/>
                      <a:pt x="298" y="36"/>
                    </a:cubicBezTo>
                    <a:cubicBezTo>
                      <a:pt x="263" y="24"/>
                      <a:pt x="239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1" name="Google Shape;3211;p45"/>
              <p:cNvSpPr/>
              <p:nvPr/>
            </p:nvSpPr>
            <p:spPr>
              <a:xfrm>
                <a:off x="6817757" y="889356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5" y="0"/>
                      <a:pt x="131" y="0"/>
                      <a:pt x="107" y="12"/>
                    </a:cubicBezTo>
                    <a:cubicBezTo>
                      <a:pt x="95" y="12"/>
                      <a:pt x="60" y="36"/>
                      <a:pt x="48" y="48"/>
                    </a:cubicBezTo>
                    <a:cubicBezTo>
                      <a:pt x="36" y="60"/>
                      <a:pt x="12" y="72"/>
                      <a:pt x="12" y="107"/>
                    </a:cubicBezTo>
                    <a:cubicBezTo>
                      <a:pt x="0" y="119"/>
                      <a:pt x="0" y="143"/>
                      <a:pt x="0" y="179"/>
                    </a:cubicBezTo>
                    <a:lnTo>
                      <a:pt x="0" y="227"/>
                    </a:lnTo>
                    <a:cubicBezTo>
                      <a:pt x="12" y="250"/>
                      <a:pt x="36" y="286"/>
                      <a:pt x="48" y="298"/>
                    </a:cubicBezTo>
                    <a:cubicBezTo>
                      <a:pt x="60" y="310"/>
                      <a:pt x="72" y="310"/>
                      <a:pt x="72" y="334"/>
                    </a:cubicBezTo>
                    <a:cubicBezTo>
                      <a:pt x="107" y="346"/>
                      <a:pt x="131" y="357"/>
                      <a:pt x="167" y="357"/>
                    </a:cubicBezTo>
                    <a:cubicBezTo>
                      <a:pt x="191" y="357"/>
                      <a:pt x="214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33" y="286"/>
                      <a:pt x="333" y="250"/>
                    </a:cubicBezTo>
                    <a:cubicBezTo>
                      <a:pt x="345" y="238"/>
                      <a:pt x="345" y="215"/>
                      <a:pt x="345" y="179"/>
                    </a:cubicBezTo>
                    <a:lnTo>
                      <a:pt x="345" y="131"/>
                    </a:lnTo>
                    <a:cubicBezTo>
                      <a:pt x="333" y="107"/>
                      <a:pt x="310" y="72"/>
                      <a:pt x="298" y="60"/>
                    </a:cubicBezTo>
                    <a:cubicBezTo>
                      <a:pt x="286" y="48"/>
                      <a:pt x="274" y="48"/>
                      <a:pt x="274" y="36"/>
                    </a:cubicBezTo>
                    <a:cubicBezTo>
                      <a:pt x="238" y="12"/>
                      <a:pt x="214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2" name="Google Shape;3212;p45"/>
              <p:cNvSpPr/>
              <p:nvPr/>
            </p:nvSpPr>
            <p:spPr>
              <a:xfrm>
                <a:off x="6897477" y="822531"/>
                <a:ext cx="19953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7" extrusionOk="0">
                    <a:moveTo>
                      <a:pt x="215" y="1"/>
                    </a:moveTo>
                    <a:cubicBezTo>
                      <a:pt x="0" y="1"/>
                      <a:pt x="0" y="346"/>
                      <a:pt x="215" y="346"/>
                    </a:cubicBezTo>
                    <a:cubicBezTo>
                      <a:pt x="441" y="346"/>
                      <a:pt x="441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3" name="Google Shape;3213;p45"/>
              <p:cNvSpPr/>
              <p:nvPr/>
            </p:nvSpPr>
            <p:spPr>
              <a:xfrm>
                <a:off x="6808572" y="581741"/>
                <a:ext cx="19455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42" extrusionOk="0">
                    <a:moveTo>
                      <a:pt x="144" y="1"/>
                    </a:moveTo>
                    <a:cubicBezTo>
                      <a:pt x="132" y="1"/>
                      <a:pt x="120" y="13"/>
                      <a:pt x="96" y="13"/>
                    </a:cubicBezTo>
                    <a:cubicBezTo>
                      <a:pt x="72" y="25"/>
                      <a:pt x="60" y="48"/>
                      <a:pt x="36" y="72"/>
                    </a:cubicBezTo>
                    <a:cubicBezTo>
                      <a:pt x="24" y="84"/>
                      <a:pt x="13" y="120"/>
                      <a:pt x="13" y="144"/>
                    </a:cubicBezTo>
                    <a:lnTo>
                      <a:pt x="13" y="179"/>
                    </a:lnTo>
                    <a:cubicBezTo>
                      <a:pt x="1" y="227"/>
                      <a:pt x="1" y="251"/>
                      <a:pt x="13" y="298"/>
                    </a:cubicBezTo>
                    <a:cubicBezTo>
                      <a:pt x="24" y="322"/>
                      <a:pt x="36" y="358"/>
                      <a:pt x="72" y="382"/>
                    </a:cubicBezTo>
                    <a:cubicBezTo>
                      <a:pt x="84" y="406"/>
                      <a:pt x="96" y="406"/>
                      <a:pt x="120" y="418"/>
                    </a:cubicBezTo>
                    <a:cubicBezTo>
                      <a:pt x="144" y="429"/>
                      <a:pt x="191" y="441"/>
                      <a:pt x="215" y="441"/>
                    </a:cubicBezTo>
                    <a:cubicBezTo>
                      <a:pt x="251" y="441"/>
                      <a:pt x="275" y="441"/>
                      <a:pt x="298" y="429"/>
                    </a:cubicBezTo>
                    <a:cubicBezTo>
                      <a:pt x="322" y="418"/>
                      <a:pt x="334" y="406"/>
                      <a:pt x="370" y="382"/>
                    </a:cubicBezTo>
                    <a:cubicBezTo>
                      <a:pt x="394" y="358"/>
                      <a:pt x="417" y="322"/>
                      <a:pt x="429" y="298"/>
                    </a:cubicBezTo>
                    <a:cubicBezTo>
                      <a:pt x="417" y="251"/>
                      <a:pt x="417" y="203"/>
                      <a:pt x="394" y="179"/>
                    </a:cubicBezTo>
                    <a:lnTo>
                      <a:pt x="394" y="144"/>
                    </a:lnTo>
                    <a:cubicBezTo>
                      <a:pt x="394" y="132"/>
                      <a:pt x="382" y="120"/>
                      <a:pt x="382" y="108"/>
                    </a:cubicBezTo>
                    <a:cubicBezTo>
                      <a:pt x="370" y="72"/>
                      <a:pt x="358" y="60"/>
                      <a:pt x="322" y="48"/>
                    </a:cubicBezTo>
                    <a:cubicBezTo>
                      <a:pt x="310" y="25"/>
                      <a:pt x="298" y="25"/>
                      <a:pt x="275" y="13"/>
                    </a:cubicBezTo>
                    <a:cubicBezTo>
                      <a:pt x="251" y="1"/>
                      <a:pt x="239" y="1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4" name="Google Shape;3214;p45"/>
              <p:cNvSpPr/>
              <p:nvPr/>
            </p:nvSpPr>
            <p:spPr>
              <a:xfrm>
                <a:off x="6706230" y="598436"/>
                <a:ext cx="1674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99" extrusionOk="0">
                    <a:moveTo>
                      <a:pt x="191" y="1"/>
                    </a:moveTo>
                    <a:cubicBezTo>
                      <a:pt x="0" y="1"/>
                      <a:pt x="0" y="299"/>
                      <a:pt x="191" y="299"/>
                    </a:cubicBezTo>
                    <a:cubicBezTo>
                      <a:pt x="370" y="299"/>
                      <a:pt x="37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5" name="Google Shape;3215;p45"/>
              <p:cNvSpPr/>
              <p:nvPr/>
            </p:nvSpPr>
            <p:spPr>
              <a:xfrm>
                <a:off x="6546247" y="25962"/>
                <a:ext cx="22668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77" extrusionOk="0">
                    <a:moveTo>
                      <a:pt x="246" y="0"/>
                    </a:moveTo>
                    <a:cubicBezTo>
                      <a:pt x="192" y="0"/>
                      <a:pt x="138" y="18"/>
                      <a:pt x="96" y="57"/>
                    </a:cubicBezTo>
                    <a:cubicBezTo>
                      <a:pt x="0" y="152"/>
                      <a:pt x="0" y="307"/>
                      <a:pt x="84" y="391"/>
                    </a:cubicBezTo>
                    <a:lnTo>
                      <a:pt x="96" y="402"/>
                    </a:lnTo>
                    <a:cubicBezTo>
                      <a:pt x="143" y="454"/>
                      <a:pt x="203" y="476"/>
                      <a:pt x="262" y="476"/>
                    </a:cubicBezTo>
                    <a:cubicBezTo>
                      <a:pt x="383" y="476"/>
                      <a:pt x="500" y="383"/>
                      <a:pt x="500" y="248"/>
                    </a:cubicBezTo>
                    <a:cubicBezTo>
                      <a:pt x="500" y="98"/>
                      <a:pt x="372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6" name="Google Shape;3216;p45"/>
              <p:cNvSpPr/>
              <p:nvPr/>
            </p:nvSpPr>
            <p:spPr>
              <a:xfrm>
                <a:off x="6492361" y="-8"/>
                <a:ext cx="178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70" extrusionOk="0">
                    <a:moveTo>
                      <a:pt x="144" y="0"/>
                    </a:moveTo>
                    <a:cubicBezTo>
                      <a:pt x="120" y="0"/>
                      <a:pt x="108" y="12"/>
                      <a:pt x="96" y="12"/>
                    </a:cubicBezTo>
                    <a:cubicBezTo>
                      <a:pt x="84" y="24"/>
                      <a:pt x="60" y="24"/>
                      <a:pt x="48" y="48"/>
                    </a:cubicBezTo>
                    <a:cubicBezTo>
                      <a:pt x="36" y="60"/>
                      <a:pt x="36" y="72"/>
                      <a:pt x="25" y="83"/>
                    </a:cubicBezTo>
                    <a:cubicBezTo>
                      <a:pt x="25" y="107"/>
                      <a:pt x="1" y="119"/>
                      <a:pt x="1" y="131"/>
                    </a:cubicBezTo>
                    <a:lnTo>
                      <a:pt x="1" y="179"/>
                    </a:lnTo>
                    <a:cubicBezTo>
                      <a:pt x="1" y="203"/>
                      <a:pt x="1" y="226"/>
                      <a:pt x="25" y="250"/>
                    </a:cubicBezTo>
                    <a:cubicBezTo>
                      <a:pt x="25" y="262"/>
                      <a:pt x="36" y="286"/>
                      <a:pt x="48" y="298"/>
                    </a:cubicBezTo>
                    <a:cubicBezTo>
                      <a:pt x="60" y="310"/>
                      <a:pt x="60" y="322"/>
                      <a:pt x="84" y="322"/>
                    </a:cubicBezTo>
                    <a:cubicBezTo>
                      <a:pt x="96" y="345"/>
                      <a:pt x="108" y="345"/>
                      <a:pt x="120" y="357"/>
                    </a:cubicBezTo>
                    <a:cubicBezTo>
                      <a:pt x="144" y="369"/>
                      <a:pt x="155" y="369"/>
                      <a:pt x="167" y="369"/>
                    </a:cubicBezTo>
                    <a:lnTo>
                      <a:pt x="215" y="369"/>
                    </a:lnTo>
                    <a:cubicBezTo>
                      <a:pt x="227" y="369"/>
                      <a:pt x="239" y="369"/>
                      <a:pt x="263" y="357"/>
                    </a:cubicBezTo>
                    <a:cubicBezTo>
                      <a:pt x="275" y="357"/>
                      <a:pt x="286" y="345"/>
                      <a:pt x="298" y="322"/>
                    </a:cubicBezTo>
                    <a:lnTo>
                      <a:pt x="346" y="286"/>
                    </a:lnTo>
                    <a:cubicBezTo>
                      <a:pt x="358" y="262"/>
                      <a:pt x="358" y="250"/>
                      <a:pt x="382" y="238"/>
                    </a:cubicBezTo>
                    <a:cubicBezTo>
                      <a:pt x="394" y="203"/>
                      <a:pt x="394" y="191"/>
                      <a:pt x="394" y="167"/>
                    </a:cubicBezTo>
                    <a:cubicBezTo>
                      <a:pt x="394" y="143"/>
                      <a:pt x="394" y="131"/>
                      <a:pt x="382" y="107"/>
                    </a:cubicBezTo>
                    <a:cubicBezTo>
                      <a:pt x="382" y="83"/>
                      <a:pt x="358" y="72"/>
                      <a:pt x="346" y="60"/>
                    </a:cubicBezTo>
                    <a:cubicBezTo>
                      <a:pt x="334" y="48"/>
                      <a:pt x="298" y="24"/>
                      <a:pt x="286" y="12"/>
                    </a:cubicBezTo>
                    <a:cubicBezTo>
                      <a:pt x="275" y="12"/>
                      <a:pt x="263" y="12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3217" name="Google Shape;3217;p45"/>
          <p:cNvGrpSpPr/>
          <p:nvPr/>
        </p:nvGrpSpPr>
        <p:grpSpPr>
          <a:xfrm>
            <a:off x="168070" y="1412072"/>
            <a:ext cx="1177875" cy="2815580"/>
            <a:chOff x="-102863" y="1188555"/>
            <a:chExt cx="1177875" cy="2815580"/>
          </a:xfrm>
        </p:grpSpPr>
        <p:grpSp>
          <p:nvGrpSpPr>
            <p:cNvPr id="3218" name="Google Shape;3218;p45"/>
            <p:cNvGrpSpPr/>
            <p:nvPr/>
          </p:nvGrpSpPr>
          <p:grpSpPr>
            <a:xfrm>
              <a:off x="186467" y="3268871"/>
              <a:ext cx="695848" cy="735264"/>
              <a:chOff x="-2122300" y="1680850"/>
              <a:chExt cx="139025" cy="146900"/>
            </a:xfrm>
          </p:grpSpPr>
          <p:sp>
            <p:nvSpPr>
              <p:cNvPr id="3219" name="Google Shape;3219;p45"/>
              <p:cNvSpPr/>
              <p:nvPr/>
            </p:nvSpPr>
            <p:spPr>
              <a:xfrm>
                <a:off x="-2122300" y="1764625"/>
                <a:ext cx="77425" cy="63125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2525" extrusionOk="0">
                    <a:moveTo>
                      <a:pt x="239" y="1"/>
                    </a:moveTo>
                    <a:lnTo>
                      <a:pt x="143" y="132"/>
                    </a:lnTo>
                    <a:cubicBezTo>
                      <a:pt x="0" y="322"/>
                      <a:pt x="48" y="608"/>
                      <a:pt x="250" y="763"/>
                    </a:cubicBezTo>
                    <a:lnTo>
                      <a:pt x="2751" y="2525"/>
                    </a:lnTo>
                    <a:lnTo>
                      <a:pt x="3096" y="2037"/>
                    </a:lnTo>
                    <a:lnTo>
                      <a:pt x="23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0" name="Google Shape;3220;p45"/>
              <p:cNvSpPr/>
              <p:nvPr/>
            </p:nvSpPr>
            <p:spPr>
              <a:xfrm>
                <a:off x="-2119025" y="1762250"/>
                <a:ext cx="75625" cy="61950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478" extrusionOk="0">
                    <a:moveTo>
                      <a:pt x="239" y="1"/>
                    </a:moveTo>
                    <a:lnTo>
                      <a:pt x="155" y="143"/>
                    </a:lnTo>
                    <a:cubicBezTo>
                      <a:pt x="0" y="334"/>
                      <a:pt x="48" y="620"/>
                      <a:pt x="250" y="763"/>
                    </a:cubicBezTo>
                    <a:lnTo>
                      <a:pt x="2667" y="2477"/>
                    </a:lnTo>
                    <a:lnTo>
                      <a:pt x="3025" y="1977"/>
                    </a:lnTo>
                    <a:lnTo>
                      <a:pt x="23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1" name="Google Shape;3221;p45"/>
              <p:cNvSpPr/>
              <p:nvPr/>
            </p:nvSpPr>
            <p:spPr>
              <a:xfrm>
                <a:off x="-2114850" y="1681875"/>
                <a:ext cx="131575" cy="137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5514" extrusionOk="0">
                    <a:moveTo>
                      <a:pt x="2548" y="1"/>
                    </a:moveTo>
                    <a:lnTo>
                      <a:pt x="1834" y="1013"/>
                    </a:lnTo>
                    <a:lnTo>
                      <a:pt x="1417" y="1608"/>
                    </a:lnTo>
                    <a:lnTo>
                      <a:pt x="893" y="2346"/>
                    </a:lnTo>
                    <a:lnTo>
                      <a:pt x="429" y="2977"/>
                    </a:lnTo>
                    <a:lnTo>
                      <a:pt x="0" y="3597"/>
                    </a:lnTo>
                    <a:lnTo>
                      <a:pt x="691" y="4073"/>
                    </a:lnTo>
                    <a:lnTo>
                      <a:pt x="1369" y="4561"/>
                    </a:lnTo>
                    <a:lnTo>
                      <a:pt x="2048" y="5037"/>
                    </a:lnTo>
                    <a:lnTo>
                      <a:pt x="2727" y="5513"/>
                    </a:lnTo>
                    <a:lnTo>
                      <a:pt x="3167" y="4882"/>
                    </a:lnTo>
                    <a:lnTo>
                      <a:pt x="3703" y="4144"/>
                    </a:lnTo>
                    <a:lnTo>
                      <a:pt x="4132" y="3537"/>
                    </a:lnTo>
                    <a:lnTo>
                      <a:pt x="4655" y="2787"/>
                    </a:lnTo>
                    <a:lnTo>
                      <a:pt x="5156" y="2084"/>
                    </a:lnTo>
                    <a:lnTo>
                      <a:pt x="5263" y="1942"/>
                    </a:lnTo>
                    <a:lnTo>
                      <a:pt x="4727" y="1572"/>
                    </a:lnTo>
                    <a:lnTo>
                      <a:pt x="4274" y="1227"/>
                    </a:lnTo>
                    <a:lnTo>
                      <a:pt x="3524" y="703"/>
                    </a:lnTo>
                    <a:lnTo>
                      <a:pt x="254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2" name="Google Shape;3222;p45"/>
              <p:cNvSpPr/>
              <p:nvPr/>
            </p:nvSpPr>
            <p:spPr>
              <a:xfrm>
                <a:off x="-2092825" y="1705100"/>
                <a:ext cx="87825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3680" extrusionOk="0">
                    <a:moveTo>
                      <a:pt x="1691" y="1"/>
                    </a:moveTo>
                    <a:lnTo>
                      <a:pt x="1215" y="667"/>
                    </a:lnTo>
                    <a:lnTo>
                      <a:pt x="929" y="1072"/>
                    </a:lnTo>
                    <a:lnTo>
                      <a:pt x="595" y="1548"/>
                    </a:lnTo>
                    <a:lnTo>
                      <a:pt x="274" y="1977"/>
                    </a:lnTo>
                    <a:lnTo>
                      <a:pt x="0" y="2382"/>
                    </a:lnTo>
                    <a:lnTo>
                      <a:pt x="441" y="2703"/>
                    </a:lnTo>
                    <a:lnTo>
                      <a:pt x="905" y="3037"/>
                    </a:lnTo>
                    <a:lnTo>
                      <a:pt x="1369" y="3346"/>
                    </a:lnTo>
                    <a:lnTo>
                      <a:pt x="1810" y="3680"/>
                    </a:lnTo>
                    <a:lnTo>
                      <a:pt x="2108" y="3263"/>
                    </a:lnTo>
                    <a:lnTo>
                      <a:pt x="2465" y="2751"/>
                    </a:lnTo>
                    <a:lnTo>
                      <a:pt x="2751" y="2346"/>
                    </a:lnTo>
                    <a:lnTo>
                      <a:pt x="3108" y="1846"/>
                    </a:lnTo>
                    <a:lnTo>
                      <a:pt x="3429" y="1382"/>
                    </a:lnTo>
                    <a:lnTo>
                      <a:pt x="3513" y="1275"/>
                    </a:lnTo>
                    <a:lnTo>
                      <a:pt x="3155" y="1024"/>
                    </a:lnTo>
                    <a:lnTo>
                      <a:pt x="2834" y="798"/>
                    </a:lnTo>
                    <a:lnTo>
                      <a:pt x="2346" y="465"/>
                    </a:lnTo>
                    <a:lnTo>
                      <a:pt x="169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3" name="Google Shape;3223;p45"/>
              <p:cNvSpPr/>
              <p:nvPr/>
            </p:nvSpPr>
            <p:spPr>
              <a:xfrm>
                <a:off x="-2120825" y="1680975"/>
                <a:ext cx="73550" cy="93800"/>
              </a:xfrm>
              <a:custGeom>
                <a:avLst/>
                <a:gdLst/>
                <a:ahLst/>
                <a:cxnLst/>
                <a:rect l="l" t="t" r="r" b="b"/>
                <a:pathLst>
                  <a:path w="2942" h="3752" extrusionOk="0">
                    <a:moveTo>
                      <a:pt x="2665" y="1"/>
                    </a:moveTo>
                    <a:cubicBezTo>
                      <a:pt x="2605" y="1"/>
                      <a:pt x="2540" y="30"/>
                      <a:pt x="2501" y="84"/>
                    </a:cubicBezTo>
                    <a:lnTo>
                      <a:pt x="1" y="3609"/>
                    </a:lnTo>
                    <a:cubicBezTo>
                      <a:pt x="31" y="3579"/>
                      <a:pt x="66" y="3567"/>
                      <a:pt x="100" y="3567"/>
                    </a:cubicBezTo>
                    <a:cubicBezTo>
                      <a:pt x="147" y="3567"/>
                      <a:pt x="193" y="3588"/>
                      <a:pt x="227" y="3609"/>
                    </a:cubicBezTo>
                    <a:lnTo>
                      <a:pt x="418" y="3752"/>
                    </a:lnTo>
                    <a:lnTo>
                      <a:pt x="2942" y="156"/>
                    </a:lnTo>
                    <a:lnTo>
                      <a:pt x="2751" y="25"/>
                    </a:lnTo>
                    <a:cubicBezTo>
                      <a:pt x="2727" y="9"/>
                      <a:pt x="2697" y="1"/>
                      <a:pt x="26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4" name="Google Shape;3224;p45"/>
              <p:cNvSpPr/>
              <p:nvPr/>
            </p:nvSpPr>
            <p:spPr>
              <a:xfrm>
                <a:off x="-2120525" y="1680850"/>
                <a:ext cx="71175" cy="90350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3614" extrusionOk="0">
                    <a:moveTo>
                      <a:pt x="2666" y="0"/>
                    </a:moveTo>
                    <a:cubicBezTo>
                      <a:pt x="2605" y="0"/>
                      <a:pt x="2540" y="35"/>
                      <a:pt x="2501" y="89"/>
                    </a:cubicBezTo>
                    <a:lnTo>
                      <a:pt x="1" y="3614"/>
                    </a:lnTo>
                    <a:cubicBezTo>
                      <a:pt x="25" y="3602"/>
                      <a:pt x="49" y="3590"/>
                      <a:pt x="60" y="3578"/>
                    </a:cubicBezTo>
                    <a:cubicBezTo>
                      <a:pt x="358" y="3066"/>
                      <a:pt x="2013" y="923"/>
                      <a:pt x="2846" y="89"/>
                    </a:cubicBezTo>
                    <a:lnTo>
                      <a:pt x="2751" y="30"/>
                    </a:lnTo>
                    <a:cubicBezTo>
                      <a:pt x="2727" y="10"/>
                      <a:pt x="2697" y="0"/>
                      <a:pt x="2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3225" name="Google Shape;3225;p45"/>
            <p:cNvGrpSpPr/>
            <p:nvPr/>
          </p:nvGrpSpPr>
          <p:grpSpPr>
            <a:xfrm rot="4621276">
              <a:off x="-618592" y="1993780"/>
              <a:ext cx="2209332" cy="699554"/>
              <a:chOff x="676459" y="2747475"/>
              <a:chExt cx="2209227" cy="699520"/>
            </a:xfrm>
          </p:grpSpPr>
          <p:sp>
            <p:nvSpPr>
              <p:cNvPr id="3226" name="Google Shape;3226;p45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7" name="Google Shape;3227;p45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8" name="Google Shape;3228;p45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9" name="Google Shape;3229;p45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0" name="Google Shape;3230;p45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1" name="Google Shape;3231;p45"/>
              <p:cNvSpPr/>
              <p:nvPr/>
            </p:nvSpPr>
            <p:spPr>
              <a:xfrm>
                <a:off x="1245649" y="29663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2" name="Google Shape;3232;p45"/>
              <p:cNvSpPr/>
              <p:nvPr/>
            </p:nvSpPr>
            <p:spPr>
              <a:xfrm>
                <a:off x="1259675" y="29135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3" name="Google Shape;3233;p45"/>
              <p:cNvSpPr/>
              <p:nvPr/>
            </p:nvSpPr>
            <p:spPr>
              <a:xfrm>
                <a:off x="1172399" y="29404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4" name="Google Shape;3234;p45"/>
              <p:cNvSpPr/>
              <p:nvPr/>
            </p:nvSpPr>
            <p:spPr>
              <a:xfrm>
                <a:off x="1143850" y="28526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5" name="Google Shape;3235;p45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6" name="Google Shape;3236;p45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7" name="Google Shape;3237;p45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8" name="Google Shape;3238;p45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9" name="Google Shape;3239;p45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0" name="Google Shape;3240;p45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1" name="Google Shape;3241;p45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2" name="Google Shape;3242;p45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3" name="Google Shape;3243;p45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4" name="Google Shape;3244;p45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5" name="Google Shape;3245;p45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6" name="Google Shape;3246;p45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7" name="Google Shape;3247;p45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sp>
        <p:nvSpPr>
          <p:cNvPr id="100" name="Google Shape;1881;p35"/>
          <p:cNvSpPr txBox="1">
            <a:spLocks noGrp="1"/>
          </p:cNvSpPr>
          <p:nvPr>
            <p:ph type="title"/>
          </p:nvPr>
        </p:nvSpPr>
        <p:spPr>
          <a:xfrm>
            <a:off x="502321" y="1765957"/>
            <a:ext cx="826503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76A2"/>
                </a:solidFill>
                <a:latin typeface="+mj-lt"/>
              </a:rPr>
              <a:t>LUYỆN </a:t>
            </a:r>
            <a:r>
              <a:rPr lang="vi-VN">
                <a:solidFill>
                  <a:srgbClr val="FF76A2"/>
                </a:solidFill>
                <a:latin typeface="+mn-lt"/>
              </a:rPr>
              <a:t>TẬP </a:t>
            </a:r>
            <a:br>
              <a:rPr lang="en-US">
                <a:solidFill>
                  <a:srgbClr val="FF76A2"/>
                </a:solidFill>
                <a:latin typeface="+mn-lt"/>
              </a:rPr>
            </a:br>
            <a:r>
              <a:rPr lang="vi-VN">
                <a:solidFill>
                  <a:srgbClr val="FF76A2"/>
                </a:solidFill>
                <a:latin typeface="+mn-lt"/>
              </a:rPr>
              <a:t>VẬN DỤNG</a:t>
            </a:r>
            <a:r>
              <a:rPr lang="en-US">
                <a:solidFill>
                  <a:srgbClr val="FF76A2"/>
                </a:solidFill>
                <a:latin typeface="+mn-lt"/>
              </a:rPr>
              <a:t> -</a:t>
            </a:r>
            <a:r>
              <a:rPr lang="vi-VN">
                <a:solidFill>
                  <a:srgbClr val="FF76A2"/>
                </a:solidFill>
                <a:latin typeface="+mn-lt"/>
              </a:rPr>
              <a:t> </a:t>
            </a:r>
            <a:r>
              <a:rPr lang="en-US">
                <a:solidFill>
                  <a:srgbClr val="FF76A2"/>
                </a:solidFill>
                <a:latin typeface="+mn-lt"/>
              </a:rPr>
              <a:t>S</a:t>
            </a:r>
            <a:r>
              <a:rPr lang="vi-VN">
                <a:solidFill>
                  <a:srgbClr val="FF76A2"/>
                </a:solidFill>
                <a:latin typeface="+mn-lt"/>
              </a:rPr>
              <a:t>ÁNG TẠO</a:t>
            </a:r>
            <a:endParaRPr dirty="0">
              <a:solidFill>
                <a:srgbClr val="FF76A2"/>
              </a:solidFill>
              <a:latin typeface="+mn-lt"/>
            </a:endParaRPr>
          </a:p>
        </p:txBody>
      </p:sp>
      <p:sp>
        <p:nvSpPr>
          <p:cNvPr id="93" name="Heart 92">
            <a:extLst>
              <a:ext uri="{FF2B5EF4-FFF2-40B4-BE49-F238E27FC236}">
                <a16:creationId xmlns:a16="http://schemas.microsoft.com/office/drawing/2014/main" id="{E4E8BB36-A9E7-4979-8966-DDB6C0B21F74}"/>
              </a:ext>
            </a:extLst>
          </p:cNvPr>
          <p:cNvSpPr/>
          <p:nvPr/>
        </p:nvSpPr>
        <p:spPr>
          <a:xfrm>
            <a:off x="86949" y="4516532"/>
            <a:ext cx="609902" cy="542143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70276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Google Shape;2209;p38"/>
          <p:cNvSpPr/>
          <p:nvPr/>
        </p:nvSpPr>
        <p:spPr>
          <a:xfrm>
            <a:off x="-78250" y="3677475"/>
            <a:ext cx="2347130" cy="1720398"/>
          </a:xfrm>
          <a:custGeom>
            <a:avLst/>
            <a:gdLst/>
            <a:ahLst/>
            <a:cxnLst/>
            <a:rect l="l" t="t" r="r" b="b"/>
            <a:pathLst>
              <a:path w="51876" h="33283" extrusionOk="0">
                <a:moveTo>
                  <a:pt x="9463" y="0"/>
                </a:moveTo>
                <a:cubicBezTo>
                  <a:pt x="9333" y="0"/>
                  <a:pt x="9203" y="14"/>
                  <a:pt x="9073" y="43"/>
                </a:cubicBezTo>
                <a:cubicBezTo>
                  <a:pt x="8216" y="222"/>
                  <a:pt x="7620" y="1043"/>
                  <a:pt x="7239" y="1853"/>
                </a:cubicBezTo>
                <a:cubicBezTo>
                  <a:pt x="6358" y="3746"/>
                  <a:pt x="6168" y="5877"/>
                  <a:pt x="6227" y="7949"/>
                </a:cubicBezTo>
                <a:cubicBezTo>
                  <a:pt x="6334" y="12199"/>
                  <a:pt x="7454" y="16426"/>
                  <a:pt x="9442" y="20176"/>
                </a:cubicBezTo>
                <a:cubicBezTo>
                  <a:pt x="7525" y="17259"/>
                  <a:pt x="4644" y="14950"/>
                  <a:pt x="1346" y="13783"/>
                </a:cubicBezTo>
                <a:cubicBezTo>
                  <a:pt x="917" y="13616"/>
                  <a:pt x="441" y="13497"/>
                  <a:pt x="0" y="13497"/>
                </a:cubicBezTo>
                <a:lnTo>
                  <a:pt x="0" y="32726"/>
                </a:lnTo>
                <a:cubicBezTo>
                  <a:pt x="3322" y="33011"/>
                  <a:pt x="6680" y="33059"/>
                  <a:pt x="10025" y="33154"/>
                </a:cubicBezTo>
                <a:cubicBezTo>
                  <a:pt x="12938" y="33235"/>
                  <a:pt x="15844" y="33283"/>
                  <a:pt x="18753" y="33283"/>
                </a:cubicBezTo>
                <a:cubicBezTo>
                  <a:pt x="20126" y="33283"/>
                  <a:pt x="21498" y="33272"/>
                  <a:pt x="22872" y="33249"/>
                </a:cubicBezTo>
                <a:cubicBezTo>
                  <a:pt x="23753" y="33237"/>
                  <a:pt x="24622" y="33214"/>
                  <a:pt x="25504" y="33190"/>
                </a:cubicBezTo>
                <a:cubicBezTo>
                  <a:pt x="31611" y="33011"/>
                  <a:pt x="37719" y="32761"/>
                  <a:pt x="43827" y="32321"/>
                </a:cubicBezTo>
                <a:cubicBezTo>
                  <a:pt x="45399" y="32202"/>
                  <a:pt x="47030" y="32130"/>
                  <a:pt x="48590" y="31880"/>
                </a:cubicBezTo>
                <a:cubicBezTo>
                  <a:pt x="49316" y="31761"/>
                  <a:pt x="50459" y="31547"/>
                  <a:pt x="50995" y="31035"/>
                </a:cubicBezTo>
                <a:cubicBezTo>
                  <a:pt x="51876" y="30201"/>
                  <a:pt x="50840" y="25748"/>
                  <a:pt x="50483" y="24570"/>
                </a:cubicBezTo>
                <a:cubicBezTo>
                  <a:pt x="50245" y="23784"/>
                  <a:pt x="49804" y="22927"/>
                  <a:pt x="49018" y="22724"/>
                </a:cubicBezTo>
                <a:cubicBezTo>
                  <a:pt x="48901" y="22694"/>
                  <a:pt x="48782" y="22680"/>
                  <a:pt x="48663" y="22680"/>
                </a:cubicBezTo>
                <a:cubicBezTo>
                  <a:pt x="48175" y="22680"/>
                  <a:pt x="47679" y="22911"/>
                  <a:pt x="47268" y="23189"/>
                </a:cubicBezTo>
                <a:cubicBezTo>
                  <a:pt x="46220" y="23879"/>
                  <a:pt x="45387" y="24879"/>
                  <a:pt x="44899" y="26022"/>
                </a:cubicBezTo>
                <a:cubicBezTo>
                  <a:pt x="45625" y="23974"/>
                  <a:pt x="45875" y="21724"/>
                  <a:pt x="45613" y="19557"/>
                </a:cubicBezTo>
                <a:cubicBezTo>
                  <a:pt x="45458" y="18367"/>
                  <a:pt x="45161" y="17176"/>
                  <a:pt x="44542" y="16164"/>
                </a:cubicBezTo>
                <a:cubicBezTo>
                  <a:pt x="44125" y="15473"/>
                  <a:pt x="43458" y="14819"/>
                  <a:pt x="42649" y="14807"/>
                </a:cubicBezTo>
                <a:cubicBezTo>
                  <a:pt x="42635" y="14806"/>
                  <a:pt x="42621" y="14806"/>
                  <a:pt x="42607" y="14806"/>
                </a:cubicBezTo>
                <a:cubicBezTo>
                  <a:pt x="42159" y="14806"/>
                  <a:pt x="41744" y="14993"/>
                  <a:pt x="41375" y="15235"/>
                </a:cubicBezTo>
                <a:cubicBezTo>
                  <a:pt x="39922" y="16200"/>
                  <a:pt x="39243" y="17962"/>
                  <a:pt x="38993" y="19676"/>
                </a:cubicBezTo>
                <a:cubicBezTo>
                  <a:pt x="38779" y="21129"/>
                  <a:pt x="38815" y="22629"/>
                  <a:pt x="39089" y="24082"/>
                </a:cubicBezTo>
                <a:cubicBezTo>
                  <a:pt x="38755" y="22986"/>
                  <a:pt x="38196" y="21962"/>
                  <a:pt x="37469" y="21081"/>
                </a:cubicBezTo>
                <a:cubicBezTo>
                  <a:pt x="37350" y="20938"/>
                  <a:pt x="37207" y="20784"/>
                  <a:pt x="37029" y="20724"/>
                </a:cubicBezTo>
                <a:cubicBezTo>
                  <a:pt x="36980" y="20712"/>
                  <a:pt x="36930" y="20706"/>
                  <a:pt x="36880" y="20706"/>
                </a:cubicBezTo>
                <a:cubicBezTo>
                  <a:pt x="36540" y="20706"/>
                  <a:pt x="36190" y="20974"/>
                  <a:pt x="36076" y="21296"/>
                </a:cubicBezTo>
                <a:cubicBezTo>
                  <a:pt x="35695" y="22272"/>
                  <a:pt x="35481" y="23141"/>
                  <a:pt x="35398" y="24415"/>
                </a:cubicBezTo>
                <a:cubicBezTo>
                  <a:pt x="35326" y="23867"/>
                  <a:pt x="35195" y="21772"/>
                  <a:pt x="35076" y="21236"/>
                </a:cubicBezTo>
                <a:cubicBezTo>
                  <a:pt x="34802" y="19974"/>
                  <a:pt x="34421" y="18736"/>
                  <a:pt x="33993" y="17533"/>
                </a:cubicBezTo>
                <a:cubicBezTo>
                  <a:pt x="33731" y="16795"/>
                  <a:pt x="33421" y="16081"/>
                  <a:pt x="32993" y="15450"/>
                </a:cubicBezTo>
                <a:cubicBezTo>
                  <a:pt x="32677" y="14976"/>
                  <a:pt x="32175" y="14381"/>
                  <a:pt x="31561" y="14381"/>
                </a:cubicBezTo>
                <a:cubicBezTo>
                  <a:pt x="31481" y="14381"/>
                  <a:pt x="31398" y="14392"/>
                  <a:pt x="31314" y="14414"/>
                </a:cubicBezTo>
                <a:cubicBezTo>
                  <a:pt x="31171" y="14461"/>
                  <a:pt x="31040" y="14521"/>
                  <a:pt x="30921" y="14592"/>
                </a:cubicBezTo>
                <a:cubicBezTo>
                  <a:pt x="30909" y="14616"/>
                  <a:pt x="30897" y="14616"/>
                  <a:pt x="30897" y="14628"/>
                </a:cubicBezTo>
                <a:cubicBezTo>
                  <a:pt x="29266" y="16700"/>
                  <a:pt x="28540" y="19450"/>
                  <a:pt x="28921" y="22058"/>
                </a:cubicBezTo>
                <a:cubicBezTo>
                  <a:pt x="28468" y="20295"/>
                  <a:pt x="28671" y="18426"/>
                  <a:pt x="28254" y="16652"/>
                </a:cubicBezTo>
                <a:cubicBezTo>
                  <a:pt x="27853" y="14945"/>
                  <a:pt x="26547" y="13215"/>
                  <a:pt x="24826" y="13215"/>
                </a:cubicBezTo>
                <a:cubicBezTo>
                  <a:pt x="24759" y="13215"/>
                  <a:pt x="24691" y="13218"/>
                  <a:pt x="24622" y="13223"/>
                </a:cubicBezTo>
                <a:cubicBezTo>
                  <a:pt x="23420" y="13330"/>
                  <a:pt x="22408" y="14318"/>
                  <a:pt x="21967" y="15450"/>
                </a:cubicBezTo>
                <a:lnTo>
                  <a:pt x="21872" y="15712"/>
                </a:lnTo>
                <a:cubicBezTo>
                  <a:pt x="21765" y="14938"/>
                  <a:pt x="21574" y="14176"/>
                  <a:pt x="21289" y="13461"/>
                </a:cubicBezTo>
                <a:cubicBezTo>
                  <a:pt x="20959" y="12616"/>
                  <a:pt x="20219" y="11700"/>
                  <a:pt x="19386" y="11700"/>
                </a:cubicBezTo>
                <a:cubicBezTo>
                  <a:pt x="19256" y="11700"/>
                  <a:pt x="19124" y="11722"/>
                  <a:pt x="18991" y="11771"/>
                </a:cubicBezTo>
                <a:cubicBezTo>
                  <a:pt x="18372" y="11997"/>
                  <a:pt x="18062" y="12652"/>
                  <a:pt x="17860" y="13259"/>
                </a:cubicBezTo>
                <a:cubicBezTo>
                  <a:pt x="17360" y="14711"/>
                  <a:pt x="17157" y="16259"/>
                  <a:pt x="17264" y="17795"/>
                </a:cubicBezTo>
                <a:cubicBezTo>
                  <a:pt x="16610" y="13628"/>
                  <a:pt x="15562" y="9520"/>
                  <a:pt x="14145" y="5532"/>
                </a:cubicBezTo>
                <a:cubicBezTo>
                  <a:pt x="13490" y="3662"/>
                  <a:pt x="12657" y="1710"/>
                  <a:pt x="11026" y="579"/>
                </a:cubicBezTo>
                <a:cubicBezTo>
                  <a:pt x="10562" y="250"/>
                  <a:pt x="10020" y="0"/>
                  <a:pt x="9463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1" name="Google Shape;2211;p38"/>
          <p:cNvSpPr/>
          <p:nvPr/>
        </p:nvSpPr>
        <p:spPr>
          <a:xfrm rot="852159">
            <a:off x="1593741" y="-22324"/>
            <a:ext cx="5990117" cy="4066598"/>
          </a:xfrm>
          <a:custGeom>
            <a:avLst/>
            <a:gdLst/>
            <a:ahLst/>
            <a:cxnLst/>
            <a:rect l="l" t="t" r="r" b="b"/>
            <a:pathLst>
              <a:path w="23194" h="15377" extrusionOk="0">
                <a:moveTo>
                  <a:pt x="17076" y="1"/>
                </a:moveTo>
                <a:cubicBezTo>
                  <a:pt x="15015" y="1"/>
                  <a:pt x="12935" y="727"/>
                  <a:pt x="10942" y="1117"/>
                </a:cubicBezTo>
                <a:cubicBezTo>
                  <a:pt x="8621" y="1569"/>
                  <a:pt x="6287" y="2069"/>
                  <a:pt x="4108" y="3117"/>
                </a:cubicBezTo>
                <a:cubicBezTo>
                  <a:pt x="3346" y="3474"/>
                  <a:pt x="2608" y="3915"/>
                  <a:pt x="2013" y="4546"/>
                </a:cubicBezTo>
                <a:cubicBezTo>
                  <a:pt x="1" y="6653"/>
                  <a:pt x="1132" y="10118"/>
                  <a:pt x="2453" y="12416"/>
                </a:cubicBezTo>
                <a:cubicBezTo>
                  <a:pt x="3687" y="14539"/>
                  <a:pt x="5487" y="15376"/>
                  <a:pt x="7518" y="15376"/>
                </a:cubicBezTo>
                <a:cubicBezTo>
                  <a:pt x="7936" y="15376"/>
                  <a:pt x="8364" y="15341"/>
                  <a:pt x="8799" y="15273"/>
                </a:cubicBezTo>
                <a:cubicBezTo>
                  <a:pt x="10050" y="15071"/>
                  <a:pt x="11264" y="14654"/>
                  <a:pt x="12478" y="14226"/>
                </a:cubicBezTo>
                <a:cubicBezTo>
                  <a:pt x="14455" y="13547"/>
                  <a:pt x="16431" y="12833"/>
                  <a:pt x="18372" y="12011"/>
                </a:cubicBezTo>
                <a:cubicBezTo>
                  <a:pt x="19979" y="11344"/>
                  <a:pt x="22384" y="10761"/>
                  <a:pt x="22932" y="8654"/>
                </a:cubicBezTo>
                <a:cubicBezTo>
                  <a:pt x="23194" y="7665"/>
                  <a:pt x="23123" y="6594"/>
                  <a:pt x="22980" y="5570"/>
                </a:cubicBezTo>
                <a:cubicBezTo>
                  <a:pt x="22849" y="4605"/>
                  <a:pt x="22658" y="3593"/>
                  <a:pt x="22218" y="2736"/>
                </a:cubicBezTo>
                <a:cubicBezTo>
                  <a:pt x="22158" y="2641"/>
                  <a:pt x="22122" y="2534"/>
                  <a:pt x="22063" y="2439"/>
                </a:cubicBezTo>
                <a:cubicBezTo>
                  <a:pt x="21503" y="1522"/>
                  <a:pt x="20658" y="879"/>
                  <a:pt x="19741" y="498"/>
                </a:cubicBezTo>
                <a:cubicBezTo>
                  <a:pt x="18862" y="137"/>
                  <a:pt x="17971" y="1"/>
                  <a:pt x="170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34" name="Google Shape;2234;p38"/>
          <p:cNvGrpSpPr/>
          <p:nvPr/>
        </p:nvGrpSpPr>
        <p:grpSpPr>
          <a:xfrm flipH="1">
            <a:off x="948593" y="1605142"/>
            <a:ext cx="430453" cy="905562"/>
            <a:chOff x="6492361" y="-8"/>
            <a:chExt cx="430453" cy="905562"/>
          </a:xfrm>
        </p:grpSpPr>
        <p:sp>
          <p:nvSpPr>
            <p:cNvPr id="2235" name="Google Shape;2235;p38"/>
            <p:cNvSpPr/>
            <p:nvPr/>
          </p:nvSpPr>
          <p:spPr>
            <a:xfrm>
              <a:off x="6721296" y="229063"/>
              <a:ext cx="20541" cy="19682"/>
            </a:xfrm>
            <a:custGeom>
              <a:avLst/>
              <a:gdLst/>
              <a:ahLst/>
              <a:cxnLst/>
              <a:rect l="l" t="t" r="r" b="b"/>
              <a:pathLst>
                <a:path w="454" h="435" extrusionOk="0">
                  <a:moveTo>
                    <a:pt x="227" y="0"/>
                  </a:moveTo>
                  <a:cubicBezTo>
                    <a:pt x="209" y="0"/>
                    <a:pt x="191" y="3"/>
                    <a:pt x="168" y="9"/>
                  </a:cubicBezTo>
                  <a:cubicBezTo>
                    <a:pt x="144" y="21"/>
                    <a:pt x="96" y="45"/>
                    <a:pt x="84" y="69"/>
                  </a:cubicBezTo>
                  <a:cubicBezTo>
                    <a:pt x="48" y="104"/>
                    <a:pt x="37" y="128"/>
                    <a:pt x="25" y="164"/>
                  </a:cubicBezTo>
                  <a:lnTo>
                    <a:pt x="25" y="188"/>
                  </a:lnTo>
                  <a:cubicBezTo>
                    <a:pt x="1" y="223"/>
                    <a:pt x="1" y="259"/>
                    <a:pt x="25" y="295"/>
                  </a:cubicBezTo>
                  <a:lnTo>
                    <a:pt x="60" y="378"/>
                  </a:lnTo>
                  <a:cubicBezTo>
                    <a:pt x="96" y="414"/>
                    <a:pt x="120" y="426"/>
                    <a:pt x="156" y="426"/>
                  </a:cubicBezTo>
                  <a:cubicBezTo>
                    <a:pt x="168" y="432"/>
                    <a:pt x="185" y="435"/>
                    <a:pt x="205" y="435"/>
                  </a:cubicBezTo>
                  <a:cubicBezTo>
                    <a:pt x="224" y="435"/>
                    <a:pt x="245" y="432"/>
                    <a:pt x="263" y="426"/>
                  </a:cubicBezTo>
                  <a:lnTo>
                    <a:pt x="287" y="426"/>
                  </a:lnTo>
                  <a:cubicBezTo>
                    <a:pt x="322" y="414"/>
                    <a:pt x="358" y="402"/>
                    <a:pt x="382" y="366"/>
                  </a:cubicBezTo>
                  <a:cubicBezTo>
                    <a:pt x="406" y="343"/>
                    <a:pt x="418" y="307"/>
                    <a:pt x="441" y="283"/>
                  </a:cubicBezTo>
                  <a:cubicBezTo>
                    <a:pt x="453" y="235"/>
                    <a:pt x="453" y="200"/>
                    <a:pt x="441" y="164"/>
                  </a:cubicBezTo>
                  <a:cubicBezTo>
                    <a:pt x="418" y="128"/>
                    <a:pt x="406" y="81"/>
                    <a:pt x="382" y="69"/>
                  </a:cubicBezTo>
                  <a:cubicBezTo>
                    <a:pt x="346" y="33"/>
                    <a:pt x="322" y="21"/>
                    <a:pt x="287" y="9"/>
                  </a:cubicBezTo>
                  <a:cubicBezTo>
                    <a:pt x="263" y="3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38"/>
            <p:cNvSpPr/>
            <p:nvPr/>
          </p:nvSpPr>
          <p:spPr>
            <a:xfrm>
              <a:off x="6674966" y="197121"/>
              <a:ext cx="17827" cy="18369"/>
            </a:xfrm>
            <a:custGeom>
              <a:avLst/>
              <a:gdLst/>
              <a:ahLst/>
              <a:cxnLst/>
              <a:rect l="l" t="t" r="r" b="b"/>
              <a:pathLst>
                <a:path w="394" h="406" extrusionOk="0">
                  <a:moveTo>
                    <a:pt x="215" y="1"/>
                  </a:moveTo>
                  <a:cubicBezTo>
                    <a:pt x="191" y="1"/>
                    <a:pt x="180" y="1"/>
                    <a:pt x="168" y="13"/>
                  </a:cubicBezTo>
                  <a:cubicBezTo>
                    <a:pt x="156" y="13"/>
                    <a:pt x="132" y="25"/>
                    <a:pt x="120" y="48"/>
                  </a:cubicBezTo>
                  <a:lnTo>
                    <a:pt x="96" y="72"/>
                  </a:lnTo>
                  <a:lnTo>
                    <a:pt x="60" y="108"/>
                  </a:lnTo>
                  <a:cubicBezTo>
                    <a:pt x="13" y="144"/>
                    <a:pt x="1" y="227"/>
                    <a:pt x="13" y="287"/>
                  </a:cubicBezTo>
                  <a:cubicBezTo>
                    <a:pt x="37" y="310"/>
                    <a:pt x="49" y="346"/>
                    <a:pt x="60" y="358"/>
                  </a:cubicBezTo>
                  <a:cubicBezTo>
                    <a:pt x="72" y="370"/>
                    <a:pt x="96" y="394"/>
                    <a:pt x="120" y="394"/>
                  </a:cubicBezTo>
                  <a:cubicBezTo>
                    <a:pt x="132" y="406"/>
                    <a:pt x="168" y="406"/>
                    <a:pt x="191" y="406"/>
                  </a:cubicBezTo>
                  <a:cubicBezTo>
                    <a:pt x="227" y="406"/>
                    <a:pt x="251" y="394"/>
                    <a:pt x="287" y="370"/>
                  </a:cubicBezTo>
                  <a:cubicBezTo>
                    <a:pt x="310" y="358"/>
                    <a:pt x="334" y="346"/>
                    <a:pt x="346" y="310"/>
                  </a:cubicBezTo>
                  <a:cubicBezTo>
                    <a:pt x="358" y="287"/>
                    <a:pt x="370" y="251"/>
                    <a:pt x="370" y="227"/>
                  </a:cubicBezTo>
                  <a:lnTo>
                    <a:pt x="370" y="191"/>
                  </a:lnTo>
                  <a:lnTo>
                    <a:pt x="370" y="167"/>
                  </a:lnTo>
                  <a:cubicBezTo>
                    <a:pt x="394" y="132"/>
                    <a:pt x="394" y="120"/>
                    <a:pt x="394" y="108"/>
                  </a:cubicBezTo>
                  <a:cubicBezTo>
                    <a:pt x="394" y="96"/>
                    <a:pt x="370" y="72"/>
                    <a:pt x="370" y="72"/>
                  </a:cubicBezTo>
                  <a:lnTo>
                    <a:pt x="346" y="48"/>
                  </a:lnTo>
                  <a:cubicBezTo>
                    <a:pt x="334" y="25"/>
                    <a:pt x="310" y="13"/>
                    <a:pt x="299" y="13"/>
                  </a:cubicBezTo>
                  <a:cubicBezTo>
                    <a:pt x="287" y="13"/>
                    <a:pt x="275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38"/>
            <p:cNvSpPr/>
            <p:nvPr/>
          </p:nvSpPr>
          <p:spPr>
            <a:xfrm>
              <a:off x="6771970" y="124413"/>
              <a:ext cx="9728" cy="7058"/>
            </a:xfrm>
            <a:custGeom>
              <a:avLst/>
              <a:gdLst/>
              <a:ahLst/>
              <a:cxnLst/>
              <a:rect l="l" t="t" r="r" b="b"/>
              <a:pathLst>
                <a:path w="215" h="156" extrusionOk="0">
                  <a:moveTo>
                    <a:pt x="107" y="0"/>
                  </a:moveTo>
                  <a:cubicBezTo>
                    <a:pt x="0" y="0"/>
                    <a:pt x="0" y="155"/>
                    <a:pt x="107" y="155"/>
                  </a:cubicBezTo>
                  <a:cubicBezTo>
                    <a:pt x="214" y="155"/>
                    <a:pt x="214" y="0"/>
                    <a:pt x="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38"/>
            <p:cNvSpPr/>
            <p:nvPr/>
          </p:nvSpPr>
          <p:spPr>
            <a:xfrm>
              <a:off x="6905530" y="203591"/>
              <a:ext cx="17284" cy="17827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1"/>
                  </a:moveTo>
                  <a:cubicBezTo>
                    <a:pt x="156" y="1"/>
                    <a:pt x="144" y="1"/>
                    <a:pt x="120" y="24"/>
                  </a:cubicBezTo>
                  <a:cubicBezTo>
                    <a:pt x="84" y="36"/>
                    <a:pt x="72" y="36"/>
                    <a:pt x="60" y="60"/>
                  </a:cubicBezTo>
                  <a:cubicBezTo>
                    <a:pt x="37" y="84"/>
                    <a:pt x="25" y="108"/>
                    <a:pt x="13" y="120"/>
                  </a:cubicBezTo>
                  <a:cubicBezTo>
                    <a:pt x="1" y="155"/>
                    <a:pt x="1" y="167"/>
                    <a:pt x="1" y="203"/>
                  </a:cubicBezTo>
                  <a:lnTo>
                    <a:pt x="1" y="239"/>
                  </a:lnTo>
                  <a:lnTo>
                    <a:pt x="37" y="334"/>
                  </a:lnTo>
                  <a:cubicBezTo>
                    <a:pt x="60" y="346"/>
                    <a:pt x="72" y="346"/>
                    <a:pt x="84" y="358"/>
                  </a:cubicBezTo>
                  <a:cubicBezTo>
                    <a:pt x="120" y="382"/>
                    <a:pt x="144" y="394"/>
                    <a:pt x="191" y="394"/>
                  </a:cubicBezTo>
                  <a:cubicBezTo>
                    <a:pt x="215" y="394"/>
                    <a:pt x="239" y="394"/>
                    <a:pt x="263" y="382"/>
                  </a:cubicBezTo>
                  <a:cubicBezTo>
                    <a:pt x="298" y="358"/>
                    <a:pt x="310" y="358"/>
                    <a:pt x="322" y="334"/>
                  </a:cubicBezTo>
                  <a:cubicBezTo>
                    <a:pt x="334" y="322"/>
                    <a:pt x="358" y="286"/>
                    <a:pt x="370" y="275"/>
                  </a:cubicBezTo>
                  <a:cubicBezTo>
                    <a:pt x="382" y="239"/>
                    <a:pt x="382" y="227"/>
                    <a:pt x="382" y="203"/>
                  </a:cubicBezTo>
                  <a:lnTo>
                    <a:pt x="382" y="155"/>
                  </a:lnTo>
                  <a:lnTo>
                    <a:pt x="334" y="60"/>
                  </a:lnTo>
                  <a:cubicBezTo>
                    <a:pt x="322" y="48"/>
                    <a:pt x="310" y="48"/>
                    <a:pt x="298" y="36"/>
                  </a:cubicBezTo>
                  <a:cubicBezTo>
                    <a:pt x="263" y="24"/>
                    <a:pt x="239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38"/>
            <p:cNvSpPr/>
            <p:nvPr/>
          </p:nvSpPr>
          <p:spPr>
            <a:xfrm>
              <a:off x="6817757" y="889356"/>
              <a:ext cx="15655" cy="16198"/>
            </a:xfrm>
            <a:custGeom>
              <a:avLst/>
              <a:gdLst/>
              <a:ahLst/>
              <a:cxnLst/>
              <a:rect l="l" t="t" r="r" b="b"/>
              <a:pathLst>
                <a:path w="346" h="358" extrusionOk="0">
                  <a:moveTo>
                    <a:pt x="179" y="0"/>
                  </a:moveTo>
                  <a:cubicBezTo>
                    <a:pt x="155" y="0"/>
                    <a:pt x="131" y="0"/>
                    <a:pt x="107" y="12"/>
                  </a:cubicBezTo>
                  <a:cubicBezTo>
                    <a:pt x="95" y="12"/>
                    <a:pt x="60" y="36"/>
                    <a:pt x="48" y="48"/>
                  </a:cubicBezTo>
                  <a:cubicBezTo>
                    <a:pt x="36" y="60"/>
                    <a:pt x="12" y="72"/>
                    <a:pt x="12" y="107"/>
                  </a:cubicBezTo>
                  <a:cubicBezTo>
                    <a:pt x="0" y="119"/>
                    <a:pt x="0" y="143"/>
                    <a:pt x="0" y="179"/>
                  </a:cubicBezTo>
                  <a:lnTo>
                    <a:pt x="0" y="227"/>
                  </a:lnTo>
                  <a:cubicBezTo>
                    <a:pt x="12" y="250"/>
                    <a:pt x="36" y="286"/>
                    <a:pt x="48" y="298"/>
                  </a:cubicBezTo>
                  <a:cubicBezTo>
                    <a:pt x="60" y="310"/>
                    <a:pt x="72" y="310"/>
                    <a:pt x="72" y="334"/>
                  </a:cubicBezTo>
                  <a:cubicBezTo>
                    <a:pt x="107" y="346"/>
                    <a:pt x="131" y="357"/>
                    <a:pt x="167" y="357"/>
                  </a:cubicBezTo>
                  <a:cubicBezTo>
                    <a:pt x="191" y="357"/>
                    <a:pt x="214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33" y="286"/>
                    <a:pt x="333" y="250"/>
                  </a:cubicBezTo>
                  <a:cubicBezTo>
                    <a:pt x="345" y="238"/>
                    <a:pt x="345" y="215"/>
                    <a:pt x="345" y="179"/>
                  </a:cubicBezTo>
                  <a:lnTo>
                    <a:pt x="345" y="131"/>
                  </a:lnTo>
                  <a:cubicBezTo>
                    <a:pt x="333" y="107"/>
                    <a:pt x="310" y="72"/>
                    <a:pt x="298" y="60"/>
                  </a:cubicBezTo>
                  <a:cubicBezTo>
                    <a:pt x="286" y="48"/>
                    <a:pt x="274" y="48"/>
                    <a:pt x="274" y="36"/>
                  </a:cubicBezTo>
                  <a:cubicBezTo>
                    <a:pt x="238" y="12"/>
                    <a:pt x="214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38"/>
            <p:cNvSpPr/>
            <p:nvPr/>
          </p:nvSpPr>
          <p:spPr>
            <a:xfrm>
              <a:off x="6897477" y="822531"/>
              <a:ext cx="19953" cy="15700"/>
            </a:xfrm>
            <a:custGeom>
              <a:avLst/>
              <a:gdLst/>
              <a:ahLst/>
              <a:cxnLst/>
              <a:rect l="l" t="t" r="r" b="b"/>
              <a:pathLst>
                <a:path w="441" h="347" extrusionOk="0">
                  <a:moveTo>
                    <a:pt x="215" y="1"/>
                  </a:moveTo>
                  <a:cubicBezTo>
                    <a:pt x="0" y="1"/>
                    <a:pt x="0" y="346"/>
                    <a:pt x="215" y="346"/>
                  </a:cubicBezTo>
                  <a:cubicBezTo>
                    <a:pt x="441" y="346"/>
                    <a:pt x="441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38"/>
            <p:cNvSpPr/>
            <p:nvPr/>
          </p:nvSpPr>
          <p:spPr>
            <a:xfrm>
              <a:off x="6808572" y="581741"/>
              <a:ext cx="19455" cy="19998"/>
            </a:xfrm>
            <a:custGeom>
              <a:avLst/>
              <a:gdLst/>
              <a:ahLst/>
              <a:cxnLst/>
              <a:rect l="l" t="t" r="r" b="b"/>
              <a:pathLst>
                <a:path w="430" h="442" extrusionOk="0">
                  <a:moveTo>
                    <a:pt x="144" y="1"/>
                  </a:moveTo>
                  <a:cubicBezTo>
                    <a:pt x="132" y="1"/>
                    <a:pt x="120" y="13"/>
                    <a:pt x="96" y="13"/>
                  </a:cubicBezTo>
                  <a:cubicBezTo>
                    <a:pt x="72" y="25"/>
                    <a:pt x="60" y="48"/>
                    <a:pt x="36" y="72"/>
                  </a:cubicBezTo>
                  <a:cubicBezTo>
                    <a:pt x="24" y="84"/>
                    <a:pt x="13" y="120"/>
                    <a:pt x="13" y="144"/>
                  </a:cubicBezTo>
                  <a:lnTo>
                    <a:pt x="13" y="179"/>
                  </a:lnTo>
                  <a:cubicBezTo>
                    <a:pt x="1" y="227"/>
                    <a:pt x="1" y="251"/>
                    <a:pt x="13" y="298"/>
                  </a:cubicBezTo>
                  <a:cubicBezTo>
                    <a:pt x="24" y="322"/>
                    <a:pt x="36" y="358"/>
                    <a:pt x="72" y="382"/>
                  </a:cubicBezTo>
                  <a:cubicBezTo>
                    <a:pt x="84" y="406"/>
                    <a:pt x="96" y="406"/>
                    <a:pt x="120" y="418"/>
                  </a:cubicBezTo>
                  <a:cubicBezTo>
                    <a:pt x="144" y="429"/>
                    <a:pt x="191" y="441"/>
                    <a:pt x="215" y="441"/>
                  </a:cubicBezTo>
                  <a:cubicBezTo>
                    <a:pt x="251" y="441"/>
                    <a:pt x="275" y="441"/>
                    <a:pt x="298" y="429"/>
                  </a:cubicBezTo>
                  <a:cubicBezTo>
                    <a:pt x="322" y="418"/>
                    <a:pt x="334" y="406"/>
                    <a:pt x="370" y="382"/>
                  </a:cubicBezTo>
                  <a:cubicBezTo>
                    <a:pt x="394" y="358"/>
                    <a:pt x="417" y="322"/>
                    <a:pt x="429" y="298"/>
                  </a:cubicBezTo>
                  <a:cubicBezTo>
                    <a:pt x="417" y="251"/>
                    <a:pt x="417" y="203"/>
                    <a:pt x="394" y="179"/>
                  </a:cubicBezTo>
                  <a:lnTo>
                    <a:pt x="394" y="144"/>
                  </a:lnTo>
                  <a:cubicBezTo>
                    <a:pt x="394" y="132"/>
                    <a:pt x="382" y="120"/>
                    <a:pt x="382" y="108"/>
                  </a:cubicBezTo>
                  <a:cubicBezTo>
                    <a:pt x="370" y="72"/>
                    <a:pt x="358" y="60"/>
                    <a:pt x="322" y="48"/>
                  </a:cubicBezTo>
                  <a:cubicBezTo>
                    <a:pt x="310" y="25"/>
                    <a:pt x="298" y="25"/>
                    <a:pt x="275" y="13"/>
                  </a:cubicBezTo>
                  <a:cubicBezTo>
                    <a:pt x="251" y="1"/>
                    <a:pt x="239" y="1"/>
                    <a:pt x="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38"/>
            <p:cNvSpPr/>
            <p:nvPr/>
          </p:nvSpPr>
          <p:spPr>
            <a:xfrm>
              <a:off x="6706230" y="598436"/>
              <a:ext cx="16741" cy="13528"/>
            </a:xfrm>
            <a:custGeom>
              <a:avLst/>
              <a:gdLst/>
              <a:ahLst/>
              <a:cxnLst/>
              <a:rect l="l" t="t" r="r" b="b"/>
              <a:pathLst>
                <a:path w="370" h="299" extrusionOk="0">
                  <a:moveTo>
                    <a:pt x="191" y="1"/>
                  </a:moveTo>
                  <a:cubicBezTo>
                    <a:pt x="0" y="1"/>
                    <a:pt x="0" y="299"/>
                    <a:pt x="191" y="299"/>
                  </a:cubicBezTo>
                  <a:cubicBezTo>
                    <a:pt x="370" y="299"/>
                    <a:pt x="370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38"/>
            <p:cNvSpPr/>
            <p:nvPr/>
          </p:nvSpPr>
          <p:spPr>
            <a:xfrm>
              <a:off x="6546247" y="25962"/>
              <a:ext cx="22668" cy="21582"/>
            </a:xfrm>
            <a:custGeom>
              <a:avLst/>
              <a:gdLst/>
              <a:ahLst/>
              <a:cxnLst/>
              <a:rect l="l" t="t" r="r" b="b"/>
              <a:pathLst>
                <a:path w="501" h="477" extrusionOk="0">
                  <a:moveTo>
                    <a:pt x="246" y="0"/>
                  </a:moveTo>
                  <a:cubicBezTo>
                    <a:pt x="192" y="0"/>
                    <a:pt x="138" y="18"/>
                    <a:pt x="96" y="57"/>
                  </a:cubicBezTo>
                  <a:cubicBezTo>
                    <a:pt x="0" y="152"/>
                    <a:pt x="0" y="307"/>
                    <a:pt x="84" y="391"/>
                  </a:cubicBezTo>
                  <a:lnTo>
                    <a:pt x="96" y="402"/>
                  </a:lnTo>
                  <a:cubicBezTo>
                    <a:pt x="143" y="454"/>
                    <a:pt x="203" y="476"/>
                    <a:pt x="262" y="476"/>
                  </a:cubicBezTo>
                  <a:cubicBezTo>
                    <a:pt x="383" y="476"/>
                    <a:pt x="500" y="383"/>
                    <a:pt x="500" y="248"/>
                  </a:cubicBezTo>
                  <a:cubicBezTo>
                    <a:pt x="500" y="98"/>
                    <a:pt x="372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38"/>
            <p:cNvSpPr/>
            <p:nvPr/>
          </p:nvSpPr>
          <p:spPr>
            <a:xfrm>
              <a:off x="6492361" y="-8"/>
              <a:ext cx="17827" cy="16741"/>
            </a:xfrm>
            <a:custGeom>
              <a:avLst/>
              <a:gdLst/>
              <a:ahLst/>
              <a:cxnLst/>
              <a:rect l="l" t="t" r="r" b="b"/>
              <a:pathLst>
                <a:path w="394" h="370" extrusionOk="0">
                  <a:moveTo>
                    <a:pt x="144" y="0"/>
                  </a:moveTo>
                  <a:cubicBezTo>
                    <a:pt x="120" y="0"/>
                    <a:pt x="108" y="12"/>
                    <a:pt x="96" y="12"/>
                  </a:cubicBezTo>
                  <a:cubicBezTo>
                    <a:pt x="84" y="24"/>
                    <a:pt x="60" y="24"/>
                    <a:pt x="48" y="48"/>
                  </a:cubicBezTo>
                  <a:cubicBezTo>
                    <a:pt x="36" y="60"/>
                    <a:pt x="36" y="72"/>
                    <a:pt x="25" y="83"/>
                  </a:cubicBezTo>
                  <a:cubicBezTo>
                    <a:pt x="25" y="107"/>
                    <a:pt x="1" y="119"/>
                    <a:pt x="1" y="131"/>
                  </a:cubicBezTo>
                  <a:lnTo>
                    <a:pt x="1" y="179"/>
                  </a:lnTo>
                  <a:cubicBezTo>
                    <a:pt x="1" y="203"/>
                    <a:pt x="1" y="226"/>
                    <a:pt x="25" y="250"/>
                  </a:cubicBezTo>
                  <a:cubicBezTo>
                    <a:pt x="25" y="262"/>
                    <a:pt x="36" y="286"/>
                    <a:pt x="48" y="298"/>
                  </a:cubicBezTo>
                  <a:cubicBezTo>
                    <a:pt x="60" y="310"/>
                    <a:pt x="60" y="322"/>
                    <a:pt x="84" y="322"/>
                  </a:cubicBezTo>
                  <a:cubicBezTo>
                    <a:pt x="96" y="345"/>
                    <a:pt x="108" y="345"/>
                    <a:pt x="120" y="357"/>
                  </a:cubicBezTo>
                  <a:cubicBezTo>
                    <a:pt x="144" y="369"/>
                    <a:pt x="155" y="369"/>
                    <a:pt x="167" y="369"/>
                  </a:cubicBezTo>
                  <a:lnTo>
                    <a:pt x="215" y="369"/>
                  </a:lnTo>
                  <a:cubicBezTo>
                    <a:pt x="227" y="369"/>
                    <a:pt x="239" y="369"/>
                    <a:pt x="263" y="357"/>
                  </a:cubicBezTo>
                  <a:cubicBezTo>
                    <a:pt x="275" y="357"/>
                    <a:pt x="286" y="345"/>
                    <a:pt x="298" y="322"/>
                  </a:cubicBezTo>
                  <a:lnTo>
                    <a:pt x="346" y="286"/>
                  </a:lnTo>
                  <a:cubicBezTo>
                    <a:pt x="358" y="262"/>
                    <a:pt x="358" y="250"/>
                    <a:pt x="382" y="238"/>
                  </a:cubicBezTo>
                  <a:cubicBezTo>
                    <a:pt x="394" y="203"/>
                    <a:pt x="394" y="191"/>
                    <a:pt x="394" y="167"/>
                  </a:cubicBezTo>
                  <a:cubicBezTo>
                    <a:pt x="394" y="143"/>
                    <a:pt x="394" y="131"/>
                    <a:pt x="382" y="107"/>
                  </a:cubicBezTo>
                  <a:cubicBezTo>
                    <a:pt x="382" y="83"/>
                    <a:pt x="358" y="72"/>
                    <a:pt x="346" y="60"/>
                  </a:cubicBezTo>
                  <a:cubicBezTo>
                    <a:pt x="334" y="48"/>
                    <a:pt x="298" y="24"/>
                    <a:pt x="286" y="12"/>
                  </a:cubicBezTo>
                  <a:cubicBezTo>
                    <a:pt x="275" y="12"/>
                    <a:pt x="263" y="12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5" name="Google Shape;2245;p38"/>
          <p:cNvGrpSpPr/>
          <p:nvPr/>
        </p:nvGrpSpPr>
        <p:grpSpPr>
          <a:xfrm flipH="1">
            <a:off x="7771770" y="582549"/>
            <a:ext cx="602833" cy="495062"/>
            <a:chOff x="668641" y="1116349"/>
            <a:chExt cx="602833" cy="495062"/>
          </a:xfrm>
        </p:grpSpPr>
        <p:sp>
          <p:nvSpPr>
            <p:cNvPr id="2246" name="Google Shape;2246;p38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38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38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38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38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38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8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8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8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38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38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7" name="Google Shape;2257;p38"/>
          <p:cNvGrpSpPr/>
          <p:nvPr/>
        </p:nvGrpSpPr>
        <p:grpSpPr>
          <a:xfrm>
            <a:off x="7882088" y="1906811"/>
            <a:ext cx="887221" cy="2260940"/>
            <a:chOff x="7882088" y="1906811"/>
            <a:chExt cx="887221" cy="2260940"/>
          </a:xfrm>
        </p:grpSpPr>
        <p:sp>
          <p:nvSpPr>
            <p:cNvPr id="2258" name="Google Shape;2258;p38"/>
            <p:cNvSpPr/>
            <p:nvPr/>
          </p:nvSpPr>
          <p:spPr>
            <a:xfrm flipH="1">
              <a:off x="7987865" y="3010886"/>
              <a:ext cx="516155" cy="301286"/>
            </a:xfrm>
            <a:custGeom>
              <a:avLst/>
              <a:gdLst/>
              <a:ahLst/>
              <a:cxnLst/>
              <a:rect l="l" t="t" r="r" b="b"/>
              <a:pathLst>
                <a:path w="11408" h="6659" extrusionOk="0">
                  <a:moveTo>
                    <a:pt x="8645" y="0"/>
                  </a:moveTo>
                  <a:lnTo>
                    <a:pt x="7764" y="1989"/>
                  </a:lnTo>
                  <a:lnTo>
                    <a:pt x="8228" y="60"/>
                  </a:lnTo>
                  <a:lnTo>
                    <a:pt x="8228" y="60"/>
                  </a:lnTo>
                  <a:lnTo>
                    <a:pt x="7728" y="131"/>
                  </a:lnTo>
                  <a:cubicBezTo>
                    <a:pt x="7728" y="131"/>
                    <a:pt x="6311" y="2763"/>
                    <a:pt x="6395" y="3965"/>
                  </a:cubicBezTo>
                  <a:cubicBezTo>
                    <a:pt x="6395" y="3965"/>
                    <a:pt x="5644" y="2310"/>
                    <a:pt x="4906" y="1882"/>
                  </a:cubicBezTo>
                  <a:cubicBezTo>
                    <a:pt x="4722" y="1774"/>
                    <a:pt x="4367" y="1728"/>
                    <a:pt x="3927" y="1728"/>
                  </a:cubicBezTo>
                  <a:cubicBezTo>
                    <a:pt x="2608" y="1728"/>
                    <a:pt x="528" y="2149"/>
                    <a:pt x="1" y="2632"/>
                  </a:cubicBezTo>
                  <a:cubicBezTo>
                    <a:pt x="1" y="2632"/>
                    <a:pt x="4871" y="4489"/>
                    <a:pt x="6061" y="6335"/>
                  </a:cubicBezTo>
                  <a:cubicBezTo>
                    <a:pt x="6204" y="6559"/>
                    <a:pt x="6338" y="6658"/>
                    <a:pt x="6470" y="6658"/>
                  </a:cubicBezTo>
                  <a:cubicBezTo>
                    <a:pt x="7421" y="6658"/>
                    <a:pt x="8237" y="1420"/>
                    <a:pt x="11407" y="60"/>
                  </a:cubicBezTo>
                  <a:lnTo>
                    <a:pt x="11407" y="60"/>
                  </a:lnTo>
                  <a:cubicBezTo>
                    <a:pt x="11407" y="60"/>
                    <a:pt x="9419" y="370"/>
                    <a:pt x="8835" y="1286"/>
                  </a:cubicBezTo>
                  <a:cubicBezTo>
                    <a:pt x="8738" y="1443"/>
                    <a:pt x="8692" y="1508"/>
                    <a:pt x="8682" y="1508"/>
                  </a:cubicBezTo>
                  <a:cubicBezTo>
                    <a:pt x="8634" y="1508"/>
                    <a:pt x="9407" y="36"/>
                    <a:pt x="9407" y="3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9" name="Google Shape;2259;p38"/>
            <p:cNvGrpSpPr/>
            <p:nvPr/>
          </p:nvGrpSpPr>
          <p:grpSpPr>
            <a:xfrm rot="-5107444" flipH="1">
              <a:off x="7221064" y="2686293"/>
              <a:ext cx="2209268" cy="701977"/>
              <a:chOff x="676459" y="2747475"/>
              <a:chExt cx="2209227" cy="701963"/>
            </a:xfrm>
          </p:grpSpPr>
          <p:sp>
            <p:nvSpPr>
              <p:cNvPr id="2260" name="Google Shape;2260;p38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38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38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38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38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38"/>
              <p:cNvSpPr/>
              <p:nvPr/>
            </p:nvSpPr>
            <p:spPr>
              <a:xfrm>
                <a:off x="1474249" y="34235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38"/>
              <p:cNvSpPr/>
              <p:nvPr/>
            </p:nvSpPr>
            <p:spPr>
              <a:xfrm>
                <a:off x="1488275" y="33707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38"/>
              <p:cNvSpPr/>
              <p:nvPr/>
            </p:nvSpPr>
            <p:spPr>
              <a:xfrm>
                <a:off x="1400999" y="33976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38"/>
              <p:cNvSpPr/>
              <p:nvPr/>
            </p:nvSpPr>
            <p:spPr>
              <a:xfrm>
                <a:off x="1372450" y="33098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38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38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38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38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38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38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38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38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38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38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38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38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38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82" name="Google Shape;2282;p38"/>
          <p:cNvGrpSpPr/>
          <p:nvPr/>
        </p:nvGrpSpPr>
        <p:grpSpPr>
          <a:xfrm>
            <a:off x="259592" y="2601832"/>
            <a:ext cx="1304715" cy="2243628"/>
            <a:chOff x="538042" y="2418907"/>
            <a:chExt cx="1304715" cy="2243628"/>
          </a:xfrm>
        </p:grpSpPr>
        <p:sp>
          <p:nvSpPr>
            <p:cNvPr id="2283" name="Google Shape;2283;p38"/>
            <p:cNvSpPr/>
            <p:nvPr/>
          </p:nvSpPr>
          <p:spPr>
            <a:xfrm>
              <a:off x="538042" y="3027074"/>
              <a:ext cx="516155" cy="301286"/>
            </a:xfrm>
            <a:custGeom>
              <a:avLst/>
              <a:gdLst/>
              <a:ahLst/>
              <a:cxnLst/>
              <a:rect l="l" t="t" r="r" b="b"/>
              <a:pathLst>
                <a:path w="11408" h="6659" extrusionOk="0">
                  <a:moveTo>
                    <a:pt x="8645" y="0"/>
                  </a:moveTo>
                  <a:lnTo>
                    <a:pt x="7764" y="1989"/>
                  </a:lnTo>
                  <a:lnTo>
                    <a:pt x="8228" y="60"/>
                  </a:lnTo>
                  <a:lnTo>
                    <a:pt x="8228" y="60"/>
                  </a:lnTo>
                  <a:lnTo>
                    <a:pt x="7728" y="131"/>
                  </a:lnTo>
                  <a:cubicBezTo>
                    <a:pt x="7728" y="131"/>
                    <a:pt x="6311" y="2763"/>
                    <a:pt x="6395" y="3965"/>
                  </a:cubicBezTo>
                  <a:cubicBezTo>
                    <a:pt x="6395" y="3965"/>
                    <a:pt x="5644" y="2310"/>
                    <a:pt x="4906" y="1882"/>
                  </a:cubicBezTo>
                  <a:cubicBezTo>
                    <a:pt x="4722" y="1774"/>
                    <a:pt x="4367" y="1728"/>
                    <a:pt x="3927" y="1728"/>
                  </a:cubicBezTo>
                  <a:cubicBezTo>
                    <a:pt x="2608" y="1728"/>
                    <a:pt x="528" y="2149"/>
                    <a:pt x="1" y="2632"/>
                  </a:cubicBezTo>
                  <a:cubicBezTo>
                    <a:pt x="1" y="2632"/>
                    <a:pt x="4871" y="4489"/>
                    <a:pt x="6061" y="6335"/>
                  </a:cubicBezTo>
                  <a:cubicBezTo>
                    <a:pt x="6204" y="6559"/>
                    <a:pt x="6338" y="6658"/>
                    <a:pt x="6470" y="6658"/>
                  </a:cubicBezTo>
                  <a:cubicBezTo>
                    <a:pt x="7421" y="6658"/>
                    <a:pt x="8237" y="1420"/>
                    <a:pt x="11407" y="60"/>
                  </a:cubicBezTo>
                  <a:lnTo>
                    <a:pt x="11407" y="60"/>
                  </a:lnTo>
                  <a:cubicBezTo>
                    <a:pt x="11407" y="60"/>
                    <a:pt x="9419" y="370"/>
                    <a:pt x="8835" y="1286"/>
                  </a:cubicBezTo>
                  <a:cubicBezTo>
                    <a:pt x="8738" y="1443"/>
                    <a:pt x="8692" y="1508"/>
                    <a:pt x="8682" y="1508"/>
                  </a:cubicBezTo>
                  <a:cubicBezTo>
                    <a:pt x="8634" y="1508"/>
                    <a:pt x="9407" y="36"/>
                    <a:pt x="9407" y="3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4" name="Google Shape;2284;p38"/>
            <p:cNvGrpSpPr/>
            <p:nvPr/>
          </p:nvGrpSpPr>
          <p:grpSpPr>
            <a:xfrm rot="5215655">
              <a:off x="329625" y="3190948"/>
              <a:ext cx="2209309" cy="699546"/>
              <a:chOff x="676459" y="2747475"/>
              <a:chExt cx="2209227" cy="699520"/>
            </a:xfrm>
          </p:grpSpPr>
          <p:sp>
            <p:nvSpPr>
              <p:cNvPr id="2285" name="Google Shape;2285;p38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38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38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38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38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38"/>
              <p:cNvSpPr/>
              <p:nvPr/>
            </p:nvSpPr>
            <p:spPr>
              <a:xfrm>
                <a:off x="1245649" y="29663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38"/>
              <p:cNvSpPr/>
              <p:nvPr/>
            </p:nvSpPr>
            <p:spPr>
              <a:xfrm>
                <a:off x="1259675" y="29135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38"/>
              <p:cNvSpPr/>
              <p:nvPr/>
            </p:nvSpPr>
            <p:spPr>
              <a:xfrm>
                <a:off x="1172399" y="29404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38"/>
              <p:cNvSpPr/>
              <p:nvPr/>
            </p:nvSpPr>
            <p:spPr>
              <a:xfrm>
                <a:off x="1143850" y="28526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38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38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38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38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38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38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38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2301;p38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38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3" name="Google Shape;2303;p38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4" name="Google Shape;2304;p38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5" name="Google Shape;2305;p38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2306;p38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07" name="Google Shape;2307;p38"/>
          <p:cNvGrpSpPr/>
          <p:nvPr/>
        </p:nvGrpSpPr>
        <p:grpSpPr>
          <a:xfrm>
            <a:off x="1613595" y="180749"/>
            <a:ext cx="602833" cy="495062"/>
            <a:chOff x="668641" y="1116349"/>
            <a:chExt cx="602833" cy="495062"/>
          </a:xfrm>
        </p:grpSpPr>
        <p:sp>
          <p:nvSpPr>
            <p:cNvPr id="2308" name="Google Shape;2308;p38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8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8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8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8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8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8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8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8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8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8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9" name="Google Shape;2319;p38"/>
          <p:cNvGrpSpPr/>
          <p:nvPr/>
        </p:nvGrpSpPr>
        <p:grpSpPr>
          <a:xfrm rot="2041617">
            <a:off x="6777902" y="876324"/>
            <a:ext cx="1374831" cy="564619"/>
            <a:chOff x="653294" y="4365134"/>
            <a:chExt cx="1374789" cy="564602"/>
          </a:xfrm>
        </p:grpSpPr>
        <p:sp>
          <p:nvSpPr>
            <p:cNvPr id="2320" name="Google Shape;2320;p38"/>
            <p:cNvSpPr/>
            <p:nvPr/>
          </p:nvSpPr>
          <p:spPr>
            <a:xfrm>
              <a:off x="2007587" y="4909738"/>
              <a:ext cx="20496" cy="19998"/>
            </a:xfrm>
            <a:custGeom>
              <a:avLst/>
              <a:gdLst/>
              <a:ahLst/>
              <a:cxnLst/>
              <a:rect l="l" t="t" r="r" b="b"/>
              <a:pathLst>
                <a:path w="453" h="442" extrusionOk="0">
                  <a:moveTo>
                    <a:pt x="167" y="1"/>
                  </a:moveTo>
                  <a:cubicBezTo>
                    <a:pt x="155" y="1"/>
                    <a:pt x="131" y="13"/>
                    <a:pt x="119" y="13"/>
                  </a:cubicBezTo>
                  <a:cubicBezTo>
                    <a:pt x="95" y="25"/>
                    <a:pt x="71" y="37"/>
                    <a:pt x="60" y="72"/>
                  </a:cubicBezTo>
                  <a:cubicBezTo>
                    <a:pt x="48" y="84"/>
                    <a:pt x="36" y="120"/>
                    <a:pt x="36" y="144"/>
                  </a:cubicBezTo>
                  <a:cubicBezTo>
                    <a:pt x="36" y="156"/>
                    <a:pt x="36" y="156"/>
                    <a:pt x="12" y="179"/>
                  </a:cubicBezTo>
                  <a:cubicBezTo>
                    <a:pt x="0" y="215"/>
                    <a:pt x="0" y="251"/>
                    <a:pt x="12" y="298"/>
                  </a:cubicBezTo>
                  <a:cubicBezTo>
                    <a:pt x="36" y="322"/>
                    <a:pt x="48" y="358"/>
                    <a:pt x="71" y="382"/>
                  </a:cubicBezTo>
                  <a:cubicBezTo>
                    <a:pt x="95" y="394"/>
                    <a:pt x="107" y="394"/>
                    <a:pt x="119" y="418"/>
                  </a:cubicBezTo>
                  <a:cubicBezTo>
                    <a:pt x="155" y="429"/>
                    <a:pt x="191" y="441"/>
                    <a:pt x="226" y="441"/>
                  </a:cubicBezTo>
                  <a:cubicBezTo>
                    <a:pt x="250" y="441"/>
                    <a:pt x="286" y="441"/>
                    <a:pt x="298" y="429"/>
                  </a:cubicBezTo>
                  <a:cubicBezTo>
                    <a:pt x="333" y="418"/>
                    <a:pt x="345" y="394"/>
                    <a:pt x="369" y="382"/>
                  </a:cubicBezTo>
                  <a:cubicBezTo>
                    <a:pt x="429" y="334"/>
                    <a:pt x="452" y="251"/>
                    <a:pt x="429" y="179"/>
                  </a:cubicBezTo>
                  <a:cubicBezTo>
                    <a:pt x="429" y="156"/>
                    <a:pt x="429" y="156"/>
                    <a:pt x="417" y="144"/>
                  </a:cubicBezTo>
                  <a:cubicBezTo>
                    <a:pt x="417" y="132"/>
                    <a:pt x="405" y="120"/>
                    <a:pt x="405" y="96"/>
                  </a:cubicBezTo>
                  <a:cubicBezTo>
                    <a:pt x="393" y="72"/>
                    <a:pt x="369" y="60"/>
                    <a:pt x="345" y="37"/>
                  </a:cubicBezTo>
                  <a:cubicBezTo>
                    <a:pt x="333" y="25"/>
                    <a:pt x="310" y="25"/>
                    <a:pt x="298" y="13"/>
                  </a:cubicBezTo>
                  <a:cubicBezTo>
                    <a:pt x="274" y="1"/>
                    <a:pt x="250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8"/>
            <p:cNvSpPr/>
            <p:nvPr/>
          </p:nvSpPr>
          <p:spPr>
            <a:xfrm>
              <a:off x="1845432" y="4850242"/>
              <a:ext cx="21582" cy="21175"/>
            </a:xfrm>
            <a:custGeom>
              <a:avLst/>
              <a:gdLst/>
              <a:ahLst/>
              <a:cxnLst/>
              <a:rect l="l" t="t" r="r" b="b"/>
              <a:pathLst>
                <a:path w="477" h="468" extrusionOk="0">
                  <a:moveTo>
                    <a:pt x="238" y="0"/>
                  </a:moveTo>
                  <a:cubicBezTo>
                    <a:pt x="223" y="0"/>
                    <a:pt x="209" y="6"/>
                    <a:pt x="191" y="18"/>
                  </a:cubicBezTo>
                  <a:cubicBezTo>
                    <a:pt x="179" y="18"/>
                    <a:pt x="143" y="18"/>
                    <a:pt x="131" y="30"/>
                  </a:cubicBezTo>
                  <a:cubicBezTo>
                    <a:pt x="119" y="30"/>
                    <a:pt x="107" y="42"/>
                    <a:pt x="84" y="54"/>
                  </a:cubicBezTo>
                  <a:lnTo>
                    <a:pt x="48" y="101"/>
                  </a:lnTo>
                  <a:cubicBezTo>
                    <a:pt x="24" y="113"/>
                    <a:pt x="12" y="137"/>
                    <a:pt x="12" y="149"/>
                  </a:cubicBezTo>
                  <a:cubicBezTo>
                    <a:pt x="0" y="173"/>
                    <a:pt x="0" y="209"/>
                    <a:pt x="0" y="232"/>
                  </a:cubicBezTo>
                  <a:cubicBezTo>
                    <a:pt x="0" y="256"/>
                    <a:pt x="0" y="280"/>
                    <a:pt x="12" y="292"/>
                  </a:cubicBezTo>
                  <a:cubicBezTo>
                    <a:pt x="24" y="316"/>
                    <a:pt x="24" y="328"/>
                    <a:pt x="48" y="351"/>
                  </a:cubicBezTo>
                  <a:lnTo>
                    <a:pt x="72" y="399"/>
                  </a:lnTo>
                  <a:cubicBezTo>
                    <a:pt x="84" y="411"/>
                    <a:pt x="107" y="435"/>
                    <a:pt x="119" y="435"/>
                  </a:cubicBezTo>
                  <a:cubicBezTo>
                    <a:pt x="131" y="447"/>
                    <a:pt x="143" y="447"/>
                    <a:pt x="179" y="459"/>
                  </a:cubicBezTo>
                  <a:cubicBezTo>
                    <a:pt x="191" y="465"/>
                    <a:pt x="206" y="468"/>
                    <a:pt x="220" y="468"/>
                  </a:cubicBezTo>
                  <a:cubicBezTo>
                    <a:pt x="235" y="468"/>
                    <a:pt x="250" y="465"/>
                    <a:pt x="262" y="459"/>
                  </a:cubicBezTo>
                  <a:cubicBezTo>
                    <a:pt x="286" y="459"/>
                    <a:pt x="310" y="459"/>
                    <a:pt x="322" y="447"/>
                  </a:cubicBezTo>
                  <a:cubicBezTo>
                    <a:pt x="357" y="435"/>
                    <a:pt x="381" y="411"/>
                    <a:pt x="405" y="399"/>
                  </a:cubicBezTo>
                  <a:lnTo>
                    <a:pt x="417" y="387"/>
                  </a:lnTo>
                  <a:cubicBezTo>
                    <a:pt x="429" y="375"/>
                    <a:pt x="441" y="340"/>
                    <a:pt x="465" y="328"/>
                  </a:cubicBezTo>
                  <a:cubicBezTo>
                    <a:pt x="476" y="292"/>
                    <a:pt x="476" y="280"/>
                    <a:pt x="476" y="256"/>
                  </a:cubicBezTo>
                  <a:cubicBezTo>
                    <a:pt x="465" y="209"/>
                    <a:pt x="465" y="197"/>
                    <a:pt x="465" y="185"/>
                  </a:cubicBezTo>
                  <a:cubicBezTo>
                    <a:pt x="441" y="149"/>
                    <a:pt x="429" y="125"/>
                    <a:pt x="405" y="89"/>
                  </a:cubicBezTo>
                  <a:lnTo>
                    <a:pt x="381" y="78"/>
                  </a:lnTo>
                  <a:cubicBezTo>
                    <a:pt x="369" y="54"/>
                    <a:pt x="357" y="42"/>
                    <a:pt x="346" y="42"/>
                  </a:cubicBezTo>
                  <a:cubicBezTo>
                    <a:pt x="322" y="30"/>
                    <a:pt x="310" y="30"/>
                    <a:pt x="286" y="18"/>
                  </a:cubicBezTo>
                  <a:cubicBezTo>
                    <a:pt x="268" y="6"/>
                    <a:pt x="25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8"/>
            <p:cNvSpPr/>
            <p:nvPr/>
          </p:nvSpPr>
          <p:spPr>
            <a:xfrm>
              <a:off x="1942933" y="4802554"/>
              <a:ext cx="26423" cy="19998"/>
            </a:xfrm>
            <a:custGeom>
              <a:avLst/>
              <a:gdLst/>
              <a:ahLst/>
              <a:cxnLst/>
              <a:rect l="l" t="t" r="r" b="b"/>
              <a:pathLst>
                <a:path w="584" h="442" extrusionOk="0">
                  <a:moveTo>
                    <a:pt x="286" y="0"/>
                  </a:moveTo>
                  <a:cubicBezTo>
                    <a:pt x="0" y="0"/>
                    <a:pt x="0" y="441"/>
                    <a:pt x="286" y="441"/>
                  </a:cubicBezTo>
                  <a:cubicBezTo>
                    <a:pt x="584" y="429"/>
                    <a:pt x="584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8"/>
            <p:cNvSpPr/>
            <p:nvPr/>
          </p:nvSpPr>
          <p:spPr>
            <a:xfrm>
              <a:off x="1875067" y="4772376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50" y="1"/>
                  </a:moveTo>
                  <a:cubicBezTo>
                    <a:pt x="0" y="1"/>
                    <a:pt x="0" y="382"/>
                    <a:pt x="250" y="382"/>
                  </a:cubicBezTo>
                  <a:cubicBezTo>
                    <a:pt x="254" y="382"/>
                    <a:pt x="258" y="382"/>
                    <a:pt x="261" y="382"/>
                  </a:cubicBezTo>
                  <a:cubicBezTo>
                    <a:pt x="500" y="382"/>
                    <a:pt x="496" y="1"/>
                    <a:pt x="2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8"/>
            <p:cNvSpPr/>
            <p:nvPr/>
          </p:nvSpPr>
          <p:spPr>
            <a:xfrm>
              <a:off x="1873438" y="4722834"/>
              <a:ext cx="7058" cy="5429"/>
            </a:xfrm>
            <a:custGeom>
              <a:avLst/>
              <a:gdLst/>
              <a:ahLst/>
              <a:cxnLst/>
              <a:rect l="l" t="t" r="r" b="b"/>
              <a:pathLst>
                <a:path w="156" h="120" extrusionOk="0">
                  <a:moveTo>
                    <a:pt x="84" y="0"/>
                  </a:moveTo>
                  <a:cubicBezTo>
                    <a:pt x="0" y="0"/>
                    <a:pt x="0" y="119"/>
                    <a:pt x="84" y="119"/>
                  </a:cubicBezTo>
                  <a:cubicBezTo>
                    <a:pt x="155" y="108"/>
                    <a:pt x="155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8"/>
            <p:cNvSpPr/>
            <p:nvPr/>
          </p:nvSpPr>
          <p:spPr>
            <a:xfrm>
              <a:off x="2009170" y="4712066"/>
              <a:ext cx="17284" cy="17827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0"/>
                  </a:moveTo>
                  <a:cubicBezTo>
                    <a:pt x="156" y="0"/>
                    <a:pt x="144" y="0"/>
                    <a:pt x="120" y="24"/>
                  </a:cubicBezTo>
                  <a:cubicBezTo>
                    <a:pt x="84" y="36"/>
                    <a:pt x="72" y="36"/>
                    <a:pt x="60" y="60"/>
                  </a:cubicBezTo>
                  <a:cubicBezTo>
                    <a:pt x="36" y="84"/>
                    <a:pt x="25" y="96"/>
                    <a:pt x="13" y="119"/>
                  </a:cubicBezTo>
                  <a:cubicBezTo>
                    <a:pt x="1" y="131"/>
                    <a:pt x="1" y="167"/>
                    <a:pt x="1" y="191"/>
                  </a:cubicBezTo>
                  <a:lnTo>
                    <a:pt x="1" y="238"/>
                  </a:lnTo>
                  <a:lnTo>
                    <a:pt x="36" y="334"/>
                  </a:lnTo>
                  <a:cubicBezTo>
                    <a:pt x="60" y="346"/>
                    <a:pt x="72" y="346"/>
                    <a:pt x="84" y="357"/>
                  </a:cubicBezTo>
                  <a:cubicBezTo>
                    <a:pt x="120" y="381"/>
                    <a:pt x="144" y="393"/>
                    <a:pt x="179" y="393"/>
                  </a:cubicBezTo>
                  <a:cubicBezTo>
                    <a:pt x="203" y="393"/>
                    <a:pt x="215" y="393"/>
                    <a:pt x="251" y="381"/>
                  </a:cubicBezTo>
                  <a:cubicBezTo>
                    <a:pt x="275" y="357"/>
                    <a:pt x="298" y="357"/>
                    <a:pt x="310" y="334"/>
                  </a:cubicBezTo>
                  <a:cubicBezTo>
                    <a:pt x="322" y="322"/>
                    <a:pt x="334" y="298"/>
                    <a:pt x="358" y="274"/>
                  </a:cubicBezTo>
                  <a:cubicBezTo>
                    <a:pt x="370" y="262"/>
                    <a:pt x="370" y="226"/>
                    <a:pt x="370" y="203"/>
                  </a:cubicBezTo>
                  <a:cubicBezTo>
                    <a:pt x="382" y="203"/>
                    <a:pt x="370" y="179"/>
                    <a:pt x="370" y="155"/>
                  </a:cubicBezTo>
                  <a:lnTo>
                    <a:pt x="322" y="60"/>
                  </a:lnTo>
                  <a:lnTo>
                    <a:pt x="275" y="36"/>
                  </a:lnTo>
                  <a:cubicBezTo>
                    <a:pt x="251" y="24"/>
                    <a:pt x="215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8"/>
            <p:cNvSpPr/>
            <p:nvPr/>
          </p:nvSpPr>
          <p:spPr>
            <a:xfrm>
              <a:off x="1826565" y="4789614"/>
              <a:ext cx="14569" cy="8144"/>
            </a:xfrm>
            <a:custGeom>
              <a:avLst/>
              <a:gdLst/>
              <a:ahLst/>
              <a:cxnLst/>
              <a:rect l="l" t="t" r="r" b="b"/>
              <a:pathLst>
                <a:path w="322" h="180" extrusionOk="0">
                  <a:moveTo>
                    <a:pt x="251" y="1"/>
                  </a:moveTo>
                  <a:cubicBezTo>
                    <a:pt x="227" y="1"/>
                    <a:pt x="179" y="1"/>
                    <a:pt x="143" y="13"/>
                  </a:cubicBezTo>
                  <a:cubicBezTo>
                    <a:pt x="120" y="13"/>
                    <a:pt x="84" y="36"/>
                    <a:pt x="60" y="36"/>
                  </a:cubicBezTo>
                  <a:cubicBezTo>
                    <a:pt x="48" y="36"/>
                    <a:pt x="24" y="48"/>
                    <a:pt x="12" y="60"/>
                  </a:cubicBezTo>
                  <a:cubicBezTo>
                    <a:pt x="1" y="72"/>
                    <a:pt x="1" y="108"/>
                    <a:pt x="1" y="120"/>
                  </a:cubicBezTo>
                  <a:cubicBezTo>
                    <a:pt x="1" y="132"/>
                    <a:pt x="12" y="156"/>
                    <a:pt x="24" y="167"/>
                  </a:cubicBezTo>
                  <a:cubicBezTo>
                    <a:pt x="48" y="179"/>
                    <a:pt x="72" y="179"/>
                    <a:pt x="84" y="179"/>
                  </a:cubicBezTo>
                  <a:cubicBezTo>
                    <a:pt x="120" y="179"/>
                    <a:pt x="143" y="167"/>
                    <a:pt x="179" y="167"/>
                  </a:cubicBezTo>
                  <a:cubicBezTo>
                    <a:pt x="191" y="167"/>
                    <a:pt x="203" y="156"/>
                    <a:pt x="239" y="156"/>
                  </a:cubicBezTo>
                  <a:cubicBezTo>
                    <a:pt x="251" y="156"/>
                    <a:pt x="262" y="132"/>
                    <a:pt x="286" y="132"/>
                  </a:cubicBezTo>
                  <a:cubicBezTo>
                    <a:pt x="286" y="132"/>
                    <a:pt x="298" y="132"/>
                    <a:pt x="298" y="120"/>
                  </a:cubicBezTo>
                  <a:lnTo>
                    <a:pt x="310" y="108"/>
                  </a:lnTo>
                  <a:cubicBezTo>
                    <a:pt x="322" y="72"/>
                    <a:pt x="322" y="60"/>
                    <a:pt x="310" y="48"/>
                  </a:cubicBezTo>
                  <a:cubicBezTo>
                    <a:pt x="298" y="13"/>
                    <a:pt x="286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8"/>
            <p:cNvSpPr/>
            <p:nvPr/>
          </p:nvSpPr>
          <p:spPr>
            <a:xfrm>
              <a:off x="1940218" y="4722834"/>
              <a:ext cx="15655" cy="16198"/>
            </a:xfrm>
            <a:custGeom>
              <a:avLst/>
              <a:gdLst/>
              <a:ahLst/>
              <a:cxnLst/>
              <a:rect l="l" t="t" r="r" b="b"/>
              <a:pathLst>
                <a:path w="346" h="358" extrusionOk="0">
                  <a:moveTo>
                    <a:pt x="179" y="0"/>
                  </a:moveTo>
                  <a:cubicBezTo>
                    <a:pt x="156" y="0"/>
                    <a:pt x="132" y="0"/>
                    <a:pt x="108" y="24"/>
                  </a:cubicBezTo>
                  <a:cubicBezTo>
                    <a:pt x="96" y="24"/>
                    <a:pt x="60" y="36"/>
                    <a:pt x="48" y="48"/>
                  </a:cubicBezTo>
                  <a:cubicBezTo>
                    <a:pt x="36" y="60"/>
                    <a:pt x="13" y="84"/>
                    <a:pt x="13" y="108"/>
                  </a:cubicBezTo>
                  <a:cubicBezTo>
                    <a:pt x="1" y="119"/>
                    <a:pt x="1" y="155"/>
                    <a:pt x="1" y="179"/>
                  </a:cubicBezTo>
                  <a:lnTo>
                    <a:pt x="1" y="227"/>
                  </a:lnTo>
                  <a:cubicBezTo>
                    <a:pt x="13" y="262"/>
                    <a:pt x="36" y="286"/>
                    <a:pt x="48" y="298"/>
                  </a:cubicBezTo>
                  <a:cubicBezTo>
                    <a:pt x="60" y="322"/>
                    <a:pt x="72" y="322"/>
                    <a:pt x="72" y="334"/>
                  </a:cubicBezTo>
                  <a:cubicBezTo>
                    <a:pt x="108" y="346"/>
                    <a:pt x="132" y="358"/>
                    <a:pt x="167" y="358"/>
                  </a:cubicBezTo>
                  <a:cubicBezTo>
                    <a:pt x="191" y="358"/>
                    <a:pt x="215" y="358"/>
                    <a:pt x="239" y="346"/>
                  </a:cubicBezTo>
                  <a:cubicBezTo>
                    <a:pt x="251" y="346"/>
                    <a:pt x="286" y="334"/>
                    <a:pt x="298" y="322"/>
                  </a:cubicBezTo>
                  <a:cubicBezTo>
                    <a:pt x="310" y="298"/>
                    <a:pt x="334" y="286"/>
                    <a:pt x="334" y="262"/>
                  </a:cubicBezTo>
                  <a:cubicBezTo>
                    <a:pt x="346" y="238"/>
                    <a:pt x="346" y="215"/>
                    <a:pt x="346" y="179"/>
                  </a:cubicBezTo>
                  <a:lnTo>
                    <a:pt x="346" y="143"/>
                  </a:lnTo>
                  <a:cubicBezTo>
                    <a:pt x="334" y="108"/>
                    <a:pt x="310" y="84"/>
                    <a:pt x="298" y="60"/>
                  </a:cubicBezTo>
                  <a:cubicBezTo>
                    <a:pt x="286" y="48"/>
                    <a:pt x="275" y="48"/>
                    <a:pt x="275" y="36"/>
                  </a:cubicBezTo>
                  <a:cubicBezTo>
                    <a:pt x="239" y="24"/>
                    <a:pt x="215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8"/>
            <p:cNvSpPr/>
            <p:nvPr/>
          </p:nvSpPr>
          <p:spPr>
            <a:xfrm>
              <a:off x="1169349" y="4787488"/>
              <a:ext cx="19998" cy="19953"/>
            </a:xfrm>
            <a:custGeom>
              <a:avLst/>
              <a:gdLst/>
              <a:ahLst/>
              <a:cxnLst/>
              <a:rect l="l" t="t" r="r" b="b"/>
              <a:pathLst>
                <a:path w="442" h="441" extrusionOk="0">
                  <a:moveTo>
                    <a:pt x="227" y="0"/>
                  </a:moveTo>
                  <a:cubicBezTo>
                    <a:pt x="191" y="0"/>
                    <a:pt x="168" y="0"/>
                    <a:pt x="132" y="12"/>
                  </a:cubicBezTo>
                  <a:cubicBezTo>
                    <a:pt x="108" y="36"/>
                    <a:pt x="84" y="48"/>
                    <a:pt x="60" y="60"/>
                  </a:cubicBezTo>
                  <a:cubicBezTo>
                    <a:pt x="49" y="72"/>
                    <a:pt x="25" y="107"/>
                    <a:pt x="13" y="131"/>
                  </a:cubicBezTo>
                  <a:cubicBezTo>
                    <a:pt x="1" y="167"/>
                    <a:pt x="1" y="191"/>
                    <a:pt x="1" y="226"/>
                  </a:cubicBezTo>
                  <a:cubicBezTo>
                    <a:pt x="1" y="238"/>
                    <a:pt x="1" y="274"/>
                    <a:pt x="13" y="286"/>
                  </a:cubicBezTo>
                  <a:cubicBezTo>
                    <a:pt x="25" y="310"/>
                    <a:pt x="49" y="357"/>
                    <a:pt x="72" y="369"/>
                  </a:cubicBezTo>
                  <a:lnTo>
                    <a:pt x="120" y="405"/>
                  </a:lnTo>
                  <a:cubicBezTo>
                    <a:pt x="144" y="417"/>
                    <a:pt x="191" y="441"/>
                    <a:pt x="227" y="441"/>
                  </a:cubicBezTo>
                  <a:cubicBezTo>
                    <a:pt x="251" y="441"/>
                    <a:pt x="287" y="441"/>
                    <a:pt x="310" y="417"/>
                  </a:cubicBezTo>
                  <a:cubicBezTo>
                    <a:pt x="346" y="405"/>
                    <a:pt x="358" y="393"/>
                    <a:pt x="382" y="381"/>
                  </a:cubicBezTo>
                  <a:cubicBezTo>
                    <a:pt x="406" y="357"/>
                    <a:pt x="418" y="333"/>
                    <a:pt x="430" y="298"/>
                  </a:cubicBezTo>
                  <a:cubicBezTo>
                    <a:pt x="441" y="274"/>
                    <a:pt x="441" y="238"/>
                    <a:pt x="441" y="214"/>
                  </a:cubicBezTo>
                  <a:cubicBezTo>
                    <a:pt x="441" y="179"/>
                    <a:pt x="430" y="167"/>
                    <a:pt x="430" y="155"/>
                  </a:cubicBezTo>
                  <a:cubicBezTo>
                    <a:pt x="418" y="119"/>
                    <a:pt x="406" y="83"/>
                    <a:pt x="370" y="60"/>
                  </a:cubicBezTo>
                  <a:cubicBezTo>
                    <a:pt x="358" y="48"/>
                    <a:pt x="346" y="48"/>
                    <a:pt x="322" y="36"/>
                  </a:cubicBezTo>
                  <a:cubicBezTo>
                    <a:pt x="299" y="12"/>
                    <a:pt x="251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8"/>
            <p:cNvSpPr/>
            <p:nvPr/>
          </p:nvSpPr>
          <p:spPr>
            <a:xfrm>
              <a:off x="1120892" y="4754053"/>
              <a:ext cx="16741" cy="17284"/>
            </a:xfrm>
            <a:custGeom>
              <a:avLst/>
              <a:gdLst/>
              <a:ahLst/>
              <a:cxnLst/>
              <a:rect l="l" t="t" r="r" b="b"/>
              <a:pathLst>
                <a:path w="370" h="382" extrusionOk="0">
                  <a:moveTo>
                    <a:pt x="155" y="1"/>
                  </a:moveTo>
                  <a:cubicBezTo>
                    <a:pt x="143" y="1"/>
                    <a:pt x="119" y="13"/>
                    <a:pt x="96" y="25"/>
                  </a:cubicBezTo>
                  <a:lnTo>
                    <a:pt x="84" y="49"/>
                  </a:lnTo>
                  <a:lnTo>
                    <a:pt x="72" y="60"/>
                  </a:lnTo>
                  <a:lnTo>
                    <a:pt x="60" y="72"/>
                  </a:lnTo>
                  <a:cubicBezTo>
                    <a:pt x="36" y="84"/>
                    <a:pt x="36" y="108"/>
                    <a:pt x="24" y="108"/>
                  </a:cubicBezTo>
                  <a:cubicBezTo>
                    <a:pt x="24" y="120"/>
                    <a:pt x="12" y="132"/>
                    <a:pt x="12" y="144"/>
                  </a:cubicBezTo>
                  <a:cubicBezTo>
                    <a:pt x="12" y="180"/>
                    <a:pt x="0" y="191"/>
                    <a:pt x="12" y="227"/>
                  </a:cubicBezTo>
                  <a:cubicBezTo>
                    <a:pt x="12" y="239"/>
                    <a:pt x="12" y="251"/>
                    <a:pt x="24" y="263"/>
                  </a:cubicBezTo>
                  <a:cubicBezTo>
                    <a:pt x="24" y="287"/>
                    <a:pt x="36" y="299"/>
                    <a:pt x="60" y="310"/>
                  </a:cubicBezTo>
                  <a:cubicBezTo>
                    <a:pt x="72" y="322"/>
                    <a:pt x="72" y="346"/>
                    <a:pt x="84" y="346"/>
                  </a:cubicBezTo>
                  <a:cubicBezTo>
                    <a:pt x="96" y="358"/>
                    <a:pt x="119" y="358"/>
                    <a:pt x="131" y="370"/>
                  </a:cubicBezTo>
                  <a:cubicBezTo>
                    <a:pt x="143" y="382"/>
                    <a:pt x="179" y="382"/>
                    <a:pt x="203" y="382"/>
                  </a:cubicBezTo>
                  <a:lnTo>
                    <a:pt x="250" y="382"/>
                  </a:lnTo>
                  <a:cubicBezTo>
                    <a:pt x="262" y="382"/>
                    <a:pt x="274" y="370"/>
                    <a:pt x="298" y="370"/>
                  </a:cubicBezTo>
                  <a:cubicBezTo>
                    <a:pt x="310" y="358"/>
                    <a:pt x="322" y="358"/>
                    <a:pt x="322" y="346"/>
                  </a:cubicBezTo>
                  <a:cubicBezTo>
                    <a:pt x="334" y="322"/>
                    <a:pt x="334" y="310"/>
                    <a:pt x="358" y="310"/>
                  </a:cubicBezTo>
                  <a:cubicBezTo>
                    <a:pt x="358" y="299"/>
                    <a:pt x="369" y="287"/>
                    <a:pt x="369" y="263"/>
                  </a:cubicBezTo>
                  <a:lnTo>
                    <a:pt x="369" y="191"/>
                  </a:lnTo>
                  <a:cubicBezTo>
                    <a:pt x="369" y="180"/>
                    <a:pt x="369" y="168"/>
                    <a:pt x="358" y="144"/>
                  </a:cubicBezTo>
                  <a:cubicBezTo>
                    <a:pt x="358" y="132"/>
                    <a:pt x="346" y="108"/>
                    <a:pt x="322" y="84"/>
                  </a:cubicBezTo>
                  <a:lnTo>
                    <a:pt x="310" y="72"/>
                  </a:lnTo>
                  <a:lnTo>
                    <a:pt x="298" y="60"/>
                  </a:lnTo>
                  <a:lnTo>
                    <a:pt x="274" y="49"/>
                  </a:lnTo>
                  <a:cubicBezTo>
                    <a:pt x="262" y="25"/>
                    <a:pt x="250" y="25"/>
                    <a:pt x="238" y="13"/>
                  </a:cubicBezTo>
                  <a:cubicBezTo>
                    <a:pt x="215" y="1"/>
                    <a:pt x="20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8"/>
            <p:cNvSpPr/>
            <p:nvPr/>
          </p:nvSpPr>
          <p:spPr>
            <a:xfrm>
              <a:off x="1151568" y="4678133"/>
              <a:ext cx="17827" cy="14026"/>
            </a:xfrm>
            <a:custGeom>
              <a:avLst/>
              <a:gdLst/>
              <a:ahLst/>
              <a:cxnLst/>
              <a:rect l="l" t="t" r="r" b="b"/>
              <a:pathLst>
                <a:path w="394" h="310" extrusionOk="0">
                  <a:moveTo>
                    <a:pt x="203" y="0"/>
                  </a:moveTo>
                  <a:cubicBezTo>
                    <a:pt x="1" y="0"/>
                    <a:pt x="1" y="310"/>
                    <a:pt x="203" y="310"/>
                  </a:cubicBezTo>
                  <a:cubicBezTo>
                    <a:pt x="394" y="310"/>
                    <a:pt x="394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8"/>
            <p:cNvSpPr/>
            <p:nvPr/>
          </p:nvSpPr>
          <p:spPr>
            <a:xfrm>
              <a:off x="1093972" y="4562308"/>
              <a:ext cx="21582" cy="16741"/>
            </a:xfrm>
            <a:custGeom>
              <a:avLst/>
              <a:gdLst/>
              <a:ahLst/>
              <a:cxnLst/>
              <a:rect l="l" t="t" r="r" b="b"/>
              <a:pathLst>
                <a:path w="477" h="370" extrusionOk="0">
                  <a:moveTo>
                    <a:pt x="238" y="0"/>
                  </a:moveTo>
                  <a:cubicBezTo>
                    <a:pt x="0" y="0"/>
                    <a:pt x="0" y="369"/>
                    <a:pt x="238" y="369"/>
                  </a:cubicBezTo>
                  <a:cubicBezTo>
                    <a:pt x="242" y="370"/>
                    <a:pt x="245" y="370"/>
                    <a:pt x="249" y="370"/>
                  </a:cubicBezTo>
                  <a:cubicBezTo>
                    <a:pt x="476" y="370"/>
                    <a:pt x="47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8"/>
            <p:cNvSpPr/>
            <p:nvPr/>
          </p:nvSpPr>
          <p:spPr>
            <a:xfrm>
              <a:off x="863951" y="4841329"/>
              <a:ext cx="19953" cy="17827"/>
            </a:xfrm>
            <a:custGeom>
              <a:avLst/>
              <a:gdLst/>
              <a:ahLst/>
              <a:cxnLst/>
              <a:rect l="l" t="t" r="r" b="b"/>
              <a:pathLst>
                <a:path w="441" h="394" extrusionOk="0">
                  <a:moveTo>
                    <a:pt x="226" y="1"/>
                  </a:moveTo>
                  <a:cubicBezTo>
                    <a:pt x="202" y="1"/>
                    <a:pt x="155" y="25"/>
                    <a:pt x="119" y="36"/>
                  </a:cubicBezTo>
                  <a:cubicBezTo>
                    <a:pt x="107" y="36"/>
                    <a:pt x="107" y="48"/>
                    <a:pt x="95" y="48"/>
                  </a:cubicBezTo>
                  <a:cubicBezTo>
                    <a:pt x="60" y="60"/>
                    <a:pt x="48" y="84"/>
                    <a:pt x="36" y="108"/>
                  </a:cubicBezTo>
                  <a:cubicBezTo>
                    <a:pt x="24" y="144"/>
                    <a:pt x="0" y="167"/>
                    <a:pt x="0" y="203"/>
                  </a:cubicBezTo>
                  <a:cubicBezTo>
                    <a:pt x="0" y="227"/>
                    <a:pt x="24" y="263"/>
                    <a:pt x="36" y="286"/>
                  </a:cubicBezTo>
                  <a:cubicBezTo>
                    <a:pt x="48" y="322"/>
                    <a:pt x="71" y="334"/>
                    <a:pt x="95" y="346"/>
                  </a:cubicBezTo>
                  <a:cubicBezTo>
                    <a:pt x="107" y="346"/>
                    <a:pt x="107" y="358"/>
                    <a:pt x="119" y="358"/>
                  </a:cubicBezTo>
                  <a:cubicBezTo>
                    <a:pt x="155" y="382"/>
                    <a:pt x="179" y="394"/>
                    <a:pt x="226" y="394"/>
                  </a:cubicBezTo>
                  <a:cubicBezTo>
                    <a:pt x="262" y="394"/>
                    <a:pt x="310" y="382"/>
                    <a:pt x="333" y="358"/>
                  </a:cubicBezTo>
                  <a:cubicBezTo>
                    <a:pt x="369" y="346"/>
                    <a:pt x="393" y="322"/>
                    <a:pt x="405" y="286"/>
                  </a:cubicBezTo>
                  <a:cubicBezTo>
                    <a:pt x="429" y="263"/>
                    <a:pt x="441" y="227"/>
                    <a:pt x="441" y="179"/>
                  </a:cubicBezTo>
                  <a:cubicBezTo>
                    <a:pt x="417" y="179"/>
                    <a:pt x="417" y="144"/>
                    <a:pt x="405" y="108"/>
                  </a:cubicBezTo>
                  <a:cubicBezTo>
                    <a:pt x="393" y="84"/>
                    <a:pt x="369" y="48"/>
                    <a:pt x="333" y="36"/>
                  </a:cubicBezTo>
                  <a:cubicBezTo>
                    <a:pt x="310" y="25"/>
                    <a:pt x="274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8"/>
            <p:cNvSpPr/>
            <p:nvPr/>
          </p:nvSpPr>
          <p:spPr>
            <a:xfrm>
              <a:off x="653294" y="4365134"/>
              <a:ext cx="23754" cy="25020"/>
            </a:xfrm>
            <a:custGeom>
              <a:avLst/>
              <a:gdLst/>
              <a:ahLst/>
              <a:cxnLst/>
              <a:rect l="l" t="t" r="r" b="b"/>
              <a:pathLst>
                <a:path w="525" h="553" extrusionOk="0">
                  <a:moveTo>
                    <a:pt x="310" y="1"/>
                  </a:moveTo>
                  <a:cubicBezTo>
                    <a:pt x="286" y="1"/>
                    <a:pt x="239" y="24"/>
                    <a:pt x="215" y="36"/>
                  </a:cubicBezTo>
                  <a:lnTo>
                    <a:pt x="179" y="36"/>
                  </a:lnTo>
                  <a:cubicBezTo>
                    <a:pt x="167" y="36"/>
                    <a:pt x="132" y="48"/>
                    <a:pt x="120" y="60"/>
                  </a:cubicBezTo>
                  <a:lnTo>
                    <a:pt x="72" y="108"/>
                  </a:lnTo>
                  <a:cubicBezTo>
                    <a:pt x="48" y="120"/>
                    <a:pt x="48" y="155"/>
                    <a:pt x="36" y="167"/>
                  </a:cubicBezTo>
                  <a:cubicBezTo>
                    <a:pt x="13" y="203"/>
                    <a:pt x="1" y="227"/>
                    <a:pt x="1" y="263"/>
                  </a:cubicBezTo>
                  <a:lnTo>
                    <a:pt x="1" y="358"/>
                  </a:lnTo>
                  <a:lnTo>
                    <a:pt x="36" y="417"/>
                  </a:lnTo>
                  <a:cubicBezTo>
                    <a:pt x="48" y="453"/>
                    <a:pt x="60" y="465"/>
                    <a:pt x="96" y="501"/>
                  </a:cubicBezTo>
                  <a:cubicBezTo>
                    <a:pt x="108" y="513"/>
                    <a:pt x="120" y="525"/>
                    <a:pt x="155" y="525"/>
                  </a:cubicBezTo>
                  <a:cubicBezTo>
                    <a:pt x="173" y="542"/>
                    <a:pt x="197" y="553"/>
                    <a:pt x="218" y="553"/>
                  </a:cubicBezTo>
                  <a:cubicBezTo>
                    <a:pt x="225" y="553"/>
                    <a:pt x="232" y="552"/>
                    <a:pt x="239" y="548"/>
                  </a:cubicBezTo>
                  <a:cubicBezTo>
                    <a:pt x="263" y="548"/>
                    <a:pt x="286" y="548"/>
                    <a:pt x="298" y="525"/>
                  </a:cubicBezTo>
                  <a:cubicBezTo>
                    <a:pt x="346" y="513"/>
                    <a:pt x="370" y="501"/>
                    <a:pt x="406" y="465"/>
                  </a:cubicBezTo>
                  <a:cubicBezTo>
                    <a:pt x="406" y="465"/>
                    <a:pt x="406" y="453"/>
                    <a:pt x="417" y="453"/>
                  </a:cubicBezTo>
                  <a:cubicBezTo>
                    <a:pt x="453" y="417"/>
                    <a:pt x="477" y="382"/>
                    <a:pt x="477" y="346"/>
                  </a:cubicBezTo>
                  <a:cubicBezTo>
                    <a:pt x="525" y="346"/>
                    <a:pt x="525" y="322"/>
                    <a:pt x="525" y="310"/>
                  </a:cubicBezTo>
                  <a:lnTo>
                    <a:pt x="525" y="274"/>
                  </a:lnTo>
                  <a:lnTo>
                    <a:pt x="525" y="251"/>
                  </a:lnTo>
                  <a:lnTo>
                    <a:pt x="525" y="215"/>
                  </a:lnTo>
                  <a:cubicBezTo>
                    <a:pt x="525" y="179"/>
                    <a:pt x="513" y="144"/>
                    <a:pt x="501" y="108"/>
                  </a:cubicBezTo>
                  <a:cubicBezTo>
                    <a:pt x="477" y="84"/>
                    <a:pt x="453" y="60"/>
                    <a:pt x="417" y="36"/>
                  </a:cubicBezTo>
                  <a:cubicBezTo>
                    <a:pt x="394" y="24"/>
                    <a:pt x="358" y="1"/>
                    <a:pt x="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8"/>
            <p:cNvSpPr/>
            <p:nvPr/>
          </p:nvSpPr>
          <p:spPr>
            <a:xfrm>
              <a:off x="741656" y="4382372"/>
              <a:ext cx="18369" cy="17284"/>
            </a:xfrm>
            <a:custGeom>
              <a:avLst/>
              <a:gdLst/>
              <a:ahLst/>
              <a:cxnLst/>
              <a:rect l="l" t="t" r="r" b="b"/>
              <a:pathLst>
                <a:path w="406" h="382" extrusionOk="0">
                  <a:moveTo>
                    <a:pt x="191" y="1"/>
                  </a:moveTo>
                  <a:cubicBezTo>
                    <a:pt x="167" y="1"/>
                    <a:pt x="155" y="1"/>
                    <a:pt x="119" y="13"/>
                  </a:cubicBezTo>
                  <a:cubicBezTo>
                    <a:pt x="96" y="24"/>
                    <a:pt x="72" y="24"/>
                    <a:pt x="60" y="60"/>
                  </a:cubicBezTo>
                  <a:cubicBezTo>
                    <a:pt x="48" y="72"/>
                    <a:pt x="36" y="96"/>
                    <a:pt x="12" y="120"/>
                  </a:cubicBezTo>
                  <a:cubicBezTo>
                    <a:pt x="0" y="144"/>
                    <a:pt x="0" y="155"/>
                    <a:pt x="0" y="191"/>
                  </a:cubicBezTo>
                  <a:lnTo>
                    <a:pt x="0" y="239"/>
                  </a:lnTo>
                  <a:lnTo>
                    <a:pt x="48" y="322"/>
                  </a:lnTo>
                  <a:cubicBezTo>
                    <a:pt x="60" y="334"/>
                    <a:pt x="72" y="334"/>
                    <a:pt x="96" y="358"/>
                  </a:cubicBezTo>
                  <a:cubicBezTo>
                    <a:pt x="119" y="370"/>
                    <a:pt x="143" y="382"/>
                    <a:pt x="191" y="382"/>
                  </a:cubicBezTo>
                  <a:cubicBezTo>
                    <a:pt x="227" y="382"/>
                    <a:pt x="238" y="382"/>
                    <a:pt x="274" y="370"/>
                  </a:cubicBezTo>
                  <a:cubicBezTo>
                    <a:pt x="298" y="358"/>
                    <a:pt x="310" y="358"/>
                    <a:pt x="334" y="322"/>
                  </a:cubicBezTo>
                  <a:cubicBezTo>
                    <a:pt x="346" y="310"/>
                    <a:pt x="358" y="286"/>
                    <a:pt x="369" y="263"/>
                  </a:cubicBezTo>
                  <a:cubicBezTo>
                    <a:pt x="393" y="239"/>
                    <a:pt x="393" y="227"/>
                    <a:pt x="393" y="191"/>
                  </a:cubicBezTo>
                  <a:cubicBezTo>
                    <a:pt x="405" y="179"/>
                    <a:pt x="405" y="167"/>
                    <a:pt x="393" y="144"/>
                  </a:cubicBezTo>
                  <a:lnTo>
                    <a:pt x="346" y="60"/>
                  </a:lnTo>
                  <a:cubicBezTo>
                    <a:pt x="334" y="48"/>
                    <a:pt x="310" y="48"/>
                    <a:pt x="298" y="24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8"/>
            <p:cNvSpPr/>
            <p:nvPr/>
          </p:nvSpPr>
          <p:spPr>
            <a:xfrm>
              <a:off x="668405" y="4464264"/>
              <a:ext cx="10814" cy="9185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0" y="0"/>
                    <a:pt x="0" y="203"/>
                    <a:pt x="119" y="203"/>
                  </a:cubicBezTo>
                  <a:cubicBezTo>
                    <a:pt x="238" y="203"/>
                    <a:pt x="238" y="0"/>
                    <a:pt x="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38"/>
            <p:cNvSpPr/>
            <p:nvPr/>
          </p:nvSpPr>
          <p:spPr>
            <a:xfrm>
              <a:off x="1350370" y="4830560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9" y="1"/>
                  </a:moveTo>
                  <a:cubicBezTo>
                    <a:pt x="0" y="1"/>
                    <a:pt x="0" y="382"/>
                    <a:pt x="239" y="382"/>
                  </a:cubicBezTo>
                  <a:cubicBezTo>
                    <a:pt x="477" y="382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38"/>
            <p:cNvSpPr/>
            <p:nvPr/>
          </p:nvSpPr>
          <p:spPr>
            <a:xfrm>
              <a:off x="1404256" y="4690530"/>
              <a:ext cx="21039" cy="20496"/>
            </a:xfrm>
            <a:custGeom>
              <a:avLst/>
              <a:gdLst/>
              <a:ahLst/>
              <a:cxnLst/>
              <a:rect l="l" t="t" r="r" b="b"/>
              <a:pathLst>
                <a:path w="465" h="453" extrusionOk="0">
                  <a:moveTo>
                    <a:pt x="226" y="0"/>
                  </a:moveTo>
                  <a:cubicBezTo>
                    <a:pt x="191" y="0"/>
                    <a:pt x="167" y="0"/>
                    <a:pt x="131" y="12"/>
                  </a:cubicBezTo>
                  <a:cubicBezTo>
                    <a:pt x="107" y="36"/>
                    <a:pt x="71" y="48"/>
                    <a:pt x="60" y="60"/>
                  </a:cubicBezTo>
                  <a:cubicBezTo>
                    <a:pt x="36" y="71"/>
                    <a:pt x="12" y="107"/>
                    <a:pt x="12" y="131"/>
                  </a:cubicBezTo>
                  <a:cubicBezTo>
                    <a:pt x="0" y="167"/>
                    <a:pt x="0" y="191"/>
                    <a:pt x="0" y="226"/>
                  </a:cubicBezTo>
                  <a:cubicBezTo>
                    <a:pt x="0" y="238"/>
                    <a:pt x="0" y="274"/>
                    <a:pt x="12" y="286"/>
                  </a:cubicBezTo>
                  <a:cubicBezTo>
                    <a:pt x="36" y="333"/>
                    <a:pt x="48" y="357"/>
                    <a:pt x="71" y="393"/>
                  </a:cubicBezTo>
                  <a:cubicBezTo>
                    <a:pt x="95" y="405"/>
                    <a:pt x="107" y="417"/>
                    <a:pt x="119" y="417"/>
                  </a:cubicBezTo>
                  <a:cubicBezTo>
                    <a:pt x="155" y="441"/>
                    <a:pt x="191" y="452"/>
                    <a:pt x="238" y="452"/>
                  </a:cubicBezTo>
                  <a:cubicBezTo>
                    <a:pt x="274" y="452"/>
                    <a:pt x="298" y="452"/>
                    <a:pt x="333" y="441"/>
                  </a:cubicBezTo>
                  <a:cubicBezTo>
                    <a:pt x="357" y="417"/>
                    <a:pt x="393" y="405"/>
                    <a:pt x="405" y="393"/>
                  </a:cubicBezTo>
                  <a:cubicBezTo>
                    <a:pt x="429" y="381"/>
                    <a:pt x="452" y="345"/>
                    <a:pt x="452" y="321"/>
                  </a:cubicBezTo>
                  <a:cubicBezTo>
                    <a:pt x="464" y="286"/>
                    <a:pt x="464" y="262"/>
                    <a:pt x="464" y="226"/>
                  </a:cubicBezTo>
                  <a:cubicBezTo>
                    <a:pt x="452" y="214"/>
                    <a:pt x="452" y="179"/>
                    <a:pt x="452" y="167"/>
                  </a:cubicBezTo>
                  <a:cubicBezTo>
                    <a:pt x="429" y="119"/>
                    <a:pt x="417" y="95"/>
                    <a:pt x="393" y="60"/>
                  </a:cubicBezTo>
                  <a:cubicBezTo>
                    <a:pt x="369" y="48"/>
                    <a:pt x="357" y="36"/>
                    <a:pt x="345" y="36"/>
                  </a:cubicBezTo>
                  <a:cubicBezTo>
                    <a:pt x="310" y="12"/>
                    <a:pt x="274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38"/>
            <p:cNvSpPr/>
            <p:nvPr/>
          </p:nvSpPr>
          <p:spPr>
            <a:xfrm>
              <a:off x="1437103" y="4743284"/>
              <a:ext cx="24297" cy="18912"/>
            </a:xfrm>
            <a:custGeom>
              <a:avLst/>
              <a:gdLst/>
              <a:ahLst/>
              <a:cxnLst/>
              <a:rect l="l" t="t" r="r" b="b"/>
              <a:pathLst>
                <a:path w="537" h="418" extrusionOk="0">
                  <a:moveTo>
                    <a:pt x="274" y="1"/>
                  </a:moveTo>
                  <a:cubicBezTo>
                    <a:pt x="0" y="1"/>
                    <a:pt x="0" y="418"/>
                    <a:pt x="274" y="418"/>
                  </a:cubicBezTo>
                  <a:cubicBezTo>
                    <a:pt x="536" y="406"/>
                    <a:pt x="536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38"/>
            <p:cNvSpPr/>
            <p:nvPr/>
          </p:nvSpPr>
          <p:spPr>
            <a:xfrm>
              <a:off x="1390773" y="4732516"/>
              <a:ext cx="15112" cy="11356"/>
            </a:xfrm>
            <a:custGeom>
              <a:avLst/>
              <a:gdLst/>
              <a:ahLst/>
              <a:cxnLst/>
              <a:rect l="l" t="t" r="r" b="b"/>
              <a:pathLst>
                <a:path w="334" h="251" extrusionOk="0">
                  <a:moveTo>
                    <a:pt x="167" y="1"/>
                  </a:moveTo>
                  <a:cubicBezTo>
                    <a:pt x="0" y="1"/>
                    <a:pt x="0" y="251"/>
                    <a:pt x="167" y="251"/>
                  </a:cubicBezTo>
                  <a:cubicBezTo>
                    <a:pt x="334" y="251"/>
                    <a:pt x="334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40" name="Google Shape;2340;p38"/>
          <p:cNvSpPr/>
          <p:nvPr/>
        </p:nvSpPr>
        <p:spPr>
          <a:xfrm>
            <a:off x="259609" y="4715417"/>
            <a:ext cx="700961" cy="416786"/>
          </a:xfrm>
          <a:custGeom>
            <a:avLst/>
            <a:gdLst/>
            <a:ahLst/>
            <a:cxnLst/>
            <a:rect l="l" t="t" r="r" b="b"/>
            <a:pathLst>
              <a:path w="13574" h="8071" extrusionOk="0">
                <a:moveTo>
                  <a:pt x="6092" y="0"/>
                </a:moveTo>
                <a:cubicBezTo>
                  <a:pt x="5733" y="0"/>
                  <a:pt x="5369" y="110"/>
                  <a:pt x="5084" y="321"/>
                </a:cubicBezTo>
                <a:cubicBezTo>
                  <a:pt x="4477" y="773"/>
                  <a:pt x="4191" y="1559"/>
                  <a:pt x="4227" y="2309"/>
                </a:cubicBezTo>
                <a:cubicBezTo>
                  <a:pt x="4240" y="2711"/>
                  <a:pt x="4341" y="3105"/>
                  <a:pt x="4493" y="3483"/>
                </a:cubicBezTo>
                <a:lnTo>
                  <a:pt x="4493" y="3483"/>
                </a:lnTo>
                <a:cubicBezTo>
                  <a:pt x="4416" y="3383"/>
                  <a:pt x="4328" y="3292"/>
                  <a:pt x="4227" y="3214"/>
                </a:cubicBezTo>
                <a:cubicBezTo>
                  <a:pt x="4051" y="3086"/>
                  <a:pt x="3830" y="3018"/>
                  <a:pt x="3617" y="3018"/>
                </a:cubicBezTo>
                <a:cubicBezTo>
                  <a:pt x="3356" y="3018"/>
                  <a:pt x="3108" y="3122"/>
                  <a:pt x="2977" y="3345"/>
                </a:cubicBezTo>
                <a:cubicBezTo>
                  <a:pt x="2870" y="3512"/>
                  <a:pt x="2858" y="3702"/>
                  <a:pt x="2858" y="3893"/>
                </a:cubicBezTo>
                <a:cubicBezTo>
                  <a:pt x="2858" y="4369"/>
                  <a:pt x="2977" y="4869"/>
                  <a:pt x="3179" y="5298"/>
                </a:cubicBezTo>
                <a:cubicBezTo>
                  <a:pt x="2739" y="4548"/>
                  <a:pt x="1917" y="4036"/>
                  <a:pt x="1060" y="3940"/>
                </a:cubicBezTo>
                <a:cubicBezTo>
                  <a:pt x="1012" y="3937"/>
                  <a:pt x="963" y="3936"/>
                  <a:pt x="914" y="3936"/>
                </a:cubicBezTo>
                <a:cubicBezTo>
                  <a:pt x="575" y="3936"/>
                  <a:pt x="229" y="4016"/>
                  <a:pt x="83" y="4298"/>
                </a:cubicBezTo>
                <a:cubicBezTo>
                  <a:pt x="0" y="4476"/>
                  <a:pt x="12" y="4690"/>
                  <a:pt x="48" y="4881"/>
                </a:cubicBezTo>
                <a:cubicBezTo>
                  <a:pt x="549" y="7701"/>
                  <a:pt x="4265" y="8071"/>
                  <a:pt x="7303" y="8071"/>
                </a:cubicBezTo>
                <a:cubicBezTo>
                  <a:pt x="8382" y="8071"/>
                  <a:pt x="9375" y="8024"/>
                  <a:pt x="10109" y="8024"/>
                </a:cubicBezTo>
                <a:cubicBezTo>
                  <a:pt x="10597" y="8024"/>
                  <a:pt x="11085" y="8024"/>
                  <a:pt x="11537" y="7810"/>
                </a:cubicBezTo>
                <a:cubicBezTo>
                  <a:pt x="12085" y="7560"/>
                  <a:pt x="12454" y="7012"/>
                  <a:pt x="12764" y="6476"/>
                </a:cubicBezTo>
                <a:cubicBezTo>
                  <a:pt x="13157" y="5833"/>
                  <a:pt x="13502" y="5131"/>
                  <a:pt x="13561" y="4393"/>
                </a:cubicBezTo>
                <a:cubicBezTo>
                  <a:pt x="13573" y="4155"/>
                  <a:pt x="13561" y="3917"/>
                  <a:pt x="13418" y="3714"/>
                </a:cubicBezTo>
                <a:cubicBezTo>
                  <a:pt x="13283" y="3531"/>
                  <a:pt x="13059" y="3448"/>
                  <a:pt x="12827" y="3448"/>
                </a:cubicBezTo>
                <a:cubicBezTo>
                  <a:pt x="12652" y="3448"/>
                  <a:pt x="12472" y="3496"/>
                  <a:pt x="12323" y="3583"/>
                </a:cubicBezTo>
                <a:cubicBezTo>
                  <a:pt x="11966" y="3797"/>
                  <a:pt x="11752" y="4155"/>
                  <a:pt x="11549" y="4512"/>
                </a:cubicBezTo>
                <a:cubicBezTo>
                  <a:pt x="11621" y="4071"/>
                  <a:pt x="11609" y="3619"/>
                  <a:pt x="11537" y="3178"/>
                </a:cubicBezTo>
                <a:cubicBezTo>
                  <a:pt x="11502" y="3047"/>
                  <a:pt x="11478" y="2916"/>
                  <a:pt x="11383" y="2821"/>
                </a:cubicBezTo>
                <a:cubicBezTo>
                  <a:pt x="11301" y="2735"/>
                  <a:pt x="11197" y="2699"/>
                  <a:pt x="11086" y="2699"/>
                </a:cubicBezTo>
                <a:cubicBezTo>
                  <a:pt x="10858" y="2699"/>
                  <a:pt x="10598" y="2851"/>
                  <a:pt x="10430" y="3035"/>
                </a:cubicBezTo>
                <a:cubicBezTo>
                  <a:pt x="9989" y="3500"/>
                  <a:pt x="9656" y="4095"/>
                  <a:pt x="9513" y="4726"/>
                </a:cubicBezTo>
                <a:cubicBezTo>
                  <a:pt x="9573" y="4190"/>
                  <a:pt x="9549" y="3643"/>
                  <a:pt x="9454" y="3119"/>
                </a:cubicBezTo>
                <a:cubicBezTo>
                  <a:pt x="9418" y="3024"/>
                  <a:pt x="9394" y="2904"/>
                  <a:pt x="9299" y="2821"/>
                </a:cubicBezTo>
                <a:cubicBezTo>
                  <a:pt x="9255" y="2790"/>
                  <a:pt x="9207" y="2776"/>
                  <a:pt x="9159" y="2776"/>
                </a:cubicBezTo>
                <a:cubicBezTo>
                  <a:pt x="8988" y="2776"/>
                  <a:pt x="8806" y="2949"/>
                  <a:pt x="8704" y="3107"/>
                </a:cubicBezTo>
                <a:cubicBezTo>
                  <a:pt x="8358" y="3655"/>
                  <a:pt x="8168" y="4286"/>
                  <a:pt x="8120" y="4929"/>
                </a:cubicBezTo>
                <a:cubicBezTo>
                  <a:pt x="8180" y="3750"/>
                  <a:pt x="8025" y="2559"/>
                  <a:pt x="7680" y="1428"/>
                </a:cubicBezTo>
                <a:cubicBezTo>
                  <a:pt x="7561" y="1059"/>
                  <a:pt x="7430" y="678"/>
                  <a:pt x="7144" y="404"/>
                </a:cubicBezTo>
                <a:cubicBezTo>
                  <a:pt x="6871" y="131"/>
                  <a:pt x="6484" y="0"/>
                  <a:pt x="6092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6084;p63">
            <a:extLst>
              <a:ext uri="{FF2B5EF4-FFF2-40B4-BE49-F238E27FC236}">
                <a16:creationId xmlns:a16="http://schemas.microsoft.com/office/drawing/2014/main" id="{AB41FF31-EEB7-4852-8BCE-01669984ADFF}"/>
              </a:ext>
            </a:extLst>
          </p:cNvPr>
          <p:cNvSpPr txBox="1">
            <a:spLocks/>
          </p:cNvSpPr>
          <p:nvPr/>
        </p:nvSpPr>
        <p:spPr>
          <a:xfrm>
            <a:off x="882131" y="140938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ochi Hand"/>
              <a:buNone/>
              <a:defRPr sz="8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ochi Hand"/>
              <a:buNone/>
              <a:defRPr sz="48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ochi Hand"/>
              <a:buNone/>
              <a:defRPr sz="48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ochi Hand"/>
              <a:buNone/>
              <a:defRPr sz="48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ochi Hand"/>
              <a:buNone/>
              <a:defRPr sz="48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ochi Hand"/>
              <a:buNone/>
              <a:defRPr sz="48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ochi Hand"/>
              <a:buNone/>
              <a:defRPr sz="48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ochi Hand"/>
              <a:buNone/>
              <a:defRPr sz="48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ochi Hand"/>
              <a:buNone/>
              <a:defRPr sz="48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en-US" sz="3200">
                <a:solidFill>
                  <a:srgbClr val="FF76A2"/>
                </a:solidFill>
                <a:latin typeface="+mj-lt"/>
              </a:rPr>
              <a:t>Biểu diễn bài hát</a:t>
            </a:r>
          </a:p>
          <a:p>
            <a:r>
              <a:rPr lang="en-US" sz="4400" i="1">
                <a:solidFill>
                  <a:srgbClr val="FF76A2"/>
                </a:solidFill>
                <a:latin typeface="+mj-lt"/>
              </a:rPr>
              <a:t>Con đường học trò</a:t>
            </a:r>
            <a:endParaRPr lang="vi-VN" sz="4400" i="1" dirty="0">
              <a:solidFill>
                <a:srgbClr val="FF76A2"/>
              </a:solidFill>
              <a:latin typeface="+mj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0587CC-44D5-4947-AE3E-EB5F174A398A}"/>
              </a:ext>
            </a:extLst>
          </p:cNvPr>
          <p:cNvGrpSpPr/>
          <p:nvPr/>
        </p:nvGrpSpPr>
        <p:grpSpPr>
          <a:xfrm>
            <a:off x="6773547" y="2345381"/>
            <a:ext cx="1521514" cy="2290525"/>
            <a:chOff x="6773547" y="2345381"/>
            <a:chExt cx="1521514" cy="2290525"/>
          </a:xfrm>
        </p:grpSpPr>
        <p:sp>
          <p:nvSpPr>
            <p:cNvPr id="189" name="Google Shape;1260;p29">
              <a:extLst>
                <a:ext uri="{FF2B5EF4-FFF2-40B4-BE49-F238E27FC236}">
                  <a16:creationId xmlns:a16="http://schemas.microsoft.com/office/drawing/2014/main" id="{E69B07FB-316A-431C-9458-958418D0F515}"/>
                </a:ext>
              </a:extLst>
            </p:cNvPr>
            <p:cNvSpPr/>
            <p:nvPr/>
          </p:nvSpPr>
          <p:spPr>
            <a:xfrm>
              <a:off x="6906493" y="2889121"/>
              <a:ext cx="635172" cy="447254"/>
            </a:xfrm>
            <a:custGeom>
              <a:avLst/>
              <a:gdLst/>
              <a:ahLst/>
              <a:cxnLst/>
              <a:rect l="l" t="t" r="r" b="b"/>
              <a:pathLst>
                <a:path w="12300" h="8661" extrusionOk="0">
                  <a:moveTo>
                    <a:pt x="2596" y="0"/>
                  </a:moveTo>
                  <a:lnTo>
                    <a:pt x="0" y="1060"/>
                  </a:lnTo>
                  <a:cubicBezTo>
                    <a:pt x="1191" y="4120"/>
                    <a:pt x="3179" y="7084"/>
                    <a:pt x="6632" y="8251"/>
                  </a:cubicBezTo>
                  <a:cubicBezTo>
                    <a:pt x="7525" y="8544"/>
                    <a:pt x="8297" y="8660"/>
                    <a:pt x="8955" y="8660"/>
                  </a:cubicBezTo>
                  <a:cubicBezTo>
                    <a:pt x="10386" y="8660"/>
                    <a:pt x="11276" y="8109"/>
                    <a:pt x="11692" y="7620"/>
                  </a:cubicBezTo>
                  <a:cubicBezTo>
                    <a:pt x="12300" y="6906"/>
                    <a:pt x="11550" y="6072"/>
                    <a:pt x="10514" y="5906"/>
                  </a:cubicBezTo>
                  <a:cubicBezTo>
                    <a:pt x="9442" y="5727"/>
                    <a:pt x="8585" y="5596"/>
                    <a:pt x="6287" y="4572"/>
                  </a:cubicBezTo>
                  <a:cubicBezTo>
                    <a:pt x="4001" y="3560"/>
                    <a:pt x="2596" y="0"/>
                    <a:pt x="2596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0" name="Google Shape;1264;p29">
              <a:extLst>
                <a:ext uri="{FF2B5EF4-FFF2-40B4-BE49-F238E27FC236}">
                  <a16:creationId xmlns:a16="http://schemas.microsoft.com/office/drawing/2014/main" id="{F838349D-5117-4F5E-8A3E-8244AED4543C}"/>
                </a:ext>
              </a:extLst>
            </p:cNvPr>
            <p:cNvSpPr/>
            <p:nvPr/>
          </p:nvSpPr>
          <p:spPr>
            <a:xfrm>
              <a:off x="6773547" y="2674865"/>
              <a:ext cx="282264" cy="336021"/>
            </a:xfrm>
            <a:custGeom>
              <a:avLst/>
              <a:gdLst/>
              <a:ahLst/>
              <a:cxnLst/>
              <a:rect l="l" t="t" r="r" b="b"/>
              <a:pathLst>
                <a:path w="5466" h="6507" extrusionOk="0">
                  <a:moveTo>
                    <a:pt x="2405" y="0"/>
                  </a:moveTo>
                  <a:cubicBezTo>
                    <a:pt x="2393" y="0"/>
                    <a:pt x="2381" y="2"/>
                    <a:pt x="2370" y="6"/>
                  </a:cubicBezTo>
                  <a:cubicBezTo>
                    <a:pt x="2013" y="125"/>
                    <a:pt x="2703" y="1577"/>
                    <a:pt x="2703" y="1577"/>
                  </a:cubicBezTo>
                  <a:cubicBezTo>
                    <a:pt x="2703" y="1577"/>
                    <a:pt x="1680" y="59"/>
                    <a:pt x="1242" y="59"/>
                  </a:cubicBezTo>
                  <a:cubicBezTo>
                    <a:pt x="1215" y="59"/>
                    <a:pt x="1190" y="65"/>
                    <a:pt x="1167" y="77"/>
                  </a:cubicBezTo>
                  <a:cubicBezTo>
                    <a:pt x="774" y="280"/>
                    <a:pt x="1965" y="2006"/>
                    <a:pt x="1965" y="2006"/>
                  </a:cubicBezTo>
                  <a:cubicBezTo>
                    <a:pt x="1965" y="2006"/>
                    <a:pt x="782" y="995"/>
                    <a:pt x="400" y="995"/>
                  </a:cubicBezTo>
                  <a:cubicBezTo>
                    <a:pt x="368" y="995"/>
                    <a:pt x="341" y="1002"/>
                    <a:pt x="322" y="1018"/>
                  </a:cubicBezTo>
                  <a:cubicBezTo>
                    <a:pt x="60" y="1220"/>
                    <a:pt x="1358" y="2696"/>
                    <a:pt x="1358" y="2696"/>
                  </a:cubicBezTo>
                  <a:cubicBezTo>
                    <a:pt x="1358" y="2696"/>
                    <a:pt x="546" y="2124"/>
                    <a:pt x="257" y="2124"/>
                  </a:cubicBezTo>
                  <a:cubicBezTo>
                    <a:pt x="223" y="2124"/>
                    <a:pt x="196" y="2131"/>
                    <a:pt x="179" y="2149"/>
                  </a:cubicBezTo>
                  <a:cubicBezTo>
                    <a:pt x="0" y="2315"/>
                    <a:pt x="1370" y="3530"/>
                    <a:pt x="1822" y="4054"/>
                  </a:cubicBezTo>
                  <a:cubicBezTo>
                    <a:pt x="2260" y="4575"/>
                    <a:pt x="3380" y="6507"/>
                    <a:pt x="3394" y="6507"/>
                  </a:cubicBezTo>
                  <a:cubicBezTo>
                    <a:pt x="3394" y="6507"/>
                    <a:pt x="3394" y="6507"/>
                    <a:pt x="3394" y="6506"/>
                  </a:cubicBezTo>
                  <a:lnTo>
                    <a:pt x="5465" y="4792"/>
                  </a:lnTo>
                  <a:cubicBezTo>
                    <a:pt x="5465" y="4792"/>
                    <a:pt x="5013" y="3768"/>
                    <a:pt x="4870" y="3316"/>
                  </a:cubicBezTo>
                  <a:cubicBezTo>
                    <a:pt x="4740" y="2865"/>
                    <a:pt x="4574" y="506"/>
                    <a:pt x="4256" y="506"/>
                  </a:cubicBezTo>
                  <a:cubicBezTo>
                    <a:pt x="4254" y="506"/>
                    <a:pt x="4252" y="506"/>
                    <a:pt x="4251" y="506"/>
                  </a:cubicBezTo>
                  <a:cubicBezTo>
                    <a:pt x="3906" y="541"/>
                    <a:pt x="3894" y="1744"/>
                    <a:pt x="3894" y="1744"/>
                  </a:cubicBezTo>
                  <a:cubicBezTo>
                    <a:pt x="3894" y="1744"/>
                    <a:pt x="2798" y="0"/>
                    <a:pt x="2405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2748F048-81D6-4032-8188-E867EA826A79}"/>
                </a:ext>
              </a:extLst>
            </p:cNvPr>
            <p:cNvGrpSpPr/>
            <p:nvPr/>
          </p:nvGrpSpPr>
          <p:grpSpPr>
            <a:xfrm>
              <a:off x="7113873" y="2345381"/>
              <a:ext cx="1181188" cy="2290525"/>
              <a:chOff x="7113873" y="2345381"/>
              <a:chExt cx="1181188" cy="2290525"/>
            </a:xfrm>
          </p:grpSpPr>
          <p:grpSp>
            <p:nvGrpSpPr>
              <p:cNvPr id="226" name="Google Shape;6228;p63">
                <a:extLst>
                  <a:ext uri="{FF2B5EF4-FFF2-40B4-BE49-F238E27FC236}">
                    <a16:creationId xmlns:a16="http://schemas.microsoft.com/office/drawing/2014/main" id="{800A7E6D-1C99-4A75-98F7-5132B7D7852F}"/>
                  </a:ext>
                </a:extLst>
              </p:cNvPr>
              <p:cNvGrpSpPr/>
              <p:nvPr/>
            </p:nvGrpSpPr>
            <p:grpSpPr>
              <a:xfrm>
                <a:off x="7113873" y="2345381"/>
                <a:ext cx="1181188" cy="2290525"/>
                <a:chOff x="5907547" y="1846909"/>
                <a:chExt cx="1181188" cy="2290525"/>
              </a:xfrm>
            </p:grpSpPr>
            <p:sp>
              <p:nvSpPr>
                <p:cNvPr id="230" name="Google Shape;6229;p63">
                  <a:extLst>
                    <a:ext uri="{FF2B5EF4-FFF2-40B4-BE49-F238E27FC236}">
                      <a16:creationId xmlns:a16="http://schemas.microsoft.com/office/drawing/2014/main" id="{195F6AC7-74F5-4640-824D-9C2CCA86C75F}"/>
                    </a:ext>
                  </a:extLst>
                </p:cNvPr>
                <p:cNvSpPr/>
                <p:nvPr/>
              </p:nvSpPr>
              <p:spPr>
                <a:xfrm>
                  <a:off x="5907547" y="4018331"/>
                  <a:ext cx="1032622" cy="119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0" h="2406" extrusionOk="0">
                      <a:moveTo>
                        <a:pt x="10430" y="0"/>
                      </a:moveTo>
                      <a:cubicBezTo>
                        <a:pt x="4668" y="0"/>
                        <a:pt x="0" y="536"/>
                        <a:pt x="0" y="1203"/>
                      </a:cubicBezTo>
                      <a:cubicBezTo>
                        <a:pt x="0" y="1869"/>
                        <a:pt x="4668" y="2405"/>
                        <a:pt x="10430" y="2405"/>
                      </a:cubicBezTo>
                      <a:cubicBezTo>
                        <a:pt x="16193" y="2405"/>
                        <a:pt x="20860" y="1869"/>
                        <a:pt x="20860" y="1203"/>
                      </a:cubicBezTo>
                      <a:cubicBezTo>
                        <a:pt x="20860" y="536"/>
                        <a:pt x="16193" y="0"/>
                        <a:pt x="1043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" name="Google Shape;6230;p63">
                  <a:extLst>
                    <a:ext uri="{FF2B5EF4-FFF2-40B4-BE49-F238E27FC236}">
                      <a16:creationId xmlns:a16="http://schemas.microsoft.com/office/drawing/2014/main" id="{560E21AC-6FA1-4323-AE65-5C5BBB08B65A}"/>
                    </a:ext>
                  </a:extLst>
                </p:cNvPr>
                <p:cNvSpPr/>
                <p:nvPr/>
              </p:nvSpPr>
              <p:spPr>
                <a:xfrm>
                  <a:off x="6124422" y="3157218"/>
                  <a:ext cx="585318" cy="831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" h="16788" extrusionOk="0">
                      <a:moveTo>
                        <a:pt x="1" y="0"/>
                      </a:moveTo>
                      <a:cubicBezTo>
                        <a:pt x="1" y="3108"/>
                        <a:pt x="156" y="6096"/>
                        <a:pt x="334" y="7394"/>
                      </a:cubicBezTo>
                      <a:cubicBezTo>
                        <a:pt x="751" y="10335"/>
                        <a:pt x="1418" y="16788"/>
                        <a:pt x="1418" y="16788"/>
                      </a:cubicBezTo>
                      <a:lnTo>
                        <a:pt x="4870" y="16788"/>
                      </a:lnTo>
                      <a:cubicBezTo>
                        <a:pt x="4859" y="14049"/>
                        <a:pt x="4382" y="3655"/>
                        <a:pt x="4608" y="3608"/>
                      </a:cubicBezTo>
                      <a:cubicBezTo>
                        <a:pt x="4661" y="3599"/>
                        <a:pt x="4718" y="3593"/>
                        <a:pt x="4782" y="3593"/>
                      </a:cubicBezTo>
                      <a:cubicBezTo>
                        <a:pt x="4975" y="3593"/>
                        <a:pt x="5226" y="3648"/>
                        <a:pt x="5585" y="3846"/>
                      </a:cubicBezTo>
                      <a:cubicBezTo>
                        <a:pt x="6228" y="4191"/>
                        <a:pt x="8395" y="16788"/>
                        <a:pt x="8395" y="16788"/>
                      </a:cubicBezTo>
                      <a:lnTo>
                        <a:pt x="11824" y="16788"/>
                      </a:lnTo>
                      <a:cubicBezTo>
                        <a:pt x="11466" y="13418"/>
                        <a:pt x="9823" y="2274"/>
                        <a:pt x="9692" y="798"/>
                      </a:cubicBezTo>
                      <a:cubicBezTo>
                        <a:pt x="9681" y="655"/>
                        <a:pt x="9669" y="417"/>
                        <a:pt x="9669" y="119"/>
                      </a:cubicBezTo>
                      <a:cubicBezTo>
                        <a:pt x="8112" y="295"/>
                        <a:pt x="6539" y="367"/>
                        <a:pt x="4976" y="367"/>
                      </a:cubicBezTo>
                      <a:cubicBezTo>
                        <a:pt x="4639" y="367"/>
                        <a:pt x="4302" y="364"/>
                        <a:pt x="3966" y="357"/>
                      </a:cubicBezTo>
                      <a:cubicBezTo>
                        <a:pt x="2977" y="322"/>
                        <a:pt x="2001" y="262"/>
                        <a:pt x="1037" y="131"/>
                      </a:cubicBezTo>
                      <a:cubicBezTo>
                        <a:pt x="691" y="83"/>
                        <a:pt x="346" y="60"/>
                        <a:pt x="1" y="0"/>
                      </a:cubicBezTo>
                      <a:close/>
                    </a:path>
                  </a:pathLst>
                </a:custGeom>
                <a:solidFill>
                  <a:srgbClr val="FFA67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" name="Google Shape;6231;p63">
                  <a:extLst>
                    <a:ext uri="{FF2B5EF4-FFF2-40B4-BE49-F238E27FC236}">
                      <a16:creationId xmlns:a16="http://schemas.microsoft.com/office/drawing/2014/main" id="{AB767142-CA79-4197-B272-153FBFDC57EC}"/>
                    </a:ext>
                  </a:extLst>
                </p:cNvPr>
                <p:cNvSpPr/>
                <p:nvPr/>
              </p:nvSpPr>
              <p:spPr>
                <a:xfrm>
                  <a:off x="6125610" y="3157218"/>
                  <a:ext cx="522845" cy="367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62" h="7428" extrusionOk="0">
                      <a:moveTo>
                        <a:pt x="1" y="0"/>
                      </a:moveTo>
                      <a:cubicBezTo>
                        <a:pt x="1" y="2631"/>
                        <a:pt x="96" y="5179"/>
                        <a:pt x="239" y="6679"/>
                      </a:cubicBezTo>
                      <a:cubicBezTo>
                        <a:pt x="513" y="6751"/>
                        <a:pt x="810" y="6799"/>
                        <a:pt x="1108" y="6858"/>
                      </a:cubicBezTo>
                      <a:cubicBezTo>
                        <a:pt x="2263" y="7037"/>
                        <a:pt x="3418" y="7168"/>
                        <a:pt x="4561" y="7263"/>
                      </a:cubicBezTo>
                      <a:cubicBezTo>
                        <a:pt x="4501" y="5203"/>
                        <a:pt x="4489" y="3655"/>
                        <a:pt x="4584" y="3643"/>
                      </a:cubicBezTo>
                      <a:cubicBezTo>
                        <a:pt x="4643" y="3630"/>
                        <a:pt x="4707" y="3622"/>
                        <a:pt x="4779" y="3622"/>
                      </a:cubicBezTo>
                      <a:cubicBezTo>
                        <a:pt x="4969" y="3622"/>
                        <a:pt x="5215" y="3682"/>
                        <a:pt x="5561" y="3881"/>
                      </a:cubicBezTo>
                      <a:cubicBezTo>
                        <a:pt x="5775" y="4001"/>
                        <a:pt x="6156" y="5477"/>
                        <a:pt x="6573" y="7382"/>
                      </a:cubicBezTo>
                      <a:cubicBezTo>
                        <a:pt x="7268" y="7408"/>
                        <a:pt x="7975" y="7427"/>
                        <a:pt x="8677" y="7427"/>
                      </a:cubicBezTo>
                      <a:cubicBezTo>
                        <a:pt x="8949" y="7427"/>
                        <a:pt x="9221" y="7424"/>
                        <a:pt x="9490" y="7418"/>
                      </a:cubicBezTo>
                      <a:lnTo>
                        <a:pt x="10561" y="7418"/>
                      </a:lnTo>
                      <a:cubicBezTo>
                        <a:pt x="10133" y="4298"/>
                        <a:pt x="9740" y="1500"/>
                        <a:pt x="9668" y="798"/>
                      </a:cubicBezTo>
                      <a:cubicBezTo>
                        <a:pt x="9657" y="631"/>
                        <a:pt x="9657" y="417"/>
                        <a:pt x="9657" y="119"/>
                      </a:cubicBezTo>
                      <a:cubicBezTo>
                        <a:pt x="8100" y="295"/>
                        <a:pt x="6527" y="367"/>
                        <a:pt x="4964" y="367"/>
                      </a:cubicBezTo>
                      <a:cubicBezTo>
                        <a:pt x="4627" y="367"/>
                        <a:pt x="4290" y="364"/>
                        <a:pt x="3953" y="357"/>
                      </a:cubicBezTo>
                      <a:cubicBezTo>
                        <a:pt x="2977" y="322"/>
                        <a:pt x="1989" y="262"/>
                        <a:pt x="1025" y="131"/>
                      </a:cubicBezTo>
                      <a:cubicBezTo>
                        <a:pt x="679" y="83"/>
                        <a:pt x="334" y="60"/>
                        <a:pt x="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" name="Google Shape;6232;p63">
                  <a:extLst>
                    <a:ext uri="{FF2B5EF4-FFF2-40B4-BE49-F238E27FC236}">
                      <a16:creationId xmlns:a16="http://schemas.microsoft.com/office/drawing/2014/main" id="{7079B396-3153-49B5-923F-2B4A8008F667}"/>
                    </a:ext>
                  </a:extLst>
                </p:cNvPr>
                <p:cNvSpPr/>
                <p:nvPr/>
              </p:nvSpPr>
              <p:spPr>
                <a:xfrm>
                  <a:off x="6156252" y="3644035"/>
                  <a:ext cx="209891" cy="344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6966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36" y="191"/>
                        <a:pt x="48" y="382"/>
                        <a:pt x="72" y="584"/>
                      </a:cubicBezTo>
                      <a:cubicBezTo>
                        <a:pt x="72" y="620"/>
                        <a:pt x="96" y="655"/>
                        <a:pt x="96" y="703"/>
                      </a:cubicBezTo>
                      <a:cubicBezTo>
                        <a:pt x="108" y="858"/>
                        <a:pt x="132" y="1036"/>
                        <a:pt x="155" y="1215"/>
                      </a:cubicBezTo>
                      <a:cubicBezTo>
                        <a:pt x="167" y="1322"/>
                        <a:pt x="179" y="1441"/>
                        <a:pt x="191" y="1548"/>
                      </a:cubicBezTo>
                      <a:cubicBezTo>
                        <a:pt x="513" y="4251"/>
                        <a:pt x="787" y="6966"/>
                        <a:pt x="787" y="6966"/>
                      </a:cubicBezTo>
                      <a:lnTo>
                        <a:pt x="4239" y="6966"/>
                      </a:lnTo>
                      <a:cubicBezTo>
                        <a:pt x="4227" y="5978"/>
                        <a:pt x="4168" y="3989"/>
                        <a:pt x="4085" y="1858"/>
                      </a:cubicBezTo>
                      <a:cubicBezTo>
                        <a:pt x="4085" y="1739"/>
                        <a:pt x="4061" y="1632"/>
                        <a:pt x="4061" y="1513"/>
                      </a:cubicBezTo>
                      <a:cubicBezTo>
                        <a:pt x="4061" y="1334"/>
                        <a:pt x="4049" y="1144"/>
                        <a:pt x="4049" y="953"/>
                      </a:cubicBezTo>
                      <a:lnTo>
                        <a:pt x="4049" y="822"/>
                      </a:lnTo>
                      <a:cubicBezTo>
                        <a:pt x="4049" y="679"/>
                        <a:pt x="4037" y="548"/>
                        <a:pt x="4037" y="417"/>
                      </a:cubicBezTo>
                      <a:cubicBezTo>
                        <a:pt x="3156" y="382"/>
                        <a:pt x="2275" y="310"/>
                        <a:pt x="1406" y="203"/>
                      </a:cubicBezTo>
                      <a:cubicBezTo>
                        <a:pt x="941" y="143"/>
                        <a:pt x="465" y="7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" name="Google Shape;6233;p63">
                  <a:extLst>
                    <a:ext uri="{FF2B5EF4-FFF2-40B4-BE49-F238E27FC236}">
                      <a16:creationId xmlns:a16="http://schemas.microsoft.com/office/drawing/2014/main" id="{4648B118-548A-4082-BF91-F0374989B999}"/>
                    </a:ext>
                  </a:extLst>
                </p:cNvPr>
                <p:cNvSpPr/>
                <p:nvPr/>
              </p:nvSpPr>
              <p:spPr>
                <a:xfrm>
                  <a:off x="6159817" y="3671757"/>
                  <a:ext cx="197465" cy="20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9" h="411" extrusionOk="0">
                      <a:moveTo>
                        <a:pt x="0" y="0"/>
                      </a:moveTo>
                      <a:cubicBezTo>
                        <a:pt x="0" y="48"/>
                        <a:pt x="24" y="84"/>
                        <a:pt x="24" y="119"/>
                      </a:cubicBezTo>
                      <a:cubicBezTo>
                        <a:pt x="1061" y="311"/>
                        <a:pt x="2128" y="410"/>
                        <a:pt x="3196" y="410"/>
                      </a:cubicBezTo>
                      <a:cubicBezTo>
                        <a:pt x="3452" y="410"/>
                        <a:pt x="3709" y="405"/>
                        <a:pt x="3965" y="393"/>
                      </a:cubicBezTo>
                      <a:lnTo>
                        <a:pt x="3989" y="393"/>
                      </a:lnTo>
                      <a:cubicBezTo>
                        <a:pt x="3989" y="345"/>
                        <a:pt x="3989" y="298"/>
                        <a:pt x="3977" y="238"/>
                      </a:cubicBezTo>
                      <a:cubicBezTo>
                        <a:pt x="3620" y="274"/>
                        <a:pt x="3251" y="274"/>
                        <a:pt x="2893" y="274"/>
                      </a:cubicBezTo>
                      <a:cubicBezTo>
                        <a:pt x="2072" y="274"/>
                        <a:pt x="1262" y="203"/>
                        <a:pt x="441" y="84"/>
                      </a:cubicBezTo>
                      <a:cubicBezTo>
                        <a:pt x="298" y="48"/>
                        <a:pt x="155" y="36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" name="Google Shape;6234;p63">
                  <a:extLst>
                    <a:ext uri="{FF2B5EF4-FFF2-40B4-BE49-F238E27FC236}">
                      <a16:creationId xmlns:a16="http://schemas.microsoft.com/office/drawing/2014/main" id="{A4F5E37A-0D28-4823-A641-D7E0311286E6}"/>
                    </a:ext>
                  </a:extLst>
                </p:cNvPr>
                <p:cNvSpPr/>
                <p:nvPr/>
              </p:nvSpPr>
              <p:spPr>
                <a:xfrm>
                  <a:off x="6163925" y="3704182"/>
                  <a:ext cx="195139" cy="32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2" h="659" extrusionOk="0">
                      <a:moveTo>
                        <a:pt x="0" y="0"/>
                      </a:moveTo>
                      <a:cubicBezTo>
                        <a:pt x="12" y="107"/>
                        <a:pt x="24" y="226"/>
                        <a:pt x="36" y="333"/>
                      </a:cubicBezTo>
                      <a:cubicBezTo>
                        <a:pt x="1081" y="548"/>
                        <a:pt x="2150" y="659"/>
                        <a:pt x="3210" y="659"/>
                      </a:cubicBezTo>
                      <a:cubicBezTo>
                        <a:pt x="3443" y="659"/>
                        <a:pt x="3675" y="654"/>
                        <a:pt x="3906" y="643"/>
                      </a:cubicBezTo>
                      <a:lnTo>
                        <a:pt x="3941" y="643"/>
                      </a:lnTo>
                      <a:cubicBezTo>
                        <a:pt x="3941" y="536"/>
                        <a:pt x="3930" y="417"/>
                        <a:pt x="3930" y="298"/>
                      </a:cubicBezTo>
                      <a:cubicBezTo>
                        <a:pt x="3633" y="315"/>
                        <a:pt x="3330" y="326"/>
                        <a:pt x="3031" y="326"/>
                      </a:cubicBezTo>
                      <a:cubicBezTo>
                        <a:pt x="2921" y="326"/>
                        <a:pt x="2812" y="325"/>
                        <a:pt x="2703" y="322"/>
                      </a:cubicBezTo>
                      <a:cubicBezTo>
                        <a:pt x="1810" y="286"/>
                        <a:pt x="905" y="179"/>
                        <a:pt x="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" name="Google Shape;6235;p63">
                  <a:extLst>
                    <a:ext uri="{FF2B5EF4-FFF2-40B4-BE49-F238E27FC236}">
                      <a16:creationId xmlns:a16="http://schemas.microsoft.com/office/drawing/2014/main" id="{A81D826D-236F-45AD-A812-04C635138DBA}"/>
                    </a:ext>
                  </a:extLst>
                </p:cNvPr>
                <p:cNvSpPr/>
                <p:nvPr/>
              </p:nvSpPr>
              <p:spPr>
                <a:xfrm>
                  <a:off x="6481045" y="3667599"/>
                  <a:ext cx="228108" cy="321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8" h="6490" extrusionOk="0">
                      <a:moveTo>
                        <a:pt x="0" y="1"/>
                      </a:moveTo>
                      <a:cubicBezTo>
                        <a:pt x="36" y="132"/>
                        <a:pt x="48" y="263"/>
                        <a:pt x="83" y="382"/>
                      </a:cubicBezTo>
                      <a:cubicBezTo>
                        <a:pt x="83" y="429"/>
                        <a:pt x="95" y="465"/>
                        <a:pt x="95" y="501"/>
                      </a:cubicBezTo>
                      <a:cubicBezTo>
                        <a:pt x="119" y="703"/>
                        <a:pt x="167" y="882"/>
                        <a:pt x="202" y="1061"/>
                      </a:cubicBezTo>
                      <a:cubicBezTo>
                        <a:pt x="214" y="1180"/>
                        <a:pt x="238" y="1275"/>
                        <a:pt x="262" y="1394"/>
                      </a:cubicBezTo>
                      <a:cubicBezTo>
                        <a:pt x="762" y="4109"/>
                        <a:pt x="1179" y="6490"/>
                        <a:pt x="1179" y="6490"/>
                      </a:cubicBezTo>
                      <a:lnTo>
                        <a:pt x="4608" y="6490"/>
                      </a:lnTo>
                      <a:cubicBezTo>
                        <a:pt x="4501" y="5430"/>
                        <a:pt x="4262" y="3597"/>
                        <a:pt x="4001" y="1549"/>
                      </a:cubicBezTo>
                      <a:cubicBezTo>
                        <a:pt x="3977" y="1430"/>
                        <a:pt x="3965" y="1322"/>
                        <a:pt x="3953" y="1203"/>
                      </a:cubicBezTo>
                      <a:cubicBezTo>
                        <a:pt x="3917" y="1013"/>
                        <a:pt x="3905" y="834"/>
                        <a:pt x="3870" y="644"/>
                      </a:cubicBezTo>
                      <a:cubicBezTo>
                        <a:pt x="3870" y="596"/>
                        <a:pt x="3858" y="549"/>
                        <a:pt x="3858" y="501"/>
                      </a:cubicBezTo>
                      <a:cubicBezTo>
                        <a:pt x="3834" y="370"/>
                        <a:pt x="3810" y="239"/>
                        <a:pt x="3798" y="108"/>
                      </a:cubicBezTo>
                      <a:cubicBezTo>
                        <a:pt x="3215" y="72"/>
                        <a:pt x="2655" y="48"/>
                        <a:pt x="2072" y="25"/>
                      </a:cubicBezTo>
                      <a:cubicBezTo>
                        <a:pt x="1393" y="1"/>
                        <a:pt x="691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" name="Google Shape;6236;p63">
                  <a:extLst>
                    <a:ext uri="{FF2B5EF4-FFF2-40B4-BE49-F238E27FC236}">
                      <a16:creationId xmlns:a16="http://schemas.microsoft.com/office/drawing/2014/main" id="{0F4F0C03-A746-443E-91E1-4514098BDEBE}"/>
                    </a:ext>
                  </a:extLst>
                </p:cNvPr>
                <p:cNvSpPr/>
                <p:nvPr/>
              </p:nvSpPr>
              <p:spPr>
                <a:xfrm>
                  <a:off x="6485154" y="3686460"/>
                  <a:ext cx="186872" cy="14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5" h="298" extrusionOk="0">
                      <a:moveTo>
                        <a:pt x="0" y="1"/>
                      </a:moveTo>
                      <a:cubicBezTo>
                        <a:pt x="0" y="48"/>
                        <a:pt x="12" y="84"/>
                        <a:pt x="12" y="120"/>
                      </a:cubicBezTo>
                      <a:cubicBezTo>
                        <a:pt x="933" y="235"/>
                        <a:pt x="1860" y="297"/>
                        <a:pt x="2779" y="297"/>
                      </a:cubicBezTo>
                      <a:cubicBezTo>
                        <a:pt x="3096" y="297"/>
                        <a:pt x="3412" y="290"/>
                        <a:pt x="3727" y="275"/>
                      </a:cubicBezTo>
                      <a:lnTo>
                        <a:pt x="3775" y="275"/>
                      </a:lnTo>
                      <a:cubicBezTo>
                        <a:pt x="3775" y="227"/>
                        <a:pt x="3763" y="179"/>
                        <a:pt x="3775" y="120"/>
                      </a:cubicBezTo>
                      <a:lnTo>
                        <a:pt x="3775" y="120"/>
                      </a:lnTo>
                      <a:cubicBezTo>
                        <a:pt x="3346" y="156"/>
                        <a:pt x="2929" y="156"/>
                        <a:pt x="2513" y="156"/>
                      </a:cubicBezTo>
                      <a:cubicBezTo>
                        <a:pt x="1667" y="156"/>
                        <a:pt x="834" y="9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" name="Google Shape;6237;p63">
                  <a:extLst>
                    <a:ext uri="{FF2B5EF4-FFF2-40B4-BE49-F238E27FC236}">
                      <a16:creationId xmlns:a16="http://schemas.microsoft.com/office/drawing/2014/main" id="{F60051C5-2347-4B89-9C5E-A60EF109A0C1}"/>
                    </a:ext>
                  </a:extLst>
                </p:cNvPr>
                <p:cNvSpPr/>
                <p:nvPr/>
              </p:nvSpPr>
              <p:spPr>
                <a:xfrm>
                  <a:off x="6491639" y="3718885"/>
                  <a:ext cx="186872" cy="26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5" h="54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2" y="120"/>
                        <a:pt x="48" y="227"/>
                        <a:pt x="60" y="346"/>
                      </a:cubicBezTo>
                      <a:cubicBezTo>
                        <a:pt x="977" y="476"/>
                        <a:pt x="1908" y="540"/>
                        <a:pt x="2837" y="540"/>
                      </a:cubicBezTo>
                      <a:cubicBezTo>
                        <a:pt x="3102" y="540"/>
                        <a:pt x="3367" y="535"/>
                        <a:pt x="3632" y="525"/>
                      </a:cubicBezTo>
                      <a:lnTo>
                        <a:pt x="3775" y="525"/>
                      </a:lnTo>
                      <a:cubicBezTo>
                        <a:pt x="3763" y="406"/>
                        <a:pt x="3739" y="286"/>
                        <a:pt x="3751" y="167"/>
                      </a:cubicBezTo>
                      <a:lnTo>
                        <a:pt x="3751" y="167"/>
                      </a:lnTo>
                      <a:cubicBezTo>
                        <a:pt x="3398" y="176"/>
                        <a:pt x="3056" y="189"/>
                        <a:pt x="2717" y="189"/>
                      </a:cubicBezTo>
                      <a:cubicBezTo>
                        <a:pt x="2565" y="189"/>
                        <a:pt x="2414" y="187"/>
                        <a:pt x="2263" y="179"/>
                      </a:cubicBezTo>
                      <a:cubicBezTo>
                        <a:pt x="1501" y="167"/>
                        <a:pt x="739" y="108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" name="Google Shape;6238;p63">
                  <a:extLst>
                    <a:ext uri="{FF2B5EF4-FFF2-40B4-BE49-F238E27FC236}">
                      <a16:creationId xmlns:a16="http://schemas.microsoft.com/office/drawing/2014/main" id="{A35DD442-DF5E-44B5-9E53-1ECD5F996F38}"/>
                    </a:ext>
                  </a:extLst>
                </p:cNvPr>
                <p:cNvSpPr/>
                <p:nvPr/>
              </p:nvSpPr>
              <p:spPr>
                <a:xfrm>
                  <a:off x="6094373" y="3979372"/>
                  <a:ext cx="308302" cy="9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8" h="1960" extrusionOk="0">
                      <a:moveTo>
                        <a:pt x="2987" y="0"/>
                      </a:moveTo>
                      <a:cubicBezTo>
                        <a:pt x="2556" y="0"/>
                        <a:pt x="2239" y="7"/>
                        <a:pt x="2203" y="25"/>
                      </a:cubicBezTo>
                      <a:cubicBezTo>
                        <a:pt x="2203" y="25"/>
                        <a:pt x="1906" y="61"/>
                        <a:pt x="1013" y="632"/>
                      </a:cubicBezTo>
                      <a:cubicBezTo>
                        <a:pt x="465" y="989"/>
                        <a:pt x="179" y="1335"/>
                        <a:pt x="60" y="1573"/>
                      </a:cubicBezTo>
                      <a:cubicBezTo>
                        <a:pt x="1" y="1692"/>
                        <a:pt x="96" y="1835"/>
                        <a:pt x="227" y="1835"/>
                      </a:cubicBezTo>
                      <a:cubicBezTo>
                        <a:pt x="927" y="1865"/>
                        <a:pt x="2968" y="1960"/>
                        <a:pt x="4437" y="1960"/>
                      </a:cubicBezTo>
                      <a:cubicBezTo>
                        <a:pt x="5316" y="1960"/>
                        <a:pt x="5991" y="1925"/>
                        <a:pt x="6049" y="1823"/>
                      </a:cubicBezTo>
                      <a:cubicBezTo>
                        <a:pt x="6228" y="1513"/>
                        <a:pt x="5882" y="108"/>
                        <a:pt x="5727" y="73"/>
                      </a:cubicBezTo>
                      <a:cubicBezTo>
                        <a:pt x="5627" y="39"/>
                        <a:pt x="3995" y="0"/>
                        <a:pt x="298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" name="Google Shape;6239;p63">
                  <a:extLst>
                    <a:ext uri="{FF2B5EF4-FFF2-40B4-BE49-F238E27FC236}">
                      <a16:creationId xmlns:a16="http://schemas.microsoft.com/office/drawing/2014/main" id="{4B9DE03E-39B8-4D24-B471-631F5D0553F2}"/>
                    </a:ext>
                  </a:extLst>
                </p:cNvPr>
                <p:cNvSpPr/>
                <p:nvPr/>
              </p:nvSpPr>
              <p:spPr>
                <a:xfrm>
                  <a:off x="6094373" y="3998282"/>
                  <a:ext cx="117915" cy="76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2" h="1549" extrusionOk="0">
                      <a:moveTo>
                        <a:pt x="1417" y="0"/>
                      </a:moveTo>
                      <a:cubicBezTo>
                        <a:pt x="1298" y="72"/>
                        <a:pt x="1167" y="155"/>
                        <a:pt x="1013" y="250"/>
                      </a:cubicBezTo>
                      <a:cubicBezTo>
                        <a:pt x="465" y="607"/>
                        <a:pt x="179" y="953"/>
                        <a:pt x="60" y="1191"/>
                      </a:cubicBezTo>
                      <a:cubicBezTo>
                        <a:pt x="1" y="1310"/>
                        <a:pt x="96" y="1441"/>
                        <a:pt x="227" y="1453"/>
                      </a:cubicBezTo>
                      <a:cubicBezTo>
                        <a:pt x="632" y="1477"/>
                        <a:pt x="1465" y="1512"/>
                        <a:pt x="2382" y="1548"/>
                      </a:cubicBezTo>
                      <a:cubicBezTo>
                        <a:pt x="2322" y="1405"/>
                        <a:pt x="2251" y="1286"/>
                        <a:pt x="2191" y="1143"/>
                      </a:cubicBezTo>
                      <a:cubicBezTo>
                        <a:pt x="1977" y="727"/>
                        <a:pt x="1715" y="357"/>
                        <a:pt x="14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" name="Google Shape;6240;p63">
                  <a:extLst>
                    <a:ext uri="{FF2B5EF4-FFF2-40B4-BE49-F238E27FC236}">
                      <a16:creationId xmlns:a16="http://schemas.microsoft.com/office/drawing/2014/main" id="{806A2BD4-EBEE-497F-8293-5C2873A6EE32}"/>
                    </a:ext>
                  </a:extLst>
                </p:cNvPr>
                <p:cNvSpPr/>
                <p:nvPr/>
              </p:nvSpPr>
              <p:spPr>
                <a:xfrm>
                  <a:off x="6439759" y="3979372"/>
                  <a:ext cx="308302" cy="9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8" h="1960" extrusionOk="0">
                      <a:moveTo>
                        <a:pt x="2987" y="0"/>
                      </a:moveTo>
                      <a:cubicBezTo>
                        <a:pt x="2556" y="0"/>
                        <a:pt x="2239" y="7"/>
                        <a:pt x="2203" y="25"/>
                      </a:cubicBezTo>
                      <a:cubicBezTo>
                        <a:pt x="2203" y="25"/>
                        <a:pt x="1906" y="61"/>
                        <a:pt x="1013" y="632"/>
                      </a:cubicBezTo>
                      <a:cubicBezTo>
                        <a:pt x="465" y="989"/>
                        <a:pt x="179" y="1335"/>
                        <a:pt x="60" y="1573"/>
                      </a:cubicBezTo>
                      <a:cubicBezTo>
                        <a:pt x="1" y="1692"/>
                        <a:pt x="96" y="1835"/>
                        <a:pt x="227" y="1835"/>
                      </a:cubicBezTo>
                      <a:cubicBezTo>
                        <a:pt x="927" y="1865"/>
                        <a:pt x="2968" y="1960"/>
                        <a:pt x="4437" y="1960"/>
                      </a:cubicBezTo>
                      <a:cubicBezTo>
                        <a:pt x="5316" y="1960"/>
                        <a:pt x="5991" y="1925"/>
                        <a:pt x="6049" y="1823"/>
                      </a:cubicBezTo>
                      <a:cubicBezTo>
                        <a:pt x="6228" y="1513"/>
                        <a:pt x="5882" y="108"/>
                        <a:pt x="5739" y="73"/>
                      </a:cubicBezTo>
                      <a:cubicBezTo>
                        <a:pt x="5631" y="39"/>
                        <a:pt x="3997" y="0"/>
                        <a:pt x="298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" name="Google Shape;6241;p63">
                  <a:extLst>
                    <a:ext uri="{FF2B5EF4-FFF2-40B4-BE49-F238E27FC236}">
                      <a16:creationId xmlns:a16="http://schemas.microsoft.com/office/drawing/2014/main" id="{0494DE91-AA15-4C18-ABD3-7D522F107DC9}"/>
                    </a:ext>
                  </a:extLst>
                </p:cNvPr>
                <p:cNvSpPr/>
                <p:nvPr/>
              </p:nvSpPr>
              <p:spPr>
                <a:xfrm>
                  <a:off x="6439759" y="3997094"/>
                  <a:ext cx="120885" cy="77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2" h="1573" extrusionOk="0">
                      <a:moveTo>
                        <a:pt x="1477" y="0"/>
                      </a:moveTo>
                      <a:cubicBezTo>
                        <a:pt x="1346" y="72"/>
                        <a:pt x="1191" y="155"/>
                        <a:pt x="1013" y="274"/>
                      </a:cubicBezTo>
                      <a:cubicBezTo>
                        <a:pt x="465" y="631"/>
                        <a:pt x="179" y="977"/>
                        <a:pt x="60" y="1215"/>
                      </a:cubicBezTo>
                      <a:cubicBezTo>
                        <a:pt x="1" y="1334"/>
                        <a:pt x="96" y="1465"/>
                        <a:pt x="227" y="1477"/>
                      </a:cubicBezTo>
                      <a:cubicBezTo>
                        <a:pt x="644" y="1501"/>
                        <a:pt x="1513" y="1536"/>
                        <a:pt x="2441" y="1572"/>
                      </a:cubicBezTo>
                      <a:cubicBezTo>
                        <a:pt x="2406" y="1465"/>
                        <a:pt x="2358" y="1382"/>
                        <a:pt x="2310" y="1274"/>
                      </a:cubicBezTo>
                      <a:cubicBezTo>
                        <a:pt x="2084" y="810"/>
                        <a:pt x="1787" y="393"/>
                        <a:pt x="147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" name="Google Shape;6244;p63">
                  <a:extLst>
                    <a:ext uri="{FF2B5EF4-FFF2-40B4-BE49-F238E27FC236}">
                      <a16:creationId xmlns:a16="http://schemas.microsoft.com/office/drawing/2014/main" id="{A1B4D530-F947-48E1-9921-6D96EA7869AB}"/>
                    </a:ext>
                  </a:extLst>
                </p:cNvPr>
                <p:cNvSpPr/>
                <p:nvPr/>
              </p:nvSpPr>
              <p:spPr>
                <a:xfrm rot="5210930">
                  <a:off x="5984995" y="2570322"/>
                  <a:ext cx="258695" cy="353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5713" extrusionOk="0">
                      <a:moveTo>
                        <a:pt x="3357" y="1"/>
                      </a:moveTo>
                      <a:cubicBezTo>
                        <a:pt x="3182" y="1"/>
                        <a:pt x="2995" y="42"/>
                        <a:pt x="2823" y="105"/>
                      </a:cubicBezTo>
                      <a:cubicBezTo>
                        <a:pt x="1834" y="462"/>
                        <a:pt x="1275" y="1260"/>
                        <a:pt x="811" y="2117"/>
                      </a:cubicBezTo>
                      <a:cubicBezTo>
                        <a:pt x="656" y="2391"/>
                        <a:pt x="525" y="2677"/>
                        <a:pt x="394" y="2962"/>
                      </a:cubicBezTo>
                      <a:cubicBezTo>
                        <a:pt x="334" y="3105"/>
                        <a:pt x="275" y="3248"/>
                        <a:pt x="215" y="3391"/>
                      </a:cubicBezTo>
                      <a:cubicBezTo>
                        <a:pt x="203" y="3427"/>
                        <a:pt x="203" y="3439"/>
                        <a:pt x="179" y="3462"/>
                      </a:cubicBezTo>
                      <a:cubicBezTo>
                        <a:pt x="120" y="3641"/>
                        <a:pt x="60" y="3808"/>
                        <a:pt x="1" y="3986"/>
                      </a:cubicBezTo>
                      <a:cubicBezTo>
                        <a:pt x="465" y="4343"/>
                        <a:pt x="918" y="4713"/>
                        <a:pt x="1394" y="5058"/>
                      </a:cubicBezTo>
                      <a:cubicBezTo>
                        <a:pt x="1727" y="5296"/>
                        <a:pt x="2073" y="5510"/>
                        <a:pt x="2430" y="5713"/>
                      </a:cubicBezTo>
                      <a:cubicBezTo>
                        <a:pt x="2561" y="5522"/>
                        <a:pt x="2680" y="5308"/>
                        <a:pt x="2799" y="5105"/>
                      </a:cubicBezTo>
                      <a:cubicBezTo>
                        <a:pt x="2823" y="5070"/>
                        <a:pt x="2835" y="5058"/>
                        <a:pt x="2846" y="5034"/>
                      </a:cubicBezTo>
                      <a:cubicBezTo>
                        <a:pt x="3013" y="4736"/>
                        <a:pt x="3180" y="4439"/>
                        <a:pt x="3323" y="4141"/>
                      </a:cubicBezTo>
                      <a:cubicBezTo>
                        <a:pt x="3847" y="3070"/>
                        <a:pt x="4263" y="1903"/>
                        <a:pt x="4132" y="807"/>
                      </a:cubicBezTo>
                      <a:cubicBezTo>
                        <a:pt x="4097" y="569"/>
                        <a:pt x="4025" y="307"/>
                        <a:pt x="3847" y="164"/>
                      </a:cubicBezTo>
                      <a:cubicBezTo>
                        <a:pt x="3717" y="47"/>
                        <a:pt x="3544" y="1"/>
                        <a:pt x="335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" name="Google Shape;6247;p63">
                  <a:extLst>
                    <a:ext uri="{FF2B5EF4-FFF2-40B4-BE49-F238E27FC236}">
                      <a16:creationId xmlns:a16="http://schemas.microsoft.com/office/drawing/2014/main" id="{6D88C455-4A51-491A-825F-CA25AF46FE44}"/>
                    </a:ext>
                  </a:extLst>
                </p:cNvPr>
                <p:cNvSpPr/>
                <p:nvPr/>
              </p:nvSpPr>
              <p:spPr>
                <a:xfrm>
                  <a:off x="6359019" y="1846909"/>
                  <a:ext cx="729716" cy="1046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41" h="21150" extrusionOk="0">
                      <a:moveTo>
                        <a:pt x="7436" y="1"/>
                      </a:moveTo>
                      <a:cubicBezTo>
                        <a:pt x="7291" y="1"/>
                        <a:pt x="7138" y="12"/>
                        <a:pt x="6978" y="37"/>
                      </a:cubicBezTo>
                      <a:cubicBezTo>
                        <a:pt x="6132" y="144"/>
                        <a:pt x="5132" y="513"/>
                        <a:pt x="4811" y="1371"/>
                      </a:cubicBezTo>
                      <a:cubicBezTo>
                        <a:pt x="4632" y="1847"/>
                        <a:pt x="4608" y="2371"/>
                        <a:pt x="4608" y="2895"/>
                      </a:cubicBezTo>
                      <a:cubicBezTo>
                        <a:pt x="4632" y="4681"/>
                        <a:pt x="4787" y="6467"/>
                        <a:pt x="4906" y="8253"/>
                      </a:cubicBezTo>
                      <a:cubicBezTo>
                        <a:pt x="4965" y="9122"/>
                        <a:pt x="5013" y="10015"/>
                        <a:pt x="4822" y="10884"/>
                      </a:cubicBezTo>
                      <a:cubicBezTo>
                        <a:pt x="4465" y="12420"/>
                        <a:pt x="3406" y="12967"/>
                        <a:pt x="2132" y="13682"/>
                      </a:cubicBezTo>
                      <a:cubicBezTo>
                        <a:pt x="1774" y="13872"/>
                        <a:pt x="1358" y="14110"/>
                        <a:pt x="1143" y="14468"/>
                      </a:cubicBezTo>
                      <a:cubicBezTo>
                        <a:pt x="953" y="14813"/>
                        <a:pt x="1012" y="15182"/>
                        <a:pt x="1203" y="15492"/>
                      </a:cubicBezTo>
                      <a:cubicBezTo>
                        <a:pt x="1429" y="15873"/>
                        <a:pt x="1774" y="16170"/>
                        <a:pt x="2096" y="16432"/>
                      </a:cubicBezTo>
                      <a:cubicBezTo>
                        <a:pt x="2191" y="16504"/>
                        <a:pt x="2275" y="16575"/>
                        <a:pt x="2370" y="16635"/>
                      </a:cubicBezTo>
                      <a:cubicBezTo>
                        <a:pt x="2394" y="16635"/>
                        <a:pt x="2429" y="16658"/>
                        <a:pt x="2441" y="16682"/>
                      </a:cubicBezTo>
                      <a:cubicBezTo>
                        <a:pt x="2172" y="16646"/>
                        <a:pt x="1896" y="16610"/>
                        <a:pt x="1623" y="16610"/>
                      </a:cubicBezTo>
                      <a:cubicBezTo>
                        <a:pt x="1268" y="16610"/>
                        <a:pt x="919" y="16671"/>
                        <a:pt x="596" y="16873"/>
                      </a:cubicBezTo>
                      <a:cubicBezTo>
                        <a:pt x="298" y="17075"/>
                        <a:pt x="84" y="17397"/>
                        <a:pt x="48" y="17754"/>
                      </a:cubicBezTo>
                      <a:cubicBezTo>
                        <a:pt x="0" y="18206"/>
                        <a:pt x="215" y="18682"/>
                        <a:pt x="512" y="19004"/>
                      </a:cubicBezTo>
                      <a:cubicBezTo>
                        <a:pt x="905" y="19432"/>
                        <a:pt x="1489" y="19718"/>
                        <a:pt x="2025" y="19933"/>
                      </a:cubicBezTo>
                      <a:cubicBezTo>
                        <a:pt x="2691" y="20183"/>
                        <a:pt x="3382" y="20325"/>
                        <a:pt x="4096" y="20445"/>
                      </a:cubicBezTo>
                      <a:cubicBezTo>
                        <a:pt x="4477" y="20504"/>
                        <a:pt x="4870" y="20552"/>
                        <a:pt x="5251" y="20564"/>
                      </a:cubicBezTo>
                      <a:cubicBezTo>
                        <a:pt x="5364" y="20578"/>
                        <a:pt x="5477" y="20584"/>
                        <a:pt x="5590" y="20584"/>
                      </a:cubicBezTo>
                      <a:cubicBezTo>
                        <a:pt x="5764" y="20584"/>
                        <a:pt x="5940" y="20569"/>
                        <a:pt x="6120" y="20540"/>
                      </a:cubicBezTo>
                      <a:cubicBezTo>
                        <a:pt x="6287" y="20504"/>
                        <a:pt x="6442" y="20468"/>
                        <a:pt x="6597" y="20385"/>
                      </a:cubicBezTo>
                      <a:cubicBezTo>
                        <a:pt x="6668" y="20349"/>
                        <a:pt x="6739" y="20302"/>
                        <a:pt x="6823" y="20266"/>
                      </a:cubicBezTo>
                      <a:cubicBezTo>
                        <a:pt x="6835" y="20262"/>
                        <a:pt x="6846" y="20261"/>
                        <a:pt x="6855" y="20261"/>
                      </a:cubicBezTo>
                      <a:cubicBezTo>
                        <a:pt x="6904" y="20261"/>
                        <a:pt x="6903" y="20313"/>
                        <a:pt x="6954" y="20373"/>
                      </a:cubicBezTo>
                      <a:cubicBezTo>
                        <a:pt x="7013" y="20480"/>
                        <a:pt x="7085" y="20564"/>
                        <a:pt x="7180" y="20647"/>
                      </a:cubicBezTo>
                      <a:cubicBezTo>
                        <a:pt x="7335" y="20766"/>
                        <a:pt x="7537" y="20849"/>
                        <a:pt x="7728" y="20921"/>
                      </a:cubicBezTo>
                      <a:cubicBezTo>
                        <a:pt x="8173" y="21101"/>
                        <a:pt x="8684" y="21149"/>
                        <a:pt x="9169" y="21149"/>
                      </a:cubicBezTo>
                      <a:cubicBezTo>
                        <a:pt x="9229" y="21149"/>
                        <a:pt x="9288" y="21148"/>
                        <a:pt x="9347" y="21147"/>
                      </a:cubicBezTo>
                      <a:cubicBezTo>
                        <a:pt x="9930" y="21123"/>
                        <a:pt x="10561" y="20980"/>
                        <a:pt x="11109" y="20766"/>
                      </a:cubicBezTo>
                      <a:cubicBezTo>
                        <a:pt x="11657" y="20528"/>
                        <a:pt x="12204" y="20123"/>
                        <a:pt x="12514" y="19599"/>
                      </a:cubicBezTo>
                      <a:cubicBezTo>
                        <a:pt x="12728" y="19242"/>
                        <a:pt x="12847" y="18861"/>
                        <a:pt x="12657" y="18456"/>
                      </a:cubicBezTo>
                      <a:cubicBezTo>
                        <a:pt x="12454" y="18051"/>
                        <a:pt x="12002" y="17849"/>
                        <a:pt x="11597" y="17706"/>
                      </a:cubicBezTo>
                      <a:cubicBezTo>
                        <a:pt x="11347" y="17623"/>
                        <a:pt x="11073" y="17575"/>
                        <a:pt x="10835" y="17468"/>
                      </a:cubicBezTo>
                      <a:lnTo>
                        <a:pt x="10907" y="17468"/>
                      </a:lnTo>
                      <a:cubicBezTo>
                        <a:pt x="11109" y="17468"/>
                        <a:pt x="11299" y="17504"/>
                        <a:pt x="11490" y="17516"/>
                      </a:cubicBezTo>
                      <a:cubicBezTo>
                        <a:pt x="11889" y="17560"/>
                        <a:pt x="12289" y="17604"/>
                        <a:pt x="12688" y="17604"/>
                      </a:cubicBezTo>
                      <a:cubicBezTo>
                        <a:pt x="12824" y="17604"/>
                        <a:pt x="12961" y="17599"/>
                        <a:pt x="13097" y="17587"/>
                      </a:cubicBezTo>
                      <a:cubicBezTo>
                        <a:pt x="13609" y="17527"/>
                        <a:pt x="14121" y="17385"/>
                        <a:pt x="14419" y="16932"/>
                      </a:cubicBezTo>
                      <a:cubicBezTo>
                        <a:pt x="14693" y="16515"/>
                        <a:pt x="14740" y="16003"/>
                        <a:pt x="14502" y="15551"/>
                      </a:cubicBezTo>
                      <a:cubicBezTo>
                        <a:pt x="14288" y="15146"/>
                        <a:pt x="13966" y="14813"/>
                        <a:pt x="13621" y="14527"/>
                      </a:cubicBezTo>
                      <a:cubicBezTo>
                        <a:pt x="13276" y="14253"/>
                        <a:pt x="12812" y="14110"/>
                        <a:pt x="12383" y="14039"/>
                      </a:cubicBezTo>
                      <a:cubicBezTo>
                        <a:pt x="12132" y="13999"/>
                        <a:pt x="11854" y="13975"/>
                        <a:pt x="11582" y="13975"/>
                      </a:cubicBezTo>
                      <a:cubicBezTo>
                        <a:pt x="11453" y="13975"/>
                        <a:pt x="11326" y="13980"/>
                        <a:pt x="11204" y="13991"/>
                      </a:cubicBezTo>
                      <a:cubicBezTo>
                        <a:pt x="11150" y="13995"/>
                        <a:pt x="11094" y="14001"/>
                        <a:pt x="11039" y="14009"/>
                      </a:cubicBezTo>
                      <a:lnTo>
                        <a:pt x="11039" y="14009"/>
                      </a:lnTo>
                      <a:cubicBezTo>
                        <a:pt x="11173" y="13941"/>
                        <a:pt x="11299" y="13848"/>
                        <a:pt x="11407" y="13765"/>
                      </a:cubicBezTo>
                      <a:cubicBezTo>
                        <a:pt x="11788" y="13467"/>
                        <a:pt x="12061" y="13027"/>
                        <a:pt x="12073" y="12515"/>
                      </a:cubicBezTo>
                      <a:cubicBezTo>
                        <a:pt x="12085" y="11932"/>
                        <a:pt x="11776" y="11384"/>
                        <a:pt x="11383" y="10967"/>
                      </a:cubicBezTo>
                      <a:cubicBezTo>
                        <a:pt x="10990" y="10539"/>
                        <a:pt x="10466" y="10372"/>
                        <a:pt x="10014" y="10027"/>
                      </a:cubicBezTo>
                      <a:cubicBezTo>
                        <a:pt x="9740" y="9812"/>
                        <a:pt x="9621" y="9419"/>
                        <a:pt x="9561" y="9086"/>
                      </a:cubicBezTo>
                      <a:cubicBezTo>
                        <a:pt x="9394" y="8110"/>
                        <a:pt x="9525" y="7050"/>
                        <a:pt x="9537" y="6074"/>
                      </a:cubicBezTo>
                      <a:cubicBezTo>
                        <a:pt x="9561" y="4943"/>
                        <a:pt x="9573" y="3823"/>
                        <a:pt x="9585" y="2692"/>
                      </a:cubicBezTo>
                      <a:cubicBezTo>
                        <a:pt x="9549" y="1918"/>
                        <a:pt x="9371" y="1204"/>
                        <a:pt x="8978" y="704"/>
                      </a:cubicBezTo>
                      <a:cubicBezTo>
                        <a:pt x="8633" y="271"/>
                        <a:pt x="8126" y="1"/>
                        <a:pt x="7436" y="1"/>
                      </a:cubicBezTo>
                      <a:close/>
                    </a:path>
                  </a:pathLst>
                </a:custGeom>
                <a:solidFill>
                  <a:srgbClr val="0A0A0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" name="Google Shape;6248;p63">
                  <a:extLst>
                    <a:ext uri="{FF2B5EF4-FFF2-40B4-BE49-F238E27FC236}">
                      <a16:creationId xmlns:a16="http://schemas.microsoft.com/office/drawing/2014/main" id="{77AED755-30A3-4BA5-8CB0-112505E2E542}"/>
                    </a:ext>
                  </a:extLst>
                </p:cNvPr>
                <p:cNvSpPr/>
                <p:nvPr/>
              </p:nvSpPr>
              <p:spPr>
                <a:xfrm>
                  <a:off x="6100264" y="2617778"/>
                  <a:ext cx="545221" cy="669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14" h="13529" extrusionOk="0">
                      <a:moveTo>
                        <a:pt x="6638" y="0"/>
                      </a:moveTo>
                      <a:cubicBezTo>
                        <a:pt x="4581" y="0"/>
                        <a:pt x="1790" y="874"/>
                        <a:pt x="1525" y="1313"/>
                      </a:cubicBezTo>
                      <a:cubicBezTo>
                        <a:pt x="834" y="2396"/>
                        <a:pt x="96" y="8040"/>
                        <a:pt x="1" y="12302"/>
                      </a:cubicBezTo>
                      <a:lnTo>
                        <a:pt x="1" y="12385"/>
                      </a:lnTo>
                      <a:lnTo>
                        <a:pt x="1" y="12897"/>
                      </a:lnTo>
                      <a:cubicBezTo>
                        <a:pt x="2078" y="13383"/>
                        <a:pt x="4259" y="13529"/>
                        <a:pt x="6133" y="13529"/>
                      </a:cubicBezTo>
                      <a:cubicBezTo>
                        <a:pt x="8620" y="13529"/>
                        <a:pt x="10566" y="13273"/>
                        <a:pt x="11014" y="13219"/>
                      </a:cubicBezTo>
                      <a:cubicBezTo>
                        <a:pt x="10990" y="13052"/>
                        <a:pt x="10966" y="12885"/>
                        <a:pt x="10931" y="12743"/>
                      </a:cubicBezTo>
                      <a:cubicBezTo>
                        <a:pt x="10931" y="12695"/>
                        <a:pt x="10907" y="12659"/>
                        <a:pt x="10907" y="12635"/>
                      </a:cubicBezTo>
                      <a:cubicBezTo>
                        <a:pt x="10252" y="8230"/>
                        <a:pt x="10609" y="1944"/>
                        <a:pt x="10478" y="1503"/>
                      </a:cubicBezTo>
                      <a:cubicBezTo>
                        <a:pt x="10300" y="955"/>
                        <a:pt x="8906" y="62"/>
                        <a:pt x="6835" y="3"/>
                      </a:cubicBezTo>
                      <a:cubicBezTo>
                        <a:pt x="6770" y="1"/>
                        <a:pt x="6705" y="0"/>
                        <a:pt x="66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" name="Google Shape;6250;p63">
                  <a:extLst>
                    <a:ext uri="{FF2B5EF4-FFF2-40B4-BE49-F238E27FC236}">
                      <a16:creationId xmlns:a16="http://schemas.microsoft.com/office/drawing/2014/main" id="{7F3B07BC-5170-48FF-A7DB-525977D8DF37}"/>
                    </a:ext>
                  </a:extLst>
                </p:cNvPr>
                <p:cNvSpPr/>
                <p:nvPr/>
              </p:nvSpPr>
              <p:spPr>
                <a:xfrm>
                  <a:off x="6100264" y="3226770"/>
                  <a:ext cx="541706" cy="33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3" h="675" extrusionOk="0">
                      <a:moveTo>
                        <a:pt x="1" y="0"/>
                      </a:moveTo>
                      <a:lnTo>
                        <a:pt x="1" y="83"/>
                      </a:lnTo>
                      <a:cubicBezTo>
                        <a:pt x="1286" y="298"/>
                        <a:pt x="2560" y="464"/>
                        <a:pt x="3846" y="572"/>
                      </a:cubicBezTo>
                      <a:cubicBezTo>
                        <a:pt x="4774" y="639"/>
                        <a:pt x="5704" y="675"/>
                        <a:pt x="6634" y="675"/>
                      </a:cubicBezTo>
                      <a:cubicBezTo>
                        <a:pt x="7674" y="675"/>
                        <a:pt x="8715" y="630"/>
                        <a:pt x="9752" y="536"/>
                      </a:cubicBezTo>
                      <a:cubicBezTo>
                        <a:pt x="10133" y="512"/>
                        <a:pt x="10538" y="464"/>
                        <a:pt x="10942" y="417"/>
                      </a:cubicBezTo>
                      <a:cubicBezTo>
                        <a:pt x="10942" y="381"/>
                        <a:pt x="10931" y="345"/>
                        <a:pt x="10931" y="333"/>
                      </a:cubicBezTo>
                      <a:lnTo>
                        <a:pt x="10073" y="417"/>
                      </a:lnTo>
                      <a:cubicBezTo>
                        <a:pt x="9097" y="512"/>
                        <a:pt x="8133" y="572"/>
                        <a:pt x="7144" y="583"/>
                      </a:cubicBezTo>
                      <a:cubicBezTo>
                        <a:pt x="6919" y="588"/>
                        <a:pt x="6693" y="590"/>
                        <a:pt x="6468" y="590"/>
                      </a:cubicBezTo>
                      <a:cubicBezTo>
                        <a:pt x="4732" y="590"/>
                        <a:pt x="3006" y="467"/>
                        <a:pt x="1298" y="214"/>
                      </a:cubicBezTo>
                      <a:cubicBezTo>
                        <a:pt x="870" y="155"/>
                        <a:pt x="429" y="83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" name="Google Shape;6251;p63">
                  <a:extLst>
                    <a:ext uri="{FF2B5EF4-FFF2-40B4-BE49-F238E27FC236}">
                      <a16:creationId xmlns:a16="http://schemas.microsoft.com/office/drawing/2014/main" id="{56AA276E-3CFB-462D-B0E4-C50220447A9C}"/>
                    </a:ext>
                  </a:extLst>
                </p:cNvPr>
                <p:cNvSpPr/>
                <p:nvPr/>
              </p:nvSpPr>
              <p:spPr>
                <a:xfrm>
                  <a:off x="6249175" y="2554216"/>
                  <a:ext cx="175333" cy="127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572" extrusionOk="0">
                      <a:moveTo>
                        <a:pt x="3751" y="1"/>
                      </a:moveTo>
                      <a:lnTo>
                        <a:pt x="1" y="489"/>
                      </a:lnTo>
                      <a:lnTo>
                        <a:pt x="322" y="2192"/>
                      </a:lnTo>
                      <a:cubicBezTo>
                        <a:pt x="322" y="2192"/>
                        <a:pt x="523" y="2571"/>
                        <a:pt x="1490" y="2571"/>
                      </a:cubicBezTo>
                      <a:cubicBezTo>
                        <a:pt x="1746" y="2571"/>
                        <a:pt x="2056" y="2545"/>
                        <a:pt x="2430" y="2477"/>
                      </a:cubicBezTo>
                      <a:cubicBezTo>
                        <a:pt x="4121" y="2156"/>
                        <a:pt x="4037" y="1346"/>
                        <a:pt x="4037" y="1346"/>
                      </a:cubicBezTo>
                      <a:lnTo>
                        <a:pt x="3751" y="1"/>
                      </a:lnTo>
                      <a:close/>
                    </a:path>
                  </a:pathLst>
                </a:custGeom>
                <a:solidFill>
                  <a:srgbClr val="FFA67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" name="Google Shape;6252;p63">
                  <a:extLst>
                    <a:ext uri="{FF2B5EF4-FFF2-40B4-BE49-F238E27FC236}">
                      <a16:creationId xmlns:a16="http://schemas.microsoft.com/office/drawing/2014/main" id="{5183E256-9B09-45BA-A794-E5C0DF60F059}"/>
                    </a:ext>
                  </a:extLst>
                </p:cNvPr>
                <p:cNvSpPr/>
                <p:nvPr/>
              </p:nvSpPr>
              <p:spPr>
                <a:xfrm>
                  <a:off x="6252979" y="2541550"/>
                  <a:ext cx="203318" cy="103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3" h="2087" extrusionOk="0">
                      <a:moveTo>
                        <a:pt x="3630" y="1"/>
                      </a:moveTo>
                      <a:cubicBezTo>
                        <a:pt x="3540" y="1"/>
                        <a:pt x="3450" y="3"/>
                        <a:pt x="3358" y="7"/>
                      </a:cubicBezTo>
                      <a:cubicBezTo>
                        <a:pt x="2488" y="55"/>
                        <a:pt x="1619" y="257"/>
                        <a:pt x="774" y="483"/>
                      </a:cubicBezTo>
                      <a:cubicBezTo>
                        <a:pt x="560" y="543"/>
                        <a:pt x="345" y="602"/>
                        <a:pt x="226" y="745"/>
                      </a:cubicBezTo>
                      <a:cubicBezTo>
                        <a:pt x="71" y="948"/>
                        <a:pt x="0" y="1364"/>
                        <a:pt x="119" y="1555"/>
                      </a:cubicBezTo>
                      <a:cubicBezTo>
                        <a:pt x="286" y="1817"/>
                        <a:pt x="726" y="1983"/>
                        <a:pt x="1072" y="2043"/>
                      </a:cubicBezTo>
                      <a:cubicBezTo>
                        <a:pt x="1247" y="2074"/>
                        <a:pt x="1425" y="2087"/>
                        <a:pt x="1602" y="2087"/>
                      </a:cubicBezTo>
                      <a:cubicBezTo>
                        <a:pt x="1833" y="2087"/>
                        <a:pt x="2064" y="2065"/>
                        <a:pt x="2286" y="2031"/>
                      </a:cubicBezTo>
                      <a:cubicBezTo>
                        <a:pt x="2786" y="1960"/>
                        <a:pt x="3274" y="1841"/>
                        <a:pt x="3703" y="1614"/>
                      </a:cubicBezTo>
                      <a:cubicBezTo>
                        <a:pt x="4131" y="1388"/>
                        <a:pt x="4489" y="1043"/>
                        <a:pt x="4632" y="650"/>
                      </a:cubicBezTo>
                      <a:cubicBezTo>
                        <a:pt x="4667" y="507"/>
                        <a:pt x="4703" y="364"/>
                        <a:pt x="4608" y="245"/>
                      </a:cubicBezTo>
                      <a:cubicBezTo>
                        <a:pt x="4536" y="138"/>
                        <a:pt x="4370" y="78"/>
                        <a:pt x="4227" y="55"/>
                      </a:cubicBezTo>
                      <a:cubicBezTo>
                        <a:pt x="4029" y="13"/>
                        <a:pt x="3832" y="1"/>
                        <a:pt x="3630" y="1"/>
                      </a:cubicBezTo>
                      <a:close/>
                    </a:path>
                  </a:pathLst>
                </a:custGeom>
                <a:solidFill>
                  <a:srgbClr val="431F5E">
                    <a:alpha val="32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" name="Google Shape;6261;p63">
                  <a:extLst>
                    <a:ext uri="{FF2B5EF4-FFF2-40B4-BE49-F238E27FC236}">
                      <a16:creationId xmlns:a16="http://schemas.microsoft.com/office/drawing/2014/main" id="{DF41F762-1950-4E38-AC42-F1458EEAC742}"/>
                    </a:ext>
                  </a:extLst>
                </p:cNvPr>
                <p:cNvSpPr/>
                <p:nvPr/>
              </p:nvSpPr>
              <p:spPr>
                <a:xfrm>
                  <a:off x="6027197" y="1907848"/>
                  <a:ext cx="229890" cy="308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4" h="6229" extrusionOk="0">
                      <a:moveTo>
                        <a:pt x="3710" y="0"/>
                      </a:moveTo>
                      <a:cubicBezTo>
                        <a:pt x="3339" y="0"/>
                        <a:pt x="2912" y="156"/>
                        <a:pt x="2655" y="295"/>
                      </a:cubicBezTo>
                      <a:cubicBezTo>
                        <a:pt x="1036" y="1128"/>
                        <a:pt x="0" y="3021"/>
                        <a:pt x="215" y="4843"/>
                      </a:cubicBezTo>
                      <a:cubicBezTo>
                        <a:pt x="238" y="5152"/>
                        <a:pt x="322" y="5450"/>
                        <a:pt x="476" y="5724"/>
                      </a:cubicBezTo>
                      <a:cubicBezTo>
                        <a:pt x="643" y="5986"/>
                        <a:pt x="917" y="6200"/>
                        <a:pt x="1215" y="6224"/>
                      </a:cubicBezTo>
                      <a:cubicBezTo>
                        <a:pt x="1245" y="6227"/>
                        <a:pt x="1274" y="6229"/>
                        <a:pt x="1304" y="6229"/>
                      </a:cubicBezTo>
                      <a:cubicBezTo>
                        <a:pt x="1809" y="6229"/>
                        <a:pt x="2208" y="5758"/>
                        <a:pt x="2501" y="5319"/>
                      </a:cubicBezTo>
                      <a:cubicBezTo>
                        <a:pt x="3060" y="4545"/>
                        <a:pt x="3596" y="3759"/>
                        <a:pt x="3965" y="2878"/>
                      </a:cubicBezTo>
                      <a:cubicBezTo>
                        <a:pt x="4239" y="2235"/>
                        <a:pt x="4644" y="1128"/>
                        <a:pt x="4382" y="402"/>
                      </a:cubicBezTo>
                      <a:cubicBezTo>
                        <a:pt x="4275" y="103"/>
                        <a:pt x="4011" y="0"/>
                        <a:pt x="3710" y="0"/>
                      </a:cubicBezTo>
                      <a:close/>
                    </a:path>
                  </a:pathLst>
                </a:custGeom>
                <a:solidFill>
                  <a:srgbClr val="0A0A0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" name="Google Shape;6262;p63">
                  <a:extLst>
                    <a:ext uri="{FF2B5EF4-FFF2-40B4-BE49-F238E27FC236}">
                      <a16:creationId xmlns:a16="http://schemas.microsoft.com/office/drawing/2014/main" id="{DE8DF89C-2483-48AD-BFF6-73B0412D9143}"/>
                    </a:ext>
                  </a:extLst>
                </p:cNvPr>
                <p:cNvSpPr/>
                <p:nvPr/>
              </p:nvSpPr>
              <p:spPr>
                <a:xfrm>
                  <a:off x="6036008" y="1911165"/>
                  <a:ext cx="602396" cy="68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69" h="13884" extrusionOk="0">
                      <a:moveTo>
                        <a:pt x="5859" y="1"/>
                      </a:moveTo>
                      <a:cubicBezTo>
                        <a:pt x="2509" y="1"/>
                        <a:pt x="47" y="2792"/>
                        <a:pt x="1" y="7228"/>
                      </a:cubicBezTo>
                      <a:cubicBezTo>
                        <a:pt x="1" y="7800"/>
                        <a:pt x="25" y="8336"/>
                        <a:pt x="84" y="8860"/>
                      </a:cubicBezTo>
                      <a:lnTo>
                        <a:pt x="84" y="8883"/>
                      </a:lnTo>
                      <a:cubicBezTo>
                        <a:pt x="96" y="9050"/>
                        <a:pt x="120" y="9193"/>
                        <a:pt x="144" y="9360"/>
                      </a:cubicBezTo>
                      <a:cubicBezTo>
                        <a:pt x="346" y="10681"/>
                        <a:pt x="810" y="11812"/>
                        <a:pt x="1692" y="12610"/>
                      </a:cubicBezTo>
                      <a:lnTo>
                        <a:pt x="1703" y="12622"/>
                      </a:lnTo>
                      <a:cubicBezTo>
                        <a:pt x="1846" y="12753"/>
                        <a:pt x="2025" y="12884"/>
                        <a:pt x="2203" y="13003"/>
                      </a:cubicBezTo>
                      <a:cubicBezTo>
                        <a:pt x="2965" y="13503"/>
                        <a:pt x="3978" y="13813"/>
                        <a:pt x="5311" y="13884"/>
                      </a:cubicBezTo>
                      <a:lnTo>
                        <a:pt x="5692" y="13884"/>
                      </a:lnTo>
                      <a:cubicBezTo>
                        <a:pt x="5847" y="13884"/>
                        <a:pt x="5990" y="13884"/>
                        <a:pt x="6156" y="13872"/>
                      </a:cubicBezTo>
                      <a:cubicBezTo>
                        <a:pt x="8038" y="13741"/>
                        <a:pt x="9728" y="12586"/>
                        <a:pt x="10752" y="10848"/>
                      </a:cubicBezTo>
                      <a:cubicBezTo>
                        <a:pt x="10764" y="10836"/>
                        <a:pt x="10764" y="10824"/>
                        <a:pt x="10776" y="10800"/>
                      </a:cubicBezTo>
                      <a:cubicBezTo>
                        <a:pt x="10871" y="10657"/>
                        <a:pt x="10943" y="10526"/>
                        <a:pt x="11014" y="10360"/>
                      </a:cubicBezTo>
                      <a:cubicBezTo>
                        <a:pt x="11395" y="9586"/>
                        <a:pt x="11645" y="8717"/>
                        <a:pt x="11752" y="7764"/>
                      </a:cubicBezTo>
                      <a:cubicBezTo>
                        <a:pt x="12169" y="3859"/>
                        <a:pt x="9752" y="239"/>
                        <a:pt x="6252" y="13"/>
                      </a:cubicBezTo>
                      <a:cubicBezTo>
                        <a:pt x="6119" y="5"/>
                        <a:pt x="5988" y="1"/>
                        <a:pt x="5859" y="1"/>
                      </a:cubicBezTo>
                      <a:close/>
                    </a:path>
                  </a:pathLst>
                </a:custGeom>
                <a:solidFill>
                  <a:srgbClr val="FFA67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6269;p63">
                  <a:extLst>
                    <a:ext uri="{FF2B5EF4-FFF2-40B4-BE49-F238E27FC236}">
                      <a16:creationId xmlns:a16="http://schemas.microsoft.com/office/drawing/2014/main" id="{9DAF17F4-881F-4F38-BBA7-00672F509DD0}"/>
                    </a:ext>
                  </a:extLst>
                </p:cNvPr>
                <p:cNvSpPr/>
                <p:nvPr/>
              </p:nvSpPr>
              <p:spPr>
                <a:xfrm>
                  <a:off x="6140362" y="2364271"/>
                  <a:ext cx="176773" cy="7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1" h="1457" extrusionOk="0">
                      <a:moveTo>
                        <a:pt x="2885" y="0"/>
                      </a:moveTo>
                      <a:cubicBezTo>
                        <a:pt x="2551" y="0"/>
                        <a:pt x="2206" y="194"/>
                        <a:pt x="1584" y="242"/>
                      </a:cubicBezTo>
                      <a:cubicBezTo>
                        <a:pt x="1466" y="251"/>
                        <a:pt x="1354" y="255"/>
                        <a:pt x="1250" y="255"/>
                      </a:cubicBezTo>
                      <a:cubicBezTo>
                        <a:pt x="874" y="255"/>
                        <a:pt x="586" y="209"/>
                        <a:pt x="407" y="209"/>
                      </a:cubicBezTo>
                      <a:cubicBezTo>
                        <a:pt x="309" y="209"/>
                        <a:pt x="243" y="223"/>
                        <a:pt x="215" y="266"/>
                      </a:cubicBezTo>
                      <a:cubicBezTo>
                        <a:pt x="0" y="623"/>
                        <a:pt x="750" y="1457"/>
                        <a:pt x="1846" y="1457"/>
                      </a:cubicBezTo>
                      <a:cubicBezTo>
                        <a:pt x="1851" y="1457"/>
                        <a:pt x="1856" y="1457"/>
                        <a:pt x="1861" y="1457"/>
                      </a:cubicBezTo>
                      <a:cubicBezTo>
                        <a:pt x="2947" y="1457"/>
                        <a:pt x="3570" y="206"/>
                        <a:pt x="3132" y="40"/>
                      </a:cubicBezTo>
                      <a:cubicBezTo>
                        <a:pt x="3048" y="12"/>
                        <a:pt x="2967" y="0"/>
                        <a:pt x="288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6270;p63">
                  <a:extLst>
                    <a:ext uri="{FF2B5EF4-FFF2-40B4-BE49-F238E27FC236}">
                      <a16:creationId xmlns:a16="http://schemas.microsoft.com/office/drawing/2014/main" id="{B7B8E0A7-CC28-4FB0-B9DE-2DD0B4F97C2B}"/>
                    </a:ext>
                  </a:extLst>
                </p:cNvPr>
                <p:cNvSpPr/>
                <p:nvPr/>
              </p:nvSpPr>
              <p:spPr>
                <a:xfrm>
                  <a:off x="6297733" y="2247145"/>
                  <a:ext cx="41879" cy="632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6" h="1277" extrusionOk="0">
                      <a:moveTo>
                        <a:pt x="453" y="1"/>
                      </a:moveTo>
                      <a:cubicBezTo>
                        <a:pt x="226" y="1"/>
                        <a:pt x="12" y="263"/>
                        <a:pt x="12" y="620"/>
                      </a:cubicBezTo>
                      <a:cubicBezTo>
                        <a:pt x="0" y="977"/>
                        <a:pt x="179" y="1263"/>
                        <a:pt x="405" y="1275"/>
                      </a:cubicBezTo>
                      <a:cubicBezTo>
                        <a:pt x="414" y="1276"/>
                        <a:pt x="423" y="1276"/>
                        <a:pt x="431" y="1276"/>
                      </a:cubicBezTo>
                      <a:cubicBezTo>
                        <a:pt x="646" y="1276"/>
                        <a:pt x="822" y="999"/>
                        <a:pt x="834" y="656"/>
                      </a:cubicBezTo>
                      <a:cubicBezTo>
                        <a:pt x="846" y="299"/>
                        <a:pt x="667" y="13"/>
                        <a:pt x="453" y="1"/>
                      </a:cubicBezTo>
                      <a:close/>
                    </a:path>
                  </a:pathLst>
                </a:custGeom>
                <a:solidFill>
                  <a:srgbClr val="0A0A0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" name="Google Shape;6271;p63">
                  <a:extLst>
                    <a:ext uri="{FF2B5EF4-FFF2-40B4-BE49-F238E27FC236}">
                      <a16:creationId xmlns:a16="http://schemas.microsoft.com/office/drawing/2014/main" id="{A7F81DD6-0A5A-458A-AA5D-D71789004018}"/>
                    </a:ext>
                  </a:extLst>
                </p:cNvPr>
                <p:cNvSpPr/>
                <p:nvPr/>
              </p:nvSpPr>
              <p:spPr>
                <a:xfrm>
                  <a:off x="6108531" y="2242443"/>
                  <a:ext cx="33612" cy="52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" h="1061" extrusionOk="0">
                      <a:moveTo>
                        <a:pt x="345" y="0"/>
                      </a:moveTo>
                      <a:cubicBezTo>
                        <a:pt x="172" y="0"/>
                        <a:pt x="24" y="234"/>
                        <a:pt x="12" y="524"/>
                      </a:cubicBezTo>
                      <a:cubicBezTo>
                        <a:pt x="0" y="822"/>
                        <a:pt x="143" y="1060"/>
                        <a:pt x="322" y="1060"/>
                      </a:cubicBezTo>
                      <a:cubicBezTo>
                        <a:pt x="500" y="1060"/>
                        <a:pt x="667" y="834"/>
                        <a:pt x="667" y="536"/>
                      </a:cubicBezTo>
                      <a:cubicBezTo>
                        <a:pt x="679" y="239"/>
                        <a:pt x="536" y="1"/>
                        <a:pt x="357" y="1"/>
                      </a:cubicBezTo>
                      <a:cubicBezTo>
                        <a:pt x="353" y="0"/>
                        <a:pt x="349" y="0"/>
                        <a:pt x="345" y="0"/>
                      </a:cubicBezTo>
                      <a:close/>
                    </a:path>
                  </a:pathLst>
                </a:custGeom>
                <a:solidFill>
                  <a:srgbClr val="0A0A0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" name="Google Shape;6272;p63">
                  <a:extLst>
                    <a:ext uri="{FF2B5EF4-FFF2-40B4-BE49-F238E27FC236}">
                      <a16:creationId xmlns:a16="http://schemas.microsoft.com/office/drawing/2014/main" id="{B82EE29F-6D7A-4CE7-9F98-B2961A422883}"/>
                    </a:ext>
                  </a:extLst>
                </p:cNvPr>
                <p:cNvSpPr/>
                <p:nvPr/>
              </p:nvSpPr>
              <p:spPr>
                <a:xfrm>
                  <a:off x="6258824" y="2138139"/>
                  <a:ext cx="111975" cy="52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2" h="1062" extrusionOk="0">
                      <a:moveTo>
                        <a:pt x="643" y="0"/>
                      </a:moveTo>
                      <a:cubicBezTo>
                        <a:pt x="536" y="0"/>
                        <a:pt x="417" y="0"/>
                        <a:pt x="310" y="12"/>
                      </a:cubicBezTo>
                      <a:cubicBezTo>
                        <a:pt x="227" y="24"/>
                        <a:pt x="84" y="48"/>
                        <a:pt x="24" y="119"/>
                      </a:cubicBezTo>
                      <a:cubicBezTo>
                        <a:pt x="0" y="167"/>
                        <a:pt x="12" y="226"/>
                        <a:pt x="60" y="250"/>
                      </a:cubicBezTo>
                      <a:cubicBezTo>
                        <a:pt x="88" y="269"/>
                        <a:pt x="125" y="275"/>
                        <a:pt x="162" y="275"/>
                      </a:cubicBezTo>
                      <a:cubicBezTo>
                        <a:pt x="219" y="275"/>
                        <a:pt x="279" y="262"/>
                        <a:pt x="322" y="262"/>
                      </a:cubicBezTo>
                      <a:cubicBezTo>
                        <a:pt x="417" y="262"/>
                        <a:pt x="524" y="262"/>
                        <a:pt x="608" y="286"/>
                      </a:cubicBezTo>
                      <a:cubicBezTo>
                        <a:pt x="810" y="298"/>
                        <a:pt x="977" y="345"/>
                        <a:pt x="1155" y="417"/>
                      </a:cubicBezTo>
                      <a:cubicBezTo>
                        <a:pt x="1334" y="476"/>
                        <a:pt x="1501" y="560"/>
                        <a:pt x="1655" y="679"/>
                      </a:cubicBezTo>
                      <a:lnTo>
                        <a:pt x="1870" y="857"/>
                      </a:lnTo>
                      <a:cubicBezTo>
                        <a:pt x="1953" y="917"/>
                        <a:pt x="2013" y="1012"/>
                        <a:pt x="2096" y="1060"/>
                      </a:cubicBezTo>
                      <a:cubicBezTo>
                        <a:pt x="2102" y="1061"/>
                        <a:pt x="2108" y="1061"/>
                        <a:pt x="2115" y="1061"/>
                      </a:cubicBezTo>
                      <a:cubicBezTo>
                        <a:pt x="2183" y="1061"/>
                        <a:pt x="2262" y="1006"/>
                        <a:pt x="2251" y="941"/>
                      </a:cubicBezTo>
                      <a:cubicBezTo>
                        <a:pt x="2215" y="834"/>
                        <a:pt x="2155" y="762"/>
                        <a:pt x="2084" y="667"/>
                      </a:cubicBezTo>
                      <a:cubicBezTo>
                        <a:pt x="2013" y="584"/>
                        <a:pt x="1929" y="500"/>
                        <a:pt x="1846" y="441"/>
                      </a:cubicBezTo>
                      <a:cubicBezTo>
                        <a:pt x="1667" y="310"/>
                        <a:pt x="1477" y="203"/>
                        <a:pt x="1262" y="131"/>
                      </a:cubicBezTo>
                      <a:cubicBezTo>
                        <a:pt x="1060" y="60"/>
                        <a:pt x="846" y="12"/>
                        <a:pt x="643" y="0"/>
                      </a:cubicBezTo>
                      <a:close/>
                    </a:path>
                  </a:pathLst>
                </a:custGeom>
                <a:solidFill>
                  <a:srgbClr val="0A0A0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6273;p63">
                  <a:extLst>
                    <a:ext uri="{FF2B5EF4-FFF2-40B4-BE49-F238E27FC236}">
                      <a16:creationId xmlns:a16="http://schemas.microsoft.com/office/drawing/2014/main" id="{5EDFC053-C967-43F3-B027-CDF6F6A5835A}"/>
                    </a:ext>
                  </a:extLst>
                </p:cNvPr>
                <p:cNvSpPr/>
                <p:nvPr/>
              </p:nvSpPr>
              <p:spPr>
                <a:xfrm>
                  <a:off x="6082146" y="2142247"/>
                  <a:ext cx="74749" cy="47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0" h="969" extrusionOk="0">
                      <a:moveTo>
                        <a:pt x="1069" y="1"/>
                      </a:moveTo>
                      <a:cubicBezTo>
                        <a:pt x="914" y="1"/>
                        <a:pt x="771" y="48"/>
                        <a:pt x="640" y="108"/>
                      </a:cubicBezTo>
                      <a:cubicBezTo>
                        <a:pt x="486" y="167"/>
                        <a:pt x="367" y="274"/>
                        <a:pt x="248" y="393"/>
                      </a:cubicBezTo>
                      <a:cubicBezTo>
                        <a:pt x="188" y="453"/>
                        <a:pt x="140" y="513"/>
                        <a:pt x="105" y="596"/>
                      </a:cubicBezTo>
                      <a:cubicBezTo>
                        <a:pt x="69" y="679"/>
                        <a:pt x="21" y="751"/>
                        <a:pt x="9" y="858"/>
                      </a:cubicBezTo>
                      <a:cubicBezTo>
                        <a:pt x="0" y="913"/>
                        <a:pt x="41" y="968"/>
                        <a:pt x="82" y="968"/>
                      </a:cubicBezTo>
                      <a:cubicBezTo>
                        <a:pt x="94" y="968"/>
                        <a:pt x="106" y="964"/>
                        <a:pt x="117" y="953"/>
                      </a:cubicBezTo>
                      <a:cubicBezTo>
                        <a:pt x="176" y="917"/>
                        <a:pt x="224" y="834"/>
                        <a:pt x="259" y="774"/>
                      </a:cubicBezTo>
                      <a:cubicBezTo>
                        <a:pt x="319" y="739"/>
                        <a:pt x="367" y="679"/>
                        <a:pt x="414" y="620"/>
                      </a:cubicBezTo>
                      <a:cubicBezTo>
                        <a:pt x="498" y="513"/>
                        <a:pt x="605" y="441"/>
                        <a:pt x="724" y="382"/>
                      </a:cubicBezTo>
                      <a:cubicBezTo>
                        <a:pt x="843" y="310"/>
                        <a:pt x="962" y="286"/>
                        <a:pt x="1093" y="274"/>
                      </a:cubicBezTo>
                      <a:cubicBezTo>
                        <a:pt x="1113" y="266"/>
                        <a:pt x="1135" y="264"/>
                        <a:pt x="1159" y="264"/>
                      </a:cubicBezTo>
                      <a:cubicBezTo>
                        <a:pt x="1205" y="264"/>
                        <a:pt x="1256" y="274"/>
                        <a:pt x="1295" y="274"/>
                      </a:cubicBezTo>
                      <a:cubicBezTo>
                        <a:pt x="1335" y="274"/>
                        <a:pt x="1380" y="290"/>
                        <a:pt x="1420" y="290"/>
                      </a:cubicBezTo>
                      <a:cubicBezTo>
                        <a:pt x="1439" y="290"/>
                        <a:pt x="1458" y="286"/>
                        <a:pt x="1474" y="274"/>
                      </a:cubicBezTo>
                      <a:cubicBezTo>
                        <a:pt x="1498" y="262"/>
                        <a:pt x="1510" y="191"/>
                        <a:pt x="1486" y="155"/>
                      </a:cubicBezTo>
                      <a:cubicBezTo>
                        <a:pt x="1438" y="60"/>
                        <a:pt x="1355" y="48"/>
                        <a:pt x="1295" y="36"/>
                      </a:cubicBezTo>
                      <a:cubicBezTo>
                        <a:pt x="1212" y="1"/>
                        <a:pt x="1141" y="1"/>
                        <a:pt x="1069" y="1"/>
                      </a:cubicBezTo>
                      <a:close/>
                    </a:path>
                  </a:pathLst>
                </a:custGeom>
                <a:solidFill>
                  <a:srgbClr val="0A0A0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6274;p63">
                  <a:extLst>
                    <a:ext uri="{FF2B5EF4-FFF2-40B4-BE49-F238E27FC236}">
                      <a16:creationId xmlns:a16="http://schemas.microsoft.com/office/drawing/2014/main" id="{8A2FF56F-4FDC-4961-9711-3D04EF4D08A3}"/>
                    </a:ext>
                  </a:extLst>
                </p:cNvPr>
                <p:cNvSpPr/>
                <p:nvPr/>
              </p:nvSpPr>
              <p:spPr>
                <a:xfrm>
                  <a:off x="6135609" y="2221998"/>
                  <a:ext cx="55492" cy="124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1" h="2517" extrusionOk="0">
                      <a:moveTo>
                        <a:pt x="791" y="1"/>
                      </a:moveTo>
                      <a:cubicBezTo>
                        <a:pt x="763" y="1"/>
                        <a:pt x="736" y="19"/>
                        <a:pt x="751" y="56"/>
                      </a:cubicBezTo>
                      <a:cubicBezTo>
                        <a:pt x="763" y="223"/>
                        <a:pt x="823" y="366"/>
                        <a:pt x="846" y="533"/>
                      </a:cubicBezTo>
                      <a:cubicBezTo>
                        <a:pt x="882" y="699"/>
                        <a:pt x="906" y="878"/>
                        <a:pt x="894" y="1045"/>
                      </a:cubicBezTo>
                      <a:cubicBezTo>
                        <a:pt x="894" y="1176"/>
                        <a:pt x="894" y="1354"/>
                        <a:pt x="823" y="1473"/>
                      </a:cubicBezTo>
                      <a:cubicBezTo>
                        <a:pt x="777" y="1536"/>
                        <a:pt x="709" y="1555"/>
                        <a:pt x="637" y="1555"/>
                      </a:cubicBezTo>
                      <a:cubicBezTo>
                        <a:pt x="560" y="1555"/>
                        <a:pt x="479" y="1533"/>
                        <a:pt x="418" y="1521"/>
                      </a:cubicBezTo>
                      <a:cubicBezTo>
                        <a:pt x="370" y="1503"/>
                        <a:pt x="308" y="1488"/>
                        <a:pt x="248" y="1488"/>
                      </a:cubicBezTo>
                      <a:cubicBezTo>
                        <a:pt x="189" y="1488"/>
                        <a:pt x="132" y="1503"/>
                        <a:pt x="96" y="1545"/>
                      </a:cubicBezTo>
                      <a:cubicBezTo>
                        <a:pt x="1" y="1652"/>
                        <a:pt x="84" y="1819"/>
                        <a:pt x="120" y="1914"/>
                      </a:cubicBezTo>
                      <a:cubicBezTo>
                        <a:pt x="239" y="2176"/>
                        <a:pt x="453" y="2378"/>
                        <a:pt x="692" y="2509"/>
                      </a:cubicBezTo>
                      <a:cubicBezTo>
                        <a:pt x="701" y="2515"/>
                        <a:pt x="710" y="2517"/>
                        <a:pt x="719" y="2517"/>
                      </a:cubicBezTo>
                      <a:cubicBezTo>
                        <a:pt x="767" y="2517"/>
                        <a:pt x="801" y="2444"/>
                        <a:pt x="751" y="2414"/>
                      </a:cubicBezTo>
                      <a:cubicBezTo>
                        <a:pt x="513" y="2247"/>
                        <a:pt x="322" y="2009"/>
                        <a:pt x="227" y="1735"/>
                      </a:cubicBezTo>
                      <a:cubicBezTo>
                        <a:pt x="227" y="1723"/>
                        <a:pt x="203" y="1676"/>
                        <a:pt x="227" y="1664"/>
                      </a:cubicBezTo>
                      <a:cubicBezTo>
                        <a:pt x="232" y="1654"/>
                        <a:pt x="248" y="1650"/>
                        <a:pt x="266" y="1650"/>
                      </a:cubicBezTo>
                      <a:cubicBezTo>
                        <a:pt x="291" y="1650"/>
                        <a:pt x="321" y="1657"/>
                        <a:pt x="334" y="1664"/>
                      </a:cubicBezTo>
                      <a:cubicBezTo>
                        <a:pt x="406" y="1688"/>
                        <a:pt x="465" y="1711"/>
                        <a:pt x="537" y="1723"/>
                      </a:cubicBezTo>
                      <a:cubicBezTo>
                        <a:pt x="580" y="1735"/>
                        <a:pt x="625" y="1742"/>
                        <a:pt x="669" y="1742"/>
                      </a:cubicBezTo>
                      <a:cubicBezTo>
                        <a:pt x="758" y="1742"/>
                        <a:pt x="842" y="1715"/>
                        <a:pt x="906" y="1652"/>
                      </a:cubicBezTo>
                      <a:cubicBezTo>
                        <a:pt x="1120" y="1485"/>
                        <a:pt x="1108" y="1128"/>
                        <a:pt x="1084" y="890"/>
                      </a:cubicBezTo>
                      <a:cubicBezTo>
                        <a:pt x="1073" y="616"/>
                        <a:pt x="1025" y="235"/>
                        <a:pt x="834" y="21"/>
                      </a:cubicBezTo>
                      <a:cubicBezTo>
                        <a:pt x="825" y="7"/>
                        <a:pt x="808" y="1"/>
                        <a:pt x="791" y="1"/>
                      </a:cubicBezTo>
                      <a:close/>
                    </a:path>
                  </a:pathLst>
                </a:custGeom>
                <a:solidFill>
                  <a:srgbClr val="C431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7" name="Google Shape;6243;p63">
                <a:extLst>
                  <a:ext uri="{FF2B5EF4-FFF2-40B4-BE49-F238E27FC236}">
                    <a16:creationId xmlns:a16="http://schemas.microsoft.com/office/drawing/2014/main" id="{71D1CC85-D703-4AC7-A621-F05A701CD18D}"/>
                  </a:ext>
                </a:extLst>
              </p:cNvPr>
              <p:cNvSpPr/>
              <p:nvPr/>
            </p:nvSpPr>
            <p:spPr>
              <a:xfrm>
                <a:off x="7584866" y="3180020"/>
                <a:ext cx="235236" cy="370823"/>
              </a:xfrm>
              <a:custGeom>
                <a:avLst/>
                <a:gdLst/>
                <a:ahLst/>
                <a:cxnLst/>
                <a:rect l="l" t="t" r="r" b="b"/>
                <a:pathLst>
                  <a:path w="4752" h="7491" extrusionOk="0">
                    <a:moveTo>
                      <a:pt x="3833" y="1"/>
                    </a:moveTo>
                    <a:cubicBezTo>
                      <a:pt x="3658" y="1"/>
                      <a:pt x="3471" y="42"/>
                      <a:pt x="3299" y="105"/>
                    </a:cubicBezTo>
                    <a:cubicBezTo>
                      <a:pt x="2310" y="462"/>
                      <a:pt x="1751" y="1260"/>
                      <a:pt x="1287" y="2117"/>
                    </a:cubicBezTo>
                    <a:cubicBezTo>
                      <a:pt x="1144" y="2391"/>
                      <a:pt x="989" y="2677"/>
                      <a:pt x="870" y="2962"/>
                    </a:cubicBezTo>
                    <a:cubicBezTo>
                      <a:pt x="382" y="4093"/>
                      <a:pt x="1" y="5344"/>
                      <a:pt x="72" y="6534"/>
                    </a:cubicBezTo>
                    <a:cubicBezTo>
                      <a:pt x="84" y="6880"/>
                      <a:pt x="155" y="7249"/>
                      <a:pt x="453" y="7415"/>
                    </a:cubicBezTo>
                    <a:cubicBezTo>
                      <a:pt x="550" y="7468"/>
                      <a:pt x="656" y="7490"/>
                      <a:pt x="766" y="7490"/>
                    </a:cubicBezTo>
                    <a:cubicBezTo>
                      <a:pt x="929" y="7490"/>
                      <a:pt x="1100" y="7443"/>
                      <a:pt x="1263" y="7380"/>
                    </a:cubicBezTo>
                    <a:cubicBezTo>
                      <a:pt x="1882" y="7106"/>
                      <a:pt x="2334" y="6558"/>
                      <a:pt x="2703" y="6022"/>
                    </a:cubicBezTo>
                    <a:cubicBezTo>
                      <a:pt x="3120" y="5427"/>
                      <a:pt x="3477" y="4784"/>
                      <a:pt x="3799" y="4129"/>
                    </a:cubicBezTo>
                    <a:cubicBezTo>
                      <a:pt x="4335" y="3081"/>
                      <a:pt x="4751" y="1915"/>
                      <a:pt x="4608" y="807"/>
                    </a:cubicBezTo>
                    <a:cubicBezTo>
                      <a:pt x="4573" y="569"/>
                      <a:pt x="4501" y="307"/>
                      <a:pt x="4323" y="164"/>
                    </a:cubicBezTo>
                    <a:cubicBezTo>
                      <a:pt x="4193" y="47"/>
                      <a:pt x="4020" y="1"/>
                      <a:pt x="3833" y="1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6246;p63">
                <a:extLst>
                  <a:ext uri="{FF2B5EF4-FFF2-40B4-BE49-F238E27FC236}">
                    <a16:creationId xmlns:a16="http://schemas.microsoft.com/office/drawing/2014/main" id="{A9E80817-0C44-4E6B-8795-3D9BB1BFB2DB}"/>
                  </a:ext>
                </a:extLst>
              </p:cNvPr>
              <p:cNvSpPr/>
              <p:nvPr/>
            </p:nvSpPr>
            <p:spPr>
              <a:xfrm rot="19566913">
                <a:off x="7393153" y="3212918"/>
                <a:ext cx="255235" cy="372209"/>
              </a:xfrm>
              <a:custGeom>
                <a:avLst/>
                <a:gdLst/>
                <a:ahLst/>
                <a:cxnLst/>
                <a:rect l="l" t="t" r="r" b="b"/>
                <a:pathLst>
                  <a:path w="5156" h="7519" extrusionOk="0">
                    <a:moveTo>
                      <a:pt x="2298" y="1"/>
                    </a:moveTo>
                    <a:lnTo>
                      <a:pt x="1" y="441"/>
                    </a:lnTo>
                    <a:cubicBezTo>
                      <a:pt x="346" y="2401"/>
                      <a:pt x="1139" y="7519"/>
                      <a:pt x="3004" y="7519"/>
                    </a:cubicBezTo>
                    <a:cubicBezTo>
                      <a:pt x="3065" y="7519"/>
                      <a:pt x="3128" y="7513"/>
                      <a:pt x="3191" y="7502"/>
                    </a:cubicBezTo>
                    <a:cubicBezTo>
                      <a:pt x="5156" y="7121"/>
                      <a:pt x="2298" y="1"/>
                      <a:pt x="2298" y="1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6254;p63">
                <a:extLst>
                  <a:ext uri="{FF2B5EF4-FFF2-40B4-BE49-F238E27FC236}">
                    <a16:creationId xmlns:a16="http://schemas.microsoft.com/office/drawing/2014/main" id="{C6597E89-F5FB-40E0-A601-069CD669E4F6}"/>
                  </a:ext>
                </a:extLst>
              </p:cNvPr>
              <p:cNvSpPr/>
              <p:nvPr/>
            </p:nvSpPr>
            <p:spPr>
              <a:xfrm rot="3823944">
                <a:off x="7588972" y="3163027"/>
                <a:ext cx="278433" cy="290572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5871" extrusionOk="0">
                    <a:moveTo>
                      <a:pt x="1084" y="1"/>
                    </a:moveTo>
                    <a:cubicBezTo>
                      <a:pt x="0" y="108"/>
                      <a:pt x="36" y="2025"/>
                      <a:pt x="965" y="3382"/>
                    </a:cubicBezTo>
                    <a:cubicBezTo>
                      <a:pt x="1393" y="4001"/>
                      <a:pt x="1739" y="4621"/>
                      <a:pt x="1989" y="5216"/>
                    </a:cubicBezTo>
                    <a:cubicBezTo>
                      <a:pt x="1989" y="5240"/>
                      <a:pt x="2000" y="5252"/>
                      <a:pt x="2024" y="5287"/>
                    </a:cubicBezTo>
                    <a:cubicBezTo>
                      <a:pt x="2108" y="5478"/>
                      <a:pt x="2179" y="5668"/>
                      <a:pt x="2239" y="5871"/>
                    </a:cubicBezTo>
                    <a:cubicBezTo>
                      <a:pt x="2346" y="5787"/>
                      <a:pt x="2465" y="5716"/>
                      <a:pt x="2572" y="5644"/>
                    </a:cubicBezTo>
                    <a:cubicBezTo>
                      <a:pt x="2870" y="5454"/>
                      <a:pt x="3179" y="5252"/>
                      <a:pt x="3477" y="5061"/>
                    </a:cubicBezTo>
                    <a:cubicBezTo>
                      <a:pt x="3846" y="4811"/>
                      <a:pt x="4465" y="4347"/>
                      <a:pt x="4846" y="3930"/>
                    </a:cubicBezTo>
                    <a:cubicBezTo>
                      <a:pt x="4870" y="3906"/>
                      <a:pt x="4894" y="3870"/>
                      <a:pt x="4917" y="3847"/>
                    </a:cubicBezTo>
                    <a:cubicBezTo>
                      <a:pt x="5037" y="3728"/>
                      <a:pt x="5132" y="3609"/>
                      <a:pt x="5168" y="3501"/>
                    </a:cubicBezTo>
                    <a:cubicBezTo>
                      <a:pt x="5072" y="3323"/>
                      <a:pt x="4977" y="3144"/>
                      <a:pt x="4882" y="3013"/>
                    </a:cubicBezTo>
                    <a:cubicBezTo>
                      <a:pt x="4858" y="2977"/>
                      <a:pt x="4846" y="2966"/>
                      <a:pt x="4834" y="2930"/>
                    </a:cubicBezTo>
                    <a:cubicBezTo>
                      <a:pt x="3691" y="1168"/>
                      <a:pt x="2239" y="120"/>
                      <a:pt x="1334" y="13"/>
                    </a:cubicBezTo>
                    <a:cubicBezTo>
                      <a:pt x="1262" y="1"/>
                      <a:pt x="1203" y="1"/>
                      <a:pt x="114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6C6E9ED-F1B2-4BEE-A227-74B95C557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5872924" flipV="1">
              <a:off x="7236006" y="3044597"/>
              <a:ext cx="301191" cy="301191"/>
            </a:xfrm>
            <a:prstGeom prst="rect">
              <a:avLst/>
            </a:prstGeom>
          </p:spPr>
        </p:pic>
      </p:grpSp>
      <p:sp>
        <p:nvSpPr>
          <p:cNvPr id="264" name="Google Shape;5828;p62">
            <a:extLst>
              <a:ext uri="{FF2B5EF4-FFF2-40B4-BE49-F238E27FC236}">
                <a16:creationId xmlns:a16="http://schemas.microsoft.com/office/drawing/2014/main" id="{B5FC63E3-BBBC-4CBE-A07B-E7355256D9FD}"/>
              </a:ext>
            </a:extLst>
          </p:cNvPr>
          <p:cNvSpPr/>
          <p:nvPr/>
        </p:nvSpPr>
        <p:spPr>
          <a:xfrm rot="5901443">
            <a:off x="7248094" y="3185514"/>
            <a:ext cx="161877" cy="152265"/>
          </a:xfrm>
          <a:custGeom>
            <a:avLst/>
            <a:gdLst/>
            <a:ahLst/>
            <a:cxnLst/>
            <a:rect l="l" t="t" r="r" b="b"/>
            <a:pathLst>
              <a:path w="3284" h="3089" extrusionOk="0">
                <a:moveTo>
                  <a:pt x="1358" y="1"/>
                </a:moveTo>
                <a:cubicBezTo>
                  <a:pt x="1287" y="1"/>
                  <a:pt x="1230" y="19"/>
                  <a:pt x="1191" y="61"/>
                </a:cubicBezTo>
                <a:cubicBezTo>
                  <a:pt x="1191" y="61"/>
                  <a:pt x="0" y="1038"/>
                  <a:pt x="60" y="1621"/>
                </a:cubicBezTo>
                <a:cubicBezTo>
                  <a:pt x="117" y="2187"/>
                  <a:pt x="1630" y="3088"/>
                  <a:pt x="2037" y="3088"/>
                </a:cubicBezTo>
                <a:cubicBezTo>
                  <a:pt x="2050" y="3088"/>
                  <a:pt x="2061" y="3087"/>
                  <a:pt x="2072" y="3085"/>
                </a:cubicBezTo>
                <a:cubicBezTo>
                  <a:pt x="2417" y="3026"/>
                  <a:pt x="3239" y="1442"/>
                  <a:pt x="3262" y="1276"/>
                </a:cubicBezTo>
                <a:cubicBezTo>
                  <a:pt x="3283" y="1139"/>
                  <a:pt x="1911" y="1"/>
                  <a:pt x="1358" y="1"/>
                </a:cubicBezTo>
                <a:close/>
              </a:path>
            </a:pathLst>
          </a:custGeom>
          <a:solidFill>
            <a:srgbClr val="FFA6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4FB097-4117-4935-890C-14AEAA28B615}"/>
              </a:ext>
            </a:extLst>
          </p:cNvPr>
          <p:cNvGrpSpPr/>
          <p:nvPr/>
        </p:nvGrpSpPr>
        <p:grpSpPr>
          <a:xfrm>
            <a:off x="738279" y="2280234"/>
            <a:ext cx="1372948" cy="2347596"/>
            <a:chOff x="738279" y="2194331"/>
            <a:chExt cx="1372948" cy="234759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5B29165-2C0B-4274-A7C2-297EDD052C5E}"/>
                </a:ext>
              </a:extLst>
            </p:cNvPr>
            <p:cNvGrpSpPr/>
            <p:nvPr/>
          </p:nvGrpSpPr>
          <p:grpSpPr>
            <a:xfrm>
              <a:off x="954429" y="2194331"/>
              <a:ext cx="705364" cy="833188"/>
              <a:chOff x="954429" y="2194331"/>
              <a:chExt cx="705364" cy="833188"/>
            </a:xfrm>
          </p:grpSpPr>
          <p:sp>
            <p:nvSpPr>
              <p:cNvPr id="347" name="Google Shape;6160;p63">
                <a:extLst>
                  <a:ext uri="{FF2B5EF4-FFF2-40B4-BE49-F238E27FC236}">
                    <a16:creationId xmlns:a16="http://schemas.microsoft.com/office/drawing/2014/main" id="{5B955F69-9733-4A80-AAA9-96B64C88FBCD}"/>
                  </a:ext>
                </a:extLst>
              </p:cNvPr>
              <p:cNvSpPr/>
              <p:nvPr/>
            </p:nvSpPr>
            <p:spPr>
              <a:xfrm flipH="1">
                <a:off x="1060561" y="2343935"/>
                <a:ext cx="599232" cy="683584"/>
              </a:xfrm>
              <a:custGeom>
                <a:avLst/>
                <a:gdLst/>
                <a:ahLst/>
                <a:cxnLst/>
                <a:rect l="l" t="t" r="r" b="b"/>
                <a:pathLst>
                  <a:path w="12169" h="13882" extrusionOk="0">
                    <a:moveTo>
                      <a:pt x="5894" y="0"/>
                    </a:moveTo>
                    <a:cubicBezTo>
                      <a:pt x="2517" y="0"/>
                      <a:pt x="58" y="2785"/>
                      <a:pt x="0" y="7238"/>
                    </a:cubicBezTo>
                    <a:cubicBezTo>
                      <a:pt x="0" y="7797"/>
                      <a:pt x="12" y="8333"/>
                      <a:pt x="72" y="8857"/>
                    </a:cubicBezTo>
                    <a:lnTo>
                      <a:pt x="72" y="8881"/>
                    </a:lnTo>
                    <a:cubicBezTo>
                      <a:pt x="95" y="9047"/>
                      <a:pt x="119" y="9202"/>
                      <a:pt x="131" y="9357"/>
                    </a:cubicBezTo>
                    <a:cubicBezTo>
                      <a:pt x="345" y="10679"/>
                      <a:pt x="810" y="11810"/>
                      <a:pt x="1691" y="12607"/>
                    </a:cubicBezTo>
                    <a:lnTo>
                      <a:pt x="1703" y="12619"/>
                    </a:lnTo>
                    <a:cubicBezTo>
                      <a:pt x="1846" y="12750"/>
                      <a:pt x="2024" y="12893"/>
                      <a:pt x="2203" y="13012"/>
                    </a:cubicBezTo>
                    <a:cubicBezTo>
                      <a:pt x="2965" y="13500"/>
                      <a:pt x="3977" y="13810"/>
                      <a:pt x="5298" y="13881"/>
                    </a:cubicBezTo>
                    <a:lnTo>
                      <a:pt x="5691" y="13881"/>
                    </a:lnTo>
                    <a:cubicBezTo>
                      <a:pt x="5834" y="13881"/>
                      <a:pt x="5989" y="13881"/>
                      <a:pt x="6156" y="13869"/>
                    </a:cubicBezTo>
                    <a:cubicBezTo>
                      <a:pt x="8037" y="13738"/>
                      <a:pt x="9728" y="12584"/>
                      <a:pt x="10752" y="10845"/>
                    </a:cubicBezTo>
                    <a:cubicBezTo>
                      <a:pt x="10763" y="10833"/>
                      <a:pt x="10763" y="10821"/>
                      <a:pt x="10775" y="10798"/>
                    </a:cubicBezTo>
                    <a:cubicBezTo>
                      <a:pt x="10871" y="10655"/>
                      <a:pt x="10942" y="10524"/>
                      <a:pt x="11013" y="10357"/>
                    </a:cubicBezTo>
                    <a:cubicBezTo>
                      <a:pt x="11383" y="9583"/>
                      <a:pt x="11644" y="8714"/>
                      <a:pt x="11740" y="7762"/>
                    </a:cubicBezTo>
                    <a:cubicBezTo>
                      <a:pt x="12168" y="3856"/>
                      <a:pt x="9751" y="237"/>
                      <a:pt x="6251" y="11"/>
                    </a:cubicBezTo>
                    <a:cubicBezTo>
                      <a:pt x="6131" y="4"/>
                      <a:pt x="6012" y="0"/>
                      <a:pt x="5894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8" name="Google Shape;6161;p63">
                <a:extLst>
                  <a:ext uri="{FF2B5EF4-FFF2-40B4-BE49-F238E27FC236}">
                    <a16:creationId xmlns:a16="http://schemas.microsoft.com/office/drawing/2014/main" id="{E39D51DF-6CD6-46FB-8132-AD27B4B19FA1}"/>
                  </a:ext>
                </a:extLst>
              </p:cNvPr>
              <p:cNvSpPr/>
              <p:nvPr/>
            </p:nvSpPr>
            <p:spPr>
              <a:xfrm flipH="1">
                <a:off x="962076" y="2194331"/>
                <a:ext cx="669600" cy="537728"/>
              </a:xfrm>
              <a:custGeom>
                <a:avLst/>
                <a:gdLst/>
                <a:ahLst/>
                <a:cxnLst/>
                <a:rect l="l" t="t" r="r" b="b"/>
                <a:pathLst>
                  <a:path w="13598" h="10920" extrusionOk="0">
                    <a:moveTo>
                      <a:pt x="1858" y="1"/>
                    </a:moveTo>
                    <a:cubicBezTo>
                      <a:pt x="1275" y="72"/>
                      <a:pt x="1" y="2203"/>
                      <a:pt x="239" y="3561"/>
                    </a:cubicBezTo>
                    <a:cubicBezTo>
                      <a:pt x="298" y="3870"/>
                      <a:pt x="417" y="4144"/>
                      <a:pt x="667" y="4346"/>
                    </a:cubicBezTo>
                    <a:cubicBezTo>
                      <a:pt x="1102" y="4702"/>
                      <a:pt x="1572" y="4822"/>
                      <a:pt x="2007" y="4822"/>
                    </a:cubicBezTo>
                    <a:cubicBezTo>
                      <a:pt x="2898" y="4822"/>
                      <a:pt x="3644" y="4323"/>
                      <a:pt x="3644" y="4323"/>
                    </a:cubicBezTo>
                    <a:cubicBezTo>
                      <a:pt x="3644" y="4323"/>
                      <a:pt x="4120" y="5192"/>
                      <a:pt x="5478" y="5549"/>
                    </a:cubicBezTo>
                    <a:cubicBezTo>
                      <a:pt x="5785" y="5636"/>
                      <a:pt x="6087" y="5670"/>
                      <a:pt x="6370" y="5670"/>
                    </a:cubicBezTo>
                    <a:cubicBezTo>
                      <a:pt x="7324" y="5670"/>
                      <a:pt x="8061" y="5287"/>
                      <a:pt x="8061" y="5287"/>
                    </a:cubicBezTo>
                    <a:lnTo>
                      <a:pt x="8061" y="5287"/>
                    </a:lnTo>
                    <a:cubicBezTo>
                      <a:pt x="8061" y="5287"/>
                      <a:pt x="7621" y="6466"/>
                      <a:pt x="8299" y="7799"/>
                    </a:cubicBezTo>
                    <a:cubicBezTo>
                      <a:pt x="8990" y="9121"/>
                      <a:pt x="9716" y="9561"/>
                      <a:pt x="9716" y="9561"/>
                    </a:cubicBezTo>
                    <a:cubicBezTo>
                      <a:pt x="9716" y="9561"/>
                      <a:pt x="9323" y="10311"/>
                      <a:pt x="9954" y="10728"/>
                    </a:cubicBezTo>
                    <a:cubicBezTo>
                      <a:pt x="10142" y="10853"/>
                      <a:pt x="10426" y="10919"/>
                      <a:pt x="10751" y="10919"/>
                    </a:cubicBezTo>
                    <a:cubicBezTo>
                      <a:pt x="11662" y="10919"/>
                      <a:pt x="12895" y="10401"/>
                      <a:pt x="13229" y="9216"/>
                    </a:cubicBezTo>
                    <a:cubicBezTo>
                      <a:pt x="13419" y="8525"/>
                      <a:pt x="13598" y="7454"/>
                      <a:pt x="13526" y="6370"/>
                    </a:cubicBezTo>
                    <a:cubicBezTo>
                      <a:pt x="13455" y="5466"/>
                      <a:pt x="13181" y="4513"/>
                      <a:pt x="12574" y="3763"/>
                    </a:cubicBezTo>
                    <a:cubicBezTo>
                      <a:pt x="12216" y="3322"/>
                      <a:pt x="11752" y="2953"/>
                      <a:pt x="11133" y="2668"/>
                    </a:cubicBezTo>
                    <a:cubicBezTo>
                      <a:pt x="10442" y="2358"/>
                      <a:pt x="9657" y="2156"/>
                      <a:pt x="8835" y="2025"/>
                    </a:cubicBezTo>
                    <a:cubicBezTo>
                      <a:pt x="8240" y="1941"/>
                      <a:pt x="7633" y="1882"/>
                      <a:pt x="7037" y="1858"/>
                    </a:cubicBezTo>
                    <a:cubicBezTo>
                      <a:pt x="6730" y="1846"/>
                      <a:pt x="6430" y="1840"/>
                      <a:pt x="6142" y="1840"/>
                    </a:cubicBezTo>
                    <a:cubicBezTo>
                      <a:pt x="4492" y="1840"/>
                      <a:pt x="3215" y="2013"/>
                      <a:pt x="3215" y="2013"/>
                    </a:cubicBezTo>
                    <a:cubicBezTo>
                      <a:pt x="3215" y="2013"/>
                      <a:pt x="4168" y="727"/>
                      <a:pt x="3656" y="429"/>
                    </a:cubicBezTo>
                    <a:cubicBezTo>
                      <a:pt x="3644" y="417"/>
                      <a:pt x="3644" y="417"/>
                      <a:pt x="3632" y="417"/>
                    </a:cubicBezTo>
                    <a:cubicBezTo>
                      <a:pt x="3576" y="390"/>
                      <a:pt x="3516" y="378"/>
                      <a:pt x="3453" y="378"/>
                    </a:cubicBezTo>
                    <a:cubicBezTo>
                      <a:pt x="2901" y="378"/>
                      <a:pt x="2136" y="1307"/>
                      <a:pt x="2072" y="1382"/>
                    </a:cubicBezTo>
                    <a:cubicBezTo>
                      <a:pt x="2084" y="1322"/>
                      <a:pt x="2239" y="941"/>
                      <a:pt x="2275" y="596"/>
                    </a:cubicBezTo>
                    <a:cubicBezTo>
                      <a:pt x="2310" y="298"/>
                      <a:pt x="2251" y="36"/>
                      <a:pt x="1929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9" name="Google Shape;6162;p63">
                <a:extLst>
                  <a:ext uri="{FF2B5EF4-FFF2-40B4-BE49-F238E27FC236}">
                    <a16:creationId xmlns:a16="http://schemas.microsoft.com/office/drawing/2014/main" id="{FF088AF2-E912-4BC2-B69B-8AFE25AFE060}"/>
                  </a:ext>
                </a:extLst>
              </p:cNvPr>
              <p:cNvSpPr/>
              <p:nvPr/>
            </p:nvSpPr>
            <p:spPr>
              <a:xfrm flipH="1">
                <a:off x="967926" y="2284645"/>
                <a:ext cx="320766" cy="235921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4791" extrusionOk="0">
                    <a:moveTo>
                      <a:pt x="13" y="0"/>
                    </a:moveTo>
                    <a:cubicBezTo>
                      <a:pt x="13" y="119"/>
                      <a:pt x="1" y="250"/>
                      <a:pt x="25" y="369"/>
                    </a:cubicBezTo>
                    <a:cubicBezTo>
                      <a:pt x="132" y="762"/>
                      <a:pt x="572" y="953"/>
                      <a:pt x="989" y="1060"/>
                    </a:cubicBezTo>
                    <a:cubicBezTo>
                      <a:pt x="1072" y="1072"/>
                      <a:pt x="1144" y="1096"/>
                      <a:pt x="1191" y="1131"/>
                    </a:cubicBezTo>
                    <a:cubicBezTo>
                      <a:pt x="1287" y="1203"/>
                      <a:pt x="1287" y="1369"/>
                      <a:pt x="1263" y="1488"/>
                    </a:cubicBezTo>
                    <a:cubicBezTo>
                      <a:pt x="1227" y="1607"/>
                      <a:pt x="1168" y="1738"/>
                      <a:pt x="1191" y="1858"/>
                    </a:cubicBezTo>
                    <a:cubicBezTo>
                      <a:pt x="1215" y="2131"/>
                      <a:pt x="1525" y="2274"/>
                      <a:pt x="1822" y="2286"/>
                    </a:cubicBezTo>
                    <a:cubicBezTo>
                      <a:pt x="2108" y="2286"/>
                      <a:pt x="2394" y="2203"/>
                      <a:pt x="2680" y="2167"/>
                    </a:cubicBezTo>
                    <a:cubicBezTo>
                      <a:pt x="2695" y="2166"/>
                      <a:pt x="2710" y="2166"/>
                      <a:pt x="2725" y="2166"/>
                    </a:cubicBezTo>
                    <a:cubicBezTo>
                      <a:pt x="2990" y="2166"/>
                      <a:pt x="3293" y="2264"/>
                      <a:pt x="3394" y="2489"/>
                    </a:cubicBezTo>
                    <a:cubicBezTo>
                      <a:pt x="3513" y="2750"/>
                      <a:pt x="3299" y="3096"/>
                      <a:pt x="3466" y="3346"/>
                    </a:cubicBezTo>
                    <a:cubicBezTo>
                      <a:pt x="3550" y="3469"/>
                      <a:pt x="3705" y="3528"/>
                      <a:pt x="3868" y="3528"/>
                    </a:cubicBezTo>
                    <a:cubicBezTo>
                      <a:pt x="3957" y="3528"/>
                      <a:pt x="4048" y="3510"/>
                      <a:pt x="4132" y="3477"/>
                    </a:cubicBezTo>
                    <a:cubicBezTo>
                      <a:pt x="4359" y="3393"/>
                      <a:pt x="4549" y="3239"/>
                      <a:pt x="4763" y="3120"/>
                    </a:cubicBezTo>
                    <a:cubicBezTo>
                      <a:pt x="4836" y="3068"/>
                      <a:pt x="4936" y="3034"/>
                      <a:pt x="5031" y="3034"/>
                    </a:cubicBezTo>
                    <a:cubicBezTo>
                      <a:pt x="5045" y="3034"/>
                      <a:pt x="5059" y="3035"/>
                      <a:pt x="5073" y="3036"/>
                    </a:cubicBezTo>
                    <a:cubicBezTo>
                      <a:pt x="5263" y="3060"/>
                      <a:pt x="5359" y="3274"/>
                      <a:pt x="5394" y="3453"/>
                    </a:cubicBezTo>
                    <a:cubicBezTo>
                      <a:pt x="5478" y="3715"/>
                      <a:pt x="5549" y="3977"/>
                      <a:pt x="5632" y="4239"/>
                    </a:cubicBezTo>
                    <a:cubicBezTo>
                      <a:pt x="5716" y="4477"/>
                      <a:pt x="5835" y="4763"/>
                      <a:pt x="6085" y="4786"/>
                    </a:cubicBezTo>
                    <a:cubicBezTo>
                      <a:pt x="6102" y="4789"/>
                      <a:pt x="6119" y="4790"/>
                      <a:pt x="6136" y="4790"/>
                    </a:cubicBezTo>
                    <a:cubicBezTo>
                      <a:pt x="6283" y="4790"/>
                      <a:pt x="6415" y="4701"/>
                      <a:pt x="6490" y="4584"/>
                    </a:cubicBezTo>
                    <a:cubicBezTo>
                      <a:pt x="6502" y="4548"/>
                      <a:pt x="6514" y="4536"/>
                      <a:pt x="6514" y="4513"/>
                    </a:cubicBezTo>
                    <a:cubicBezTo>
                      <a:pt x="6442" y="3596"/>
                      <a:pt x="6168" y="2643"/>
                      <a:pt x="5561" y="1905"/>
                    </a:cubicBezTo>
                    <a:cubicBezTo>
                      <a:pt x="5454" y="1917"/>
                      <a:pt x="5371" y="1929"/>
                      <a:pt x="5263" y="1965"/>
                    </a:cubicBezTo>
                    <a:cubicBezTo>
                      <a:pt x="5111" y="2007"/>
                      <a:pt x="4977" y="2034"/>
                      <a:pt x="4854" y="2034"/>
                    </a:cubicBezTo>
                    <a:cubicBezTo>
                      <a:pt x="4630" y="2034"/>
                      <a:pt x="4443" y="1944"/>
                      <a:pt x="4251" y="1691"/>
                    </a:cubicBezTo>
                    <a:cubicBezTo>
                      <a:pt x="4120" y="1536"/>
                      <a:pt x="4013" y="1322"/>
                      <a:pt x="3835" y="1203"/>
                    </a:cubicBezTo>
                    <a:cubicBezTo>
                      <a:pt x="3358" y="845"/>
                      <a:pt x="2561" y="1060"/>
                      <a:pt x="2120" y="655"/>
                    </a:cubicBezTo>
                    <a:cubicBezTo>
                      <a:pt x="1977" y="524"/>
                      <a:pt x="1906" y="345"/>
                      <a:pt x="1811" y="167"/>
                    </a:cubicBezTo>
                    <a:cubicBezTo>
                      <a:pt x="1215" y="72"/>
                      <a:pt x="608" y="12"/>
                      <a:pt x="13" y="0"/>
                    </a:cubicBezTo>
                    <a:close/>
                  </a:path>
                </a:pathLst>
              </a:custGeom>
              <a:solidFill>
                <a:srgbClr val="2D29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50" name="Google Shape;6163;p63">
                <a:extLst>
                  <a:ext uri="{FF2B5EF4-FFF2-40B4-BE49-F238E27FC236}">
                    <a16:creationId xmlns:a16="http://schemas.microsoft.com/office/drawing/2014/main" id="{2C81A1D6-4C6B-4476-92F9-A245557D6DBF}"/>
                  </a:ext>
                </a:extLst>
              </p:cNvPr>
              <p:cNvSpPr/>
              <p:nvPr/>
            </p:nvSpPr>
            <p:spPr>
              <a:xfrm flipH="1">
                <a:off x="954429" y="2657275"/>
                <a:ext cx="183576" cy="220459"/>
              </a:xfrm>
              <a:custGeom>
                <a:avLst/>
                <a:gdLst/>
                <a:ahLst/>
                <a:cxnLst/>
                <a:rect l="l" t="t" r="r" b="b"/>
                <a:pathLst>
                  <a:path w="3728" h="4477" extrusionOk="0">
                    <a:moveTo>
                      <a:pt x="2334" y="0"/>
                    </a:moveTo>
                    <a:cubicBezTo>
                      <a:pt x="997" y="0"/>
                      <a:pt x="227" y="1558"/>
                      <a:pt x="72" y="2696"/>
                    </a:cubicBezTo>
                    <a:cubicBezTo>
                      <a:pt x="36" y="2982"/>
                      <a:pt x="1" y="3292"/>
                      <a:pt x="72" y="3577"/>
                    </a:cubicBezTo>
                    <a:cubicBezTo>
                      <a:pt x="205" y="4120"/>
                      <a:pt x="626" y="4477"/>
                      <a:pt x="1162" y="4477"/>
                    </a:cubicBezTo>
                    <a:cubicBezTo>
                      <a:pt x="1203" y="4477"/>
                      <a:pt x="1245" y="4475"/>
                      <a:pt x="1287" y="4470"/>
                    </a:cubicBezTo>
                    <a:cubicBezTo>
                      <a:pt x="1799" y="4423"/>
                      <a:pt x="2311" y="4113"/>
                      <a:pt x="2692" y="3768"/>
                    </a:cubicBezTo>
                    <a:cubicBezTo>
                      <a:pt x="3323" y="3220"/>
                      <a:pt x="3704" y="2434"/>
                      <a:pt x="3704" y="1613"/>
                    </a:cubicBezTo>
                    <a:cubicBezTo>
                      <a:pt x="3727" y="1244"/>
                      <a:pt x="3632" y="839"/>
                      <a:pt x="3406" y="529"/>
                    </a:cubicBezTo>
                    <a:cubicBezTo>
                      <a:pt x="3204" y="244"/>
                      <a:pt x="2930" y="89"/>
                      <a:pt x="2656" y="29"/>
                    </a:cubicBezTo>
                    <a:cubicBezTo>
                      <a:pt x="2545" y="10"/>
                      <a:pt x="2438" y="0"/>
                      <a:pt x="2334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51" name="Google Shape;6164;p63">
                <a:extLst>
                  <a:ext uri="{FF2B5EF4-FFF2-40B4-BE49-F238E27FC236}">
                    <a16:creationId xmlns:a16="http://schemas.microsoft.com/office/drawing/2014/main" id="{CC80E3FE-CE6B-4D70-889D-1DED48AC0876}"/>
                  </a:ext>
                </a:extLst>
              </p:cNvPr>
              <p:cNvSpPr/>
              <p:nvPr/>
            </p:nvSpPr>
            <p:spPr>
              <a:xfrm flipH="1">
                <a:off x="989636" y="2716171"/>
                <a:ext cx="90311" cy="104542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2123" extrusionOk="0">
                    <a:moveTo>
                      <a:pt x="1274" y="0"/>
                    </a:moveTo>
                    <a:cubicBezTo>
                      <a:pt x="1001" y="0"/>
                      <a:pt x="762" y="179"/>
                      <a:pt x="584" y="369"/>
                    </a:cubicBezTo>
                    <a:cubicBezTo>
                      <a:pt x="179" y="834"/>
                      <a:pt x="0" y="1441"/>
                      <a:pt x="60" y="2060"/>
                    </a:cubicBezTo>
                    <a:cubicBezTo>
                      <a:pt x="66" y="2102"/>
                      <a:pt x="102" y="2122"/>
                      <a:pt x="136" y="2122"/>
                    </a:cubicBezTo>
                    <a:cubicBezTo>
                      <a:pt x="170" y="2122"/>
                      <a:pt x="203" y="2102"/>
                      <a:pt x="203" y="2060"/>
                    </a:cubicBezTo>
                    <a:cubicBezTo>
                      <a:pt x="179" y="1560"/>
                      <a:pt x="346" y="1060"/>
                      <a:pt x="643" y="667"/>
                    </a:cubicBezTo>
                    <a:cubicBezTo>
                      <a:pt x="703" y="584"/>
                      <a:pt x="774" y="488"/>
                      <a:pt x="858" y="417"/>
                    </a:cubicBezTo>
                    <a:cubicBezTo>
                      <a:pt x="953" y="524"/>
                      <a:pt x="1012" y="643"/>
                      <a:pt x="1036" y="762"/>
                    </a:cubicBezTo>
                    <a:cubicBezTo>
                      <a:pt x="1060" y="834"/>
                      <a:pt x="1060" y="893"/>
                      <a:pt x="1060" y="988"/>
                    </a:cubicBezTo>
                    <a:lnTo>
                      <a:pt x="1060" y="1048"/>
                    </a:lnTo>
                    <a:lnTo>
                      <a:pt x="1060" y="1060"/>
                    </a:lnTo>
                    <a:lnTo>
                      <a:pt x="1060" y="1084"/>
                    </a:lnTo>
                    <a:cubicBezTo>
                      <a:pt x="1036" y="1131"/>
                      <a:pt x="1024" y="1179"/>
                      <a:pt x="1036" y="1215"/>
                    </a:cubicBezTo>
                    <a:cubicBezTo>
                      <a:pt x="1036" y="1270"/>
                      <a:pt x="1078" y="1309"/>
                      <a:pt x="1123" y="1309"/>
                    </a:cubicBezTo>
                    <a:cubicBezTo>
                      <a:pt x="1146" y="1309"/>
                      <a:pt x="1171" y="1298"/>
                      <a:pt x="1191" y="1274"/>
                    </a:cubicBezTo>
                    <a:cubicBezTo>
                      <a:pt x="1263" y="1203"/>
                      <a:pt x="1274" y="1084"/>
                      <a:pt x="1298" y="976"/>
                    </a:cubicBezTo>
                    <a:cubicBezTo>
                      <a:pt x="1310" y="893"/>
                      <a:pt x="1298" y="786"/>
                      <a:pt x="1263" y="703"/>
                    </a:cubicBezTo>
                    <a:cubicBezTo>
                      <a:pt x="1215" y="548"/>
                      <a:pt x="1143" y="417"/>
                      <a:pt x="1036" y="298"/>
                    </a:cubicBezTo>
                    <a:cubicBezTo>
                      <a:pt x="1084" y="274"/>
                      <a:pt x="1132" y="250"/>
                      <a:pt x="1191" y="238"/>
                    </a:cubicBezTo>
                    <a:cubicBezTo>
                      <a:pt x="1223" y="229"/>
                      <a:pt x="1258" y="225"/>
                      <a:pt x="1295" y="225"/>
                    </a:cubicBezTo>
                    <a:cubicBezTo>
                      <a:pt x="1355" y="225"/>
                      <a:pt x="1418" y="235"/>
                      <a:pt x="1477" y="250"/>
                    </a:cubicBezTo>
                    <a:cubicBezTo>
                      <a:pt x="1560" y="298"/>
                      <a:pt x="1608" y="393"/>
                      <a:pt x="1691" y="429"/>
                    </a:cubicBezTo>
                    <a:cubicBezTo>
                      <a:pt x="1704" y="439"/>
                      <a:pt x="1720" y="443"/>
                      <a:pt x="1736" y="443"/>
                    </a:cubicBezTo>
                    <a:cubicBezTo>
                      <a:pt x="1779" y="443"/>
                      <a:pt x="1825" y="412"/>
                      <a:pt x="1834" y="369"/>
                    </a:cubicBezTo>
                    <a:cubicBezTo>
                      <a:pt x="1834" y="131"/>
                      <a:pt x="1489" y="0"/>
                      <a:pt x="1274" y="0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52" name="Google Shape;6165;p63">
                <a:extLst>
                  <a:ext uri="{FF2B5EF4-FFF2-40B4-BE49-F238E27FC236}">
                    <a16:creationId xmlns:a16="http://schemas.microsoft.com/office/drawing/2014/main" id="{154A4148-4D49-495C-8E51-FF2BD7518225}"/>
                  </a:ext>
                </a:extLst>
              </p:cNvPr>
              <p:cNvSpPr/>
              <p:nvPr/>
            </p:nvSpPr>
            <p:spPr>
              <a:xfrm flipH="1">
                <a:off x="1380684" y="2794814"/>
                <a:ext cx="175943" cy="71500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1452" extrusionOk="0">
                    <a:moveTo>
                      <a:pt x="2882" y="1"/>
                    </a:moveTo>
                    <a:cubicBezTo>
                      <a:pt x="2553" y="1"/>
                      <a:pt x="2209" y="190"/>
                      <a:pt x="1596" y="237"/>
                    </a:cubicBezTo>
                    <a:cubicBezTo>
                      <a:pt x="1478" y="246"/>
                      <a:pt x="1367" y="249"/>
                      <a:pt x="1262" y="249"/>
                    </a:cubicBezTo>
                    <a:cubicBezTo>
                      <a:pt x="886" y="249"/>
                      <a:pt x="598" y="204"/>
                      <a:pt x="420" y="204"/>
                    </a:cubicBezTo>
                    <a:cubicBezTo>
                      <a:pt x="321" y="204"/>
                      <a:pt x="256" y="217"/>
                      <a:pt x="227" y="261"/>
                    </a:cubicBezTo>
                    <a:cubicBezTo>
                      <a:pt x="1" y="618"/>
                      <a:pt x="763" y="1451"/>
                      <a:pt x="1846" y="1451"/>
                    </a:cubicBezTo>
                    <a:cubicBezTo>
                      <a:pt x="2942" y="1451"/>
                      <a:pt x="3573" y="201"/>
                      <a:pt x="3144" y="46"/>
                    </a:cubicBezTo>
                    <a:cubicBezTo>
                      <a:pt x="3054" y="14"/>
                      <a:pt x="2969" y="1"/>
                      <a:pt x="28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53" name="Google Shape;6168;p63">
                <a:extLst>
                  <a:ext uri="{FF2B5EF4-FFF2-40B4-BE49-F238E27FC236}">
                    <a16:creationId xmlns:a16="http://schemas.microsoft.com/office/drawing/2014/main" id="{49375C68-F188-4182-9707-05C2D3A2A45D}"/>
                  </a:ext>
                </a:extLst>
              </p:cNvPr>
              <p:cNvSpPr/>
              <p:nvPr/>
            </p:nvSpPr>
            <p:spPr>
              <a:xfrm flipH="1">
                <a:off x="1357831" y="2678056"/>
                <a:ext cx="41659" cy="62833"/>
              </a:xfrm>
              <a:custGeom>
                <a:avLst/>
                <a:gdLst/>
                <a:ahLst/>
                <a:cxnLst/>
                <a:rect l="l" t="t" r="r" b="b"/>
                <a:pathLst>
                  <a:path w="846" h="1276" extrusionOk="0">
                    <a:moveTo>
                      <a:pt x="441" y="0"/>
                    </a:moveTo>
                    <a:cubicBezTo>
                      <a:pt x="227" y="0"/>
                      <a:pt x="24" y="286"/>
                      <a:pt x="12" y="631"/>
                    </a:cubicBezTo>
                    <a:cubicBezTo>
                      <a:pt x="1" y="977"/>
                      <a:pt x="179" y="1262"/>
                      <a:pt x="405" y="1274"/>
                    </a:cubicBezTo>
                    <a:cubicBezTo>
                      <a:pt x="414" y="1275"/>
                      <a:pt x="422" y="1276"/>
                      <a:pt x="430" y="1276"/>
                    </a:cubicBezTo>
                    <a:cubicBezTo>
                      <a:pt x="635" y="1276"/>
                      <a:pt x="823" y="998"/>
                      <a:pt x="834" y="655"/>
                    </a:cubicBezTo>
                    <a:cubicBezTo>
                      <a:pt x="846" y="298"/>
                      <a:pt x="667" y="12"/>
                      <a:pt x="441" y="0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54" name="Google Shape;6169;p63">
                <a:extLst>
                  <a:ext uri="{FF2B5EF4-FFF2-40B4-BE49-F238E27FC236}">
                    <a16:creationId xmlns:a16="http://schemas.microsoft.com/office/drawing/2014/main" id="{45C730F5-6888-4678-A256-68E3A8487496}"/>
                  </a:ext>
                </a:extLst>
              </p:cNvPr>
              <p:cNvSpPr/>
              <p:nvPr/>
            </p:nvSpPr>
            <p:spPr>
              <a:xfrm flipH="1">
                <a:off x="1554215" y="2673328"/>
                <a:ext cx="33485" cy="52246"/>
              </a:xfrm>
              <a:custGeom>
                <a:avLst/>
                <a:gdLst/>
                <a:ahLst/>
                <a:cxnLst/>
                <a:rect l="l" t="t" r="r" b="b"/>
                <a:pathLst>
                  <a:path w="680" h="1061" extrusionOk="0">
                    <a:moveTo>
                      <a:pt x="358" y="1"/>
                    </a:moveTo>
                    <a:cubicBezTo>
                      <a:pt x="179" y="1"/>
                      <a:pt x="24" y="227"/>
                      <a:pt x="13" y="525"/>
                    </a:cubicBezTo>
                    <a:cubicBezTo>
                      <a:pt x="1" y="823"/>
                      <a:pt x="144" y="1061"/>
                      <a:pt x="322" y="1061"/>
                    </a:cubicBezTo>
                    <a:cubicBezTo>
                      <a:pt x="501" y="1061"/>
                      <a:pt x="667" y="846"/>
                      <a:pt x="667" y="549"/>
                    </a:cubicBezTo>
                    <a:cubicBezTo>
                      <a:pt x="679" y="251"/>
                      <a:pt x="536" y="1"/>
                      <a:pt x="358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55" name="Google Shape;6170;p63">
                <a:extLst>
                  <a:ext uri="{FF2B5EF4-FFF2-40B4-BE49-F238E27FC236}">
                    <a16:creationId xmlns:a16="http://schemas.microsoft.com/office/drawing/2014/main" id="{0551E2D7-36B1-4346-BFAB-FECD397A7F9B}"/>
                  </a:ext>
                </a:extLst>
              </p:cNvPr>
              <p:cNvSpPr/>
              <p:nvPr/>
            </p:nvSpPr>
            <p:spPr>
              <a:xfrm flipH="1">
                <a:off x="1335181" y="2535445"/>
                <a:ext cx="104197" cy="84057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1707" extrusionOk="0">
                    <a:moveTo>
                      <a:pt x="458" y="0"/>
                    </a:moveTo>
                    <a:cubicBezTo>
                      <a:pt x="350" y="0"/>
                      <a:pt x="246" y="32"/>
                      <a:pt x="168" y="110"/>
                    </a:cubicBezTo>
                    <a:cubicBezTo>
                      <a:pt x="49" y="217"/>
                      <a:pt x="1" y="396"/>
                      <a:pt x="37" y="551"/>
                    </a:cubicBezTo>
                    <a:cubicBezTo>
                      <a:pt x="108" y="920"/>
                      <a:pt x="465" y="1051"/>
                      <a:pt x="775" y="1170"/>
                    </a:cubicBezTo>
                    <a:cubicBezTo>
                      <a:pt x="989" y="1241"/>
                      <a:pt x="1180" y="1337"/>
                      <a:pt x="1358" y="1420"/>
                    </a:cubicBezTo>
                    <a:cubicBezTo>
                      <a:pt x="1435" y="1462"/>
                      <a:pt x="1798" y="1706"/>
                      <a:pt x="1990" y="1706"/>
                    </a:cubicBezTo>
                    <a:cubicBezTo>
                      <a:pt x="2066" y="1706"/>
                      <a:pt x="2115" y="1668"/>
                      <a:pt x="2108" y="1563"/>
                    </a:cubicBezTo>
                    <a:cubicBezTo>
                      <a:pt x="2108" y="1503"/>
                      <a:pt x="2073" y="1456"/>
                      <a:pt x="2049" y="1408"/>
                    </a:cubicBezTo>
                    <a:cubicBezTo>
                      <a:pt x="2001" y="1301"/>
                      <a:pt x="1942" y="1206"/>
                      <a:pt x="1870" y="1098"/>
                    </a:cubicBezTo>
                    <a:cubicBezTo>
                      <a:pt x="1573" y="646"/>
                      <a:pt x="1168" y="205"/>
                      <a:pt x="680" y="39"/>
                    </a:cubicBezTo>
                    <a:cubicBezTo>
                      <a:pt x="608" y="15"/>
                      <a:pt x="532" y="0"/>
                      <a:pt x="458" y="0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56" name="Google Shape;6171;p63">
                <a:extLst>
                  <a:ext uri="{FF2B5EF4-FFF2-40B4-BE49-F238E27FC236}">
                    <a16:creationId xmlns:a16="http://schemas.microsoft.com/office/drawing/2014/main" id="{B04D5A9A-FEF7-4D4C-9449-B807FEAFB009}"/>
                  </a:ext>
                </a:extLst>
              </p:cNvPr>
              <p:cNvSpPr/>
              <p:nvPr/>
            </p:nvSpPr>
            <p:spPr>
              <a:xfrm flipH="1">
                <a:off x="1517284" y="2525695"/>
                <a:ext cx="90360" cy="63227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1284" extrusionOk="0">
                    <a:moveTo>
                      <a:pt x="1296" y="1"/>
                    </a:moveTo>
                    <a:cubicBezTo>
                      <a:pt x="1255" y="1"/>
                      <a:pt x="1216" y="4"/>
                      <a:pt x="1180" y="11"/>
                    </a:cubicBezTo>
                    <a:cubicBezTo>
                      <a:pt x="739" y="94"/>
                      <a:pt x="418" y="427"/>
                      <a:pt x="191" y="773"/>
                    </a:cubicBezTo>
                    <a:cubicBezTo>
                      <a:pt x="132" y="868"/>
                      <a:pt x="84" y="939"/>
                      <a:pt x="48" y="1023"/>
                    </a:cubicBezTo>
                    <a:cubicBezTo>
                      <a:pt x="25" y="1058"/>
                      <a:pt x="1" y="1106"/>
                      <a:pt x="13" y="1142"/>
                    </a:cubicBezTo>
                    <a:cubicBezTo>
                      <a:pt x="17" y="1247"/>
                      <a:pt x="81" y="1284"/>
                      <a:pt x="169" y="1284"/>
                    </a:cubicBezTo>
                    <a:cubicBezTo>
                      <a:pt x="348" y="1284"/>
                      <a:pt x="624" y="1134"/>
                      <a:pt x="679" y="1118"/>
                    </a:cubicBezTo>
                    <a:cubicBezTo>
                      <a:pt x="846" y="1058"/>
                      <a:pt x="1025" y="1011"/>
                      <a:pt x="1203" y="963"/>
                    </a:cubicBezTo>
                    <a:cubicBezTo>
                      <a:pt x="1489" y="903"/>
                      <a:pt x="1799" y="832"/>
                      <a:pt x="1811" y="522"/>
                    </a:cubicBezTo>
                    <a:cubicBezTo>
                      <a:pt x="1834" y="392"/>
                      <a:pt x="1775" y="237"/>
                      <a:pt x="1656" y="130"/>
                    </a:cubicBezTo>
                    <a:cubicBezTo>
                      <a:pt x="1541" y="32"/>
                      <a:pt x="1412" y="1"/>
                      <a:pt x="1296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57" name="Google Shape;6172;p63">
                <a:extLst>
                  <a:ext uri="{FF2B5EF4-FFF2-40B4-BE49-F238E27FC236}">
                    <a16:creationId xmlns:a16="http://schemas.microsoft.com/office/drawing/2014/main" id="{36E57873-0100-4B0F-BABA-CE8EA675AC61}"/>
                  </a:ext>
                </a:extLst>
              </p:cNvPr>
              <p:cNvSpPr/>
              <p:nvPr/>
            </p:nvSpPr>
            <p:spPr>
              <a:xfrm flipH="1">
                <a:off x="1500885" y="2669537"/>
                <a:ext cx="65099" cy="111584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2266" extrusionOk="0">
                    <a:moveTo>
                      <a:pt x="797" y="0"/>
                    </a:moveTo>
                    <a:cubicBezTo>
                      <a:pt x="743" y="0"/>
                      <a:pt x="705" y="43"/>
                      <a:pt x="715" y="102"/>
                    </a:cubicBezTo>
                    <a:cubicBezTo>
                      <a:pt x="726" y="173"/>
                      <a:pt x="786" y="245"/>
                      <a:pt x="822" y="304"/>
                    </a:cubicBezTo>
                    <a:cubicBezTo>
                      <a:pt x="846" y="364"/>
                      <a:pt x="893" y="423"/>
                      <a:pt x="929" y="507"/>
                    </a:cubicBezTo>
                    <a:cubicBezTo>
                      <a:pt x="988" y="638"/>
                      <a:pt x="1024" y="769"/>
                      <a:pt x="1060" y="923"/>
                    </a:cubicBezTo>
                    <a:cubicBezTo>
                      <a:pt x="1084" y="1066"/>
                      <a:pt x="1107" y="1233"/>
                      <a:pt x="1107" y="1376"/>
                    </a:cubicBezTo>
                    <a:cubicBezTo>
                      <a:pt x="1107" y="1435"/>
                      <a:pt x="1107" y="1519"/>
                      <a:pt x="1012" y="1519"/>
                    </a:cubicBezTo>
                    <a:cubicBezTo>
                      <a:pt x="941" y="1519"/>
                      <a:pt x="869" y="1471"/>
                      <a:pt x="810" y="1435"/>
                    </a:cubicBezTo>
                    <a:cubicBezTo>
                      <a:pt x="730" y="1404"/>
                      <a:pt x="644" y="1386"/>
                      <a:pt x="560" y="1386"/>
                    </a:cubicBezTo>
                    <a:cubicBezTo>
                      <a:pt x="390" y="1386"/>
                      <a:pt x="226" y="1455"/>
                      <a:pt x="131" y="1614"/>
                    </a:cubicBezTo>
                    <a:cubicBezTo>
                      <a:pt x="0" y="1840"/>
                      <a:pt x="95" y="2126"/>
                      <a:pt x="298" y="2257"/>
                    </a:cubicBezTo>
                    <a:cubicBezTo>
                      <a:pt x="306" y="2263"/>
                      <a:pt x="314" y="2266"/>
                      <a:pt x="323" y="2266"/>
                    </a:cubicBezTo>
                    <a:cubicBezTo>
                      <a:pt x="363" y="2266"/>
                      <a:pt x="397" y="2203"/>
                      <a:pt x="357" y="2173"/>
                    </a:cubicBezTo>
                    <a:cubicBezTo>
                      <a:pt x="167" y="1971"/>
                      <a:pt x="238" y="1614"/>
                      <a:pt x="524" y="1590"/>
                    </a:cubicBezTo>
                    <a:cubicBezTo>
                      <a:pt x="532" y="1589"/>
                      <a:pt x="539" y="1589"/>
                      <a:pt x="547" y="1589"/>
                    </a:cubicBezTo>
                    <a:cubicBezTo>
                      <a:pt x="669" y="1589"/>
                      <a:pt x="781" y="1675"/>
                      <a:pt x="893" y="1709"/>
                    </a:cubicBezTo>
                    <a:cubicBezTo>
                      <a:pt x="927" y="1715"/>
                      <a:pt x="962" y="1719"/>
                      <a:pt x="997" y="1719"/>
                    </a:cubicBezTo>
                    <a:cubicBezTo>
                      <a:pt x="1098" y="1719"/>
                      <a:pt x="1197" y="1687"/>
                      <a:pt x="1250" y="1590"/>
                    </a:cubicBezTo>
                    <a:cubicBezTo>
                      <a:pt x="1322" y="1483"/>
                      <a:pt x="1322" y="1316"/>
                      <a:pt x="1310" y="1185"/>
                    </a:cubicBezTo>
                    <a:cubicBezTo>
                      <a:pt x="1310" y="1042"/>
                      <a:pt x="1286" y="900"/>
                      <a:pt x="1250" y="757"/>
                    </a:cubicBezTo>
                    <a:cubicBezTo>
                      <a:pt x="1227" y="626"/>
                      <a:pt x="1167" y="483"/>
                      <a:pt x="1107" y="352"/>
                    </a:cubicBezTo>
                    <a:cubicBezTo>
                      <a:pt x="1072" y="292"/>
                      <a:pt x="1024" y="233"/>
                      <a:pt x="1000" y="173"/>
                    </a:cubicBezTo>
                    <a:cubicBezTo>
                      <a:pt x="953" y="114"/>
                      <a:pt x="905" y="42"/>
                      <a:pt x="834" y="7"/>
                    </a:cubicBezTo>
                    <a:cubicBezTo>
                      <a:pt x="821" y="2"/>
                      <a:pt x="809" y="0"/>
                      <a:pt x="797" y="0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CABD03E6-B6E1-4A06-B20A-147968349D87}"/>
                </a:ext>
              </a:extLst>
            </p:cNvPr>
            <p:cNvGrpSpPr/>
            <p:nvPr/>
          </p:nvGrpSpPr>
          <p:grpSpPr>
            <a:xfrm>
              <a:off x="738279" y="2580886"/>
              <a:ext cx="1372948" cy="1961041"/>
              <a:chOff x="765877" y="2616896"/>
              <a:chExt cx="1372948" cy="1961041"/>
            </a:xfrm>
          </p:grpSpPr>
          <p:grpSp>
            <p:nvGrpSpPr>
              <p:cNvPr id="360" name="Group 359">
                <a:extLst>
                  <a:ext uri="{FF2B5EF4-FFF2-40B4-BE49-F238E27FC236}">
                    <a16:creationId xmlns:a16="http://schemas.microsoft.com/office/drawing/2014/main" id="{F8AA070D-93C4-4F85-B53F-AA46F50DBD22}"/>
                  </a:ext>
                </a:extLst>
              </p:cNvPr>
              <p:cNvGrpSpPr/>
              <p:nvPr/>
            </p:nvGrpSpPr>
            <p:grpSpPr>
              <a:xfrm flipH="1">
                <a:off x="765877" y="2616896"/>
                <a:ext cx="1372948" cy="1961041"/>
                <a:chOff x="6773547" y="2674865"/>
                <a:chExt cx="1372948" cy="1961041"/>
              </a:xfrm>
            </p:grpSpPr>
            <p:sp>
              <p:nvSpPr>
                <p:cNvPr id="362" name="Google Shape;1260;p29">
                  <a:extLst>
                    <a:ext uri="{FF2B5EF4-FFF2-40B4-BE49-F238E27FC236}">
                      <a16:creationId xmlns:a16="http://schemas.microsoft.com/office/drawing/2014/main" id="{05A1FC39-26BE-45A8-8684-CEB479EC7F6B}"/>
                    </a:ext>
                  </a:extLst>
                </p:cNvPr>
                <p:cNvSpPr/>
                <p:nvPr/>
              </p:nvSpPr>
              <p:spPr>
                <a:xfrm>
                  <a:off x="6906493" y="2889121"/>
                  <a:ext cx="635172" cy="447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0" h="8661" extrusionOk="0">
                      <a:moveTo>
                        <a:pt x="2596" y="0"/>
                      </a:moveTo>
                      <a:lnTo>
                        <a:pt x="0" y="1060"/>
                      </a:lnTo>
                      <a:cubicBezTo>
                        <a:pt x="1191" y="4120"/>
                        <a:pt x="3179" y="7084"/>
                        <a:pt x="6632" y="8251"/>
                      </a:cubicBezTo>
                      <a:cubicBezTo>
                        <a:pt x="7525" y="8544"/>
                        <a:pt x="8297" y="8660"/>
                        <a:pt x="8955" y="8660"/>
                      </a:cubicBezTo>
                      <a:cubicBezTo>
                        <a:pt x="10386" y="8660"/>
                        <a:pt x="11276" y="8109"/>
                        <a:pt x="11692" y="7620"/>
                      </a:cubicBezTo>
                      <a:cubicBezTo>
                        <a:pt x="12300" y="6906"/>
                        <a:pt x="11550" y="6072"/>
                        <a:pt x="10514" y="5906"/>
                      </a:cubicBezTo>
                      <a:cubicBezTo>
                        <a:pt x="9442" y="5727"/>
                        <a:pt x="8585" y="5596"/>
                        <a:pt x="6287" y="4572"/>
                      </a:cubicBezTo>
                      <a:cubicBezTo>
                        <a:pt x="4001" y="3560"/>
                        <a:pt x="2596" y="0"/>
                        <a:pt x="2596" y="0"/>
                      </a:cubicBezTo>
                      <a:close/>
                    </a:path>
                  </a:pathLst>
                </a:custGeom>
                <a:solidFill>
                  <a:srgbClr val="FFA67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63" name="Google Shape;1264;p29">
                  <a:extLst>
                    <a:ext uri="{FF2B5EF4-FFF2-40B4-BE49-F238E27FC236}">
                      <a16:creationId xmlns:a16="http://schemas.microsoft.com/office/drawing/2014/main" id="{EBD336D6-D67A-4B4F-9FAA-2960EC2D0F1F}"/>
                    </a:ext>
                  </a:extLst>
                </p:cNvPr>
                <p:cNvSpPr/>
                <p:nvPr/>
              </p:nvSpPr>
              <p:spPr>
                <a:xfrm>
                  <a:off x="6773547" y="2674865"/>
                  <a:ext cx="282264" cy="336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6" h="6507" extrusionOk="0">
                      <a:moveTo>
                        <a:pt x="2405" y="0"/>
                      </a:moveTo>
                      <a:cubicBezTo>
                        <a:pt x="2393" y="0"/>
                        <a:pt x="2381" y="2"/>
                        <a:pt x="2370" y="6"/>
                      </a:cubicBezTo>
                      <a:cubicBezTo>
                        <a:pt x="2013" y="125"/>
                        <a:pt x="2703" y="1577"/>
                        <a:pt x="2703" y="1577"/>
                      </a:cubicBezTo>
                      <a:cubicBezTo>
                        <a:pt x="2703" y="1577"/>
                        <a:pt x="1680" y="59"/>
                        <a:pt x="1242" y="59"/>
                      </a:cubicBezTo>
                      <a:cubicBezTo>
                        <a:pt x="1215" y="59"/>
                        <a:pt x="1190" y="65"/>
                        <a:pt x="1167" y="77"/>
                      </a:cubicBezTo>
                      <a:cubicBezTo>
                        <a:pt x="774" y="280"/>
                        <a:pt x="1965" y="2006"/>
                        <a:pt x="1965" y="2006"/>
                      </a:cubicBezTo>
                      <a:cubicBezTo>
                        <a:pt x="1965" y="2006"/>
                        <a:pt x="782" y="995"/>
                        <a:pt x="400" y="995"/>
                      </a:cubicBezTo>
                      <a:cubicBezTo>
                        <a:pt x="368" y="995"/>
                        <a:pt x="341" y="1002"/>
                        <a:pt x="322" y="1018"/>
                      </a:cubicBezTo>
                      <a:cubicBezTo>
                        <a:pt x="60" y="1220"/>
                        <a:pt x="1358" y="2696"/>
                        <a:pt x="1358" y="2696"/>
                      </a:cubicBezTo>
                      <a:cubicBezTo>
                        <a:pt x="1358" y="2696"/>
                        <a:pt x="546" y="2124"/>
                        <a:pt x="257" y="2124"/>
                      </a:cubicBezTo>
                      <a:cubicBezTo>
                        <a:pt x="223" y="2124"/>
                        <a:pt x="196" y="2131"/>
                        <a:pt x="179" y="2149"/>
                      </a:cubicBezTo>
                      <a:cubicBezTo>
                        <a:pt x="0" y="2315"/>
                        <a:pt x="1370" y="3530"/>
                        <a:pt x="1822" y="4054"/>
                      </a:cubicBezTo>
                      <a:cubicBezTo>
                        <a:pt x="2260" y="4575"/>
                        <a:pt x="3380" y="6507"/>
                        <a:pt x="3394" y="6507"/>
                      </a:cubicBezTo>
                      <a:cubicBezTo>
                        <a:pt x="3394" y="6507"/>
                        <a:pt x="3394" y="6507"/>
                        <a:pt x="3394" y="6506"/>
                      </a:cubicBezTo>
                      <a:lnTo>
                        <a:pt x="5465" y="4792"/>
                      </a:lnTo>
                      <a:cubicBezTo>
                        <a:pt x="5465" y="4792"/>
                        <a:pt x="5013" y="3768"/>
                        <a:pt x="4870" y="3316"/>
                      </a:cubicBezTo>
                      <a:cubicBezTo>
                        <a:pt x="4740" y="2865"/>
                        <a:pt x="4574" y="506"/>
                        <a:pt x="4256" y="506"/>
                      </a:cubicBezTo>
                      <a:cubicBezTo>
                        <a:pt x="4254" y="506"/>
                        <a:pt x="4252" y="506"/>
                        <a:pt x="4251" y="506"/>
                      </a:cubicBezTo>
                      <a:cubicBezTo>
                        <a:pt x="3906" y="541"/>
                        <a:pt x="3894" y="1744"/>
                        <a:pt x="3894" y="1744"/>
                      </a:cubicBezTo>
                      <a:cubicBezTo>
                        <a:pt x="3894" y="1744"/>
                        <a:pt x="2798" y="0"/>
                        <a:pt x="2405" y="0"/>
                      </a:cubicBezTo>
                      <a:close/>
                    </a:path>
                  </a:pathLst>
                </a:custGeom>
                <a:solidFill>
                  <a:srgbClr val="FFA67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grpSp>
              <p:nvGrpSpPr>
                <p:cNvPr id="364" name="Group 363">
                  <a:extLst>
                    <a:ext uri="{FF2B5EF4-FFF2-40B4-BE49-F238E27FC236}">
                      <a16:creationId xmlns:a16="http://schemas.microsoft.com/office/drawing/2014/main" id="{D525B04F-1DBF-41FC-9FE7-EEAC93913695}"/>
                    </a:ext>
                  </a:extLst>
                </p:cNvPr>
                <p:cNvGrpSpPr/>
                <p:nvPr/>
              </p:nvGrpSpPr>
              <p:grpSpPr>
                <a:xfrm>
                  <a:off x="7113873" y="3052688"/>
                  <a:ext cx="1032622" cy="1583218"/>
                  <a:chOff x="7113873" y="3052688"/>
                  <a:chExt cx="1032622" cy="1583218"/>
                </a:xfrm>
              </p:grpSpPr>
              <p:grpSp>
                <p:nvGrpSpPr>
                  <p:cNvPr id="366" name="Google Shape;6228;p63">
                    <a:extLst>
                      <a:ext uri="{FF2B5EF4-FFF2-40B4-BE49-F238E27FC236}">
                        <a16:creationId xmlns:a16="http://schemas.microsoft.com/office/drawing/2014/main" id="{3C442374-3DFC-4AD3-BF8F-1179DF569E24}"/>
                      </a:ext>
                    </a:extLst>
                  </p:cNvPr>
                  <p:cNvGrpSpPr/>
                  <p:nvPr/>
                </p:nvGrpSpPr>
                <p:grpSpPr>
                  <a:xfrm>
                    <a:off x="7113873" y="3052688"/>
                    <a:ext cx="1032622" cy="1583218"/>
                    <a:chOff x="5907547" y="2554216"/>
                    <a:chExt cx="1032622" cy="1583218"/>
                  </a:xfrm>
                </p:grpSpPr>
                <p:sp>
                  <p:nvSpPr>
                    <p:cNvPr id="370" name="Google Shape;6229;p63">
                      <a:extLst>
                        <a:ext uri="{FF2B5EF4-FFF2-40B4-BE49-F238E27FC236}">
                          <a16:creationId xmlns:a16="http://schemas.microsoft.com/office/drawing/2014/main" id="{47EC848B-F154-4722-B532-EB593BB45C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07547" y="4018331"/>
                      <a:ext cx="1032622" cy="11910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860" h="2406" extrusionOk="0">
                          <a:moveTo>
                            <a:pt x="10430" y="0"/>
                          </a:moveTo>
                          <a:cubicBezTo>
                            <a:pt x="4668" y="0"/>
                            <a:pt x="0" y="536"/>
                            <a:pt x="0" y="1203"/>
                          </a:cubicBezTo>
                          <a:cubicBezTo>
                            <a:pt x="0" y="1869"/>
                            <a:pt x="4668" y="2405"/>
                            <a:pt x="10430" y="2405"/>
                          </a:cubicBezTo>
                          <a:cubicBezTo>
                            <a:pt x="16193" y="2405"/>
                            <a:pt x="20860" y="1869"/>
                            <a:pt x="20860" y="1203"/>
                          </a:cubicBezTo>
                          <a:cubicBezTo>
                            <a:pt x="20860" y="536"/>
                            <a:pt x="16193" y="0"/>
                            <a:pt x="10430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71" name="Google Shape;6230;p63">
                      <a:extLst>
                        <a:ext uri="{FF2B5EF4-FFF2-40B4-BE49-F238E27FC236}">
                          <a16:creationId xmlns:a16="http://schemas.microsoft.com/office/drawing/2014/main" id="{5B0C94F3-7AF9-453F-9AA0-D1A59060A3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24422" y="3157218"/>
                      <a:ext cx="585318" cy="83104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824" h="16788" extrusionOk="0">
                          <a:moveTo>
                            <a:pt x="1" y="0"/>
                          </a:moveTo>
                          <a:cubicBezTo>
                            <a:pt x="1" y="3108"/>
                            <a:pt x="156" y="6096"/>
                            <a:pt x="334" y="7394"/>
                          </a:cubicBezTo>
                          <a:cubicBezTo>
                            <a:pt x="751" y="10335"/>
                            <a:pt x="1418" y="16788"/>
                            <a:pt x="1418" y="16788"/>
                          </a:cubicBezTo>
                          <a:lnTo>
                            <a:pt x="4870" y="16788"/>
                          </a:lnTo>
                          <a:cubicBezTo>
                            <a:pt x="4859" y="14049"/>
                            <a:pt x="4382" y="3655"/>
                            <a:pt x="4608" y="3608"/>
                          </a:cubicBezTo>
                          <a:cubicBezTo>
                            <a:pt x="4661" y="3599"/>
                            <a:pt x="4718" y="3593"/>
                            <a:pt x="4782" y="3593"/>
                          </a:cubicBezTo>
                          <a:cubicBezTo>
                            <a:pt x="4975" y="3593"/>
                            <a:pt x="5226" y="3648"/>
                            <a:pt x="5585" y="3846"/>
                          </a:cubicBezTo>
                          <a:cubicBezTo>
                            <a:pt x="6228" y="4191"/>
                            <a:pt x="8395" y="16788"/>
                            <a:pt x="8395" y="16788"/>
                          </a:cubicBezTo>
                          <a:lnTo>
                            <a:pt x="11824" y="16788"/>
                          </a:lnTo>
                          <a:cubicBezTo>
                            <a:pt x="11466" y="13418"/>
                            <a:pt x="9823" y="2274"/>
                            <a:pt x="9692" y="798"/>
                          </a:cubicBezTo>
                          <a:cubicBezTo>
                            <a:pt x="9681" y="655"/>
                            <a:pt x="9669" y="417"/>
                            <a:pt x="9669" y="119"/>
                          </a:cubicBezTo>
                          <a:cubicBezTo>
                            <a:pt x="8112" y="295"/>
                            <a:pt x="6539" y="367"/>
                            <a:pt x="4976" y="367"/>
                          </a:cubicBezTo>
                          <a:cubicBezTo>
                            <a:pt x="4639" y="367"/>
                            <a:pt x="4302" y="364"/>
                            <a:pt x="3966" y="357"/>
                          </a:cubicBezTo>
                          <a:cubicBezTo>
                            <a:pt x="2977" y="322"/>
                            <a:pt x="2001" y="262"/>
                            <a:pt x="1037" y="131"/>
                          </a:cubicBezTo>
                          <a:cubicBezTo>
                            <a:pt x="691" y="83"/>
                            <a:pt x="346" y="60"/>
                            <a:pt x="1" y="0"/>
                          </a:cubicBezTo>
                          <a:close/>
                        </a:path>
                      </a:pathLst>
                    </a:custGeom>
                    <a:solidFill>
                      <a:srgbClr val="FFA67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72" name="Google Shape;6231;p63">
                      <a:extLst>
                        <a:ext uri="{FF2B5EF4-FFF2-40B4-BE49-F238E27FC236}">
                          <a16:creationId xmlns:a16="http://schemas.microsoft.com/office/drawing/2014/main" id="{2B06E437-6ACC-44F2-8BD4-2BD105C1F0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25610" y="3157218"/>
                      <a:ext cx="522845" cy="3677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562" h="7428" extrusionOk="0">
                          <a:moveTo>
                            <a:pt x="1" y="0"/>
                          </a:moveTo>
                          <a:cubicBezTo>
                            <a:pt x="1" y="2631"/>
                            <a:pt x="96" y="5179"/>
                            <a:pt x="239" y="6679"/>
                          </a:cubicBezTo>
                          <a:cubicBezTo>
                            <a:pt x="513" y="6751"/>
                            <a:pt x="810" y="6799"/>
                            <a:pt x="1108" y="6858"/>
                          </a:cubicBezTo>
                          <a:cubicBezTo>
                            <a:pt x="2263" y="7037"/>
                            <a:pt x="3418" y="7168"/>
                            <a:pt x="4561" y="7263"/>
                          </a:cubicBezTo>
                          <a:cubicBezTo>
                            <a:pt x="4501" y="5203"/>
                            <a:pt x="4489" y="3655"/>
                            <a:pt x="4584" y="3643"/>
                          </a:cubicBezTo>
                          <a:cubicBezTo>
                            <a:pt x="4643" y="3630"/>
                            <a:pt x="4707" y="3622"/>
                            <a:pt x="4779" y="3622"/>
                          </a:cubicBezTo>
                          <a:cubicBezTo>
                            <a:pt x="4969" y="3622"/>
                            <a:pt x="5215" y="3682"/>
                            <a:pt x="5561" y="3881"/>
                          </a:cubicBezTo>
                          <a:cubicBezTo>
                            <a:pt x="5775" y="4001"/>
                            <a:pt x="6156" y="5477"/>
                            <a:pt x="6573" y="7382"/>
                          </a:cubicBezTo>
                          <a:cubicBezTo>
                            <a:pt x="7268" y="7408"/>
                            <a:pt x="7975" y="7427"/>
                            <a:pt x="8677" y="7427"/>
                          </a:cubicBezTo>
                          <a:cubicBezTo>
                            <a:pt x="8949" y="7427"/>
                            <a:pt x="9221" y="7424"/>
                            <a:pt x="9490" y="7418"/>
                          </a:cubicBezTo>
                          <a:lnTo>
                            <a:pt x="10561" y="7418"/>
                          </a:lnTo>
                          <a:cubicBezTo>
                            <a:pt x="10133" y="4298"/>
                            <a:pt x="9740" y="1500"/>
                            <a:pt x="9668" y="798"/>
                          </a:cubicBezTo>
                          <a:cubicBezTo>
                            <a:pt x="9657" y="631"/>
                            <a:pt x="9657" y="417"/>
                            <a:pt x="9657" y="119"/>
                          </a:cubicBezTo>
                          <a:cubicBezTo>
                            <a:pt x="8100" y="295"/>
                            <a:pt x="6527" y="367"/>
                            <a:pt x="4964" y="367"/>
                          </a:cubicBezTo>
                          <a:cubicBezTo>
                            <a:pt x="4627" y="367"/>
                            <a:pt x="4290" y="364"/>
                            <a:pt x="3953" y="357"/>
                          </a:cubicBezTo>
                          <a:cubicBezTo>
                            <a:pt x="2977" y="322"/>
                            <a:pt x="1989" y="262"/>
                            <a:pt x="1025" y="131"/>
                          </a:cubicBezTo>
                          <a:cubicBezTo>
                            <a:pt x="679" y="83"/>
                            <a:pt x="334" y="60"/>
                            <a:pt x="1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73" name="Google Shape;6232;p63">
                      <a:extLst>
                        <a:ext uri="{FF2B5EF4-FFF2-40B4-BE49-F238E27FC236}">
                          <a16:creationId xmlns:a16="http://schemas.microsoft.com/office/drawing/2014/main" id="{9994031F-AD55-4C5F-A5A0-BC2D1D3EC4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6252" y="3644035"/>
                      <a:ext cx="209891" cy="34483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40" h="6966" extrusionOk="0">
                          <a:moveTo>
                            <a:pt x="1" y="1"/>
                          </a:moveTo>
                          <a:lnTo>
                            <a:pt x="1" y="1"/>
                          </a:lnTo>
                          <a:cubicBezTo>
                            <a:pt x="36" y="191"/>
                            <a:pt x="48" y="382"/>
                            <a:pt x="72" y="584"/>
                          </a:cubicBezTo>
                          <a:cubicBezTo>
                            <a:pt x="72" y="620"/>
                            <a:pt x="96" y="655"/>
                            <a:pt x="96" y="703"/>
                          </a:cubicBezTo>
                          <a:cubicBezTo>
                            <a:pt x="108" y="858"/>
                            <a:pt x="132" y="1036"/>
                            <a:pt x="155" y="1215"/>
                          </a:cubicBezTo>
                          <a:cubicBezTo>
                            <a:pt x="167" y="1322"/>
                            <a:pt x="179" y="1441"/>
                            <a:pt x="191" y="1548"/>
                          </a:cubicBezTo>
                          <a:cubicBezTo>
                            <a:pt x="513" y="4251"/>
                            <a:pt x="787" y="6966"/>
                            <a:pt x="787" y="6966"/>
                          </a:cubicBezTo>
                          <a:lnTo>
                            <a:pt x="4239" y="6966"/>
                          </a:lnTo>
                          <a:cubicBezTo>
                            <a:pt x="4227" y="5978"/>
                            <a:pt x="4168" y="3989"/>
                            <a:pt x="4085" y="1858"/>
                          </a:cubicBezTo>
                          <a:cubicBezTo>
                            <a:pt x="4085" y="1739"/>
                            <a:pt x="4061" y="1632"/>
                            <a:pt x="4061" y="1513"/>
                          </a:cubicBezTo>
                          <a:cubicBezTo>
                            <a:pt x="4061" y="1334"/>
                            <a:pt x="4049" y="1144"/>
                            <a:pt x="4049" y="953"/>
                          </a:cubicBezTo>
                          <a:lnTo>
                            <a:pt x="4049" y="822"/>
                          </a:lnTo>
                          <a:cubicBezTo>
                            <a:pt x="4049" y="679"/>
                            <a:pt x="4037" y="548"/>
                            <a:pt x="4037" y="417"/>
                          </a:cubicBezTo>
                          <a:cubicBezTo>
                            <a:pt x="3156" y="382"/>
                            <a:pt x="2275" y="310"/>
                            <a:pt x="1406" y="203"/>
                          </a:cubicBezTo>
                          <a:cubicBezTo>
                            <a:pt x="941" y="143"/>
                            <a:pt x="465" y="72"/>
                            <a:pt x="1" y="1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74" name="Google Shape;6233;p63">
                      <a:extLst>
                        <a:ext uri="{FF2B5EF4-FFF2-40B4-BE49-F238E27FC236}">
                          <a16:creationId xmlns:a16="http://schemas.microsoft.com/office/drawing/2014/main" id="{D7EBDE33-B4B8-4314-BFF0-BC619933C9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817" y="3671757"/>
                      <a:ext cx="197465" cy="203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989" h="411" extrusionOk="0">
                          <a:moveTo>
                            <a:pt x="0" y="0"/>
                          </a:moveTo>
                          <a:cubicBezTo>
                            <a:pt x="0" y="48"/>
                            <a:pt x="24" y="84"/>
                            <a:pt x="24" y="119"/>
                          </a:cubicBezTo>
                          <a:cubicBezTo>
                            <a:pt x="1061" y="311"/>
                            <a:pt x="2128" y="410"/>
                            <a:pt x="3196" y="410"/>
                          </a:cubicBezTo>
                          <a:cubicBezTo>
                            <a:pt x="3452" y="410"/>
                            <a:pt x="3709" y="405"/>
                            <a:pt x="3965" y="393"/>
                          </a:cubicBezTo>
                          <a:lnTo>
                            <a:pt x="3989" y="393"/>
                          </a:lnTo>
                          <a:cubicBezTo>
                            <a:pt x="3989" y="345"/>
                            <a:pt x="3989" y="298"/>
                            <a:pt x="3977" y="238"/>
                          </a:cubicBezTo>
                          <a:cubicBezTo>
                            <a:pt x="3620" y="274"/>
                            <a:pt x="3251" y="274"/>
                            <a:pt x="2893" y="274"/>
                          </a:cubicBezTo>
                          <a:cubicBezTo>
                            <a:pt x="2072" y="274"/>
                            <a:pt x="1262" y="203"/>
                            <a:pt x="441" y="84"/>
                          </a:cubicBezTo>
                          <a:cubicBezTo>
                            <a:pt x="298" y="48"/>
                            <a:pt x="155" y="36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75" name="Google Shape;6234;p63">
                      <a:extLst>
                        <a:ext uri="{FF2B5EF4-FFF2-40B4-BE49-F238E27FC236}">
                          <a16:creationId xmlns:a16="http://schemas.microsoft.com/office/drawing/2014/main" id="{09EF3618-D53C-4EC1-B892-4E2AF69D9F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63925" y="3704182"/>
                      <a:ext cx="195139" cy="326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942" h="659" extrusionOk="0">
                          <a:moveTo>
                            <a:pt x="0" y="0"/>
                          </a:moveTo>
                          <a:cubicBezTo>
                            <a:pt x="12" y="107"/>
                            <a:pt x="24" y="226"/>
                            <a:pt x="36" y="333"/>
                          </a:cubicBezTo>
                          <a:cubicBezTo>
                            <a:pt x="1081" y="548"/>
                            <a:pt x="2150" y="659"/>
                            <a:pt x="3210" y="659"/>
                          </a:cubicBezTo>
                          <a:cubicBezTo>
                            <a:pt x="3443" y="659"/>
                            <a:pt x="3675" y="654"/>
                            <a:pt x="3906" y="643"/>
                          </a:cubicBezTo>
                          <a:lnTo>
                            <a:pt x="3941" y="643"/>
                          </a:lnTo>
                          <a:cubicBezTo>
                            <a:pt x="3941" y="536"/>
                            <a:pt x="3930" y="417"/>
                            <a:pt x="3930" y="298"/>
                          </a:cubicBezTo>
                          <a:cubicBezTo>
                            <a:pt x="3633" y="315"/>
                            <a:pt x="3330" y="326"/>
                            <a:pt x="3031" y="326"/>
                          </a:cubicBezTo>
                          <a:cubicBezTo>
                            <a:pt x="2921" y="326"/>
                            <a:pt x="2812" y="325"/>
                            <a:pt x="2703" y="322"/>
                          </a:cubicBezTo>
                          <a:cubicBezTo>
                            <a:pt x="1810" y="286"/>
                            <a:pt x="905" y="179"/>
                            <a:pt x="24" y="0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76" name="Google Shape;6235;p63">
                      <a:extLst>
                        <a:ext uri="{FF2B5EF4-FFF2-40B4-BE49-F238E27FC236}">
                          <a16:creationId xmlns:a16="http://schemas.microsoft.com/office/drawing/2014/main" id="{72F02291-6AFE-4360-9CB4-32B3DF3E65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1045" y="3667599"/>
                      <a:ext cx="228108" cy="3212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08" h="6490" extrusionOk="0">
                          <a:moveTo>
                            <a:pt x="0" y="1"/>
                          </a:moveTo>
                          <a:cubicBezTo>
                            <a:pt x="36" y="132"/>
                            <a:pt x="48" y="263"/>
                            <a:pt x="83" y="382"/>
                          </a:cubicBezTo>
                          <a:cubicBezTo>
                            <a:pt x="83" y="429"/>
                            <a:pt x="95" y="465"/>
                            <a:pt x="95" y="501"/>
                          </a:cubicBezTo>
                          <a:cubicBezTo>
                            <a:pt x="119" y="703"/>
                            <a:pt x="167" y="882"/>
                            <a:pt x="202" y="1061"/>
                          </a:cubicBezTo>
                          <a:cubicBezTo>
                            <a:pt x="214" y="1180"/>
                            <a:pt x="238" y="1275"/>
                            <a:pt x="262" y="1394"/>
                          </a:cubicBezTo>
                          <a:cubicBezTo>
                            <a:pt x="762" y="4109"/>
                            <a:pt x="1179" y="6490"/>
                            <a:pt x="1179" y="6490"/>
                          </a:cubicBezTo>
                          <a:lnTo>
                            <a:pt x="4608" y="6490"/>
                          </a:lnTo>
                          <a:cubicBezTo>
                            <a:pt x="4501" y="5430"/>
                            <a:pt x="4262" y="3597"/>
                            <a:pt x="4001" y="1549"/>
                          </a:cubicBezTo>
                          <a:cubicBezTo>
                            <a:pt x="3977" y="1430"/>
                            <a:pt x="3965" y="1322"/>
                            <a:pt x="3953" y="1203"/>
                          </a:cubicBezTo>
                          <a:cubicBezTo>
                            <a:pt x="3917" y="1013"/>
                            <a:pt x="3905" y="834"/>
                            <a:pt x="3870" y="644"/>
                          </a:cubicBezTo>
                          <a:cubicBezTo>
                            <a:pt x="3870" y="596"/>
                            <a:pt x="3858" y="549"/>
                            <a:pt x="3858" y="501"/>
                          </a:cubicBezTo>
                          <a:cubicBezTo>
                            <a:pt x="3834" y="370"/>
                            <a:pt x="3810" y="239"/>
                            <a:pt x="3798" y="108"/>
                          </a:cubicBezTo>
                          <a:cubicBezTo>
                            <a:pt x="3215" y="72"/>
                            <a:pt x="2655" y="48"/>
                            <a:pt x="2072" y="25"/>
                          </a:cubicBezTo>
                          <a:cubicBezTo>
                            <a:pt x="1393" y="1"/>
                            <a:pt x="691" y="1"/>
                            <a:pt x="0" y="1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77" name="Google Shape;6236;p63">
                      <a:extLst>
                        <a:ext uri="{FF2B5EF4-FFF2-40B4-BE49-F238E27FC236}">
                          <a16:creationId xmlns:a16="http://schemas.microsoft.com/office/drawing/2014/main" id="{A11A5B19-2344-4CF5-806E-B90080281C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5154" y="3686460"/>
                      <a:ext cx="186872" cy="147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775" h="298" extrusionOk="0">
                          <a:moveTo>
                            <a:pt x="0" y="1"/>
                          </a:moveTo>
                          <a:cubicBezTo>
                            <a:pt x="0" y="48"/>
                            <a:pt x="12" y="84"/>
                            <a:pt x="12" y="120"/>
                          </a:cubicBezTo>
                          <a:cubicBezTo>
                            <a:pt x="933" y="235"/>
                            <a:pt x="1860" y="297"/>
                            <a:pt x="2779" y="297"/>
                          </a:cubicBezTo>
                          <a:cubicBezTo>
                            <a:pt x="3096" y="297"/>
                            <a:pt x="3412" y="290"/>
                            <a:pt x="3727" y="275"/>
                          </a:cubicBezTo>
                          <a:lnTo>
                            <a:pt x="3775" y="275"/>
                          </a:lnTo>
                          <a:cubicBezTo>
                            <a:pt x="3775" y="227"/>
                            <a:pt x="3763" y="179"/>
                            <a:pt x="3775" y="120"/>
                          </a:cubicBezTo>
                          <a:lnTo>
                            <a:pt x="3775" y="120"/>
                          </a:lnTo>
                          <a:cubicBezTo>
                            <a:pt x="3346" y="156"/>
                            <a:pt x="2929" y="156"/>
                            <a:pt x="2513" y="156"/>
                          </a:cubicBezTo>
                          <a:cubicBezTo>
                            <a:pt x="1667" y="156"/>
                            <a:pt x="834" y="96"/>
                            <a:pt x="0" y="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78" name="Google Shape;6237;p63">
                      <a:extLst>
                        <a:ext uri="{FF2B5EF4-FFF2-40B4-BE49-F238E27FC236}">
                          <a16:creationId xmlns:a16="http://schemas.microsoft.com/office/drawing/2014/main" id="{6DD0A073-03A5-4668-AFB7-E627A42A92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91639" y="3718885"/>
                      <a:ext cx="186872" cy="2678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775" h="541" extrusionOk="0">
                          <a:moveTo>
                            <a:pt x="0" y="1"/>
                          </a:moveTo>
                          <a:lnTo>
                            <a:pt x="0" y="1"/>
                          </a:lnTo>
                          <a:cubicBezTo>
                            <a:pt x="12" y="120"/>
                            <a:pt x="48" y="227"/>
                            <a:pt x="60" y="346"/>
                          </a:cubicBezTo>
                          <a:cubicBezTo>
                            <a:pt x="977" y="476"/>
                            <a:pt x="1908" y="540"/>
                            <a:pt x="2837" y="540"/>
                          </a:cubicBezTo>
                          <a:cubicBezTo>
                            <a:pt x="3102" y="540"/>
                            <a:pt x="3367" y="535"/>
                            <a:pt x="3632" y="525"/>
                          </a:cubicBezTo>
                          <a:lnTo>
                            <a:pt x="3775" y="525"/>
                          </a:lnTo>
                          <a:cubicBezTo>
                            <a:pt x="3763" y="406"/>
                            <a:pt x="3739" y="286"/>
                            <a:pt x="3751" y="167"/>
                          </a:cubicBezTo>
                          <a:lnTo>
                            <a:pt x="3751" y="167"/>
                          </a:lnTo>
                          <a:cubicBezTo>
                            <a:pt x="3398" y="176"/>
                            <a:pt x="3056" y="189"/>
                            <a:pt x="2717" y="189"/>
                          </a:cubicBezTo>
                          <a:cubicBezTo>
                            <a:pt x="2565" y="189"/>
                            <a:pt x="2414" y="187"/>
                            <a:pt x="2263" y="179"/>
                          </a:cubicBezTo>
                          <a:cubicBezTo>
                            <a:pt x="1501" y="167"/>
                            <a:pt x="739" y="108"/>
                            <a:pt x="0" y="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79" name="Google Shape;6238;p63">
                      <a:extLst>
                        <a:ext uri="{FF2B5EF4-FFF2-40B4-BE49-F238E27FC236}">
                          <a16:creationId xmlns:a16="http://schemas.microsoft.com/office/drawing/2014/main" id="{C0BEDA31-D210-4C67-97B4-00115DC87C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4373" y="3979372"/>
                      <a:ext cx="308302" cy="97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228" h="1960" extrusionOk="0">
                          <a:moveTo>
                            <a:pt x="2987" y="0"/>
                          </a:moveTo>
                          <a:cubicBezTo>
                            <a:pt x="2556" y="0"/>
                            <a:pt x="2239" y="7"/>
                            <a:pt x="2203" y="25"/>
                          </a:cubicBezTo>
                          <a:cubicBezTo>
                            <a:pt x="2203" y="25"/>
                            <a:pt x="1906" y="61"/>
                            <a:pt x="1013" y="632"/>
                          </a:cubicBezTo>
                          <a:cubicBezTo>
                            <a:pt x="465" y="989"/>
                            <a:pt x="179" y="1335"/>
                            <a:pt x="60" y="1573"/>
                          </a:cubicBezTo>
                          <a:cubicBezTo>
                            <a:pt x="1" y="1692"/>
                            <a:pt x="96" y="1835"/>
                            <a:pt x="227" y="1835"/>
                          </a:cubicBezTo>
                          <a:cubicBezTo>
                            <a:pt x="927" y="1865"/>
                            <a:pt x="2968" y="1960"/>
                            <a:pt x="4437" y="1960"/>
                          </a:cubicBezTo>
                          <a:cubicBezTo>
                            <a:pt x="5316" y="1960"/>
                            <a:pt x="5991" y="1925"/>
                            <a:pt x="6049" y="1823"/>
                          </a:cubicBezTo>
                          <a:cubicBezTo>
                            <a:pt x="6228" y="1513"/>
                            <a:pt x="5882" y="108"/>
                            <a:pt x="5727" y="73"/>
                          </a:cubicBezTo>
                          <a:cubicBezTo>
                            <a:pt x="5627" y="39"/>
                            <a:pt x="3995" y="0"/>
                            <a:pt x="2987" y="0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80" name="Google Shape;6239;p63">
                      <a:extLst>
                        <a:ext uri="{FF2B5EF4-FFF2-40B4-BE49-F238E27FC236}">
                          <a16:creationId xmlns:a16="http://schemas.microsoft.com/office/drawing/2014/main" id="{8502D416-167B-415B-BD77-9B21981BB9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4373" y="3998282"/>
                      <a:ext cx="117915" cy="7667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82" h="1549" extrusionOk="0">
                          <a:moveTo>
                            <a:pt x="1417" y="0"/>
                          </a:moveTo>
                          <a:cubicBezTo>
                            <a:pt x="1298" y="72"/>
                            <a:pt x="1167" y="155"/>
                            <a:pt x="1013" y="250"/>
                          </a:cubicBezTo>
                          <a:cubicBezTo>
                            <a:pt x="465" y="607"/>
                            <a:pt x="179" y="953"/>
                            <a:pt x="60" y="1191"/>
                          </a:cubicBezTo>
                          <a:cubicBezTo>
                            <a:pt x="1" y="1310"/>
                            <a:pt x="96" y="1441"/>
                            <a:pt x="227" y="1453"/>
                          </a:cubicBezTo>
                          <a:cubicBezTo>
                            <a:pt x="632" y="1477"/>
                            <a:pt x="1465" y="1512"/>
                            <a:pt x="2382" y="1548"/>
                          </a:cubicBezTo>
                          <a:cubicBezTo>
                            <a:pt x="2322" y="1405"/>
                            <a:pt x="2251" y="1286"/>
                            <a:pt x="2191" y="1143"/>
                          </a:cubicBezTo>
                          <a:cubicBezTo>
                            <a:pt x="1977" y="727"/>
                            <a:pt x="1715" y="357"/>
                            <a:pt x="1417" y="0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81" name="Google Shape;6240;p63">
                      <a:extLst>
                        <a:ext uri="{FF2B5EF4-FFF2-40B4-BE49-F238E27FC236}">
                          <a16:creationId xmlns:a16="http://schemas.microsoft.com/office/drawing/2014/main" id="{31C251EF-CB58-4C99-8E47-F83C76EB49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39759" y="3979372"/>
                      <a:ext cx="308302" cy="97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228" h="1960" extrusionOk="0">
                          <a:moveTo>
                            <a:pt x="2987" y="0"/>
                          </a:moveTo>
                          <a:cubicBezTo>
                            <a:pt x="2556" y="0"/>
                            <a:pt x="2239" y="7"/>
                            <a:pt x="2203" y="25"/>
                          </a:cubicBezTo>
                          <a:cubicBezTo>
                            <a:pt x="2203" y="25"/>
                            <a:pt x="1906" y="61"/>
                            <a:pt x="1013" y="632"/>
                          </a:cubicBezTo>
                          <a:cubicBezTo>
                            <a:pt x="465" y="989"/>
                            <a:pt x="179" y="1335"/>
                            <a:pt x="60" y="1573"/>
                          </a:cubicBezTo>
                          <a:cubicBezTo>
                            <a:pt x="1" y="1692"/>
                            <a:pt x="96" y="1835"/>
                            <a:pt x="227" y="1835"/>
                          </a:cubicBezTo>
                          <a:cubicBezTo>
                            <a:pt x="927" y="1865"/>
                            <a:pt x="2968" y="1960"/>
                            <a:pt x="4437" y="1960"/>
                          </a:cubicBezTo>
                          <a:cubicBezTo>
                            <a:pt x="5316" y="1960"/>
                            <a:pt x="5991" y="1925"/>
                            <a:pt x="6049" y="1823"/>
                          </a:cubicBezTo>
                          <a:cubicBezTo>
                            <a:pt x="6228" y="1513"/>
                            <a:pt x="5882" y="108"/>
                            <a:pt x="5739" y="73"/>
                          </a:cubicBezTo>
                          <a:cubicBezTo>
                            <a:pt x="5631" y="39"/>
                            <a:pt x="3997" y="0"/>
                            <a:pt x="2987" y="0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82" name="Google Shape;6241;p63">
                      <a:extLst>
                        <a:ext uri="{FF2B5EF4-FFF2-40B4-BE49-F238E27FC236}">
                          <a16:creationId xmlns:a16="http://schemas.microsoft.com/office/drawing/2014/main" id="{74F2C5A6-7EF5-4B8E-85A3-FF0D2A05FF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39759" y="3997094"/>
                      <a:ext cx="120885" cy="778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42" h="1573" extrusionOk="0">
                          <a:moveTo>
                            <a:pt x="1477" y="0"/>
                          </a:moveTo>
                          <a:cubicBezTo>
                            <a:pt x="1346" y="72"/>
                            <a:pt x="1191" y="155"/>
                            <a:pt x="1013" y="274"/>
                          </a:cubicBezTo>
                          <a:cubicBezTo>
                            <a:pt x="465" y="631"/>
                            <a:pt x="179" y="977"/>
                            <a:pt x="60" y="1215"/>
                          </a:cubicBezTo>
                          <a:cubicBezTo>
                            <a:pt x="1" y="1334"/>
                            <a:pt x="96" y="1465"/>
                            <a:pt x="227" y="1477"/>
                          </a:cubicBezTo>
                          <a:cubicBezTo>
                            <a:pt x="644" y="1501"/>
                            <a:pt x="1513" y="1536"/>
                            <a:pt x="2441" y="1572"/>
                          </a:cubicBezTo>
                          <a:cubicBezTo>
                            <a:pt x="2406" y="1465"/>
                            <a:pt x="2358" y="1382"/>
                            <a:pt x="2310" y="1274"/>
                          </a:cubicBezTo>
                          <a:cubicBezTo>
                            <a:pt x="2084" y="810"/>
                            <a:pt x="1787" y="393"/>
                            <a:pt x="1477" y="0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83" name="Google Shape;6244;p63">
                      <a:extLst>
                        <a:ext uri="{FF2B5EF4-FFF2-40B4-BE49-F238E27FC236}">
                          <a16:creationId xmlns:a16="http://schemas.microsoft.com/office/drawing/2014/main" id="{47F6C8D2-4679-444A-9E9D-C3460003CD84}"/>
                        </a:ext>
                      </a:extLst>
                    </p:cNvPr>
                    <p:cNvSpPr/>
                    <p:nvPr/>
                  </p:nvSpPr>
                  <p:spPr>
                    <a:xfrm rot="5210930">
                      <a:off x="5984995" y="2570322"/>
                      <a:ext cx="258695" cy="35309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64" h="5713" extrusionOk="0">
                          <a:moveTo>
                            <a:pt x="3357" y="1"/>
                          </a:moveTo>
                          <a:cubicBezTo>
                            <a:pt x="3182" y="1"/>
                            <a:pt x="2995" y="42"/>
                            <a:pt x="2823" y="105"/>
                          </a:cubicBezTo>
                          <a:cubicBezTo>
                            <a:pt x="1834" y="462"/>
                            <a:pt x="1275" y="1260"/>
                            <a:pt x="811" y="2117"/>
                          </a:cubicBezTo>
                          <a:cubicBezTo>
                            <a:pt x="656" y="2391"/>
                            <a:pt x="525" y="2677"/>
                            <a:pt x="394" y="2962"/>
                          </a:cubicBezTo>
                          <a:cubicBezTo>
                            <a:pt x="334" y="3105"/>
                            <a:pt x="275" y="3248"/>
                            <a:pt x="215" y="3391"/>
                          </a:cubicBezTo>
                          <a:cubicBezTo>
                            <a:pt x="203" y="3427"/>
                            <a:pt x="203" y="3439"/>
                            <a:pt x="179" y="3462"/>
                          </a:cubicBezTo>
                          <a:cubicBezTo>
                            <a:pt x="120" y="3641"/>
                            <a:pt x="60" y="3808"/>
                            <a:pt x="1" y="3986"/>
                          </a:cubicBezTo>
                          <a:cubicBezTo>
                            <a:pt x="465" y="4343"/>
                            <a:pt x="918" y="4713"/>
                            <a:pt x="1394" y="5058"/>
                          </a:cubicBezTo>
                          <a:cubicBezTo>
                            <a:pt x="1727" y="5296"/>
                            <a:pt x="2073" y="5510"/>
                            <a:pt x="2430" y="5713"/>
                          </a:cubicBezTo>
                          <a:cubicBezTo>
                            <a:pt x="2561" y="5522"/>
                            <a:pt x="2680" y="5308"/>
                            <a:pt x="2799" y="5105"/>
                          </a:cubicBezTo>
                          <a:cubicBezTo>
                            <a:pt x="2823" y="5070"/>
                            <a:pt x="2835" y="5058"/>
                            <a:pt x="2846" y="5034"/>
                          </a:cubicBezTo>
                          <a:cubicBezTo>
                            <a:pt x="3013" y="4736"/>
                            <a:pt x="3180" y="4439"/>
                            <a:pt x="3323" y="4141"/>
                          </a:cubicBezTo>
                          <a:cubicBezTo>
                            <a:pt x="3847" y="3070"/>
                            <a:pt x="4263" y="1903"/>
                            <a:pt x="4132" y="807"/>
                          </a:cubicBezTo>
                          <a:cubicBezTo>
                            <a:pt x="4097" y="569"/>
                            <a:pt x="4025" y="307"/>
                            <a:pt x="3847" y="164"/>
                          </a:cubicBezTo>
                          <a:cubicBezTo>
                            <a:pt x="3717" y="47"/>
                            <a:pt x="3544" y="1"/>
                            <a:pt x="3357" y="1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84" name="Google Shape;6248;p63">
                      <a:extLst>
                        <a:ext uri="{FF2B5EF4-FFF2-40B4-BE49-F238E27FC236}">
                          <a16:creationId xmlns:a16="http://schemas.microsoft.com/office/drawing/2014/main" id="{4B86CEA0-57E0-4926-9D56-813080E83B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00264" y="2617778"/>
                      <a:ext cx="545221" cy="66971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014" h="13529" extrusionOk="0">
                          <a:moveTo>
                            <a:pt x="6638" y="0"/>
                          </a:moveTo>
                          <a:cubicBezTo>
                            <a:pt x="4581" y="0"/>
                            <a:pt x="1790" y="874"/>
                            <a:pt x="1525" y="1313"/>
                          </a:cubicBezTo>
                          <a:cubicBezTo>
                            <a:pt x="834" y="2396"/>
                            <a:pt x="96" y="8040"/>
                            <a:pt x="1" y="12302"/>
                          </a:cubicBezTo>
                          <a:lnTo>
                            <a:pt x="1" y="12385"/>
                          </a:lnTo>
                          <a:lnTo>
                            <a:pt x="1" y="12897"/>
                          </a:lnTo>
                          <a:cubicBezTo>
                            <a:pt x="2078" y="13383"/>
                            <a:pt x="4259" y="13529"/>
                            <a:pt x="6133" y="13529"/>
                          </a:cubicBezTo>
                          <a:cubicBezTo>
                            <a:pt x="8620" y="13529"/>
                            <a:pt x="10566" y="13273"/>
                            <a:pt x="11014" y="13219"/>
                          </a:cubicBezTo>
                          <a:cubicBezTo>
                            <a:pt x="10990" y="13052"/>
                            <a:pt x="10966" y="12885"/>
                            <a:pt x="10931" y="12743"/>
                          </a:cubicBezTo>
                          <a:cubicBezTo>
                            <a:pt x="10931" y="12695"/>
                            <a:pt x="10907" y="12659"/>
                            <a:pt x="10907" y="12635"/>
                          </a:cubicBezTo>
                          <a:cubicBezTo>
                            <a:pt x="10252" y="8230"/>
                            <a:pt x="10609" y="1944"/>
                            <a:pt x="10478" y="1503"/>
                          </a:cubicBezTo>
                          <a:cubicBezTo>
                            <a:pt x="10300" y="955"/>
                            <a:pt x="8906" y="62"/>
                            <a:pt x="6835" y="3"/>
                          </a:cubicBezTo>
                          <a:cubicBezTo>
                            <a:pt x="6770" y="1"/>
                            <a:pt x="6705" y="0"/>
                            <a:pt x="6638" y="0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85" name="Google Shape;6250;p63">
                      <a:extLst>
                        <a:ext uri="{FF2B5EF4-FFF2-40B4-BE49-F238E27FC236}">
                          <a16:creationId xmlns:a16="http://schemas.microsoft.com/office/drawing/2014/main" id="{41A1F9F4-2A21-407C-AF33-AF629AB346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00264" y="3226770"/>
                      <a:ext cx="541706" cy="334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43" h="675" extrusionOk="0">
                          <a:moveTo>
                            <a:pt x="1" y="0"/>
                          </a:moveTo>
                          <a:lnTo>
                            <a:pt x="1" y="83"/>
                          </a:lnTo>
                          <a:cubicBezTo>
                            <a:pt x="1286" y="298"/>
                            <a:pt x="2560" y="464"/>
                            <a:pt x="3846" y="572"/>
                          </a:cubicBezTo>
                          <a:cubicBezTo>
                            <a:pt x="4774" y="639"/>
                            <a:pt x="5704" y="675"/>
                            <a:pt x="6634" y="675"/>
                          </a:cubicBezTo>
                          <a:cubicBezTo>
                            <a:pt x="7674" y="675"/>
                            <a:pt x="8715" y="630"/>
                            <a:pt x="9752" y="536"/>
                          </a:cubicBezTo>
                          <a:cubicBezTo>
                            <a:pt x="10133" y="512"/>
                            <a:pt x="10538" y="464"/>
                            <a:pt x="10942" y="417"/>
                          </a:cubicBezTo>
                          <a:cubicBezTo>
                            <a:pt x="10942" y="381"/>
                            <a:pt x="10931" y="345"/>
                            <a:pt x="10931" y="333"/>
                          </a:cubicBezTo>
                          <a:lnTo>
                            <a:pt x="10073" y="417"/>
                          </a:lnTo>
                          <a:cubicBezTo>
                            <a:pt x="9097" y="512"/>
                            <a:pt x="8133" y="572"/>
                            <a:pt x="7144" y="583"/>
                          </a:cubicBezTo>
                          <a:cubicBezTo>
                            <a:pt x="6919" y="588"/>
                            <a:pt x="6693" y="590"/>
                            <a:pt x="6468" y="590"/>
                          </a:cubicBezTo>
                          <a:cubicBezTo>
                            <a:pt x="4732" y="590"/>
                            <a:pt x="3006" y="467"/>
                            <a:pt x="1298" y="214"/>
                          </a:cubicBezTo>
                          <a:cubicBezTo>
                            <a:pt x="870" y="155"/>
                            <a:pt x="429" y="83"/>
                            <a:pt x="1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86" name="Google Shape;6251;p63">
                      <a:extLst>
                        <a:ext uri="{FF2B5EF4-FFF2-40B4-BE49-F238E27FC236}">
                          <a16:creationId xmlns:a16="http://schemas.microsoft.com/office/drawing/2014/main" id="{4026220F-4A96-4B24-A1B1-5CDB2A394C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49175" y="2554216"/>
                      <a:ext cx="175333" cy="12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121" h="2572" extrusionOk="0">
                          <a:moveTo>
                            <a:pt x="3751" y="1"/>
                          </a:moveTo>
                          <a:lnTo>
                            <a:pt x="1" y="489"/>
                          </a:lnTo>
                          <a:lnTo>
                            <a:pt x="322" y="2192"/>
                          </a:lnTo>
                          <a:cubicBezTo>
                            <a:pt x="322" y="2192"/>
                            <a:pt x="523" y="2571"/>
                            <a:pt x="1490" y="2571"/>
                          </a:cubicBezTo>
                          <a:cubicBezTo>
                            <a:pt x="1746" y="2571"/>
                            <a:pt x="2056" y="2545"/>
                            <a:pt x="2430" y="2477"/>
                          </a:cubicBezTo>
                          <a:cubicBezTo>
                            <a:pt x="4121" y="2156"/>
                            <a:pt x="4037" y="1346"/>
                            <a:pt x="4037" y="1346"/>
                          </a:cubicBezTo>
                          <a:lnTo>
                            <a:pt x="3751" y="1"/>
                          </a:lnTo>
                          <a:close/>
                        </a:path>
                      </a:pathLst>
                    </a:custGeom>
                    <a:solidFill>
                      <a:srgbClr val="FFA67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sp>
                <p:nvSpPr>
                  <p:cNvPr id="367" name="Google Shape;6243;p63">
                    <a:extLst>
                      <a:ext uri="{FF2B5EF4-FFF2-40B4-BE49-F238E27FC236}">
                        <a16:creationId xmlns:a16="http://schemas.microsoft.com/office/drawing/2014/main" id="{CEBC7BF4-6C4F-4874-BC9A-3786CD5749B9}"/>
                      </a:ext>
                    </a:extLst>
                  </p:cNvPr>
                  <p:cNvSpPr/>
                  <p:nvPr/>
                </p:nvSpPr>
                <p:spPr>
                  <a:xfrm>
                    <a:off x="7584866" y="3180020"/>
                    <a:ext cx="235236" cy="3708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2" h="7491" extrusionOk="0">
                        <a:moveTo>
                          <a:pt x="3833" y="1"/>
                        </a:moveTo>
                        <a:cubicBezTo>
                          <a:pt x="3658" y="1"/>
                          <a:pt x="3471" y="42"/>
                          <a:pt x="3299" y="105"/>
                        </a:cubicBezTo>
                        <a:cubicBezTo>
                          <a:pt x="2310" y="462"/>
                          <a:pt x="1751" y="1260"/>
                          <a:pt x="1287" y="2117"/>
                        </a:cubicBezTo>
                        <a:cubicBezTo>
                          <a:pt x="1144" y="2391"/>
                          <a:pt x="989" y="2677"/>
                          <a:pt x="870" y="2962"/>
                        </a:cubicBezTo>
                        <a:cubicBezTo>
                          <a:pt x="382" y="4093"/>
                          <a:pt x="1" y="5344"/>
                          <a:pt x="72" y="6534"/>
                        </a:cubicBezTo>
                        <a:cubicBezTo>
                          <a:pt x="84" y="6880"/>
                          <a:pt x="155" y="7249"/>
                          <a:pt x="453" y="7415"/>
                        </a:cubicBezTo>
                        <a:cubicBezTo>
                          <a:pt x="550" y="7468"/>
                          <a:pt x="656" y="7490"/>
                          <a:pt x="766" y="7490"/>
                        </a:cubicBezTo>
                        <a:cubicBezTo>
                          <a:pt x="929" y="7490"/>
                          <a:pt x="1100" y="7443"/>
                          <a:pt x="1263" y="7380"/>
                        </a:cubicBezTo>
                        <a:cubicBezTo>
                          <a:pt x="1882" y="7106"/>
                          <a:pt x="2334" y="6558"/>
                          <a:pt x="2703" y="6022"/>
                        </a:cubicBezTo>
                        <a:cubicBezTo>
                          <a:pt x="3120" y="5427"/>
                          <a:pt x="3477" y="4784"/>
                          <a:pt x="3799" y="4129"/>
                        </a:cubicBezTo>
                        <a:cubicBezTo>
                          <a:pt x="4335" y="3081"/>
                          <a:pt x="4751" y="1915"/>
                          <a:pt x="4608" y="807"/>
                        </a:cubicBezTo>
                        <a:cubicBezTo>
                          <a:pt x="4573" y="569"/>
                          <a:pt x="4501" y="307"/>
                          <a:pt x="4323" y="164"/>
                        </a:cubicBezTo>
                        <a:cubicBezTo>
                          <a:pt x="4193" y="47"/>
                          <a:pt x="4020" y="1"/>
                          <a:pt x="3833" y="1"/>
                        </a:cubicBezTo>
                        <a:close/>
                      </a:path>
                    </a:pathLst>
                  </a:custGeom>
                  <a:solidFill>
                    <a:srgbClr val="FFA67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8" name="Google Shape;6246;p63">
                    <a:extLst>
                      <a:ext uri="{FF2B5EF4-FFF2-40B4-BE49-F238E27FC236}">
                        <a16:creationId xmlns:a16="http://schemas.microsoft.com/office/drawing/2014/main" id="{262E40FF-33BB-440E-92C1-06755AF18FFE}"/>
                      </a:ext>
                    </a:extLst>
                  </p:cNvPr>
                  <p:cNvSpPr/>
                  <p:nvPr/>
                </p:nvSpPr>
                <p:spPr>
                  <a:xfrm rot="19566913">
                    <a:off x="7393153" y="3212918"/>
                    <a:ext cx="255235" cy="372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56" h="7519" extrusionOk="0">
                        <a:moveTo>
                          <a:pt x="2298" y="1"/>
                        </a:moveTo>
                        <a:lnTo>
                          <a:pt x="1" y="441"/>
                        </a:lnTo>
                        <a:cubicBezTo>
                          <a:pt x="346" y="2401"/>
                          <a:pt x="1139" y="7519"/>
                          <a:pt x="3004" y="7519"/>
                        </a:cubicBezTo>
                        <a:cubicBezTo>
                          <a:pt x="3065" y="7519"/>
                          <a:pt x="3128" y="7513"/>
                          <a:pt x="3191" y="7502"/>
                        </a:cubicBezTo>
                        <a:cubicBezTo>
                          <a:pt x="5156" y="7121"/>
                          <a:pt x="2298" y="1"/>
                          <a:pt x="2298" y="1"/>
                        </a:cubicBezTo>
                        <a:close/>
                      </a:path>
                    </a:pathLst>
                  </a:custGeom>
                  <a:solidFill>
                    <a:srgbClr val="FFA67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9" name="Google Shape;6254;p63">
                    <a:extLst>
                      <a:ext uri="{FF2B5EF4-FFF2-40B4-BE49-F238E27FC236}">
                        <a16:creationId xmlns:a16="http://schemas.microsoft.com/office/drawing/2014/main" id="{0E4BF9BA-C37D-41C3-ACBA-AA319FC8DD8C}"/>
                      </a:ext>
                    </a:extLst>
                  </p:cNvPr>
                  <p:cNvSpPr/>
                  <p:nvPr/>
                </p:nvSpPr>
                <p:spPr>
                  <a:xfrm rot="3823944">
                    <a:off x="7588972" y="3163027"/>
                    <a:ext cx="278433" cy="2905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68" h="5871" extrusionOk="0">
                        <a:moveTo>
                          <a:pt x="1084" y="1"/>
                        </a:moveTo>
                        <a:cubicBezTo>
                          <a:pt x="0" y="108"/>
                          <a:pt x="36" y="2025"/>
                          <a:pt x="965" y="3382"/>
                        </a:cubicBezTo>
                        <a:cubicBezTo>
                          <a:pt x="1393" y="4001"/>
                          <a:pt x="1739" y="4621"/>
                          <a:pt x="1989" y="5216"/>
                        </a:cubicBezTo>
                        <a:cubicBezTo>
                          <a:pt x="1989" y="5240"/>
                          <a:pt x="2000" y="5252"/>
                          <a:pt x="2024" y="5287"/>
                        </a:cubicBezTo>
                        <a:cubicBezTo>
                          <a:pt x="2108" y="5478"/>
                          <a:pt x="2179" y="5668"/>
                          <a:pt x="2239" y="5871"/>
                        </a:cubicBezTo>
                        <a:cubicBezTo>
                          <a:pt x="2346" y="5787"/>
                          <a:pt x="2465" y="5716"/>
                          <a:pt x="2572" y="5644"/>
                        </a:cubicBezTo>
                        <a:cubicBezTo>
                          <a:pt x="2870" y="5454"/>
                          <a:pt x="3179" y="5252"/>
                          <a:pt x="3477" y="5061"/>
                        </a:cubicBezTo>
                        <a:cubicBezTo>
                          <a:pt x="3846" y="4811"/>
                          <a:pt x="4465" y="4347"/>
                          <a:pt x="4846" y="3930"/>
                        </a:cubicBezTo>
                        <a:cubicBezTo>
                          <a:pt x="4870" y="3906"/>
                          <a:pt x="4894" y="3870"/>
                          <a:pt x="4917" y="3847"/>
                        </a:cubicBezTo>
                        <a:cubicBezTo>
                          <a:pt x="5037" y="3728"/>
                          <a:pt x="5132" y="3609"/>
                          <a:pt x="5168" y="3501"/>
                        </a:cubicBezTo>
                        <a:cubicBezTo>
                          <a:pt x="5072" y="3323"/>
                          <a:pt x="4977" y="3144"/>
                          <a:pt x="4882" y="3013"/>
                        </a:cubicBezTo>
                        <a:cubicBezTo>
                          <a:pt x="4858" y="2977"/>
                          <a:pt x="4846" y="2966"/>
                          <a:pt x="4834" y="2930"/>
                        </a:cubicBezTo>
                        <a:cubicBezTo>
                          <a:pt x="3691" y="1168"/>
                          <a:pt x="2239" y="120"/>
                          <a:pt x="1334" y="13"/>
                        </a:cubicBezTo>
                        <a:cubicBezTo>
                          <a:pt x="1262" y="1"/>
                          <a:pt x="1203" y="1"/>
                          <a:pt x="114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pic>
              <p:nvPicPr>
                <p:cNvPr id="365" name="Picture 364">
                  <a:extLst>
                    <a:ext uri="{FF2B5EF4-FFF2-40B4-BE49-F238E27FC236}">
                      <a16:creationId xmlns:a16="http://schemas.microsoft.com/office/drawing/2014/main" id="{F2BABA20-F081-481C-AC7B-CA4CA7141A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15872924" flipV="1">
                  <a:off x="7236006" y="3044597"/>
                  <a:ext cx="301191" cy="301191"/>
                </a:xfrm>
                <a:prstGeom prst="rect">
                  <a:avLst/>
                </a:prstGeom>
              </p:spPr>
            </p:pic>
          </p:grpSp>
          <p:sp>
            <p:nvSpPr>
              <p:cNvPr id="361" name="Google Shape;5828;p62">
                <a:extLst>
                  <a:ext uri="{FF2B5EF4-FFF2-40B4-BE49-F238E27FC236}">
                    <a16:creationId xmlns:a16="http://schemas.microsoft.com/office/drawing/2014/main" id="{18C3F918-6D1E-4A09-AD25-72C96A5B9D7E}"/>
                  </a:ext>
                </a:extLst>
              </p:cNvPr>
              <p:cNvSpPr/>
              <p:nvPr/>
            </p:nvSpPr>
            <p:spPr>
              <a:xfrm rot="5901443">
                <a:off x="1497327" y="3121569"/>
                <a:ext cx="161877" cy="15226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3089" extrusionOk="0">
                    <a:moveTo>
                      <a:pt x="1358" y="1"/>
                    </a:moveTo>
                    <a:cubicBezTo>
                      <a:pt x="1287" y="1"/>
                      <a:pt x="1230" y="19"/>
                      <a:pt x="1191" y="61"/>
                    </a:cubicBezTo>
                    <a:cubicBezTo>
                      <a:pt x="1191" y="61"/>
                      <a:pt x="0" y="1038"/>
                      <a:pt x="60" y="1621"/>
                    </a:cubicBezTo>
                    <a:cubicBezTo>
                      <a:pt x="117" y="2187"/>
                      <a:pt x="1630" y="3088"/>
                      <a:pt x="2037" y="3088"/>
                    </a:cubicBezTo>
                    <a:cubicBezTo>
                      <a:pt x="2050" y="3088"/>
                      <a:pt x="2061" y="3087"/>
                      <a:pt x="2072" y="3085"/>
                    </a:cubicBezTo>
                    <a:cubicBezTo>
                      <a:pt x="2417" y="3026"/>
                      <a:pt x="3239" y="1442"/>
                      <a:pt x="3262" y="1276"/>
                    </a:cubicBezTo>
                    <a:cubicBezTo>
                      <a:pt x="3283" y="1139"/>
                      <a:pt x="1911" y="1"/>
                      <a:pt x="1358" y="1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sp>
        <p:nvSpPr>
          <p:cNvPr id="390" name="Google Shape;5720;p61">
            <a:extLst>
              <a:ext uri="{FF2B5EF4-FFF2-40B4-BE49-F238E27FC236}">
                <a16:creationId xmlns:a16="http://schemas.microsoft.com/office/drawing/2014/main" id="{A837153A-75C5-4ADA-AD87-7082A1DD326B}"/>
              </a:ext>
            </a:extLst>
          </p:cNvPr>
          <p:cNvSpPr/>
          <p:nvPr/>
        </p:nvSpPr>
        <p:spPr>
          <a:xfrm>
            <a:off x="7247642" y="2293838"/>
            <a:ext cx="773284" cy="583694"/>
          </a:xfrm>
          <a:custGeom>
            <a:avLst/>
            <a:gdLst/>
            <a:ahLst/>
            <a:cxnLst/>
            <a:rect l="l" t="t" r="r" b="b"/>
            <a:pathLst>
              <a:path w="15598" h="10865" extrusionOk="0">
                <a:moveTo>
                  <a:pt x="7427" y="1"/>
                </a:moveTo>
                <a:cubicBezTo>
                  <a:pt x="6826" y="1"/>
                  <a:pt x="6224" y="58"/>
                  <a:pt x="5632" y="173"/>
                </a:cubicBezTo>
                <a:cubicBezTo>
                  <a:pt x="4692" y="351"/>
                  <a:pt x="3787" y="696"/>
                  <a:pt x="2953" y="1173"/>
                </a:cubicBezTo>
                <a:cubicBezTo>
                  <a:pt x="2656" y="1351"/>
                  <a:pt x="2358" y="1542"/>
                  <a:pt x="2072" y="1756"/>
                </a:cubicBezTo>
                <a:cubicBezTo>
                  <a:pt x="1775" y="1982"/>
                  <a:pt x="1477" y="2232"/>
                  <a:pt x="1203" y="2518"/>
                </a:cubicBezTo>
                <a:cubicBezTo>
                  <a:pt x="727" y="3006"/>
                  <a:pt x="298" y="3566"/>
                  <a:pt x="120" y="4245"/>
                </a:cubicBezTo>
                <a:cubicBezTo>
                  <a:pt x="1" y="4721"/>
                  <a:pt x="1" y="5399"/>
                  <a:pt x="274" y="5864"/>
                </a:cubicBezTo>
                <a:cubicBezTo>
                  <a:pt x="745" y="5821"/>
                  <a:pt x="1217" y="5801"/>
                  <a:pt x="1688" y="5801"/>
                </a:cubicBezTo>
                <a:cubicBezTo>
                  <a:pt x="2530" y="5801"/>
                  <a:pt x="3372" y="5864"/>
                  <a:pt x="4204" y="5971"/>
                </a:cubicBezTo>
                <a:cubicBezTo>
                  <a:pt x="4382" y="5995"/>
                  <a:pt x="4573" y="6030"/>
                  <a:pt x="4751" y="6054"/>
                </a:cubicBezTo>
                <a:cubicBezTo>
                  <a:pt x="4751" y="5935"/>
                  <a:pt x="4739" y="5816"/>
                  <a:pt x="4739" y="5709"/>
                </a:cubicBezTo>
                <a:cubicBezTo>
                  <a:pt x="4704" y="5268"/>
                  <a:pt x="4763" y="4804"/>
                  <a:pt x="4882" y="4375"/>
                </a:cubicBezTo>
                <a:lnTo>
                  <a:pt x="4882" y="4375"/>
                </a:lnTo>
                <a:cubicBezTo>
                  <a:pt x="4835" y="4673"/>
                  <a:pt x="4835" y="4971"/>
                  <a:pt x="4870" y="5257"/>
                </a:cubicBezTo>
                <a:cubicBezTo>
                  <a:pt x="4894" y="5518"/>
                  <a:pt x="4977" y="5780"/>
                  <a:pt x="5073" y="6054"/>
                </a:cubicBezTo>
                <a:cubicBezTo>
                  <a:pt x="5082" y="6063"/>
                  <a:pt x="5091" y="6067"/>
                  <a:pt x="5099" y="6067"/>
                </a:cubicBezTo>
                <a:cubicBezTo>
                  <a:pt x="5111" y="6067"/>
                  <a:pt x="5120" y="6057"/>
                  <a:pt x="5120" y="6042"/>
                </a:cubicBezTo>
                <a:cubicBezTo>
                  <a:pt x="4942" y="5459"/>
                  <a:pt x="4894" y="4840"/>
                  <a:pt x="5001" y="4245"/>
                </a:cubicBezTo>
                <a:cubicBezTo>
                  <a:pt x="5037" y="4078"/>
                  <a:pt x="5073" y="3923"/>
                  <a:pt x="5120" y="3768"/>
                </a:cubicBezTo>
                <a:cubicBezTo>
                  <a:pt x="5156" y="3709"/>
                  <a:pt x="5180" y="3625"/>
                  <a:pt x="5227" y="3566"/>
                </a:cubicBezTo>
                <a:lnTo>
                  <a:pt x="5227" y="3566"/>
                </a:lnTo>
                <a:cubicBezTo>
                  <a:pt x="5061" y="4090"/>
                  <a:pt x="4942" y="5447"/>
                  <a:pt x="5299" y="6150"/>
                </a:cubicBezTo>
                <a:cubicBezTo>
                  <a:pt x="5632" y="6221"/>
                  <a:pt x="5942" y="6292"/>
                  <a:pt x="6251" y="6400"/>
                </a:cubicBezTo>
                <a:cubicBezTo>
                  <a:pt x="6370" y="6173"/>
                  <a:pt x="6347" y="6007"/>
                  <a:pt x="6263" y="5769"/>
                </a:cubicBezTo>
                <a:cubicBezTo>
                  <a:pt x="6061" y="5173"/>
                  <a:pt x="5966" y="4602"/>
                  <a:pt x="6073" y="3971"/>
                </a:cubicBezTo>
                <a:cubicBezTo>
                  <a:pt x="6120" y="3661"/>
                  <a:pt x="6228" y="3375"/>
                  <a:pt x="6347" y="3090"/>
                </a:cubicBezTo>
                <a:cubicBezTo>
                  <a:pt x="6359" y="3066"/>
                  <a:pt x="6370" y="3030"/>
                  <a:pt x="6382" y="3018"/>
                </a:cubicBezTo>
                <a:lnTo>
                  <a:pt x="6382" y="3018"/>
                </a:lnTo>
                <a:cubicBezTo>
                  <a:pt x="6359" y="3209"/>
                  <a:pt x="6311" y="3411"/>
                  <a:pt x="6287" y="3602"/>
                </a:cubicBezTo>
                <a:cubicBezTo>
                  <a:pt x="6251" y="3852"/>
                  <a:pt x="6239" y="4102"/>
                  <a:pt x="6239" y="4375"/>
                </a:cubicBezTo>
                <a:cubicBezTo>
                  <a:pt x="6239" y="4864"/>
                  <a:pt x="6311" y="5376"/>
                  <a:pt x="6525" y="5804"/>
                </a:cubicBezTo>
                <a:cubicBezTo>
                  <a:pt x="6787" y="6388"/>
                  <a:pt x="7121" y="6661"/>
                  <a:pt x="7537" y="6888"/>
                </a:cubicBezTo>
                <a:lnTo>
                  <a:pt x="7847" y="7019"/>
                </a:lnTo>
                <a:cubicBezTo>
                  <a:pt x="7990" y="7078"/>
                  <a:pt x="8156" y="7138"/>
                  <a:pt x="8335" y="7197"/>
                </a:cubicBezTo>
                <a:cubicBezTo>
                  <a:pt x="9049" y="7435"/>
                  <a:pt x="9776" y="8066"/>
                  <a:pt x="10038" y="8805"/>
                </a:cubicBezTo>
                <a:cubicBezTo>
                  <a:pt x="10169" y="9209"/>
                  <a:pt x="10038" y="9674"/>
                  <a:pt x="10026" y="10079"/>
                </a:cubicBezTo>
                <a:cubicBezTo>
                  <a:pt x="10002" y="10460"/>
                  <a:pt x="9942" y="10829"/>
                  <a:pt x="10383" y="10864"/>
                </a:cubicBezTo>
                <a:cubicBezTo>
                  <a:pt x="10389" y="10865"/>
                  <a:pt x="10395" y="10865"/>
                  <a:pt x="10400" y="10865"/>
                </a:cubicBezTo>
                <a:cubicBezTo>
                  <a:pt x="10816" y="10865"/>
                  <a:pt x="11068" y="10043"/>
                  <a:pt x="11808" y="10043"/>
                </a:cubicBezTo>
                <a:cubicBezTo>
                  <a:pt x="11813" y="10043"/>
                  <a:pt x="11818" y="10043"/>
                  <a:pt x="11824" y="10043"/>
                </a:cubicBezTo>
                <a:cubicBezTo>
                  <a:pt x="12498" y="10075"/>
                  <a:pt x="12605" y="10724"/>
                  <a:pt x="12966" y="10724"/>
                </a:cubicBezTo>
                <a:cubicBezTo>
                  <a:pt x="13006" y="10724"/>
                  <a:pt x="13050" y="10716"/>
                  <a:pt x="13097" y="10698"/>
                </a:cubicBezTo>
                <a:cubicBezTo>
                  <a:pt x="13383" y="10591"/>
                  <a:pt x="13609" y="10233"/>
                  <a:pt x="13788" y="10031"/>
                </a:cubicBezTo>
                <a:cubicBezTo>
                  <a:pt x="15133" y="8543"/>
                  <a:pt x="15598" y="6340"/>
                  <a:pt x="14836" y="4423"/>
                </a:cubicBezTo>
                <a:cubicBezTo>
                  <a:pt x="14752" y="4209"/>
                  <a:pt x="14657" y="3994"/>
                  <a:pt x="14562" y="3804"/>
                </a:cubicBezTo>
                <a:cubicBezTo>
                  <a:pt x="14181" y="3125"/>
                  <a:pt x="13645" y="2518"/>
                  <a:pt x="13074" y="2006"/>
                </a:cubicBezTo>
                <a:cubicBezTo>
                  <a:pt x="12812" y="1780"/>
                  <a:pt x="12550" y="1589"/>
                  <a:pt x="12264" y="1399"/>
                </a:cubicBezTo>
                <a:cubicBezTo>
                  <a:pt x="10837" y="465"/>
                  <a:pt x="9136" y="1"/>
                  <a:pt x="7427" y="1"/>
                </a:cubicBezTo>
                <a:close/>
              </a:path>
            </a:pathLst>
          </a:custGeom>
          <a:solidFill>
            <a:srgbClr val="0A0A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391" name="Google Shape;6265;p63">
            <a:extLst>
              <a:ext uri="{FF2B5EF4-FFF2-40B4-BE49-F238E27FC236}">
                <a16:creationId xmlns:a16="http://schemas.microsoft.com/office/drawing/2014/main" id="{F79F6E62-EA38-4092-898E-A29FEFABFDB7}"/>
              </a:ext>
            </a:extLst>
          </p:cNvPr>
          <p:cNvSpPr/>
          <p:nvPr/>
        </p:nvSpPr>
        <p:spPr>
          <a:xfrm>
            <a:off x="7766923" y="2724727"/>
            <a:ext cx="184545" cy="221672"/>
          </a:xfrm>
          <a:custGeom>
            <a:avLst/>
            <a:gdLst/>
            <a:ahLst/>
            <a:cxnLst/>
            <a:rect l="l" t="t" r="r" b="b"/>
            <a:pathLst>
              <a:path w="3728" h="4478" extrusionOk="0">
                <a:moveTo>
                  <a:pt x="2329" y="1"/>
                </a:moveTo>
                <a:cubicBezTo>
                  <a:pt x="985" y="1"/>
                  <a:pt x="227" y="1549"/>
                  <a:pt x="84" y="2697"/>
                </a:cubicBezTo>
                <a:cubicBezTo>
                  <a:pt x="36" y="2983"/>
                  <a:pt x="0" y="3292"/>
                  <a:pt x="84" y="3578"/>
                </a:cubicBezTo>
                <a:cubicBezTo>
                  <a:pt x="206" y="4110"/>
                  <a:pt x="627" y="4477"/>
                  <a:pt x="1165" y="4477"/>
                </a:cubicBezTo>
                <a:cubicBezTo>
                  <a:pt x="1205" y="4477"/>
                  <a:pt x="1245" y="4475"/>
                  <a:pt x="1286" y="4471"/>
                </a:cubicBezTo>
                <a:cubicBezTo>
                  <a:pt x="1810" y="4423"/>
                  <a:pt x="2310" y="4114"/>
                  <a:pt x="2703" y="3769"/>
                </a:cubicBezTo>
                <a:cubicBezTo>
                  <a:pt x="3322" y="3221"/>
                  <a:pt x="3715" y="2423"/>
                  <a:pt x="3715" y="1613"/>
                </a:cubicBezTo>
                <a:cubicBezTo>
                  <a:pt x="3727" y="1232"/>
                  <a:pt x="3632" y="840"/>
                  <a:pt x="3417" y="530"/>
                </a:cubicBezTo>
                <a:cubicBezTo>
                  <a:pt x="3203" y="244"/>
                  <a:pt x="2941" y="89"/>
                  <a:pt x="2655" y="30"/>
                </a:cubicBezTo>
                <a:cubicBezTo>
                  <a:pt x="2543" y="10"/>
                  <a:pt x="2435" y="1"/>
                  <a:pt x="2329" y="1"/>
                </a:cubicBezTo>
                <a:close/>
              </a:path>
            </a:pathLst>
          </a:custGeom>
          <a:solidFill>
            <a:srgbClr val="FFA6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6266;p63">
            <a:extLst>
              <a:ext uri="{FF2B5EF4-FFF2-40B4-BE49-F238E27FC236}">
                <a16:creationId xmlns:a16="http://schemas.microsoft.com/office/drawing/2014/main" id="{B8CEE14C-58C1-439B-9AAE-CB1E4F061FA1}"/>
              </a:ext>
            </a:extLst>
          </p:cNvPr>
          <p:cNvSpPr/>
          <p:nvPr/>
        </p:nvSpPr>
        <p:spPr>
          <a:xfrm>
            <a:off x="7825288" y="2783933"/>
            <a:ext cx="90788" cy="104995"/>
          </a:xfrm>
          <a:custGeom>
            <a:avLst/>
            <a:gdLst/>
            <a:ahLst/>
            <a:cxnLst/>
            <a:rect l="l" t="t" r="r" b="b"/>
            <a:pathLst>
              <a:path w="1834" h="2121" extrusionOk="0">
                <a:moveTo>
                  <a:pt x="1286" y="1"/>
                </a:moveTo>
                <a:cubicBezTo>
                  <a:pt x="1000" y="1"/>
                  <a:pt x="762" y="179"/>
                  <a:pt x="584" y="370"/>
                </a:cubicBezTo>
                <a:cubicBezTo>
                  <a:pt x="179" y="834"/>
                  <a:pt x="0" y="1441"/>
                  <a:pt x="60" y="2049"/>
                </a:cubicBezTo>
                <a:cubicBezTo>
                  <a:pt x="66" y="2096"/>
                  <a:pt x="104" y="2120"/>
                  <a:pt x="141" y="2120"/>
                </a:cubicBezTo>
                <a:cubicBezTo>
                  <a:pt x="179" y="2120"/>
                  <a:pt x="214" y="2096"/>
                  <a:pt x="214" y="2049"/>
                </a:cubicBezTo>
                <a:cubicBezTo>
                  <a:pt x="179" y="1560"/>
                  <a:pt x="345" y="1060"/>
                  <a:pt x="643" y="668"/>
                </a:cubicBezTo>
                <a:cubicBezTo>
                  <a:pt x="703" y="584"/>
                  <a:pt x="774" y="489"/>
                  <a:pt x="869" y="417"/>
                </a:cubicBezTo>
                <a:cubicBezTo>
                  <a:pt x="953" y="525"/>
                  <a:pt x="1012" y="644"/>
                  <a:pt x="1048" y="763"/>
                </a:cubicBezTo>
                <a:cubicBezTo>
                  <a:pt x="1060" y="834"/>
                  <a:pt x="1060" y="894"/>
                  <a:pt x="1060" y="977"/>
                </a:cubicBezTo>
                <a:lnTo>
                  <a:pt x="1060" y="1037"/>
                </a:lnTo>
                <a:lnTo>
                  <a:pt x="1060" y="1060"/>
                </a:lnTo>
                <a:lnTo>
                  <a:pt x="1060" y="1084"/>
                </a:lnTo>
                <a:cubicBezTo>
                  <a:pt x="1048" y="1132"/>
                  <a:pt x="1024" y="1179"/>
                  <a:pt x="1048" y="1215"/>
                </a:cubicBezTo>
                <a:cubicBezTo>
                  <a:pt x="1048" y="1270"/>
                  <a:pt x="1084" y="1304"/>
                  <a:pt x="1126" y="1304"/>
                </a:cubicBezTo>
                <a:cubicBezTo>
                  <a:pt x="1147" y="1304"/>
                  <a:pt x="1170" y="1295"/>
                  <a:pt x="1191" y="1275"/>
                </a:cubicBezTo>
                <a:cubicBezTo>
                  <a:pt x="1262" y="1203"/>
                  <a:pt x="1286" y="1084"/>
                  <a:pt x="1298" y="977"/>
                </a:cubicBezTo>
                <a:cubicBezTo>
                  <a:pt x="1310" y="894"/>
                  <a:pt x="1298" y="787"/>
                  <a:pt x="1262" y="703"/>
                </a:cubicBezTo>
                <a:cubicBezTo>
                  <a:pt x="1226" y="548"/>
                  <a:pt x="1143" y="417"/>
                  <a:pt x="1048" y="298"/>
                </a:cubicBezTo>
                <a:cubicBezTo>
                  <a:pt x="1084" y="263"/>
                  <a:pt x="1131" y="251"/>
                  <a:pt x="1191" y="239"/>
                </a:cubicBezTo>
                <a:cubicBezTo>
                  <a:pt x="1226" y="226"/>
                  <a:pt x="1261" y="221"/>
                  <a:pt x="1296" y="221"/>
                </a:cubicBezTo>
                <a:cubicBezTo>
                  <a:pt x="1356" y="221"/>
                  <a:pt x="1416" y="236"/>
                  <a:pt x="1476" y="251"/>
                </a:cubicBezTo>
                <a:cubicBezTo>
                  <a:pt x="1560" y="298"/>
                  <a:pt x="1607" y="382"/>
                  <a:pt x="1703" y="429"/>
                </a:cubicBezTo>
                <a:cubicBezTo>
                  <a:pt x="1713" y="439"/>
                  <a:pt x="1726" y="444"/>
                  <a:pt x="1741" y="444"/>
                </a:cubicBezTo>
                <a:cubicBezTo>
                  <a:pt x="1779" y="444"/>
                  <a:pt x="1825" y="413"/>
                  <a:pt x="1834" y="370"/>
                </a:cubicBezTo>
                <a:cubicBezTo>
                  <a:pt x="1834" y="132"/>
                  <a:pt x="1488" y="1"/>
                  <a:pt x="1286" y="1"/>
                </a:cubicBezTo>
                <a:close/>
              </a:path>
            </a:pathLst>
          </a:custGeom>
          <a:solidFill>
            <a:srgbClr val="C431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DBE7A9-438B-4123-9305-AAFAE4F67D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1123" y="24564"/>
            <a:ext cx="1332370" cy="13323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B23D4E-DBE7-41B8-9FE1-F04CBEA6ED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000" y="1287111"/>
            <a:ext cx="965224" cy="965224"/>
          </a:xfrm>
          <a:prstGeom prst="rect">
            <a:avLst/>
          </a:prstGeom>
        </p:spPr>
      </p:pic>
      <p:sp>
        <p:nvSpPr>
          <p:cNvPr id="397" name="Google Shape;5721;p61">
            <a:extLst>
              <a:ext uri="{FF2B5EF4-FFF2-40B4-BE49-F238E27FC236}">
                <a16:creationId xmlns:a16="http://schemas.microsoft.com/office/drawing/2014/main" id="{7A4B121A-F954-46A4-BD68-C2CB7FB99B3A}"/>
              </a:ext>
            </a:extLst>
          </p:cNvPr>
          <p:cNvSpPr/>
          <p:nvPr/>
        </p:nvSpPr>
        <p:spPr>
          <a:xfrm>
            <a:off x="7329032" y="2318234"/>
            <a:ext cx="627186" cy="270061"/>
          </a:xfrm>
          <a:custGeom>
            <a:avLst/>
            <a:gdLst/>
            <a:ahLst/>
            <a:cxnLst/>
            <a:rect l="l" t="t" r="r" b="b"/>
            <a:pathLst>
              <a:path w="12657" h="5450" extrusionOk="0">
                <a:moveTo>
                  <a:pt x="3739" y="1"/>
                </a:moveTo>
                <a:lnTo>
                  <a:pt x="3739" y="1"/>
                </a:lnTo>
                <a:cubicBezTo>
                  <a:pt x="2798" y="179"/>
                  <a:pt x="1894" y="524"/>
                  <a:pt x="1060" y="1001"/>
                </a:cubicBezTo>
                <a:cubicBezTo>
                  <a:pt x="715" y="1322"/>
                  <a:pt x="417" y="1703"/>
                  <a:pt x="179" y="2096"/>
                </a:cubicBezTo>
                <a:cubicBezTo>
                  <a:pt x="84" y="2251"/>
                  <a:pt x="1" y="2382"/>
                  <a:pt x="36" y="2525"/>
                </a:cubicBezTo>
                <a:cubicBezTo>
                  <a:pt x="71" y="2748"/>
                  <a:pt x="303" y="2835"/>
                  <a:pt x="541" y="2835"/>
                </a:cubicBezTo>
                <a:cubicBezTo>
                  <a:pt x="634" y="2835"/>
                  <a:pt x="727" y="2822"/>
                  <a:pt x="810" y="2799"/>
                </a:cubicBezTo>
                <a:cubicBezTo>
                  <a:pt x="1786" y="2560"/>
                  <a:pt x="2668" y="1953"/>
                  <a:pt x="3668" y="1751"/>
                </a:cubicBezTo>
                <a:cubicBezTo>
                  <a:pt x="3822" y="1715"/>
                  <a:pt x="3985" y="1693"/>
                  <a:pt x="4146" y="1693"/>
                </a:cubicBezTo>
                <a:cubicBezTo>
                  <a:pt x="4420" y="1693"/>
                  <a:pt x="4689" y="1757"/>
                  <a:pt x="4906" y="1929"/>
                </a:cubicBezTo>
                <a:cubicBezTo>
                  <a:pt x="5229" y="2183"/>
                  <a:pt x="5451" y="2705"/>
                  <a:pt x="5854" y="2705"/>
                </a:cubicBezTo>
                <a:cubicBezTo>
                  <a:pt x="5867" y="2705"/>
                  <a:pt x="5881" y="2704"/>
                  <a:pt x="5894" y="2703"/>
                </a:cubicBezTo>
                <a:cubicBezTo>
                  <a:pt x="6049" y="2679"/>
                  <a:pt x="6180" y="2596"/>
                  <a:pt x="6335" y="2560"/>
                </a:cubicBezTo>
                <a:cubicBezTo>
                  <a:pt x="6358" y="2557"/>
                  <a:pt x="6380" y="2555"/>
                  <a:pt x="6403" y="2555"/>
                </a:cubicBezTo>
                <a:cubicBezTo>
                  <a:pt x="6685" y="2555"/>
                  <a:pt x="6937" y="2821"/>
                  <a:pt x="7025" y="3096"/>
                </a:cubicBezTo>
                <a:cubicBezTo>
                  <a:pt x="7144" y="3394"/>
                  <a:pt x="7132" y="3739"/>
                  <a:pt x="7228" y="4049"/>
                </a:cubicBezTo>
                <a:cubicBezTo>
                  <a:pt x="7370" y="4632"/>
                  <a:pt x="7787" y="5120"/>
                  <a:pt x="8323" y="5346"/>
                </a:cubicBezTo>
                <a:cubicBezTo>
                  <a:pt x="8481" y="5410"/>
                  <a:pt x="8660" y="5450"/>
                  <a:pt x="8836" y="5450"/>
                </a:cubicBezTo>
                <a:cubicBezTo>
                  <a:pt x="9057" y="5450"/>
                  <a:pt x="9271" y="5387"/>
                  <a:pt x="9430" y="5227"/>
                </a:cubicBezTo>
                <a:cubicBezTo>
                  <a:pt x="9847" y="4811"/>
                  <a:pt x="9680" y="4025"/>
                  <a:pt x="10097" y="3608"/>
                </a:cubicBezTo>
                <a:cubicBezTo>
                  <a:pt x="10264" y="3435"/>
                  <a:pt x="10485" y="3365"/>
                  <a:pt x="10718" y="3365"/>
                </a:cubicBezTo>
                <a:cubicBezTo>
                  <a:pt x="10966" y="3365"/>
                  <a:pt x="11227" y="3444"/>
                  <a:pt x="11454" y="3561"/>
                </a:cubicBezTo>
                <a:cubicBezTo>
                  <a:pt x="11690" y="3687"/>
                  <a:pt x="11953" y="3855"/>
                  <a:pt x="12206" y="3855"/>
                </a:cubicBezTo>
                <a:cubicBezTo>
                  <a:pt x="12286" y="3855"/>
                  <a:pt x="12365" y="3839"/>
                  <a:pt x="12443" y="3799"/>
                </a:cubicBezTo>
                <a:cubicBezTo>
                  <a:pt x="12538" y="3751"/>
                  <a:pt x="12597" y="3692"/>
                  <a:pt x="12657" y="3620"/>
                </a:cubicBezTo>
                <a:cubicBezTo>
                  <a:pt x="12288" y="2930"/>
                  <a:pt x="11752" y="2322"/>
                  <a:pt x="11169" y="1822"/>
                </a:cubicBezTo>
                <a:cubicBezTo>
                  <a:pt x="10919" y="1596"/>
                  <a:pt x="10645" y="1406"/>
                  <a:pt x="10359" y="1203"/>
                </a:cubicBezTo>
                <a:cubicBezTo>
                  <a:pt x="10347" y="1227"/>
                  <a:pt x="10323" y="1239"/>
                  <a:pt x="10299" y="1251"/>
                </a:cubicBezTo>
                <a:cubicBezTo>
                  <a:pt x="9966" y="1489"/>
                  <a:pt x="9764" y="1965"/>
                  <a:pt x="9371" y="2025"/>
                </a:cubicBezTo>
                <a:cubicBezTo>
                  <a:pt x="9340" y="2030"/>
                  <a:pt x="9309" y="2033"/>
                  <a:pt x="9279" y="2033"/>
                </a:cubicBezTo>
                <a:cubicBezTo>
                  <a:pt x="9051" y="2033"/>
                  <a:pt x="8836" y="1883"/>
                  <a:pt x="8668" y="1715"/>
                </a:cubicBezTo>
                <a:cubicBezTo>
                  <a:pt x="8478" y="1525"/>
                  <a:pt x="8311" y="1298"/>
                  <a:pt x="8085" y="1167"/>
                </a:cubicBezTo>
                <a:cubicBezTo>
                  <a:pt x="7908" y="1054"/>
                  <a:pt x="7706" y="1008"/>
                  <a:pt x="7497" y="1008"/>
                </a:cubicBezTo>
                <a:cubicBezTo>
                  <a:pt x="7200" y="1008"/>
                  <a:pt x="6888" y="1101"/>
                  <a:pt x="6608" y="1227"/>
                </a:cubicBezTo>
                <a:cubicBezTo>
                  <a:pt x="6445" y="1298"/>
                  <a:pt x="6256" y="1369"/>
                  <a:pt x="6082" y="1369"/>
                </a:cubicBezTo>
                <a:cubicBezTo>
                  <a:pt x="5964" y="1369"/>
                  <a:pt x="5854" y="1337"/>
                  <a:pt x="5763" y="1251"/>
                </a:cubicBezTo>
                <a:cubicBezTo>
                  <a:pt x="5692" y="1179"/>
                  <a:pt x="5644" y="1060"/>
                  <a:pt x="5585" y="965"/>
                </a:cubicBezTo>
                <a:cubicBezTo>
                  <a:pt x="5442" y="710"/>
                  <a:pt x="5158" y="559"/>
                  <a:pt x="4878" y="559"/>
                </a:cubicBezTo>
                <a:cubicBezTo>
                  <a:pt x="4831" y="559"/>
                  <a:pt x="4785" y="564"/>
                  <a:pt x="4739" y="572"/>
                </a:cubicBezTo>
                <a:cubicBezTo>
                  <a:pt x="4549" y="596"/>
                  <a:pt x="4346" y="715"/>
                  <a:pt x="4156" y="727"/>
                </a:cubicBezTo>
                <a:cubicBezTo>
                  <a:pt x="4124" y="730"/>
                  <a:pt x="4095" y="732"/>
                  <a:pt x="4068" y="732"/>
                </a:cubicBezTo>
                <a:cubicBezTo>
                  <a:pt x="3622" y="732"/>
                  <a:pt x="3829" y="281"/>
                  <a:pt x="3739" y="1"/>
                </a:cubicBezTo>
                <a:close/>
              </a:path>
            </a:pathLst>
          </a:custGeom>
          <a:solidFill>
            <a:srgbClr val="2D29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B2540D45-886C-4817-B698-E1918A9EA9F5}"/>
              </a:ext>
            </a:extLst>
          </p:cNvPr>
          <p:cNvSpPr txBox="1"/>
          <p:nvPr/>
        </p:nvSpPr>
        <p:spPr>
          <a:xfrm>
            <a:off x="2242643" y="1117851"/>
            <a:ext cx="501974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vi-VN" sz="2000">
                <a:solidFill>
                  <a:srgbClr val="004D61"/>
                </a:solidFill>
              </a:rPr>
              <a:t>Bi</a:t>
            </a:r>
            <a:r>
              <a:rPr lang="fr-FR" sz="2000">
                <a:solidFill>
                  <a:srgbClr val="004D61"/>
                </a:solidFill>
              </a:rPr>
              <a:t>ểu diễn bài hát theo hình thức tự chọn.</a:t>
            </a:r>
            <a:endParaRPr lang="en-US" sz="2000">
              <a:solidFill>
                <a:srgbClr val="004D61"/>
              </a:solidFill>
            </a:endParaRPr>
          </a:p>
          <a:p>
            <a:pPr marL="118745" marR="0" algn="just">
              <a:spcBef>
                <a:spcPts val="0"/>
              </a:spcBef>
              <a:spcAft>
                <a:spcPts val="0"/>
              </a:spcAft>
            </a:pPr>
            <a:r>
              <a:rPr lang="fr-FR" sz="2000">
                <a:solidFill>
                  <a:srgbClr val="004D61"/>
                </a:solidFill>
              </a:rPr>
              <a:t>+ Nhóm 1 : Biểu diễn với hình thức hát lĩnh xướng; nối tiếp, hòa giọng.</a:t>
            </a:r>
            <a:endParaRPr lang="en-US" sz="2000">
              <a:solidFill>
                <a:srgbClr val="004D61"/>
              </a:solidFill>
            </a:endParaRPr>
          </a:p>
          <a:p>
            <a:pPr marL="118745" marR="0" algn="just">
              <a:spcBef>
                <a:spcPts val="0"/>
              </a:spcBef>
              <a:spcAft>
                <a:spcPts val="0"/>
              </a:spcAft>
            </a:pPr>
            <a:r>
              <a:rPr lang="fr-FR" sz="2000">
                <a:solidFill>
                  <a:srgbClr val="004D61"/>
                </a:solidFill>
              </a:rPr>
              <a:t>+ Nhóm 2 : Biểu diễn với hình thức vận động cơ thể theo nhịp điệu.</a:t>
            </a:r>
            <a:endParaRPr lang="en-US" sz="2000">
              <a:solidFill>
                <a:srgbClr val="004D61"/>
              </a:solidFill>
            </a:endParaRPr>
          </a:p>
        </p:txBody>
      </p:sp>
      <p:sp>
        <p:nvSpPr>
          <p:cNvPr id="197" name="Heart 196">
            <a:extLst>
              <a:ext uri="{FF2B5EF4-FFF2-40B4-BE49-F238E27FC236}">
                <a16:creationId xmlns:a16="http://schemas.microsoft.com/office/drawing/2014/main" id="{47BE6B0D-3382-48F0-B4A2-A0670D5DD676}"/>
              </a:ext>
            </a:extLst>
          </p:cNvPr>
          <p:cNvSpPr/>
          <p:nvPr/>
        </p:nvSpPr>
        <p:spPr>
          <a:xfrm>
            <a:off x="86949" y="4516532"/>
            <a:ext cx="609902" cy="542143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</a:p>
        </p:txBody>
      </p:sp>
      <p:pic>
        <p:nvPicPr>
          <p:cNvPr id="3" name="BEAT CON ĐƯỜNG HỌC TRÒ">
            <a:hlinkClick r:id="" action="ppaction://media"/>
            <a:extLst>
              <a:ext uri="{FF2B5EF4-FFF2-40B4-BE49-F238E27FC236}">
                <a16:creationId xmlns:a16="http://schemas.microsoft.com/office/drawing/2014/main" id="{1B657751-0C9B-DB7F-849C-6EF7CDEC17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5600" y="4553128"/>
            <a:ext cx="406400" cy="406400"/>
          </a:xfrm>
          <a:prstGeom prst="rect">
            <a:avLst/>
          </a:prstGeom>
        </p:spPr>
      </p:pic>
      <p:sp>
        <p:nvSpPr>
          <p:cNvPr id="2" name="TextBox 1">
            <a:hlinkClick r:id="rId9"/>
            <a:extLst>
              <a:ext uri="{FF2B5EF4-FFF2-40B4-BE49-F238E27FC236}">
                <a16:creationId xmlns:a16="http://schemas.microsoft.com/office/drawing/2014/main" id="{E024B2F1-6B9C-41B2-3248-555E28685F92}"/>
              </a:ext>
            </a:extLst>
          </p:cNvPr>
          <p:cNvSpPr txBox="1"/>
          <p:nvPr/>
        </p:nvSpPr>
        <p:spPr>
          <a:xfrm>
            <a:off x="2618800" y="3917061"/>
            <a:ext cx="4406560" cy="311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Vr4SxqD6zVw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8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6" grpId="0"/>
      <p:bldP spid="136" grpId="1"/>
      <p:bldP spid="19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084;p63">
            <a:extLst>
              <a:ext uri="{FF2B5EF4-FFF2-40B4-BE49-F238E27FC236}">
                <a16:creationId xmlns:a16="http://schemas.microsoft.com/office/drawing/2014/main" id="{5EBA9F98-36D8-4710-9CDC-03BE9A6A15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8254" y="249508"/>
            <a:ext cx="946259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76A2"/>
                </a:solidFill>
                <a:latin typeface="+mj-lt"/>
              </a:rPr>
              <a:t>Các </a:t>
            </a:r>
            <a:r>
              <a:rPr lang="en" sz="3200" dirty="0">
                <a:solidFill>
                  <a:srgbClr val="FF76A2"/>
                </a:solidFill>
                <a:latin typeface="+mj-lt"/>
              </a:rPr>
              <a:t>thuộc tính cơ </a:t>
            </a:r>
            <a:r>
              <a:rPr lang="en" sz="3200">
                <a:solidFill>
                  <a:srgbClr val="FF76A2"/>
                </a:solidFill>
                <a:latin typeface="+mj-lt"/>
              </a:rPr>
              <a:t>bản của </a:t>
            </a:r>
            <a:r>
              <a:rPr lang="en" sz="3200" dirty="0">
                <a:solidFill>
                  <a:srgbClr val="FF76A2"/>
                </a:solidFill>
                <a:latin typeface="+mj-lt"/>
              </a:rPr>
              <a:t>âm </a:t>
            </a:r>
            <a:r>
              <a:rPr lang="en" sz="3200">
                <a:solidFill>
                  <a:srgbClr val="FF76A2"/>
                </a:solidFill>
                <a:latin typeface="+mj-lt"/>
              </a:rPr>
              <a:t>thanh </a:t>
            </a:r>
            <a:br>
              <a:rPr lang="en" sz="3200">
                <a:solidFill>
                  <a:srgbClr val="FF76A2"/>
                </a:solidFill>
                <a:latin typeface="+mj-lt"/>
              </a:rPr>
            </a:br>
            <a:r>
              <a:rPr lang="en" sz="3200">
                <a:solidFill>
                  <a:srgbClr val="FF76A2"/>
                </a:solidFill>
                <a:latin typeface="+mj-lt"/>
              </a:rPr>
              <a:t>có </a:t>
            </a:r>
            <a:r>
              <a:rPr lang="en" sz="3200" dirty="0">
                <a:solidFill>
                  <a:srgbClr val="FF76A2"/>
                </a:solidFill>
                <a:latin typeface="+mj-lt"/>
              </a:rPr>
              <a:t>tính nhạc</a:t>
            </a:r>
            <a:br>
              <a:rPr lang="en" sz="3200" dirty="0">
                <a:solidFill>
                  <a:srgbClr val="FF76A2"/>
                </a:solidFill>
                <a:latin typeface="+mj-lt"/>
              </a:rPr>
            </a:br>
            <a:r>
              <a:rPr lang="en" sz="3200" dirty="0">
                <a:solidFill>
                  <a:srgbClr val="FF76A2"/>
                </a:solidFill>
                <a:latin typeface="+mj-lt"/>
              </a:rPr>
              <a:t>Đọc nhạc: Bài đọc nhạc số 1</a:t>
            </a:r>
            <a:endParaRPr sz="3200" i="1" dirty="0">
              <a:solidFill>
                <a:srgbClr val="FF76A2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407515-185F-4C9D-8FD7-C169129771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368"/>
          <a:stretch/>
        </p:blipFill>
        <p:spPr>
          <a:xfrm>
            <a:off x="5179363" y="3079461"/>
            <a:ext cx="589936" cy="625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65E53F-090E-4330-80C3-AFB4FE67DE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3349" y="3259492"/>
            <a:ext cx="375882" cy="5004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0D3FA1-177A-4681-A804-ECF981B302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20" t="42363" r="3270" b="41264"/>
          <a:stretch/>
        </p:blipFill>
        <p:spPr>
          <a:xfrm>
            <a:off x="1028753" y="3705331"/>
            <a:ext cx="7288580" cy="711794"/>
          </a:xfrm>
          <a:prstGeom prst="snip1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B704B9-E59D-4F4D-A19A-9FA047EAEB5F}"/>
              </a:ext>
            </a:extLst>
          </p:cNvPr>
          <p:cNvSpPr txBox="1"/>
          <p:nvPr/>
        </p:nvSpPr>
        <p:spPr>
          <a:xfrm>
            <a:off x="870478" y="2110085"/>
            <a:ext cx="69103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fr-FR" sz="1800">
                <a:solidFill>
                  <a:srgbClr val="004D61"/>
                </a:solidFill>
                <a:effectLst/>
              </a:rPr>
              <a:t>Thực hiện theo các bước</a:t>
            </a:r>
            <a:r>
              <a:rPr lang="vi-VN" sz="1800">
                <a:solidFill>
                  <a:srgbClr val="004D61"/>
                </a:solidFill>
                <a:effectLst/>
              </a:rPr>
              <a:t> sau</a:t>
            </a:r>
            <a:r>
              <a:rPr lang="fr-FR" sz="1800">
                <a:solidFill>
                  <a:srgbClr val="004D61"/>
                </a:solidFill>
                <a:effectLst/>
              </a:rPr>
              <a:t>:</a:t>
            </a:r>
            <a:endParaRPr lang="en-US" sz="1600">
              <a:solidFill>
                <a:srgbClr val="004D61"/>
              </a:solidFill>
              <a:effectLst/>
            </a:endParaRPr>
          </a:p>
          <a:p>
            <a:pPr marL="118745" marR="0" algn="just">
              <a:spcBef>
                <a:spcPts val="0"/>
              </a:spcBef>
              <a:spcAft>
                <a:spcPts val="0"/>
              </a:spcAft>
            </a:pPr>
            <a:r>
              <a:rPr lang="fr-FR" sz="1800">
                <a:solidFill>
                  <a:srgbClr val="004D61"/>
                </a:solidFill>
              </a:rPr>
              <a:t>-</a:t>
            </a:r>
            <a:r>
              <a:rPr lang="fr-FR" sz="1800">
                <a:solidFill>
                  <a:srgbClr val="004D61"/>
                </a:solidFill>
                <a:effectLst/>
              </a:rPr>
              <a:t> Chia nhóm nam, nữ đọc nét nhạc </a:t>
            </a:r>
            <a:r>
              <a:rPr lang="fr-FR" sz="1800">
                <a:solidFill>
                  <a:srgbClr val="004D61"/>
                </a:solidFill>
              </a:rPr>
              <a:t>sau</a:t>
            </a:r>
            <a:r>
              <a:rPr lang="fr-FR" sz="1800">
                <a:solidFill>
                  <a:srgbClr val="004D61"/>
                </a:solidFill>
                <a:effectLst/>
              </a:rPr>
              <a:t>.</a:t>
            </a:r>
            <a:endParaRPr lang="en-US" sz="1600">
              <a:solidFill>
                <a:srgbClr val="004D61"/>
              </a:solidFill>
              <a:effectLst/>
            </a:endParaRPr>
          </a:p>
          <a:p>
            <a:pPr marL="118745" marR="0" algn="just">
              <a:spcBef>
                <a:spcPts val="0"/>
              </a:spcBef>
              <a:spcAft>
                <a:spcPts val="0"/>
              </a:spcAft>
            </a:pPr>
            <a:r>
              <a:rPr lang="fr-FR" sz="1800">
                <a:solidFill>
                  <a:srgbClr val="004D61"/>
                </a:solidFill>
              </a:rPr>
              <a:t>-</a:t>
            </a:r>
            <a:r>
              <a:rPr lang="fr-FR" sz="1800">
                <a:solidFill>
                  <a:srgbClr val="004D61"/>
                </a:solidFill>
                <a:effectLst/>
              </a:rPr>
              <a:t> Chỉ ra 4 thuộc tính của âm thanh có tính nhạc. Nêu định nghĩa.</a:t>
            </a:r>
            <a:endParaRPr lang="en-US" sz="1600">
              <a:solidFill>
                <a:srgbClr val="004D6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eart 9">
            <a:extLst>
              <a:ext uri="{FF2B5EF4-FFF2-40B4-BE49-F238E27FC236}">
                <a16:creationId xmlns:a16="http://schemas.microsoft.com/office/drawing/2014/main" id="{BF49ED84-D1BF-4F24-B98C-4CBD6ECECC73}"/>
              </a:ext>
            </a:extLst>
          </p:cNvPr>
          <p:cNvSpPr/>
          <p:nvPr/>
        </p:nvSpPr>
        <p:spPr>
          <a:xfrm>
            <a:off x="86949" y="4516532"/>
            <a:ext cx="609902" cy="542143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01182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8" name="Google Shape;3158;p45"/>
          <p:cNvSpPr/>
          <p:nvPr/>
        </p:nvSpPr>
        <p:spPr>
          <a:xfrm flipH="1">
            <a:off x="-420370" y="4652399"/>
            <a:ext cx="1024124" cy="636295"/>
          </a:xfrm>
          <a:custGeom>
            <a:avLst/>
            <a:gdLst/>
            <a:ahLst/>
            <a:cxnLst/>
            <a:rect l="l" t="t" r="r" b="b"/>
            <a:pathLst>
              <a:path w="21670" h="13463" extrusionOk="0">
                <a:moveTo>
                  <a:pt x="13987" y="0"/>
                </a:moveTo>
                <a:cubicBezTo>
                  <a:pt x="13407" y="0"/>
                  <a:pt x="12912" y="602"/>
                  <a:pt x="12645" y="1157"/>
                </a:cubicBezTo>
                <a:cubicBezTo>
                  <a:pt x="11609" y="3300"/>
                  <a:pt x="11562" y="5776"/>
                  <a:pt x="11550" y="8134"/>
                </a:cubicBezTo>
                <a:cubicBezTo>
                  <a:pt x="11538" y="6312"/>
                  <a:pt x="11014" y="4491"/>
                  <a:pt x="10061" y="2931"/>
                </a:cubicBezTo>
                <a:cubicBezTo>
                  <a:pt x="9942" y="2740"/>
                  <a:pt x="9776" y="2526"/>
                  <a:pt x="9549" y="2502"/>
                </a:cubicBezTo>
                <a:cubicBezTo>
                  <a:pt x="9535" y="2501"/>
                  <a:pt x="9520" y="2500"/>
                  <a:pt x="9506" y="2500"/>
                </a:cubicBezTo>
                <a:cubicBezTo>
                  <a:pt x="9208" y="2500"/>
                  <a:pt x="8997" y="2850"/>
                  <a:pt x="8895" y="3157"/>
                </a:cubicBezTo>
                <a:cubicBezTo>
                  <a:pt x="8257" y="4945"/>
                  <a:pt x="8087" y="6881"/>
                  <a:pt x="8378" y="8762"/>
                </a:cubicBezTo>
                <a:lnTo>
                  <a:pt x="8378" y="8762"/>
                </a:lnTo>
                <a:cubicBezTo>
                  <a:pt x="7888" y="6337"/>
                  <a:pt x="7090" y="3923"/>
                  <a:pt x="5466" y="2062"/>
                </a:cubicBezTo>
                <a:cubicBezTo>
                  <a:pt x="5168" y="1728"/>
                  <a:pt x="4775" y="1395"/>
                  <a:pt x="4334" y="1395"/>
                </a:cubicBezTo>
                <a:cubicBezTo>
                  <a:pt x="3644" y="1395"/>
                  <a:pt x="3227" y="2169"/>
                  <a:pt x="3144" y="2836"/>
                </a:cubicBezTo>
                <a:cubicBezTo>
                  <a:pt x="2977" y="4050"/>
                  <a:pt x="3299" y="5264"/>
                  <a:pt x="3691" y="6407"/>
                </a:cubicBezTo>
                <a:cubicBezTo>
                  <a:pt x="4018" y="7405"/>
                  <a:pt x="4388" y="8374"/>
                  <a:pt x="4797" y="9331"/>
                </a:cubicBezTo>
                <a:lnTo>
                  <a:pt x="4797" y="9331"/>
                </a:lnTo>
                <a:cubicBezTo>
                  <a:pt x="4358" y="8559"/>
                  <a:pt x="3678" y="7922"/>
                  <a:pt x="2870" y="7562"/>
                </a:cubicBezTo>
                <a:cubicBezTo>
                  <a:pt x="2502" y="7395"/>
                  <a:pt x="2092" y="7286"/>
                  <a:pt x="1691" y="7286"/>
                </a:cubicBezTo>
                <a:cubicBezTo>
                  <a:pt x="1521" y="7286"/>
                  <a:pt x="1354" y="7306"/>
                  <a:pt x="1191" y="7348"/>
                </a:cubicBezTo>
                <a:cubicBezTo>
                  <a:pt x="620" y="7503"/>
                  <a:pt x="132" y="7955"/>
                  <a:pt x="60" y="8527"/>
                </a:cubicBezTo>
                <a:cubicBezTo>
                  <a:pt x="1" y="9086"/>
                  <a:pt x="322" y="9622"/>
                  <a:pt x="667" y="10075"/>
                </a:cubicBezTo>
                <a:cubicBezTo>
                  <a:pt x="1382" y="11015"/>
                  <a:pt x="2382" y="12206"/>
                  <a:pt x="3525" y="12599"/>
                </a:cubicBezTo>
                <a:cubicBezTo>
                  <a:pt x="4382" y="12896"/>
                  <a:pt x="5430" y="12896"/>
                  <a:pt x="6311" y="13039"/>
                </a:cubicBezTo>
                <a:cubicBezTo>
                  <a:pt x="7752" y="13242"/>
                  <a:pt x="9228" y="13373"/>
                  <a:pt x="10692" y="13432"/>
                </a:cubicBezTo>
                <a:cubicBezTo>
                  <a:pt x="11220" y="13452"/>
                  <a:pt x="11748" y="13462"/>
                  <a:pt x="12276" y="13462"/>
                </a:cubicBezTo>
                <a:cubicBezTo>
                  <a:pt x="14587" y="13462"/>
                  <a:pt x="16904" y="13270"/>
                  <a:pt x="19182" y="12873"/>
                </a:cubicBezTo>
                <a:cubicBezTo>
                  <a:pt x="19515" y="12813"/>
                  <a:pt x="19824" y="12753"/>
                  <a:pt x="20110" y="12599"/>
                </a:cubicBezTo>
                <a:cubicBezTo>
                  <a:pt x="20491" y="12396"/>
                  <a:pt x="20777" y="12003"/>
                  <a:pt x="21003" y="11610"/>
                </a:cubicBezTo>
                <a:cubicBezTo>
                  <a:pt x="21432" y="10813"/>
                  <a:pt x="21670" y="9860"/>
                  <a:pt x="21384" y="9015"/>
                </a:cubicBezTo>
                <a:cubicBezTo>
                  <a:pt x="21241" y="8551"/>
                  <a:pt x="20896" y="8122"/>
                  <a:pt x="20420" y="8051"/>
                </a:cubicBezTo>
                <a:cubicBezTo>
                  <a:pt x="20369" y="8042"/>
                  <a:pt x="20318" y="8038"/>
                  <a:pt x="20267" y="8038"/>
                </a:cubicBezTo>
                <a:cubicBezTo>
                  <a:pt x="19903" y="8038"/>
                  <a:pt x="19549" y="8251"/>
                  <a:pt x="19277" y="8491"/>
                </a:cubicBezTo>
                <a:cubicBezTo>
                  <a:pt x="18880" y="8844"/>
                  <a:pt x="18574" y="9296"/>
                  <a:pt x="18381" y="9793"/>
                </a:cubicBezTo>
                <a:lnTo>
                  <a:pt x="18381" y="9793"/>
                </a:lnTo>
                <a:cubicBezTo>
                  <a:pt x="18666" y="8230"/>
                  <a:pt x="18590" y="6603"/>
                  <a:pt x="18146" y="5074"/>
                </a:cubicBezTo>
                <a:cubicBezTo>
                  <a:pt x="18098" y="4895"/>
                  <a:pt x="18027" y="4705"/>
                  <a:pt x="17872" y="4586"/>
                </a:cubicBezTo>
                <a:cubicBezTo>
                  <a:pt x="17780" y="4514"/>
                  <a:pt x="17678" y="4483"/>
                  <a:pt x="17573" y="4483"/>
                </a:cubicBezTo>
                <a:cubicBezTo>
                  <a:pt x="17297" y="4483"/>
                  <a:pt x="16999" y="4695"/>
                  <a:pt x="16800" y="4919"/>
                </a:cubicBezTo>
                <a:cubicBezTo>
                  <a:pt x="15947" y="5893"/>
                  <a:pt x="15607" y="7184"/>
                  <a:pt x="15397" y="8489"/>
                </a:cubicBezTo>
                <a:lnTo>
                  <a:pt x="15397" y="8489"/>
                </a:lnTo>
                <a:cubicBezTo>
                  <a:pt x="15632" y="6549"/>
                  <a:pt x="15669" y="4583"/>
                  <a:pt x="15479" y="2633"/>
                </a:cubicBezTo>
                <a:cubicBezTo>
                  <a:pt x="15419" y="1931"/>
                  <a:pt x="15312" y="1204"/>
                  <a:pt x="14931" y="609"/>
                </a:cubicBezTo>
                <a:cubicBezTo>
                  <a:pt x="14752" y="335"/>
                  <a:pt x="14514" y="97"/>
                  <a:pt x="14193" y="26"/>
                </a:cubicBezTo>
                <a:cubicBezTo>
                  <a:pt x="14123" y="8"/>
                  <a:pt x="14054" y="0"/>
                  <a:pt x="13987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3159" name="Google Shape;3159;p45"/>
          <p:cNvGrpSpPr/>
          <p:nvPr/>
        </p:nvGrpSpPr>
        <p:grpSpPr>
          <a:xfrm>
            <a:off x="7263059" y="693159"/>
            <a:ext cx="871283" cy="493034"/>
            <a:chOff x="6499193" y="92109"/>
            <a:chExt cx="871283" cy="493034"/>
          </a:xfrm>
        </p:grpSpPr>
        <p:sp>
          <p:nvSpPr>
            <p:cNvPr id="3160" name="Google Shape;3160;p45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1" name="Google Shape;3161;p45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2" name="Google Shape;3162;p45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3" name="Google Shape;3163;p45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4" name="Google Shape;3164;p45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5" name="Google Shape;3165;p45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6" name="Google Shape;3166;p45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7" name="Google Shape;3167;p45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8" name="Google Shape;3168;p45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169" name="Google Shape;3169;p45"/>
          <p:cNvGrpSpPr/>
          <p:nvPr/>
        </p:nvGrpSpPr>
        <p:grpSpPr>
          <a:xfrm>
            <a:off x="-4477" y="407649"/>
            <a:ext cx="602833" cy="495062"/>
            <a:chOff x="668641" y="1116349"/>
            <a:chExt cx="602833" cy="495062"/>
          </a:xfrm>
        </p:grpSpPr>
        <p:sp>
          <p:nvSpPr>
            <p:cNvPr id="3170" name="Google Shape;3170;p45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1" name="Google Shape;3171;p45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2" name="Google Shape;3172;p45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3" name="Google Shape;3173;p45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4" name="Google Shape;3174;p45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5" name="Google Shape;3175;p45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6" name="Google Shape;3176;p45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7" name="Google Shape;3177;p45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8" name="Google Shape;3178;p45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9" name="Google Shape;3179;p45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0" name="Google Shape;3180;p45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181" name="Google Shape;3181;p45"/>
          <p:cNvGrpSpPr/>
          <p:nvPr/>
        </p:nvGrpSpPr>
        <p:grpSpPr>
          <a:xfrm rot="-1972871">
            <a:off x="1165646" y="4053525"/>
            <a:ext cx="348364" cy="342684"/>
            <a:chOff x="8351027" y="3635349"/>
            <a:chExt cx="348363" cy="342683"/>
          </a:xfrm>
        </p:grpSpPr>
        <p:sp>
          <p:nvSpPr>
            <p:cNvPr id="3182" name="Google Shape;3182;p45"/>
            <p:cNvSpPr/>
            <p:nvPr/>
          </p:nvSpPr>
          <p:spPr>
            <a:xfrm>
              <a:off x="8651365" y="3700054"/>
              <a:ext cx="22825" cy="22825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63" y="1"/>
                  </a:moveTo>
                  <a:lnTo>
                    <a:pt x="1" y="251"/>
                  </a:lnTo>
                  <a:lnTo>
                    <a:pt x="191" y="441"/>
                  </a:lnTo>
                  <a:lnTo>
                    <a:pt x="441" y="19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E03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3" name="Google Shape;3183;p45"/>
            <p:cNvSpPr/>
            <p:nvPr/>
          </p:nvSpPr>
          <p:spPr>
            <a:xfrm>
              <a:off x="8567760" y="3706974"/>
              <a:ext cx="120579" cy="117326"/>
            </a:xfrm>
            <a:custGeom>
              <a:avLst/>
              <a:gdLst/>
              <a:ahLst/>
              <a:cxnLst/>
              <a:rect l="l" t="t" r="r" b="b"/>
              <a:pathLst>
                <a:path w="2335" h="2272" extrusionOk="0">
                  <a:moveTo>
                    <a:pt x="2120" y="1"/>
                  </a:moveTo>
                  <a:cubicBezTo>
                    <a:pt x="2081" y="1"/>
                    <a:pt x="2043" y="16"/>
                    <a:pt x="2013" y="45"/>
                  </a:cubicBezTo>
                  <a:lnTo>
                    <a:pt x="72" y="1974"/>
                  </a:lnTo>
                  <a:cubicBezTo>
                    <a:pt x="1" y="2034"/>
                    <a:pt x="1" y="2129"/>
                    <a:pt x="72" y="2188"/>
                  </a:cubicBezTo>
                  <a:lnTo>
                    <a:pt x="108" y="2236"/>
                  </a:lnTo>
                  <a:cubicBezTo>
                    <a:pt x="132" y="2260"/>
                    <a:pt x="170" y="2272"/>
                    <a:pt x="211" y="2272"/>
                  </a:cubicBezTo>
                  <a:cubicBezTo>
                    <a:pt x="251" y="2272"/>
                    <a:pt x="292" y="2260"/>
                    <a:pt x="322" y="2236"/>
                  </a:cubicBezTo>
                  <a:lnTo>
                    <a:pt x="2275" y="295"/>
                  </a:lnTo>
                  <a:cubicBezTo>
                    <a:pt x="2334" y="236"/>
                    <a:pt x="2334" y="152"/>
                    <a:pt x="2275" y="93"/>
                  </a:cubicBezTo>
                  <a:lnTo>
                    <a:pt x="2227" y="45"/>
                  </a:lnTo>
                  <a:cubicBezTo>
                    <a:pt x="2197" y="16"/>
                    <a:pt x="2159" y="1"/>
                    <a:pt x="21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4" name="Google Shape;3184;p45"/>
            <p:cNvSpPr/>
            <p:nvPr/>
          </p:nvSpPr>
          <p:spPr>
            <a:xfrm>
              <a:off x="8374111" y="3657658"/>
              <a:ext cx="301319" cy="298841"/>
            </a:xfrm>
            <a:custGeom>
              <a:avLst/>
              <a:gdLst/>
              <a:ahLst/>
              <a:cxnLst/>
              <a:rect l="l" t="t" r="r" b="b"/>
              <a:pathLst>
                <a:path w="5835" h="5787" extrusionOk="0">
                  <a:moveTo>
                    <a:pt x="5120" y="0"/>
                  </a:moveTo>
                  <a:lnTo>
                    <a:pt x="0" y="5048"/>
                  </a:lnTo>
                  <a:lnTo>
                    <a:pt x="726" y="5787"/>
                  </a:lnTo>
                  <a:lnTo>
                    <a:pt x="5834" y="726"/>
                  </a:lnTo>
                  <a:lnTo>
                    <a:pt x="5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5" name="Google Shape;3185;p45"/>
            <p:cNvSpPr/>
            <p:nvPr/>
          </p:nvSpPr>
          <p:spPr>
            <a:xfrm>
              <a:off x="8385781" y="3680999"/>
              <a:ext cx="289029" cy="275499"/>
            </a:xfrm>
            <a:custGeom>
              <a:avLst/>
              <a:gdLst/>
              <a:ahLst/>
              <a:cxnLst/>
              <a:rect l="l" t="t" r="r" b="b"/>
              <a:pathLst>
                <a:path w="5597" h="5335" extrusionOk="0">
                  <a:moveTo>
                    <a:pt x="5334" y="1"/>
                  </a:moveTo>
                  <a:cubicBezTo>
                    <a:pt x="5227" y="72"/>
                    <a:pt x="1917" y="3251"/>
                    <a:pt x="0" y="4846"/>
                  </a:cubicBezTo>
                  <a:lnTo>
                    <a:pt x="477" y="5335"/>
                  </a:lnTo>
                  <a:lnTo>
                    <a:pt x="5596" y="274"/>
                  </a:lnTo>
                  <a:lnTo>
                    <a:pt x="5334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6" name="Google Shape;3186;p45"/>
            <p:cNvSpPr/>
            <p:nvPr/>
          </p:nvSpPr>
          <p:spPr>
            <a:xfrm>
              <a:off x="8352577" y="3919575"/>
              <a:ext cx="58456" cy="5845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417" y="0"/>
                  </a:moveTo>
                  <a:lnTo>
                    <a:pt x="24" y="988"/>
                  </a:lnTo>
                  <a:cubicBezTo>
                    <a:pt x="0" y="1036"/>
                    <a:pt x="24" y="1072"/>
                    <a:pt x="48" y="1108"/>
                  </a:cubicBezTo>
                  <a:cubicBezTo>
                    <a:pt x="48" y="1119"/>
                    <a:pt x="60" y="1119"/>
                    <a:pt x="60" y="1119"/>
                  </a:cubicBezTo>
                  <a:cubicBezTo>
                    <a:pt x="60" y="1119"/>
                    <a:pt x="84" y="1131"/>
                    <a:pt x="96" y="1131"/>
                  </a:cubicBezTo>
                  <a:lnTo>
                    <a:pt x="108" y="1131"/>
                  </a:lnTo>
                  <a:cubicBezTo>
                    <a:pt x="143" y="1131"/>
                    <a:pt x="155" y="1131"/>
                    <a:pt x="167" y="1119"/>
                  </a:cubicBezTo>
                  <a:lnTo>
                    <a:pt x="1132" y="71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7" name="Google Shape;3187;p45"/>
            <p:cNvSpPr/>
            <p:nvPr/>
          </p:nvSpPr>
          <p:spPr>
            <a:xfrm>
              <a:off x="8354436" y="3931866"/>
              <a:ext cx="56597" cy="46166"/>
            </a:xfrm>
            <a:custGeom>
              <a:avLst/>
              <a:gdLst/>
              <a:ahLst/>
              <a:cxnLst/>
              <a:rect l="l" t="t" r="r" b="b"/>
              <a:pathLst>
                <a:path w="1096" h="894" extrusionOk="0">
                  <a:moveTo>
                    <a:pt x="607" y="0"/>
                  </a:moveTo>
                  <a:cubicBezTo>
                    <a:pt x="441" y="238"/>
                    <a:pt x="262" y="477"/>
                    <a:pt x="107" y="703"/>
                  </a:cubicBezTo>
                  <a:cubicBezTo>
                    <a:pt x="72" y="750"/>
                    <a:pt x="24" y="810"/>
                    <a:pt x="0" y="870"/>
                  </a:cubicBezTo>
                  <a:cubicBezTo>
                    <a:pt x="12" y="881"/>
                    <a:pt x="48" y="893"/>
                    <a:pt x="60" y="893"/>
                  </a:cubicBezTo>
                  <a:lnTo>
                    <a:pt x="72" y="893"/>
                  </a:lnTo>
                  <a:cubicBezTo>
                    <a:pt x="107" y="893"/>
                    <a:pt x="119" y="893"/>
                    <a:pt x="131" y="881"/>
                  </a:cubicBezTo>
                  <a:lnTo>
                    <a:pt x="1096" y="477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8" name="Google Shape;3188;p45"/>
            <p:cNvSpPr/>
            <p:nvPr/>
          </p:nvSpPr>
          <p:spPr>
            <a:xfrm>
              <a:off x="8351027" y="3961352"/>
              <a:ext cx="16990" cy="16060"/>
            </a:xfrm>
            <a:custGeom>
              <a:avLst/>
              <a:gdLst/>
              <a:ahLst/>
              <a:cxnLst/>
              <a:rect l="l" t="t" r="r" b="b"/>
              <a:pathLst>
                <a:path w="329" h="311" extrusionOk="0">
                  <a:moveTo>
                    <a:pt x="90" y="1"/>
                  </a:moveTo>
                  <a:lnTo>
                    <a:pt x="30" y="144"/>
                  </a:lnTo>
                  <a:cubicBezTo>
                    <a:pt x="1" y="223"/>
                    <a:pt x="62" y="310"/>
                    <a:pt x="138" y="310"/>
                  </a:cubicBezTo>
                  <a:cubicBezTo>
                    <a:pt x="153" y="310"/>
                    <a:pt x="169" y="307"/>
                    <a:pt x="185" y="299"/>
                  </a:cubicBezTo>
                  <a:lnTo>
                    <a:pt x="328" y="239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9" name="Google Shape;3189;p45"/>
            <p:cNvSpPr/>
            <p:nvPr/>
          </p:nvSpPr>
          <p:spPr>
            <a:xfrm>
              <a:off x="8634789" y="3648414"/>
              <a:ext cx="49833" cy="50452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191" y="1"/>
                  </a:moveTo>
                  <a:lnTo>
                    <a:pt x="0" y="203"/>
                  </a:lnTo>
                  <a:lnTo>
                    <a:pt x="762" y="977"/>
                  </a:lnTo>
                  <a:lnTo>
                    <a:pt x="965" y="775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90" name="Google Shape;3190;p45"/>
            <p:cNvSpPr/>
            <p:nvPr/>
          </p:nvSpPr>
          <p:spPr>
            <a:xfrm>
              <a:off x="8656323" y="3670568"/>
              <a:ext cx="28299" cy="28299"/>
            </a:xfrm>
            <a:custGeom>
              <a:avLst/>
              <a:gdLst/>
              <a:ahLst/>
              <a:cxnLst/>
              <a:rect l="l" t="t" r="r" b="b"/>
              <a:pathLst>
                <a:path w="548" h="548" extrusionOk="0">
                  <a:moveTo>
                    <a:pt x="203" y="0"/>
                  </a:moveTo>
                  <a:lnTo>
                    <a:pt x="0" y="203"/>
                  </a:lnTo>
                  <a:lnTo>
                    <a:pt x="345" y="548"/>
                  </a:lnTo>
                  <a:lnTo>
                    <a:pt x="548" y="34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91" name="Google Shape;3191;p45"/>
            <p:cNvSpPr/>
            <p:nvPr/>
          </p:nvSpPr>
          <p:spPr>
            <a:xfrm>
              <a:off x="8650178" y="3635349"/>
              <a:ext cx="49213" cy="47560"/>
            </a:xfrm>
            <a:custGeom>
              <a:avLst/>
              <a:gdLst/>
              <a:ahLst/>
              <a:cxnLst/>
              <a:rect l="l" t="t" r="r" b="b"/>
              <a:pathLst>
                <a:path w="953" h="921" extrusionOk="0">
                  <a:moveTo>
                    <a:pt x="496" y="1"/>
                  </a:moveTo>
                  <a:cubicBezTo>
                    <a:pt x="411" y="1"/>
                    <a:pt x="328" y="33"/>
                    <a:pt x="262" y="99"/>
                  </a:cubicBezTo>
                  <a:lnTo>
                    <a:pt x="0" y="361"/>
                  </a:lnTo>
                  <a:lnTo>
                    <a:pt x="572" y="920"/>
                  </a:lnTo>
                  <a:lnTo>
                    <a:pt x="822" y="670"/>
                  </a:lnTo>
                  <a:cubicBezTo>
                    <a:pt x="953" y="539"/>
                    <a:pt x="953" y="325"/>
                    <a:pt x="822" y="194"/>
                  </a:cubicBezTo>
                  <a:lnTo>
                    <a:pt x="738" y="99"/>
                  </a:lnTo>
                  <a:cubicBezTo>
                    <a:pt x="667" y="33"/>
                    <a:pt x="581" y="1"/>
                    <a:pt x="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92" name="Google Shape;3192;p45"/>
            <p:cNvSpPr/>
            <p:nvPr/>
          </p:nvSpPr>
          <p:spPr>
            <a:xfrm>
              <a:off x="8667994" y="3649653"/>
              <a:ext cx="30158" cy="33256"/>
            </a:xfrm>
            <a:custGeom>
              <a:avLst/>
              <a:gdLst/>
              <a:ahLst/>
              <a:cxnLst/>
              <a:rect l="l" t="t" r="r" b="b"/>
              <a:pathLst>
                <a:path w="584" h="644" extrusionOk="0">
                  <a:moveTo>
                    <a:pt x="524" y="0"/>
                  </a:moveTo>
                  <a:lnTo>
                    <a:pt x="524" y="0"/>
                  </a:lnTo>
                  <a:cubicBezTo>
                    <a:pt x="393" y="155"/>
                    <a:pt x="215" y="298"/>
                    <a:pt x="36" y="393"/>
                  </a:cubicBezTo>
                  <a:cubicBezTo>
                    <a:pt x="12" y="393"/>
                    <a:pt x="0" y="405"/>
                    <a:pt x="0" y="405"/>
                  </a:cubicBezTo>
                  <a:lnTo>
                    <a:pt x="227" y="643"/>
                  </a:lnTo>
                  <a:lnTo>
                    <a:pt x="429" y="441"/>
                  </a:lnTo>
                  <a:cubicBezTo>
                    <a:pt x="548" y="334"/>
                    <a:pt x="584" y="155"/>
                    <a:pt x="52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193" name="Google Shape;3193;p45"/>
          <p:cNvGrpSpPr/>
          <p:nvPr/>
        </p:nvGrpSpPr>
        <p:grpSpPr>
          <a:xfrm>
            <a:off x="8245916" y="1408924"/>
            <a:ext cx="685550" cy="1565480"/>
            <a:chOff x="8245916" y="1408924"/>
            <a:chExt cx="685550" cy="1565480"/>
          </a:xfrm>
        </p:grpSpPr>
        <p:grpSp>
          <p:nvGrpSpPr>
            <p:cNvPr id="3194" name="Google Shape;3194;p45"/>
            <p:cNvGrpSpPr/>
            <p:nvPr/>
          </p:nvGrpSpPr>
          <p:grpSpPr>
            <a:xfrm>
              <a:off x="8245916" y="1408924"/>
              <a:ext cx="602833" cy="495062"/>
              <a:chOff x="668641" y="1116349"/>
              <a:chExt cx="602833" cy="495062"/>
            </a:xfrm>
          </p:grpSpPr>
          <p:sp>
            <p:nvSpPr>
              <p:cNvPr id="3195" name="Google Shape;3195;p45"/>
              <p:cNvSpPr/>
              <p:nvPr/>
            </p:nvSpPr>
            <p:spPr>
              <a:xfrm>
                <a:off x="919112" y="1339901"/>
                <a:ext cx="293097" cy="171931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3800" extrusionOk="0">
                    <a:moveTo>
                      <a:pt x="1572" y="0"/>
                    </a:moveTo>
                    <a:lnTo>
                      <a:pt x="1132" y="24"/>
                    </a:lnTo>
                    <a:cubicBezTo>
                      <a:pt x="1132" y="24"/>
                      <a:pt x="1578" y="868"/>
                      <a:pt x="1553" y="868"/>
                    </a:cubicBezTo>
                    <a:cubicBezTo>
                      <a:pt x="1548" y="868"/>
                      <a:pt x="1521" y="830"/>
                      <a:pt x="1465" y="738"/>
                    </a:cubicBezTo>
                    <a:cubicBezTo>
                      <a:pt x="1132" y="226"/>
                      <a:pt x="1" y="48"/>
                      <a:pt x="1" y="48"/>
                    </a:cubicBezTo>
                    <a:lnTo>
                      <a:pt x="1" y="48"/>
                    </a:lnTo>
                    <a:cubicBezTo>
                      <a:pt x="1813" y="813"/>
                      <a:pt x="2271" y="3800"/>
                      <a:pt x="2809" y="3800"/>
                    </a:cubicBezTo>
                    <a:cubicBezTo>
                      <a:pt x="2882" y="3800"/>
                      <a:pt x="2957" y="3744"/>
                      <a:pt x="3037" y="3620"/>
                    </a:cubicBezTo>
                    <a:cubicBezTo>
                      <a:pt x="3716" y="2572"/>
                      <a:pt x="6478" y="1512"/>
                      <a:pt x="6478" y="1512"/>
                    </a:cubicBezTo>
                    <a:cubicBezTo>
                      <a:pt x="6172" y="1233"/>
                      <a:pt x="4974" y="988"/>
                      <a:pt x="4228" y="988"/>
                    </a:cubicBezTo>
                    <a:cubicBezTo>
                      <a:pt x="3987" y="988"/>
                      <a:pt x="3793" y="1014"/>
                      <a:pt x="3692" y="1072"/>
                    </a:cubicBezTo>
                    <a:cubicBezTo>
                      <a:pt x="3275" y="1322"/>
                      <a:pt x="2846" y="2262"/>
                      <a:pt x="2846" y="2262"/>
                    </a:cubicBezTo>
                    <a:cubicBezTo>
                      <a:pt x="2894" y="1572"/>
                      <a:pt x="2084" y="72"/>
                      <a:pt x="2084" y="72"/>
                    </a:cubicBezTo>
                    <a:lnTo>
                      <a:pt x="1811" y="24"/>
                    </a:lnTo>
                    <a:lnTo>
                      <a:pt x="2072" y="1131"/>
                    </a:lnTo>
                    <a:lnTo>
                      <a:pt x="15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6" name="Google Shape;3196;p45"/>
              <p:cNvSpPr/>
              <p:nvPr/>
            </p:nvSpPr>
            <p:spPr>
              <a:xfrm>
                <a:off x="832379" y="1226202"/>
                <a:ext cx="22170" cy="2040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51" extrusionOk="0">
                    <a:moveTo>
                      <a:pt x="215" y="1"/>
                    </a:moveTo>
                    <a:cubicBezTo>
                      <a:pt x="179" y="1"/>
                      <a:pt x="156" y="1"/>
                      <a:pt x="132" y="13"/>
                    </a:cubicBezTo>
                    <a:cubicBezTo>
                      <a:pt x="120" y="13"/>
                      <a:pt x="108" y="25"/>
                      <a:pt x="96" y="37"/>
                    </a:cubicBezTo>
                    <a:cubicBezTo>
                      <a:pt x="60" y="61"/>
                      <a:pt x="49" y="72"/>
                      <a:pt x="37" y="96"/>
                    </a:cubicBezTo>
                    <a:cubicBezTo>
                      <a:pt x="37" y="120"/>
                      <a:pt x="13" y="132"/>
                      <a:pt x="13" y="144"/>
                    </a:cubicBezTo>
                    <a:cubicBezTo>
                      <a:pt x="13" y="156"/>
                      <a:pt x="13" y="180"/>
                      <a:pt x="1" y="203"/>
                    </a:cubicBezTo>
                    <a:cubicBezTo>
                      <a:pt x="1" y="227"/>
                      <a:pt x="1" y="263"/>
                      <a:pt x="13" y="275"/>
                    </a:cubicBezTo>
                    <a:cubicBezTo>
                      <a:pt x="37" y="311"/>
                      <a:pt x="49" y="322"/>
                      <a:pt x="60" y="346"/>
                    </a:cubicBezTo>
                    <a:cubicBezTo>
                      <a:pt x="72" y="370"/>
                      <a:pt x="96" y="370"/>
                      <a:pt x="96" y="382"/>
                    </a:cubicBezTo>
                    <a:cubicBezTo>
                      <a:pt x="120" y="406"/>
                      <a:pt x="156" y="430"/>
                      <a:pt x="191" y="442"/>
                    </a:cubicBezTo>
                    <a:cubicBezTo>
                      <a:pt x="215" y="447"/>
                      <a:pt x="236" y="450"/>
                      <a:pt x="255" y="450"/>
                    </a:cubicBezTo>
                    <a:cubicBezTo>
                      <a:pt x="275" y="450"/>
                      <a:pt x="293" y="447"/>
                      <a:pt x="310" y="442"/>
                    </a:cubicBezTo>
                    <a:cubicBezTo>
                      <a:pt x="334" y="442"/>
                      <a:pt x="346" y="430"/>
                      <a:pt x="370" y="430"/>
                    </a:cubicBezTo>
                    <a:cubicBezTo>
                      <a:pt x="406" y="406"/>
                      <a:pt x="430" y="382"/>
                      <a:pt x="453" y="346"/>
                    </a:cubicBezTo>
                    <a:cubicBezTo>
                      <a:pt x="465" y="322"/>
                      <a:pt x="477" y="287"/>
                      <a:pt x="477" y="263"/>
                    </a:cubicBezTo>
                    <a:cubicBezTo>
                      <a:pt x="489" y="251"/>
                      <a:pt x="489" y="215"/>
                      <a:pt x="477" y="191"/>
                    </a:cubicBezTo>
                    <a:cubicBezTo>
                      <a:pt x="465" y="144"/>
                      <a:pt x="453" y="120"/>
                      <a:pt x="418" y="84"/>
                    </a:cubicBezTo>
                    <a:cubicBezTo>
                      <a:pt x="394" y="61"/>
                      <a:pt x="358" y="37"/>
                      <a:pt x="310" y="25"/>
                    </a:cubicBezTo>
                    <a:cubicBezTo>
                      <a:pt x="299" y="25"/>
                      <a:pt x="287" y="13"/>
                      <a:pt x="275" y="13"/>
                    </a:cubicBezTo>
                    <a:cubicBezTo>
                      <a:pt x="251" y="13"/>
                      <a:pt x="239" y="13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7" name="Google Shape;3197;p45"/>
              <p:cNvSpPr/>
              <p:nvPr/>
            </p:nvSpPr>
            <p:spPr>
              <a:xfrm>
                <a:off x="885179" y="1138971"/>
                <a:ext cx="12442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7" extrusionOk="0">
                    <a:moveTo>
                      <a:pt x="132" y="0"/>
                    </a:moveTo>
                    <a:cubicBezTo>
                      <a:pt x="1" y="0"/>
                      <a:pt x="1" y="226"/>
                      <a:pt x="132" y="226"/>
                    </a:cubicBezTo>
                    <a:cubicBezTo>
                      <a:pt x="275" y="226"/>
                      <a:pt x="275" y="0"/>
                      <a:pt x="1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8" name="Google Shape;3198;p45"/>
              <p:cNvSpPr/>
              <p:nvPr/>
            </p:nvSpPr>
            <p:spPr>
              <a:xfrm>
                <a:off x="915900" y="1116349"/>
                <a:ext cx="12442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03" extrusionOk="0">
                    <a:moveTo>
                      <a:pt x="131" y="0"/>
                    </a:moveTo>
                    <a:cubicBezTo>
                      <a:pt x="0" y="0"/>
                      <a:pt x="0" y="203"/>
                      <a:pt x="131" y="203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9" name="Google Shape;3199;p45"/>
              <p:cNvSpPr/>
              <p:nvPr/>
            </p:nvSpPr>
            <p:spPr>
              <a:xfrm>
                <a:off x="894364" y="1219778"/>
                <a:ext cx="13483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322" extrusionOk="0">
                    <a:moveTo>
                      <a:pt x="155" y="0"/>
                    </a:moveTo>
                    <a:cubicBezTo>
                      <a:pt x="131" y="0"/>
                      <a:pt x="107" y="0"/>
                      <a:pt x="95" y="24"/>
                    </a:cubicBezTo>
                    <a:cubicBezTo>
                      <a:pt x="72" y="24"/>
                      <a:pt x="60" y="36"/>
                      <a:pt x="48" y="48"/>
                    </a:cubicBezTo>
                    <a:cubicBezTo>
                      <a:pt x="36" y="60"/>
                      <a:pt x="12" y="83"/>
                      <a:pt x="12" y="95"/>
                    </a:cubicBezTo>
                    <a:cubicBezTo>
                      <a:pt x="0" y="107"/>
                      <a:pt x="0" y="143"/>
                      <a:pt x="0" y="155"/>
                    </a:cubicBezTo>
                    <a:lnTo>
                      <a:pt x="0" y="203"/>
                    </a:lnTo>
                    <a:cubicBezTo>
                      <a:pt x="12" y="226"/>
                      <a:pt x="12" y="238"/>
                      <a:pt x="48" y="274"/>
                    </a:cubicBezTo>
                    <a:lnTo>
                      <a:pt x="72" y="298"/>
                    </a:lnTo>
                    <a:cubicBezTo>
                      <a:pt x="107" y="322"/>
                      <a:pt x="119" y="322"/>
                      <a:pt x="155" y="322"/>
                    </a:cubicBezTo>
                    <a:cubicBezTo>
                      <a:pt x="167" y="322"/>
                      <a:pt x="191" y="322"/>
                      <a:pt x="214" y="298"/>
                    </a:cubicBezTo>
                    <a:cubicBezTo>
                      <a:pt x="226" y="298"/>
                      <a:pt x="238" y="286"/>
                      <a:pt x="250" y="274"/>
                    </a:cubicBezTo>
                    <a:cubicBezTo>
                      <a:pt x="274" y="262"/>
                      <a:pt x="286" y="238"/>
                      <a:pt x="286" y="226"/>
                    </a:cubicBezTo>
                    <a:cubicBezTo>
                      <a:pt x="298" y="214"/>
                      <a:pt x="298" y="179"/>
                      <a:pt x="298" y="167"/>
                    </a:cubicBezTo>
                    <a:lnTo>
                      <a:pt x="298" y="119"/>
                    </a:lnTo>
                    <a:cubicBezTo>
                      <a:pt x="286" y="95"/>
                      <a:pt x="286" y="83"/>
                      <a:pt x="250" y="48"/>
                    </a:cubicBezTo>
                    <a:lnTo>
                      <a:pt x="226" y="24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0" name="Google Shape;3200;p45"/>
              <p:cNvSpPr/>
              <p:nvPr/>
            </p:nvSpPr>
            <p:spPr>
              <a:xfrm>
                <a:off x="1248263" y="1126891"/>
                <a:ext cx="2321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34" extrusionOk="0">
                    <a:moveTo>
                      <a:pt x="286" y="0"/>
                    </a:moveTo>
                    <a:cubicBezTo>
                      <a:pt x="277" y="0"/>
                      <a:pt x="269" y="2"/>
                      <a:pt x="262" y="5"/>
                    </a:cubicBezTo>
                    <a:cubicBezTo>
                      <a:pt x="251" y="5"/>
                      <a:pt x="215" y="5"/>
                      <a:pt x="203" y="17"/>
                    </a:cubicBezTo>
                    <a:cubicBezTo>
                      <a:pt x="191" y="29"/>
                      <a:pt x="155" y="29"/>
                      <a:pt x="143" y="53"/>
                    </a:cubicBezTo>
                    <a:cubicBezTo>
                      <a:pt x="96" y="65"/>
                      <a:pt x="72" y="89"/>
                      <a:pt x="48" y="136"/>
                    </a:cubicBezTo>
                    <a:cubicBezTo>
                      <a:pt x="48" y="136"/>
                      <a:pt x="48" y="148"/>
                      <a:pt x="36" y="148"/>
                    </a:cubicBezTo>
                    <a:cubicBezTo>
                      <a:pt x="24" y="184"/>
                      <a:pt x="1" y="231"/>
                      <a:pt x="1" y="267"/>
                    </a:cubicBezTo>
                    <a:cubicBezTo>
                      <a:pt x="1" y="315"/>
                      <a:pt x="24" y="351"/>
                      <a:pt x="36" y="386"/>
                    </a:cubicBezTo>
                    <a:cubicBezTo>
                      <a:pt x="36" y="386"/>
                      <a:pt x="36" y="410"/>
                      <a:pt x="48" y="410"/>
                    </a:cubicBezTo>
                    <a:cubicBezTo>
                      <a:pt x="72" y="434"/>
                      <a:pt x="84" y="470"/>
                      <a:pt x="108" y="481"/>
                    </a:cubicBezTo>
                    <a:cubicBezTo>
                      <a:pt x="131" y="493"/>
                      <a:pt x="143" y="505"/>
                      <a:pt x="167" y="505"/>
                    </a:cubicBezTo>
                    <a:cubicBezTo>
                      <a:pt x="193" y="523"/>
                      <a:pt x="213" y="534"/>
                      <a:pt x="236" y="534"/>
                    </a:cubicBezTo>
                    <a:cubicBezTo>
                      <a:pt x="244" y="534"/>
                      <a:pt x="253" y="532"/>
                      <a:pt x="262" y="529"/>
                    </a:cubicBezTo>
                    <a:lnTo>
                      <a:pt x="322" y="505"/>
                    </a:lnTo>
                    <a:cubicBezTo>
                      <a:pt x="334" y="493"/>
                      <a:pt x="358" y="493"/>
                      <a:pt x="382" y="481"/>
                    </a:cubicBezTo>
                    <a:cubicBezTo>
                      <a:pt x="405" y="470"/>
                      <a:pt x="441" y="446"/>
                      <a:pt x="453" y="422"/>
                    </a:cubicBezTo>
                    <a:cubicBezTo>
                      <a:pt x="465" y="410"/>
                      <a:pt x="489" y="386"/>
                      <a:pt x="489" y="362"/>
                    </a:cubicBezTo>
                    <a:cubicBezTo>
                      <a:pt x="501" y="327"/>
                      <a:pt x="512" y="303"/>
                      <a:pt x="501" y="267"/>
                    </a:cubicBezTo>
                    <a:lnTo>
                      <a:pt x="501" y="184"/>
                    </a:lnTo>
                    <a:cubicBezTo>
                      <a:pt x="489" y="160"/>
                      <a:pt x="489" y="136"/>
                      <a:pt x="465" y="124"/>
                    </a:cubicBezTo>
                    <a:cubicBezTo>
                      <a:pt x="453" y="89"/>
                      <a:pt x="441" y="65"/>
                      <a:pt x="405" y="53"/>
                    </a:cubicBezTo>
                    <a:cubicBezTo>
                      <a:pt x="393" y="29"/>
                      <a:pt x="382" y="17"/>
                      <a:pt x="346" y="17"/>
                    </a:cubicBezTo>
                    <a:cubicBezTo>
                      <a:pt x="329" y="9"/>
                      <a:pt x="306" y="0"/>
                      <a:pt x="2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1" name="Google Shape;3201;p45"/>
              <p:cNvSpPr/>
              <p:nvPr/>
            </p:nvSpPr>
            <p:spPr>
              <a:xfrm>
                <a:off x="1190079" y="1121191"/>
                <a:ext cx="14614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171" y="251"/>
                      <a:pt x="174" y="251"/>
                      <a:pt x="177" y="251"/>
                    </a:cubicBezTo>
                    <a:cubicBezTo>
                      <a:pt x="322" y="251"/>
                      <a:pt x="319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2" name="Google Shape;3202;p45"/>
              <p:cNvSpPr/>
              <p:nvPr/>
            </p:nvSpPr>
            <p:spPr>
              <a:xfrm>
                <a:off x="699361" y="1591458"/>
                <a:ext cx="25337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41" extrusionOk="0">
                    <a:moveTo>
                      <a:pt x="274" y="0"/>
                    </a:moveTo>
                    <a:cubicBezTo>
                      <a:pt x="0" y="0"/>
                      <a:pt x="0" y="441"/>
                      <a:pt x="274" y="441"/>
                    </a:cubicBezTo>
                    <a:cubicBezTo>
                      <a:pt x="560" y="417"/>
                      <a:pt x="560" y="0"/>
                      <a:pt x="274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3" name="Google Shape;3203;p45"/>
              <p:cNvSpPr/>
              <p:nvPr/>
            </p:nvSpPr>
            <p:spPr>
              <a:xfrm>
                <a:off x="668641" y="1585531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0" y="0"/>
                      <a:pt x="0" y="334"/>
                      <a:pt x="215" y="334"/>
                    </a:cubicBezTo>
                    <a:cubicBezTo>
                      <a:pt x="417" y="334"/>
                      <a:pt x="417" y="0"/>
                      <a:pt x="215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4" name="Google Shape;3204;p45"/>
              <p:cNvSpPr/>
              <p:nvPr/>
            </p:nvSpPr>
            <p:spPr>
              <a:xfrm>
                <a:off x="730580" y="1542413"/>
                <a:ext cx="14614" cy="10859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40" extrusionOk="0">
                    <a:moveTo>
                      <a:pt x="155" y="1"/>
                    </a:moveTo>
                    <a:cubicBezTo>
                      <a:pt x="1" y="1"/>
                      <a:pt x="1" y="239"/>
                      <a:pt x="155" y="239"/>
                    </a:cubicBezTo>
                    <a:cubicBezTo>
                      <a:pt x="322" y="239"/>
                      <a:pt x="322" y="1"/>
                      <a:pt x="155" y="1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5" name="Google Shape;3205;p45"/>
              <p:cNvSpPr/>
              <p:nvPr/>
            </p:nvSpPr>
            <p:spPr>
              <a:xfrm>
                <a:off x="700402" y="1499884"/>
                <a:ext cx="16243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87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74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3206" name="Google Shape;3206;p45"/>
            <p:cNvGrpSpPr/>
            <p:nvPr/>
          </p:nvGrpSpPr>
          <p:grpSpPr>
            <a:xfrm flipH="1">
              <a:off x="8501012" y="2068842"/>
              <a:ext cx="430453" cy="905562"/>
              <a:chOff x="6492361" y="-8"/>
              <a:chExt cx="430453" cy="905562"/>
            </a:xfrm>
          </p:grpSpPr>
          <p:sp>
            <p:nvSpPr>
              <p:cNvPr id="3207" name="Google Shape;3207;p45"/>
              <p:cNvSpPr/>
              <p:nvPr/>
            </p:nvSpPr>
            <p:spPr>
              <a:xfrm>
                <a:off x="6721296" y="229063"/>
                <a:ext cx="20541" cy="1968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35" extrusionOk="0">
                    <a:moveTo>
                      <a:pt x="227" y="0"/>
                    </a:moveTo>
                    <a:cubicBezTo>
                      <a:pt x="209" y="0"/>
                      <a:pt x="191" y="3"/>
                      <a:pt x="168" y="9"/>
                    </a:cubicBezTo>
                    <a:cubicBezTo>
                      <a:pt x="144" y="21"/>
                      <a:pt x="96" y="45"/>
                      <a:pt x="84" y="69"/>
                    </a:cubicBezTo>
                    <a:cubicBezTo>
                      <a:pt x="48" y="104"/>
                      <a:pt x="37" y="128"/>
                      <a:pt x="25" y="164"/>
                    </a:cubicBezTo>
                    <a:lnTo>
                      <a:pt x="25" y="188"/>
                    </a:lnTo>
                    <a:cubicBezTo>
                      <a:pt x="1" y="223"/>
                      <a:pt x="1" y="259"/>
                      <a:pt x="25" y="295"/>
                    </a:cubicBezTo>
                    <a:lnTo>
                      <a:pt x="60" y="378"/>
                    </a:lnTo>
                    <a:cubicBezTo>
                      <a:pt x="96" y="414"/>
                      <a:pt x="120" y="426"/>
                      <a:pt x="156" y="426"/>
                    </a:cubicBezTo>
                    <a:cubicBezTo>
                      <a:pt x="168" y="432"/>
                      <a:pt x="185" y="435"/>
                      <a:pt x="205" y="435"/>
                    </a:cubicBezTo>
                    <a:cubicBezTo>
                      <a:pt x="224" y="435"/>
                      <a:pt x="245" y="432"/>
                      <a:pt x="263" y="426"/>
                    </a:cubicBezTo>
                    <a:lnTo>
                      <a:pt x="287" y="426"/>
                    </a:lnTo>
                    <a:cubicBezTo>
                      <a:pt x="322" y="414"/>
                      <a:pt x="358" y="402"/>
                      <a:pt x="382" y="366"/>
                    </a:cubicBezTo>
                    <a:cubicBezTo>
                      <a:pt x="406" y="343"/>
                      <a:pt x="418" y="307"/>
                      <a:pt x="441" y="283"/>
                    </a:cubicBezTo>
                    <a:cubicBezTo>
                      <a:pt x="453" y="235"/>
                      <a:pt x="453" y="200"/>
                      <a:pt x="441" y="164"/>
                    </a:cubicBezTo>
                    <a:cubicBezTo>
                      <a:pt x="418" y="128"/>
                      <a:pt x="406" y="81"/>
                      <a:pt x="382" y="69"/>
                    </a:cubicBezTo>
                    <a:cubicBezTo>
                      <a:pt x="346" y="33"/>
                      <a:pt x="322" y="21"/>
                      <a:pt x="287" y="9"/>
                    </a:cubicBezTo>
                    <a:cubicBezTo>
                      <a:pt x="263" y="3"/>
                      <a:pt x="24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8" name="Google Shape;3208;p45"/>
              <p:cNvSpPr/>
              <p:nvPr/>
            </p:nvSpPr>
            <p:spPr>
              <a:xfrm>
                <a:off x="6674966" y="197121"/>
                <a:ext cx="17827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15" y="1"/>
                    </a:moveTo>
                    <a:cubicBezTo>
                      <a:pt x="191" y="1"/>
                      <a:pt x="180" y="1"/>
                      <a:pt x="168" y="13"/>
                    </a:cubicBezTo>
                    <a:cubicBezTo>
                      <a:pt x="156" y="13"/>
                      <a:pt x="132" y="25"/>
                      <a:pt x="120" y="48"/>
                    </a:cubicBezTo>
                    <a:lnTo>
                      <a:pt x="96" y="72"/>
                    </a:lnTo>
                    <a:lnTo>
                      <a:pt x="60" y="108"/>
                    </a:lnTo>
                    <a:cubicBezTo>
                      <a:pt x="13" y="144"/>
                      <a:pt x="1" y="227"/>
                      <a:pt x="13" y="287"/>
                    </a:cubicBezTo>
                    <a:cubicBezTo>
                      <a:pt x="37" y="310"/>
                      <a:pt x="49" y="346"/>
                      <a:pt x="60" y="358"/>
                    </a:cubicBezTo>
                    <a:cubicBezTo>
                      <a:pt x="72" y="370"/>
                      <a:pt x="96" y="394"/>
                      <a:pt x="120" y="394"/>
                    </a:cubicBezTo>
                    <a:cubicBezTo>
                      <a:pt x="132" y="406"/>
                      <a:pt x="168" y="406"/>
                      <a:pt x="191" y="406"/>
                    </a:cubicBezTo>
                    <a:cubicBezTo>
                      <a:pt x="227" y="406"/>
                      <a:pt x="251" y="394"/>
                      <a:pt x="287" y="370"/>
                    </a:cubicBezTo>
                    <a:cubicBezTo>
                      <a:pt x="310" y="358"/>
                      <a:pt x="334" y="346"/>
                      <a:pt x="346" y="310"/>
                    </a:cubicBezTo>
                    <a:cubicBezTo>
                      <a:pt x="358" y="287"/>
                      <a:pt x="370" y="251"/>
                      <a:pt x="370" y="227"/>
                    </a:cubicBezTo>
                    <a:lnTo>
                      <a:pt x="370" y="191"/>
                    </a:lnTo>
                    <a:lnTo>
                      <a:pt x="370" y="167"/>
                    </a:lnTo>
                    <a:cubicBezTo>
                      <a:pt x="394" y="132"/>
                      <a:pt x="394" y="120"/>
                      <a:pt x="394" y="108"/>
                    </a:cubicBezTo>
                    <a:cubicBezTo>
                      <a:pt x="394" y="96"/>
                      <a:pt x="370" y="72"/>
                      <a:pt x="370" y="72"/>
                    </a:cubicBezTo>
                    <a:lnTo>
                      <a:pt x="346" y="48"/>
                    </a:lnTo>
                    <a:cubicBezTo>
                      <a:pt x="334" y="25"/>
                      <a:pt x="310" y="13"/>
                      <a:pt x="299" y="13"/>
                    </a:cubicBezTo>
                    <a:cubicBezTo>
                      <a:pt x="287" y="13"/>
                      <a:pt x="275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9" name="Google Shape;3209;p45"/>
              <p:cNvSpPr/>
              <p:nvPr/>
            </p:nvSpPr>
            <p:spPr>
              <a:xfrm>
                <a:off x="6771970" y="124413"/>
                <a:ext cx="9728" cy="7058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56" extrusionOk="0">
                    <a:moveTo>
                      <a:pt x="107" y="0"/>
                    </a:moveTo>
                    <a:cubicBezTo>
                      <a:pt x="0" y="0"/>
                      <a:pt x="0" y="155"/>
                      <a:pt x="107" y="155"/>
                    </a:cubicBezTo>
                    <a:cubicBezTo>
                      <a:pt x="214" y="155"/>
                      <a:pt x="214" y="0"/>
                      <a:pt x="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0" name="Google Shape;3210;p45"/>
              <p:cNvSpPr/>
              <p:nvPr/>
            </p:nvSpPr>
            <p:spPr>
              <a:xfrm>
                <a:off x="6905530" y="203591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1"/>
                    </a:moveTo>
                    <a:cubicBezTo>
                      <a:pt x="156" y="1"/>
                      <a:pt x="144" y="1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7" y="84"/>
                      <a:pt x="25" y="108"/>
                      <a:pt x="13" y="120"/>
                    </a:cubicBezTo>
                    <a:cubicBezTo>
                      <a:pt x="1" y="155"/>
                      <a:pt x="1" y="167"/>
                      <a:pt x="1" y="203"/>
                    </a:cubicBezTo>
                    <a:lnTo>
                      <a:pt x="1" y="239"/>
                    </a:lnTo>
                    <a:lnTo>
                      <a:pt x="37" y="334"/>
                    </a:lnTo>
                    <a:cubicBezTo>
                      <a:pt x="60" y="346"/>
                      <a:pt x="72" y="346"/>
                      <a:pt x="84" y="358"/>
                    </a:cubicBezTo>
                    <a:cubicBezTo>
                      <a:pt x="120" y="382"/>
                      <a:pt x="144" y="394"/>
                      <a:pt x="191" y="394"/>
                    </a:cubicBezTo>
                    <a:cubicBezTo>
                      <a:pt x="215" y="394"/>
                      <a:pt x="239" y="394"/>
                      <a:pt x="263" y="382"/>
                    </a:cubicBezTo>
                    <a:cubicBezTo>
                      <a:pt x="298" y="358"/>
                      <a:pt x="310" y="358"/>
                      <a:pt x="322" y="334"/>
                    </a:cubicBezTo>
                    <a:cubicBezTo>
                      <a:pt x="334" y="322"/>
                      <a:pt x="358" y="286"/>
                      <a:pt x="370" y="275"/>
                    </a:cubicBezTo>
                    <a:cubicBezTo>
                      <a:pt x="382" y="239"/>
                      <a:pt x="382" y="227"/>
                      <a:pt x="382" y="203"/>
                    </a:cubicBezTo>
                    <a:lnTo>
                      <a:pt x="382" y="155"/>
                    </a:lnTo>
                    <a:lnTo>
                      <a:pt x="334" y="60"/>
                    </a:lnTo>
                    <a:cubicBezTo>
                      <a:pt x="322" y="48"/>
                      <a:pt x="310" y="48"/>
                      <a:pt x="298" y="36"/>
                    </a:cubicBezTo>
                    <a:cubicBezTo>
                      <a:pt x="263" y="24"/>
                      <a:pt x="239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1" name="Google Shape;3211;p45"/>
              <p:cNvSpPr/>
              <p:nvPr/>
            </p:nvSpPr>
            <p:spPr>
              <a:xfrm>
                <a:off x="6817757" y="889356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5" y="0"/>
                      <a:pt x="131" y="0"/>
                      <a:pt x="107" y="12"/>
                    </a:cubicBezTo>
                    <a:cubicBezTo>
                      <a:pt x="95" y="12"/>
                      <a:pt x="60" y="36"/>
                      <a:pt x="48" y="48"/>
                    </a:cubicBezTo>
                    <a:cubicBezTo>
                      <a:pt x="36" y="60"/>
                      <a:pt x="12" y="72"/>
                      <a:pt x="12" y="107"/>
                    </a:cubicBezTo>
                    <a:cubicBezTo>
                      <a:pt x="0" y="119"/>
                      <a:pt x="0" y="143"/>
                      <a:pt x="0" y="179"/>
                    </a:cubicBezTo>
                    <a:lnTo>
                      <a:pt x="0" y="227"/>
                    </a:lnTo>
                    <a:cubicBezTo>
                      <a:pt x="12" y="250"/>
                      <a:pt x="36" y="286"/>
                      <a:pt x="48" y="298"/>
                    </a:cubicBezTo>
                    <a:cubicBezTo>
                      <a:pt x="60" y="310"/>
                      <a:pt x="72" y="310"/>
                      <a:pt x="72" y="334"/>
                    </a:cubicBezTo>
                    <a:cubicBezTo>
                      <a:pt x="107" y="346"/>
                      <a:pt x="131" y="357"/>
                      <a:pt x="167" y="357"/>
                    </a:cubicBezTo>
                    <a:cubicBezTo>
                      <a:pt x="191" y="357"/>
                      <a:pt x="214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33" y="286"/>
                      <a:pt x="333" y="250"/>
                    </a:cubicBezTo>
                    <a:cubicBezTo>
                      <a:pt x="345" y="238"/>
                      <a:pt x="345" y="215"/>
                      <a:pt x="345" y="179"/>
                    </a:cubicBezTo>
                    <a:lnTo>
                      <a:pt x="345" y="131"/>
                    </a:lnTo>
                    <a:cubicBezTo>
                      <a:pt x="333" y="107"/>
                      <a:pt x="310" y="72"/>
                      <a:pt x="298" y="60"/>
                    </a:cubicBezTo>
                    <a:cubicBezTo>
                      <a:pt x="286" y="48"/>
                      <a:pt x="274" y="48"/>
                      <a:pt x="274" y="36"/>
                    </a:cubicBezTo>
                    <a:cubicBezTo>
                      <a:pt x="238" y="12"/>
                      <a:pt x="214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2" name="Google Shape;3212;p45"/>
              <p:cNvSpPr/>
              <p:nvPr/>
            </p:nvSpPr>
            <p:spPr>
              <a:xfrm>
                <a:off x="6897477" y="822531"/>
                <a:ext cx="19953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7" extrusionOk="0">
                    <a:moveTo>
                      <a:pt x="215" y="1"/>
                    </a:moveTo>
                    <a:cubicBezTo>
                      <a:pt x="0" y="1"/>
                      <a:pt x="0" y="346"/>
                      <a:pt x="215" y="346"/>
                    </a:cubicBezTo>
                    <a:cubicBezTo>
                      <a:pt x="441" y="346"/>
                      <a:pt x="441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3" name="Google Shape;3213;p45"/>
              <p:cNvSpPr/>
              <p:nvPr/>
            </p:nvSpPr>
            <p:spPr>
              <a:xfrm>
                <a:off x="6808572" y="581741"/>
                <a:ext cx="19455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42" extrusionOk="0">
                    <a:moveTo>
                      <a:pt x="144" y="1"/>
                    </a:moveTo>
                    <a:cubicBezTo>
                      <a:pt x="132" y="1"/>
                      <a:pt x="120" y="13"/>
                      <a:pt x="96" y="13"/>
                    </a:cubicBezTo>
                    <a:cubicBezTo>
                      <a:pt x="72" y="25"/>
                      <a:pt x="60" y="48"/>
                      <a:pt x="36" y="72"/>
                    </a:cubicBezTo>
                    <a:cubicBezTo>
                      <a:pt x="24" y="84"/>
                      <a:pt x="13" y="120"/>
                      <a:pt x="13" y="144"/>
                    </a:cubicBezTo>
                    <a:lnTo>
                      <a:pt x="13" y="179"/>
                    </a:lnTo>
                    <a:cubicBezTo>
                      <a:pt x="1" y="227"/>
                      <a:pt x="1" y="251"/>
                      <a:pt x="13" y="298"/>
                    </a:cubicBezTo>
                    <a:cubicBezTo>
                      <a:pt x="24" y="322"/>
                      <a:pt x="36" y="358"/>
                      <a:pt x="72" y="382"/>
                    </a:cubicBezTo>
                    <a:cubicBezTo>
                      <a:pt x="84" y="406"/>
                      <a:pt x="96" y="406"/>
                      <a:pt x="120" y="418"/>
                    </a:cubicBezTo>
                    <a:cubicBezTo>
                      <a:pt x="144" y="429"/>
                      <a:pt x="191" y="441"/>
                      <a:pt x="215" y="441"/>
                    </a:cubicBezTo>
                    <a:cubicBezTo>
                      <a:pt x="251" y="441"/>
                      <a:pt x="275" y="441"/>
                      <a:pt x="298" y="429"/>
                    </a:cubicBezTo>
                    <a:cubicBezTo>
                      <a:pt x="322" y="418"/>
                      <a:pt x="334" y="406"/>
                      <a:pt x="370" y="382"/>
                    </a:cubicBezTo>
                    <a:cubicBezTo>
                      <a:pt x="394" y="358"/>
                      <a:pt x="417" y="322"/>
                      <a:pt x="429" y="298"/>
                    </a:cubicBezTo>
                    <a:cubicBezTo>
                      <a:pt x="417" y="251"/>
                      <a:pt x="417" y="203"/>
                      <a:pt x="394" y="179"/>
                    </a:cubicBezTo>
                    <a:lnTo>
                      <a:pt x="394" y="144"/>
                    </a:lnTo>
                    <a:cubicBezTo>
                      <a:pt x="394" y="132"/>
                      <a:pt x="382" y="120"/>
                      <a:pt x="382" y="108"/>
                    </a:cubicBezTo>
                    <a:cubicBezTo>
                      <a:pt x="370" y="72"/>
                      <a:pt x="358" y="60"/>
                      <a:pt x="322" y="48"/>
                    </a:cubicBezTo>
                    <a:cubicBezTo>
                      <a:pt x="310" y="25"/>
                      <a:pt x="298" y="25"/>
                      <a:pt x="275" y="13"/>
                    </a:cubicBezTo>
                    <a:cubicBezTo>
                      <a:pt x="251" y="1"/>
                      <a:pt x="239" y="1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4" name="Google Shape;3214;p45"/>
              <p:cNvSpPr/>
              <p:nvPr/>
            </p:nvSpPr>
            <p:spPr>
              <a:xfrm>
                <a:off x="6706230" y="598436"/>
                <a:ext cx="1674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99" extrusionOk="0">
                    <a:moveTo>
                      <a:pt x="191" y="1"/>
                    </a:moveTo>
                    <a:cubicBezTo>
                      <a:pt x="0" y="1"/>
                      <a:pt x="0" y="299"/>
                      <a:pt x="191" y="299"/>
                    </a:cubicBezTo>
                    <a:cubicBezTo>
                      <a:pt x="370" y="299"/>
                      <a:pt x="37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5" name="Google Shape;3215;p45"/>
              <p:cNvSpPr/>
              <p:nvPr/>
            </p:nvSpPr>
            <p:spPr>
              <a:xfrm>
                <a:off x="6546247" y="25962"/>
                <a:ext cx="22668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77" extrusionOk="0">
                    <a:moveTo>
                      <a:pt x="246" y="0"/>
                    </a:moveTo>
                    <a:cubicBezTo>
                      <a:pt x="192" y="0"/>
                      <a:pt x="138" y="18"/>
                      <a:pt x="96" y="57"/>
                    </a:cubicBezTo>
                    <a:cubicBezTo>
                      <a:pt x="0" y="152"/>
                      <a:pt x="0" y="307"/>
                      <a:pt x="84" y="391"/>
                    </a:cubicBezTo>
                    <a:lnTo>
                      <a:pt x="96" y="402"/>
                    </a:lnTo>
                    <a:cubicBezTo>
                      <a:pt x="143" y="454"/>
                      <a:pt x="203" y="476"/>
                      <a:pt x="262" y="476"/>
                    </a:cubicBezTo>
                    <a:cubicBezTo>
                      <a:pt x="383" y="476"/>
                      <a:pt x="500" y="383"/>
                      <a:pt x="500" y="248"/>
                    </a:cubicBezTo>
                    <a:cubicBezTo>
                      <a:pt x="500" y="98"/>
                      <a:pt x="372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6" name="Google Shape;3216;p45"/>
              <p:cNvSpPr/>
              <p:nvPr/>
            </p:nvSpPr>
            <p:spPr>
              <a:xfrm>
                <a:off x="6492361" y="-8"/>
                <a:ext cx="178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70" extrusionOk="0">
                    <a:moveTo>
                      <a:pt x="144" y="0"/>
                    </a:moveTo>
                    <a:cubicBezTo>
                      <a:pt x="120" y="0"/>
                      <a:pt x="108" y="12"/>
                      <a:pt x="96" y="12"/>
                    </a:cubicBezTo>
                    <a:cubicBezTo>
                      <a:pt x="84" y="24"/>
                      <a:pt x="60" y="24"/>
                      <a:pt x="48" y="48"/>
                    </a:cubicBezTo>
                    <a:cubicBezTo>
                      <a:pt x="36" y="60"/>
                      <a:pt x="36" y="72"/>
                      <a:pt x="25" y="83"/>
                    </a:cubicBezTo>
                    <a:cubicBezTo>
                      <a:pt x="25" y="107"/>
                      <a:pt x="1" y="119"/>
                      <a:pt x="1" y="131"/>
                    </a:cubicBezTo>
                    <a:lnTo>
                      <a:pt x="1" y="179"/>
                    </a:lnTo>
                    <a:cubicBezTo>
                      <a:pt x="1" y="203"/>
                      <a:pt x="1" y="226"/>
                      <a:pt x="25" y="250"/>
                    </a:cubicBezTo>
                    <a:cubicBezTo>
                      <a:pt x="25" y="262"/>
                      <a:pt x="36" y="286"/>
                      <a:pt x="48" y="298"/>
                    </a:cubicBezTo>
                    <a:cubicBezTo>
                      <a:pt x="60" y="310"/>
                      <a:pt x="60" y="322"/>
                      <a:pt x="84" y="322"/>
                    </a:cubicBezTo>
                    <a:cubicBezTo>
                      <a:pt x="96" y="345"/>
                      <a:pt x="108" y="345"/>
                      <a:pt x="120" y="357"/>
                    </a:cubicBezTo>
                    <a:cubicBezTo>
                      <a:pt x="144" y="369"/>
                      <a:pt x="155" y="369"/>
                      <a:pt x="167" y="369"/>
                    </a:cubicBezTo>
                    <a:lnTo>
                      <a:pt x="215" y="369"/>
                    </a:lnTo>
                    <a:cubicBezTo>
                      <a:pt x="227" y="369"/>
                      <a:pt x="239" y="369"/>
                      <a:pt x="263" y="357"/>
                    </a:cubicBezTo>
                    <a:cubicBezTo>
                      <a:pt x="275" y="357"/>
                      <a:pt x="286" y="345"/>
                      <a:pt x="298" y="322"/>
                    </a:cubicBezTo>
                    <a:lnTo>
                      <a:pt x="346" y="286"/>
                    </a:lnTo>
                    <a:cubicBezTo>
                      <a:pt x="358" y="262"/>
                      <a:pt x="358" y="250"/>
                      <a:pt x="382" y="238"/>
                    </a:cubicBezTo>
                    <a:cubicBezTo>
                      <a:pt x="394" y="203"/>
                      <a:pt x="394" y="191"/>
                      <a:pt x="394" y="167"/>
                    </a:cubicBezTo>
                    <a:cubicBezTo>
                      <a:pt x="394" y="143"/>
                      <a:pt x="394" y="131"/>
                      <a:pt x="382" y="107"/>
                    </a:cubicBezTo>
                    <a:cubicBezTo>
                      <a:pt x="382" y="83"/>
                      <a:pt x="358" y="72"/>
                      <a:pt x="346" y="60"/>
                    </a:cubicBezTo>
                    <a:cubicBezTo>
                      <a:pt x="334" y="48"/>
                      <a:pt x="298" y="24"/>
                      <a:pt x="286" y="12"/>
                    </a:cubicBezTo>
                    <a:cubicBezTo>
                      <a:pt x="275" y="12"/>
                      <a:pt x="263" y="12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3217" name="Google Shape;3217;p45"/>
          <p:cNvGrpSpPr/>
          <p:nvPr/>
        </p:nvGrpSpPr>
        <p:grpSpPr>
          <a:xfrm>
            <a:off x="168070" y="1412072"/>
            <a:ext cx="1177875" cy="2815580"/>
            <a:chOff x="-102863" y="1188555"/>
            <a:chExt cx="1177875" cy="2815580"/>
          </a:xfrm>
        </p:grpSpPr>
        <p:grpSp>
          <p:nvGrpSpPr>
            <p:cNvPr id="3218" name="Google Shape;3218;p45"/>
            <p:cNvGrpSpPr/>
            <p:nvPr/>
          </p:nvGrpSpPr>
          <p:grpSpPr>
            <a:xfrm>
              <a:off x="186467" y="3268871"/>
              <a:ext cx="695848" cy="735264"/>
              <a:chOff x="-2122300" y="1680850"/>
              <a:chExt cx="139025" cy="146900"/>
            </a:xfrm>
          </p:grpSpPr>
          <p:sp>
            <p:nvSpPr>
              <p:cNvPr id="3219" name="Google Shape;3219;p45"/>
              <p:cNvSpPr/>
              <p:nvPr/>
            </p:nvSpPr>
            <p:spPr>
              <a:xfrm>
                <a:off x="-2122300" y="1764625"/>
                <a:ext cx="77425" cy="63125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2525" extrusionOk="0">
                    <a:moveTo>
                      <a:pt x="239" y="1"/>
                    </a:moveTo>
                    <a:lnTo>
                      <a:pt x="143" y="132"/>
                    </a:lnTo>
                    <a:cubicBezTo>
                      <a:pt x="0" y="322"/>
                      <a:pt x="48" y="608"/>
                      <a:pt x="250" y="763"/>
                    </a:cubicBezTo>
                    <a:lnTo>
                      <a:pt x="2751" y="2525"/>
                    </a:lnTo>
                    <a:lnTo>
                      <a:pt x="3096" y="2037"/>
                    </a:lnTo>
                    <a:lnTo>
                      <a:pt x="23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0" name="Google Shape;3220;p45"/>
              <p:cNvSpPr/>
              <p:nvPr/>
            </p:nvSpPr>
            <p:spPr>
              <a:xfrm>
                <a:off x="-2119025" y="1762250"/>
                <a:ext cx="75625" cy="61950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478" extrusionOk="0">
                    <a:moveTo>
                      <a:pt x="239" y="1"/>
                    </a:moveTo>
                    <a:lnTo>
                      <a:pt x="155" y="143"/>
                    </a:lnTo>
                    <a:cubicBezTo>
                      <a:pt x="0" y="334"/>
                      <a:pt x="48" y="620"/>
                      <a:pt x="250" y="763"/>
                    </a:cubicBezTo>
                    <a:lnTo>
                      <a:pt x="2667" y="2477"/>
                    </a:lnTo>
                    <a:lnTo>
                      <a:pt x="3025" y="1977"/>
                    </a:lnTo>
                    <a:lnTo>
                      <a:pt x="23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1" name="Google Shape;3221;p45"/>
              <p:cNvSpPr/>
              <p:nvPr/>
            </p:nvSpPr>
            <p:spPr>
              <a:xfrm>
                <a:off x="-2114850" y="1681875"/>
                <a:ext cx="131575" cy="137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5514" extrusionOk="0">
                    <a:moveTo>
                      <a:pt x="2548" y="1"/>
                    </a:moveTo>
                    <a:lnTo>
                      <a:pt x="1834" y="1013"/>
                    </a:lnTo>
                    <a:lnTo>
                      <a:pt x="1417" y="1608"/>
                    </a:lnTo>
                    <a:lnTo>
                      <a:pt x="893" y="2346"/>
                    </a:lnTo>
                    <a:lnTo>
                      <a:pt x="429" y="2977"/>
                    </a:lnTo>
                    <a:lnTo>
                      <a:pt x="0" y="3597"/>
                    </a:lnTo>
                    <a:lnTo>
                      <a:pt x="691" y="4073"/>
                    </a:lnTo>
                    <a:lnTo>
                      <a:pt x="1369" y="4561"/>
                    </a:lnTo>
                    <a:lnTo>
                      <a:pt x="2048" y="5037"/>
                    </a:lnTo>
                    <a:lnTo>
                      <a:pt x="2727" y="5513"/>
                    </a:lnTo>
                    <a:lnTo>
                      <a:pt x="3167" y="4882"/>
                    </a:lnTo>
                    <a:lnTo>
                      <a:pt x="3703" y="4144"/>
                    </a:lnTo>
                    <a:lnTo>
                      <a:pt x="4132" y="3537"/>
                    </a:lnTo>
                    <a:lnTo>
                      <a:pt x="4655" y="2787"/>
                    </a:lnTo>
                    <a:lnTo>
                      <a:pt x="5156" y="2084"/>
                    </a:lnTo>
                    <a:lnTo>
                      <a:pt x="5263" y="1942"/>
                    </a:lnTo>
                    <a:lnTo>
                      <a:pt x="4727" y="1572"/>
                    </a:lnTo>
                    <a:lnTo>
                      <a:pt x="4274" y="1227"/>
                    </a:lnTo>
                    <a:lnTo>
                      <a:pt x="3524" y="703"/>
                    </a:lnTo>
                    <a:lnTo>
                      <a:pt x="254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2" name="Google Shape;3222;p45"/>
              <p:cNvSpPr/>
              <p:nvPr/>
            </p:nvSpPr>
            <p:spPr>
              <a:xfrm>
                <a:off x="-2092825" y="1705100"/>
                <a:ext cx="87825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3680" extrusionOk="0">
                    <a:moveTo>
                      <a:pt x="1691" y="1"/>
                    </a:moveTo>
                    <a:lnTo>
                      <a:pt x="1215" y="667"/>
                    </a:lnTo>
                    <a:lnTo>
                      <a:pt x="929" y="1072"/>
                    </a:lnTo>
                    <a:lnTo>
                      <a:pt x="595" y="1548"/>
                    </a:lnTo>
                    <a:lnTo>
                      <a:pt x="274" y="1977"/>
                    </a:lnTo>
                    <a:lnTo>
                      <a:pt x="0" y="2382"/>
                    </a:lnTo>
                    <a:lnTo>
                      <a:pt x="441" y="2703"/>
                    </a:lnTo>
                    <a:lnTo>
                      <a:pt x="905" y="3037"/>
                    </a:lnTo>
                    <a:lnTo>
                      <a:pt x="1369" y="3346"/>
                    </a:lnTo>
                    <a:lnTo>
                      <a:pt x="1810" y="3680"/>
                    </a:lnTo>
                    <a:lnTo>
                      <a:pt x="2108" y="3263"/>
                    </a:lnTo>
                    <a:lnTo>
                      <a:pt x="2465" y="2751"/>
                    </a:lnTo>
                    <a:lnTo>
                      <a:pt x="2751" y="2346"/>
                    </a:lnTo>
                    <a:lnTo>
                      <a:pt x="3108" y="1846"/>
                    </a:lnTo>
                    <a:lnTo>
                      <a:pt x="3429" y="1382"/>
                    </a:lnTo>
                    <a:lnTo>
                      <a:pt x="3513" y="1275"/>
                    </a:lnTo>
                    <a:lnTo>
                      <a:pt x="3155" y="1024"/>
                    </a:lnTo>
                    <a:lnTo>
                      <a:pt x="2834" y="798"/>
                    </a:lnTo>
                    <a:lnTo>
                      <a:pt x="2346" y="465"/>
                    </a:lnTo>
                    <a:lnTo>
                      <a:pt x="169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3" name="Google Shape;3223;p45"/>
              <p:cNvSpPr/>
              <p:nvPr/>
            </p:nvSpPr>
            <p:spPr>
              <a:xfrm>
                <a:off x="-2120825" y="1680975"/>
                <a:ext cx="73550" cy="93800"/>
              </a:xfrm>
              <a:custGeom>
                <a:avLst/>
                <a:gdLst/>
                <a:ahLst/>
                <a:cxnLst/>
                <a:rect l="l" t="t" r="r" b="b"/>
                <a:pathLst>
                  <a:path w="2942" h="3752" extrusionOk="0">
                    <a:moveTo>
                      <a:pt x="2665" y="1"/>
                    </a:moveTo>
                    <a:cubicBezTo>
                      <a:pt x="2605" y="1"/>
                      <a:pt x="2540" y="30"/>
                      <a:pt x="2501" y="84"/>
                    </a:cubicBezTo>
                    <a:lnTo>
                      <a:pt x="1" y="3609"/>
                    </a:lnTo>
                    <a:cubicBezTo>
                      <a:pt x="31" y="3579"/>
                      <a:pt x="66" y="3567"/>
                      <a:pt x="100" y="3567"/>
                    </a:cubicBezTo>
                    <a:cubicBezTo>
                      <a:pt x="147" y="3567"/>
                      <a:pt x="193" y="3588"/>
                      <a:pt x="227" y="3609"/>
                    </a:cubicBezTo>
                    <a:lnTo>
                      <a:pt x="418" y="3752"/>
                    </a:lnTo>
                    <a:lnTo>
                      <a:pt x="2942" y="156"/>
                    </a:lnTo>
                    <a:lnTo>
                      <a:pt x="2751" y="25"/>
                    </a:lnTo>
                    <a:cubicBezTo>
                      <a:pt x="2727" y="9"/>
                      <a:pt x="2697" y="1"/>
                      <a:pt x="26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4" name="Google Shape;3224;p45"/>
              <p:cNvSpPr/>
              <p:nvPr/>
            </p:nvSpPr>
            <p:spPr>
              <a:xfrm>
                <a:off x="-2120525" y="1680850"/>
                <a:ext cx="71175" cy="90350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3614" extrusionOk="0">
                    <a:moveTo>
                      <a:pt x="2666" y="0"/>
                    </a:moveTo>
                    <a:cubicBezTo>
                      <a:pt x="2605" y="0"/>
                      <a:pt x="2540" y="35"/>
                      <a:pt x="2501" y="89"/>
                    </a:cubicBezTo>
                    <a:lnTo>
                      <a:pt x="1" y="3614"/>
                    </a:lnTo>
                    <a:cubicBezTo>
                      <a:pt x="25" y="3602"/>
                      <a:pt x="49" y="3590"/>
                      <a:pt x="60" y="3578"/>
                    </a:cubicBezTo>
                    <a:cubicBezTo>
                      <a:pt x="358" y="3066"/>
                      <a:pt x="2013" y="923"/>
                      <a:pt x="2846" y="89"/>
                    </a:cubicBezTo>
                    <a:lnTo>
                      <a:pt x="2751" y="30"/>
                    </a:lnTo>
                    <a:cubicBezTo>
                      <a:pt x="2727" y="10"/>
                      <a:pt x="2697" y="0"/>
                      <a:pt x="2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3225" name="Google Shape;3225;p45"/>
            <p:cNvGrpSpPr/>
            <p:nvPr/>
          </p:nvGrpSpPr>
          <p:grpSpPr>
            <a:xfrm rot="4621276">
              <a:off x="-618592" y="1993780"/>
              <a:ext cx="2209332" cy="699554"/>
              <a:chOff x="676459" y="2747475"/>
              <a:chExt cx="2209227" cy="699520"/>
            </a:xfrm>
          </p:grpSpPr>
          <p:sp>
            <p:nvSpPr>
              <p:cNvPr id="3226" name="Google Shape;3226;p45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7" name="Google Shape;3227;p45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8" name="Google Shape;3228;p45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9" name="Google Shape;3229;p45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0" name="Google Shape;3230;p45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1" name="Google Shape;3231;p45"/>
              <p:cNvSpPr/>
              <p:nvPr/>
            </p:nvSpPr>
            <p:spPr>
              <a:xfrm>
                <a:off x="1245649" y="29663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2" name="Google Shape;3232;p45"/>
              <p:cNvSpPr/>
              <p:nvPr/>
            </p:nvSpPr>
            <p:spPr>
              <a:xfrm>
                <a:off x="1259675" y="29135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3" name="Google Shape;3233;p45"/>
              <p:cNvSpPr/>
              <p:nvPr/>
            </p:nvSpPr>
            <p:spPr>
              <a:xfrm>
                <a:off x="1172399" y="29404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4" name="Google Shape;3234;p45"/>
              <p:cNvSpPr/>
              <p:nvPr/>
            </p:nvSpPr>
            <p:spPr>
              <a:xfrm>
                <a:off x="1143850" y="28526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5" name="Google Shape;3235;p45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6" name="Google Shape;3236;p45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7" name="Google Shape;3237;p45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8" name="Google Shape;3238;p45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9" name="Google Shape;3239;p45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0" name="Google Shape;3240;p45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1" name="Google Shape;3241;p45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2" name="Google Shape;3242;p45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3" name="Google Shape;3243;p45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4" name="Google Shape;3244;p45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5" name="Google Shape;3245;p45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6" name="Google Shape;3246;p45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7" name="Google Shape;3247;p45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sp>
        <p:nvSpPr>
          <p:cNvPr id="100" name="Google Shape;1881;p35"/>
          <p:cNvSpPr txBox="1">
            <a:spLocks noGrp="1"/>
          </p:cNvSpPr>
          <p:nvPr>
            <p:ph type="title"/>
          </p:nvPr>
        </p:nvSpPr>
        <p:spPr>
          <a:xfrm>
            <a:off x="1415166" y="72763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76A2"/>
                </a:solidFill>
                <a:latin typeface="+mj-lt"/>
              </a:rPr>
              <a:t>B</a:t>
            </a:r>
            <a:r>
              <a:rPr lang="en-US" sz="2800">
                <a:solidFill>
                  <a:srgbClr val="FF76A2"/>
                </a:solidFill>
                <a:latin typeface="+mj-lt"/>
              </a:rPr>
              <a:t>ài đọc nhạc số 1</a:t>
            </a:r>
            <a:endParaRPr sz="2800" dirty="0">
              <a:solidFill>
                <a:srgbClr val="FF76A2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72589F-9B5B-4686-90E6-EEEE52EE4A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20" t="34955" r="3270" b="17799"/>
          <a:stretch/>
        </p:blipFill>
        <p:spPr>
          <a:xfrm>
            <a:off x="1554356" y="1979433"/>
            <a:ext cx="5838068" cy="1645105"/>
          </a:xfrm>
          <a:prstGeom prst="rect">
            <a:avLst/>
          </a:prstGeom>
        </p:spPr>
      </p:pic>
      <p:sp>
        <p:nvSpPr>
          <p:cNvPr id="95" name="Heart 94">
            <a:extLst>
              <a:ext uri="{FF2B5EF4-FFF2-40B4-BE49-F238E27FC236}">
                <a16:creationId xmlns:a16="http://schemas.microsoft.com/office/drawing/2014/main" id="{E290CC4A-788E-4D12-8C25-B3B8F1030CF5}"/>
              </a:ext>
            </a:extLst>
          </p:cNvPr>
          <p:cNvSpPr/>
          <p:nvPr/>
        </p:nvSpPr>
        <p:spPr>
          <a:xfrm>
            <a:off x="86949" y="4516532"/>
            <a:ext cx="609902" cy="542143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6</a:t>
            </a:r>
          </a:p>
        </p:txBody>
      </p:sp>
      <p:sp>
        <p:nvSpPr>
          <p:cNvPr id="3" name="TextBox 2">
            <a:hlinkClick r:id="rId6"/>
            <a:extLst>
              <a:ext uri="{FF2B5EF4-FFF2-40B4-BE49-F238E27FC236}">
                <a16:creationId xmlns:a16="http://schemas.microsoft.com/office/drawing/2014/main" id="{D72BC5B6-9441-2850-2B99-52C418F0E8F1}"/>
              </a:ext>
            </a:extLst>
          </p:cNvPr>
          <p:cNvSpPr txBox="1"/>
          <p:nvPr/>
        </p:nvSpPr>
        <p:spPr>
          <a:xfrm>
            <a:off x="2260782" y="4187485"/>
            <a:ext cx="64094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n6GTAYKJrjM</a:t>
            </a:r>
            <a:endParaRPr lang="en-GB" dirty="0"/>
          </a:p>
        </p:txBody>
      </p:sp>
      <p:pic>
        <p:nvPicPr>
          <p:cNvPr id="2" name="BÀI ĐỌC NHẠC SỐ 1 (Ghép cả bài) - CHỦ ĐỀ 1 - LỚP 6">
            <a:hlinkClick r:id="" action="ppaction://media"/>
            <a:extLst>
              <a:ext uri="{FF2B5EF4-FFF2-40B4-BE49-F238E27FC236}">
                <a16:creationId xmlns:a16="http://schemas.microsoft.com/office/drawing/2014/main" id="{45127C17-5049-4F8E-ACA7-2B8C5EB81B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1185" y="455192"/>
            <a:ext cx="1559870" cy="140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2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Google Shape;2209;p38"/>
          <p:cNvSpPr/>
          <p:nvPr/>
        </p:nvSpPr>
        <p:spPr>
          <a:xfrm flipH="1">
            <a:off x="6833808" y="3466036"/>
            <a:ext cx="2347130" cy="1720398"/>
          </a:xfrm>
          <a:custGeom>
            <a:avLst/>
            <a:gdLst/>
            <a:ahLst/>
            <a:cxnLst/>
            <a:rect l="l" t="t" r="r" b="b"/>
            <a:pathLst>
              <a:path w="51876" h="33283" extrusionOk="0">
                <a:moveTo>
                  <a:pt x="9463" y="0"/>
                </a:moveTo>
                <a:cubicBezTo>
                  <a:pt x="9333" y="0"/>
                  <a:pt x="9203" y="14"/>
                  <a:pt x="9073" y="43"/>
                </a:cubicBezTo>
                <a:cubicBezTo>
                  <a:pt x="8216" y="222"/>
                  <a:pt x="7620" y="1043"/>
                  <a:pt x="7239" y="1853"/>
                </a:cubicBezTo>
                <a:cubicBezTo>
                  <a:pt x="6358" y="3746"/>
                  <a:pt x="6168" y="5877"/>
                  <a:pt x="6227" y="7949"/>
                </a:cubicBezTo>
                <a:cubicBezTo>
                  <a:pt x="6334" y="12199"/>
                  <a:pt x="7454" y="16426"/>
                  <a:pt x="9442" y="20176"/>
                </a:cubicBezTo>
                <a:cubicBezTo>
                  <a:pt x="7525" y="17259"/>
                  <a:pt x="4644" y="14950"/>
                  <a:pt x="1346" y="13783"/>
                </a:cubicBezTo>
                <a:cubicBezTo>
                  <a:pt x="917" y="13616"/>
                  <a:pt x="441" y="13497"/>
                  <a:pt x="0" y="13497"/>
                </a:cubicBezTo>
                <a:lnTo>
                  <a:pt x="0" y="32726"/>
                </a:lnTo>
                <a:cubicBezTo>
                  <a:pt x="3322" y="33011"/>
                  <a:pt x="6680" y="33059"/>
                  <a:pt x="10025" y="33154"/>
                </a:cubicBezTo>
                <a:cubicBezTo>
                  <a:pt x="12938" y="33235"/>
                  <a:pt x="15844" y="33283"/>
                  <a:pt x="18753" y="33283"/>
                </a:cubicBezTo>
                <a:cubicBezTo>
                  <a:pt x="20126" y="33283"/>
                  <a:pt x="21498" y="33272"/>
                  <a:pt x="22872" y="33249"/>
                </a:cubicBezTo>
                <a:cubicBezTo>
                  <a:pt x="23753" y="33237"/>
                  <a:pt x="24622" y="33214"/>
                  <a:pt x="25504" y="33190"/>
                </a:cubicBezTo>
                <a:cubicBezTo>
                  <a:pt x="31611" y="33011"/>
                  <a:pt x="37719" y="32761"/>
                  <a:pt x="43827" y="32321"/>
                </a:cubicBezTo>
                <a:cubicBezTo>
                  <a:pt x="45399" y="32202"/>
                  <a:pt x="47030" y="32130"/>
                  <a:pt x="48590" y="31880"/>
                </a:cubicBezTo>
                <a:cubicBezTo>
                  <a:pt x="49316" y="31761"/>
                  <a:pt x="50459" y="31547"/>
                  <a:pt x="50995" y="31035"/>
                </a:cubicBezTo>
                <a:cubicBezTo>
                  <a:pt x="51876" y="30201"/>
                  <a:pt x="50840" y="25748"/>
                  <a:pt x="50483" y="24570"/>
                </a:cubicBezTo>
                <a:cubicBezTo>
                  <a:pt x="50245" y="23784"/>
                  <a:pt x="49804" y="22927"/>
                  <a:pt x="49018" y="22724"/>
                </a:cubicBezTo>
                <a:cubicBezTo>
                  <a:pt x="48901" y="22694"/>
                  <a:pt x="48782" y="22680"/>
                  <a:pt x="48663" y="22680"/>
                </a:cubicBezTo>
                <a:cubicBezTo>
                  <a:pt x="48175" y="22680"/>
                  <a:pt x="47679" y="22911"/>
                  <a:pt x="47268" y="23189"/>
                </a:cubicBezTo>
                <a:cubicBezTo>
                  <a:pt x="46220" y="23879"/>
                  <a:pt x="45387" y="24879"/>
                  <a:pt x="44899" y="26022"/>
                </a:cubicBezTo>
                <a:cubicBezTo>
                  <a:pt x="45625" y="23974"/>
                  <a:pt x="45875" y="21724"/>
                  <a:pt x="45613" y="19557"/>
                </a:cubicBezTo>
                <a:cubicBezTo>
                  <a:pt x="45458" y="18367"/>
                  <a:pt x="45161" y="17176"/>
                  <a:pt x="44542" y="16164"/>
                </a:cubicBezTo>
                <a:cubicBezTo>
                  <a:pt x="44125" y="15473"/>
                  <a:pt x="43458" y="14819"/>
                  <a:pt x="42649" y="14807"/>
                </a:cubicBezTo>
                <a:cubicBezTo>
                  <a:pt x="42635" y="14806"/>
                  <a:pt x="42621" y="14806"/>
                  <a:pt x="42607" y="14806"/>
                </a:cubicBezTo>
                <a:cubicBezTo>
                  <a:pt x="42159" y="14806"/>
                  <a:pt x="41744" y="14993"/>
                  <a:pt x="41375" y="15235"/>
                </a:cubicBezTo>
                <a:cubicBezTo>
                  <a:pt x="39922" y="16200"/>
                  <a:pt x="39243" y="17962"/>
                  <a:pt x="38993" y="19676"/>
                </a:cubicBezTo>
                <a:cubicBezTo>
                  <a:pt x="38779" y="21129"/>
                  <a:pt x="38815" y="22629"/>
                  <a:pt x="39089" y="24082"/>
                </a:cubicBezTo>
                <a:cubicBezTo>
                  <a:pt x="38755" y="22986"/>
                  <a:pt x="38196" y="21962"/>
                  <a:pt x="37469" y="21081"/>
                </a:cubicBezTo>
                <a:cubicBezTo>
                  <a:pt x="37350" y="20938"/>
                  <a:pt x="37207" y="20784"/>
                  <a:pt x="37029" y="20724"/>
                </a:cubicBezTo>
                <a:cubicBezTo>
                  <a:pt x="36980" y="20712"/>
                  <a:pt x="36930" y="20706"/>
                  <a:pt x="36880" y="20706"/>
                </a:cubicBezTo>
                <a:cubicBezTo>
                  <a:pt x="36540" y="20706"/>
                  <a:pt x="36190" y="20974"/>
                  <a:pt x="36076" y="21296"/>
                </a:cubicBezTo>
                <a:cubicBezTo>
                  <a:pt x="35695" y="22272"/>
                  <a:pt x="35481" y="23141"/>
                  <a:pt x="35398" y="24415"/>
                </a:cubicBezTo>
                <a:cubicBezTo>
                  <a:pt x="35326" y="23867"/>
                  <a:pt x="35195" y="21772"/>
                  <a:pt x="35076" y="21236"/>
                </a:cubicBezTo>
                <a:cubicBezTo>
                  <a:pt x="34802" y="19974"/>
                  <a:pt x="34421" y="18736"/>
                  <a:pt x="33993" y="17533"/>
                </a:cubicBezTo>
                <a:cubicBezTo>
                  <a:pt x="33731" y="16795"/>
                  <a:pt x="33421" y="16081"/>
                  <a:pt x="32993" y="15450"/>
                </a:cubicBezTo>
                <a:cubicBezTo>
                  <a:pt x="32677" y="14976"/>
                  <a:pt x="32175" y="14381"/>
                  <a:pt x="31561" y="14381"/>
                </a:cubicBezTo>
                <a:cubicBezTo>
                  <a:pt x="31481" y="14381"/>
                  <a:pt x="31398" y="14392"/>
                  <a:pt x="31314" y="14414"/>
                </a:cubicBezTo>
                <a:cubicBezTo>
                  <a:pt x="31171" y="14461"/>
                  <a:pt x="31040" y="14521"/>
                  <a:pt x="30921" y="14592"/>
                </a:cubicBezTo>
                <a:cubicBezTo>
                  <a:pt x="30909" y="14616"/>
                  <a:pt x="30897" y="14616"/>
                  <a:pt x="30897" y="14628"/>
                </a:cubicBezTo>
                <a:cubicBezTo>
                  <a:pt x="29266" y="16700"/>
                  <a:pt x="28540" y="19450"/>
                  <a:pt x="28921" y="22058"/>
                </a:cubicBezTo>
                <a:cubicBezTo>
                  <a:pt x="28468" y="20295"/>
                  <a:pt x="28671" y="18426"/>
                  <a:pt x="28254" y="16652"/>
                </a:cubicBezTo>
                <a:cubicBezTo>
                  <a:pt x="27853" y="14945"/>
                  <a:pt x="26547" y="13215"/>
                  <a:pt x="24826" y="13215"/>
                </a:cubicBezTo>
                <a:cubicBezTo>
                  <a:pt x="24759" y="13215"/>
                  <a:pt x="24691" y="13218"/>
                  <a:pt x="24622" y="13223"/>
                </a:cubicBezTo>
                <a:cubicBezTo>
                  <a:pt x="23420" y="13330"/>
                  <a:pt x="22408" y="14318"/>
                  <a:pt x="21967" y="15450"/>
                </a:cubicBezTo>
                <a:lnTo>
                  <a:pt x="21872" y="15712"/>
                </a:lnTo>
                <a:cubicBezTo>
                  <a:pt x="21765" y="14938"/>
                  <a:pt x="21574" y="14176"/>
                  <a:pt x="21289" y="13461"/>
                </a:cubicBezTo>
                <a:cubicBezTo>
                  <a:pt x="20959" y="12616"/>
                  <a:pt x="20219" y="11700"/>
                  <a:pt x="19386" y="11700"/>
                </a:cubicBezTo>
                <a:cubicBezTo>
                  <a:pt x="19256" y="11700"/>
                  <a:pt x="19124" y="11722"/>
                  <a:pt x="18991" y="11771"/>
                </a:cubicBezTo>
                <a:cubicBezTo>
                  <a:pt x="18372" y="11997"/>
                  <a:pt x="18062" y="12652"/>
                  <a:pt x="17860" y="13259"/>
                </a:cubicBezTo>
                <a:cubicBezTo>
                  <a:pt x="17360" y="14711"/>
                  <a:pt x="17157" y="16259"/>
                  <a:pt x="17264" y="17795"/>
                </a:cubicBezTo>
                <a:cubicBezTo>
                  <a:pt x="16610" y="13628"/>
                  <a:pt x="15562" y="9520"/>
                  <a:pt x="14145" y="5532"/>
                </a:cubicBezTo>
                <a:cubicBezTo>
                  <a:pt x="13490" y="3662"/>
                  <a:pt x="12657" y="1710"/>
                  <a:pt x="11026" y="579"/>
                </a:cubicBezTo>
                <a:cubicBezTo>
                  <a:pt x="10562" y="250"/>
                  <a:pt x="10020" y="0"/>
                  <a:pt x="9463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2214" name="Google Shape;2214;p38"/>
          <p:cNvGrpSpPr/>
          <p:nvPr/>
        </p:nvGrpSpPr>
        <p:grpSpPr>
          <a:xfrm flipH="1">
            <a:off x="146158" y="476054"/>
            <a:ext cx="871283" cy="493034"/>
            <a:chOff x="6499193" y="92109"/>
            <a:chExt cx="871283" cy="493034"/>
          </a:xfrm>
        </p:grpSpPr>
        <p:sp>
          <p:nvSpPr>
            <p:cNvPr id="2215" name="Google Shape;2215;p38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16" name="Google Shape;2216;p38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17" name="Google Shape;2217;p38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18" name="Google Shape;2218;p38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19" name="Google Shape;2219;p38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20" name="Google Shape;2220;p38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21" name="Google Shape;2221;p38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22" name="Google Shape;2222;p38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23" name="Google Shape;2223;p38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2234" name="Google Shape;2234;p38"/>
          <p:cNvGrpSpPr/>
          <p:nvPr/>
        </p:nvGrpSpPr>
        <p:grpSpPr>
          <a:xfrm flipH="1">
            <a:off x="948593" y="1605142"/>
            <a:ext cx="430453" cy="905562"/>
            <a:chOff x="6492361" y="-8"/>
            <a:chExt cx="430453" cy="905562"/>
          </a:xfrm>
        </p:grpSpPr>
        <p:sp>
          <p:nvSpPr>
            <p:cNvPr id="2235" name="Google Shape;2235;p38"/>
            <p:cNvSpPr/>
            <p:nvPr/>
          </p:nvSpPr>
          <p:spPr>
            <a:xfrm>
              <a:off x="6721296" y="229063"/>
              <a:ext cx="20541" cy="19682"/>
            </a:xfrm>
            <a:custGeom>
              <a:avLst/>
              <a:gdLst/>
              <a:ahLst/>
              <a:cxnLst/>
              <a:rect l="l" t="t" r="r" b="b"/>
              <a:pathLst>
                <a:path w="454" h="435" extrusionOk="0">
                  <a:moveTo>
                    <a:pt x="227" y="0"/>
                  </a:moveTo>
                  <a:cubicBezTo>
                    <a:pt x="209" y="0"/>
                    <a:pt x="191" y="3"/>
                    <a:pt x="168" y="9"/>
                  </a:cubicBezTo>
                  <a:cubicBezTo>
                    <a:pt x="144" y="21"/>
                    <a:pt x="96" y="45"/>
                    <a:pt x="84" y="69"/>
                  </a:cubicBezTo>
                  <a:cubicBezTo>
                    <a:pt x="48" y="104"/>
                    <a:pt x="37" y="128"/>
                    <a:pt x="25" y="164"/>
                  </a:cubicBezTo>
                  <a:lnTo>
                    <a:pt x="25" y="188"/>
                  </a:lnTo>
                  <a:cubicBezTo>
                    <a:pt x="1" y="223"/>
                    <a:pt x="1" y="259"/>
                    <a:pt x="25" y="295"/>
                  </a:cubicBezTo>
                  <a:lnTo>
                    <a:pt x="60" y="378"/>
                  </a:lnTo>
                  <a:cubicBezTo>
                    <a:pt x="96" y="414"/>
                    <a:pt x="120" y="426"/>
                    <a:pt x="156" y="426"/>
                  </a:cubicBezTo>
                  <a:cubicBezTo>
                    <a:pt x="168" y="432"/>
                    <a:pt x="185" y="435"/>
                    <a:pt x="205" y="435"/>
                  </a:cubicBezTo>
                  <a:cubicBezTo>
                    <a:pt x="224" y="435"/>
                    <a:pt x="245" y="432"/>
                    <a:pt x="263" y="426"/>
                  </a:cubicBezTo>
                  <a:lnTo>
                    <a:pt x="287" y="426"/>
                  </a:lnTo>
                  <a:cubicBezTo>
                    <a:pt x="322" y="414"/>
                    <a:pt x="358" y="402"/>
                    <a:pt x="382" y="366"/>
                  </a:cubicBezTo>
                  <a:cubicBezTo>
                    <a:pt x="406" y="343"/>
                    <a:pt x="418" y="307"/>
                    <a:pt x="441" y="283"/>
                  </a:cubicBezTo>
                  <a:cubicBezTo>
                    <a:pt x="453" y="235"/>
                    <a:pt x="453" y="200"/>
                    <a:pt x="441" y="164"/>
                  </a:cubicBezTo>
                  <a:cubicBezTo>
                    <a:pt x="418" y="128"/>
                    <a:pt x="406" y="81"/>
                    <a:pt x="382" y="69"/>
                  </a:cubicBezTo>
                  <a:cubicBezTo>
                    <a:pt x="346" y="33"/>
                    <a:pt x="322" y="21"/>
                    <a:pt x="287" y="9"/>
                  </a:cubicBezTo>
                  <a:cubicBezTo>
                    <a:pt x="263" y="3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36" name="Google Shape;2236;p38"/>
            <p:cNvSpPr/>
            <p:nvPr/>
          </p:nvSpPr>
          <p:spPr>
            <a:xfrm>
              <a:off x="6674966" y="197121"/>
              <a:ext cx="17827" cy="18369"/>
            </a:xfrm>
            <a:custGeom>
              <a:avLst/>
              <a:gdLst/>
              <a:ahLst/>
              <a:cxnLst/>
              <a:rect l="l" t="t" r="r" b="b"/>
              <a:pathLst>
                <a:path w="394" h="406" extrusionOk="0">
                  <a:moveTo>
                    <a:pt x="215" y="1"/>
                  </a:moveTo>
                  <a:cubicBezTo>
                    <a:pt x="191" y="1"/>
                    <a:pt x="180" y="1"/>
                    <a:pt x="168" y="13"/>
                  </a:cubicBezTo>
                  <a:cubicBezTo>
                    <a:pt x="156" y="13"/>
                    <a:pt x="132" y="25"/>
                    <a:pt x="120" y="48"/>
                  </a:cubicBezTo>
                  <a:lnTo>
                    <a:pt x="96" y="72"/>
                  </a:lnTo>
                  <a:lnTo>
                    <a:pt x="60" y="108"/>
                  </a:lnTo>
                  <a:cubicBezTo>
                    <a:pt x="13" y="144"/>
                    <a:pt x="1" y="227"/>
                    <a:pt x="13" y="287"/>
                  </a:cubicBezTo>
                  <a:cubicBezTo>
                    <a:pt x="37" y="310"/>
                    <a:pt x="49" y="346"/>
                    <a:pt x="60" y="358"/>
                  </a:cubicBezTo>
                  <a:cubicBezTo>
                    <a:pt x="72" y="370"/>
                    <a:pt x="96" y="394"/>
                    <a:pt x="120" y="394"/>
                  </a:cubicBezTo>
                  <a:cubicBezTo>
                    <a:pt x="132" y="406"/>
                    <a:pt x="168" y="406"/>
                    <a:pt x="191" y="406"/>
                  </a:cubicBezTo>
                  <a:cubicBezTo>
                    <a:pt x="227" y="406"/>
                    <a:pt x="251" y="394"/>
                    <a:pt x="287" y="370"/>
                  </a:cubicBezTo>
                  <a:cubicBezTo>
                    <a:pt x="310" y="358"/>
                    <a:pt x="334" y="346"/>
                    <a:pt x="346" y="310"/>
                  </a:cubicBezTo>
                  <a:cubicBezTo>
                    <a:pt x="358" y="287"/>
                    <a:pt x="370" y="251"/>
                    <a:pt x="370" y="227"/>
                  </a:cubicBezTo>
                  <a:lnTo>
                    <a:pt x="370" y="191"/>
                  </a:lnTo>
                  <a:lnTo>
                    <a:pt x="370" y="167"/>
                  </a:lnTo>
                  <a:cubicBezTo>
                    <a:pt x="394" y="132"/>
                    <a:pt x="394" y="120"/>
                    <a:pt x="394" y="108"/>
                  </a:cubicBezTo>
                  <a:cubicBezTo>
                    <a:pt x="394" y="96"/>
                    <a:pt x="370" y="72"/>
                    <a:pt x="370" y="72"/>
                  </a:cubicBezTo>
                  <a:lnTo>
                    <a:pt x="346" y="48"/>
                  </a:lnTo>
                  <a:cubicBezTo>
                    <a:pt x="334" y="25"/>
                    <a:pt x="310" y="13"/>
                    <a:pt x="299" y="13"/>
                  </a:cubicBezTo>
                  <a:cubicBezTo>
                    <a:pt x="287" y="13"/>
                    <a:pt x="275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37" name="Google Shape;2237;p38"/>
            <p:cNvSpPr/>
            <p:nvPr/>
          </p:nvSpPr>
          <p:spPr>
            <a:xfrm>
              <a:off x="6771970" y="124413"/>
              <a:ext cx="9728" cy="7058"/>
            </a:xfrm>
            <a:custGeom>
              <a:avLst/>
              <a:gdLst/>
              <a:ahLst/>
              <a:cxnLst/>
              <a:rect l="l" t="t" r="r" b="b"/>
              <a:pathLst>
                <a:path w="215" h="156" extrusionOk="0">
                  <a:moveTo>
                    <a:pt x="107" y="0"/>
                  </a:moveTo>
                  <a:cubicBezTo>
                    <a:pt x="0" y="0"/>
                    <a:pt x="0" y="155"/>
                    <a:pt x="107" y="155"/>
                  </a:cubicBezTo>
                  <a:cubicBezTo>
                    <a:pt x="214" y="155"/>
                    <a:pt x="214" y="0"/>
                    <a:pt x="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38" name="Google Shape;2238;p38"/>
            <p:cNvSpPr/>
            <p:nvPr/>
          </p:nvSpPr>
          <p:spPr>
            <a:xfrm>
              <a:off x="6905530" y="203591"/>
              <a:ext cx="17284" cy="17827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1"/>
                  </a:moveTo>
                  <a:cubicBezTo>
                    <a:pt x="156" y="1"/>
                    <a:pt x="144" y="1"/>
                    <a:pt x="120" y="24"/>
                  </a:cubicBezTo>
                  <a:cubicBezTo>
                    <a:pt x="84" y="36"/>
                    <a:pt x="72" y="36"/>
                    <a:pt x="60" y="60"/>
                  </a:cubicBezTo>
                  <a:cubicBezTo>
                    <a:pt x="37" y="84"/>
                    <a:pt x="25" y="108"/>
                    <a:pt x="13" y="120"/>
                  </a:cubicBezTo>
                  <a:cubicBezTo>
                    <a:pt x="1" y="155"/>
                    <a:pt x="1" y="167"/>
                    <a:pt x="1" y="203"/>
                  </a:cubicBezTo>
                  <a:lnTo>
                    <a:pt x="1" y="239"/>
                  </a:lnTo>
                  <a:lnTo>
                    <a:pt x="37" y="334"/>
                  </a:lnTo>
                  <a:cubicBezTo>
                    <a:pt x="60" y="346"/>
                    <a:pt x="72" y="346"/>
                    <a:pt x="84" y="358"/>
                  </a:cubicBezTo>
                  <a:cubicBezTo>
                    <a:pt x="120" y="382"/>
                    <a:pt x="144" y="394"/>
                    <a:pt x="191" y="394"/>
                  </a:cubicBezTo>
                  <a:cubicBezTo>
                    <a:pt x="215" y="394"/>
                    <a:pt x="239" y="394"/>
                    <a:pt x="263" y="382"/>
                  </a:cubicBezTo>
                  <a:cubicBezTo>
                    <a:pt x="298" y="358"/>
                    <a:pt x="310" y="358"/>
                    <a:pt x="322" y="334"/>
                  </a:cubicBezTo>
                  <a:cubicBezTo>
                    <a:pt x="334" y="322"/>
                    <a:pt x="358" y="286"/>
                    <a:pt x="370" y="275"/>
                  </a:cubicBezTo>
                  <a:cubicBezTo>
                    <a:pt x="382" y="239"/>
                    <a:pt x="382" y="227"/>
                    <a:pt x="382" y="203"/>
                  </a:cubicBezTo>
                  <a:lnTo>
                    <a:pt x="382" y="155"/>
                  </a:lnTo>
                  <a:lnTo>
                    <a:pt x="334" y="60"/>
                  </a:lnTo>
                  <a:cubicBezTo>
                    <a:pt x="322" y="48"/>
                    <a:pt x="310" y="48"/>
                    <a:pt x="298" y="36"/>
                  </a:cubicBezTo>
                  <a:cubicBezTo>
                    <a:pt x="263" y="24"/>
                    <a:pt x="239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39" name="Google Shape;2239;p38"/>
            <p:cNvSpPr/>
            <p:nvPr/>
          </p:nvSpPr>
          <p:spPr>
            <a:xfrm>
              <a:off x="6817757" y="889356"/>
              <a:ext cx="15655" cy="16198"/>
            </a:xfrm>
            <a:custGeom>
              <a:avLst/>
              <a:gdLst/>
              <a:ahLst/>
              <a:cxnLst/>
              <a:rect l="l" t="t" r="r" b="b"/>
              <a:pathLst>
                <a:path w="346" h="358" extrusionOk="0">
                  <a:moveTo>
                    <a:pt x="179" y="0"/>
                  </a:moveTo>
                  <a:cubicBezTo>
                    <a:pt x="155" y="0"/>
                    <a:pt x="131" y="0"/>
                    <a:pt x="107" y="12"/>
                  </a:cubicBezTo>
                  <a:cubicBezTo>
                    <a:pt x="95" y="12"/>
                    <a:pt x="60" y="36"/>
                    <a:pt x="48" y="48"/>
                  </a:cubicBezTo>
                  <a:cubicBezTo>
                    <a:pt x="36" y="60"/>
                    <a:pt x="12" y="72"/>
                    <a:pt x="12" y="107"/>
                  </a:cubicBezTo>
                  <a:cubicBezTo>
                    <a:pt x="0" y="119"/>
                    <a:pt x="0" y="143"/>
                    <a:pt x="0" y="179"/>
                  </a:cubicBezTo>
                  <a:lnTo>
                    <a:pt x="0" y="227"/>
                  </a:lnTo>
                  <a:cubicBezTo>
                    <a:pt x="12" y="250"/>
                    <a:pt x="36" y="286"/>
                    <a:pt x="48" y="298"/>
                  </a:cubicBezTo>
                  <a:cubicBezTo>
                    <a:pt x="60" y="310"/>
                    <a:pt x="72" y="310"/>
                    <a:pt x="72" y="334"/>
                  </a:cubicBezTo>
                  <a:cubicBezTo>
                    <a:pt x="107" y="346"/>
                    <a:pt x="131" y="357"/>
                    <a:pt x="167" y="357"/>
                  </a:cubicBezTo>
                  <a:cubicBezTo>
                    <a:pt x="191" y="357"/>
                    <a:pt x="214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33" y="286"/>
                    <a:pt x="333" y="250"/>
                  </a:cubicBezTo>
                  <a:cubicBezTo>
                    <a:pt x="345" y="238"/>
                    <a:pt x="345" y="215"/>
                    <a:pt x="345" y="179"/>
                  </a:cubicBezTo>
                  <a:lnTo>
                    <a:pt x="345" y="131"/>
                  </a:lnTo>
                  <a:cubicBezTo>
                    <a:pt x="333" y="107"/>
                    <a:pt x="310" y="72"/>
                    <a:pt x="298" y="60"/>
                  </a:cubicBezTo>
                  <a:cubicBezTo>
                    <a:pt x="286" y="48"/>
                    <a:pt x="274" y="48"/>
                    <a:pt x="274" y="36"/>
                  </a:cubicBezTo>
                  <a:cubicBezTo>
                    <a:pt x="238" y="12"/>
                    <a:pt x="214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40" name="Google Shape;2240;p38"/>
            <p:cNvSpPr/>
            <p:nvPr/>
          </p:nvSpPr>
          <p:spPr>
            <a:xfrm>
              <a:off x="6897477" y="822531"/>
              <a:ext cx="19953" cy="15700"/>
            </a:xfrm>
            <a:custGeom>
              <a:avLst/>
              <a:gdLst/>
              <a:ahLst/>
              <a:cxnLst/>
              <a:rect l="l" t="t" r="r" b="b"/>
              <a:pathLst>
                <a:path w="441" h="347" extrusionOk="0">
                  <a:moveTo>
                    <a:pt x="215" y="1"/>
                  </a:moveTo>
                  <a:cubicBezTo>
                    <a:pt x="0" y="1"/>
                    <a:pt x="0" y="346"/>
                    <a:pt x="215" y="346"/>
                  </a:cubicBezTo>
                  <a:cubicBezTo>
                    <a:pt x="441" y="346"/>
                    <a:pt x="441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41" name="Google Shape;2241;p38"/>
            <p:cNvSpPr/>
            <p:nvPr/>
          </p:nvSpPr>
          <p:spPr>
            <a:xfrm>
              <a:off x="6808572" y="581741"/>
              <a:ext cx="19455" cy="19998"/>
            </a:xfrm>
            <a:custGeom>
              <a:avLst/>
              <a:gdLst/>
              <a:ahLst/>
              <a:cxnLst/>
              <a:rect l="l" t="t" r="r" b="b"/>
              <a:pathLst>
                <a:path w="430" h="442" extrusionOk="0">
                  <a:moveTo>
                    <a:pt x="144" y="1"/>
                  </a:moveTo>
                  <a:cubicBezTo>
                    <a:pt x="132" y="1"/>
                    <a:pt x="120" y="13"/>
                    <a:pt x="96" y="13"/>
                  </a:cubicBezTo>
                  <a:cubicBezTo>
                    <a:pt x="72" y="25"/>
                    <a:pt x="60" y="48"/>
                    <a:pt x="36" y="72"/>
                  </a:cubicBezTo>
                  <a:cubicBezTo>
                    <a:pt x="24" y="84"/>
                    <a:pt x="13" y="120"/>
                    <a:pt x="13" y="144"/>
                  </a:cubicBezTo>
                  <a:lnTo>
                    <a:pt x="13" y="179"/>
                  </a:lnTo>
                  <a:cubicBezTo>
                    <a:pt x="1" y="227"/>
                    <a:pt x="1" y="251"/>
                    <a:pt x="13" y="298"/>
                  </a:cubicBezTo>
                  <a:cubicBezTo>
                    <a:pt x="24" y="322"/>
                    <a:pt x="36" y="358"/>
                    <a:pt x="72" y="382"/>
                  </a:cubicBezTo>
                  <a:cubicBezTo>
                    <a:pt x="84" y="406"/>
                    <a:pt x="96" y="406"/>
                    <a:pt x="120" y="418"/>
                  </a:cubicBezTo>
                  <a:cubicBezTo>
                    <a:pt x="144" y="429"/>
                    <a:pt x="191" y="441"/>
                    <a:pt x="215" y="441"/>
                  </a:cubicBezTo>
                  <a:cubicBezTo>
                    <a:pt x="251" y="441"/>
                    <a:pt x="275" y="441"/>
                    <a:pt x="298" y="429"/>
                  </a:cubicBezTo>
                  <a:cubicBezTo>
                    <a:pt x="322" y="418"/>
                    <a:pt x="334" y="406"/>
                    <a:pt x="370" y="382"/>
                  </a:cubicBezTo>
                  <a:cubicBezTo>
                    <a:pt x="394" y="358"/>
                    <a:pt x="417" y="322"/>
                    <a:pt x="429" y="298"/>
                  </a:cubicBezTo>
                  <a:cubicBezTo>
                    <a:pt x="417" y="251"/>
                    <a:pt x="417" y="203"/>
                    <a:pt x="394" y="179"/>
                  </a:cubicBezTo>
                  <a:lnTo>
                    <a:pt x="394" y="144"/>
                  </a:lnTo>
                  <a:cubicBezTo>
                    <a:pt x="394" y="132"/>
                    <a:pt x="382" y="120"/>
                    <a:pt x="382" y="108"/>
                  </a:cubicBezTo>
                  <a:cubicBezTo>
                    <a:pt x="370" y="72"/>
                    <a:pt x="358" y="60"/>
                    <a:pt x="322" y="48"/>
                  </a:cubicBezTo>
                  <a:cubicBezTo>
                    <a:pt x="310" y="25"/>
                    <a:pt x="298" y="25"/>
                    <a:pt x="275" y="13"/>
                  </a:cubicBezTo>
                  <a:cubicBezTo>
                    <a:pt x="251" y="1"/>
                    <a:pt x="239" y="1"/>
                    <a:pt x="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42" name="Google Shape;2242;p38"/>
            <p:cNvSpPr/>
            <p:nvPr/>
          </p:nvSpPr>
          <p:spPr>
            <a:xfrm>
              <a:off x="6706230" y="598436"/>
              <a:ext cx="16741" cy="13528"/>
            </a:xfrm>
            <a:custGeom>
              <a:avLst/>
              <a:gdLst/>
              <a:ahLst/>
              <a:cxnLst/>
              <a:rect l="l" t="t" r="r" b="b"/>
              <a:pathLst>
                <a:path w="370" h="299" extrusionOk="0">
                  <a:moveTo>
                    <a:pt x="191" y="1"/>
                  </a:moveTo>
                  <a:cubicBezTo>
                    <a:pt x="0" y="1"/>
                    <a:pt x="0" y="299"/>
                    <a:pt x="191" y="299"/>
                  </a:cubicBezTo>
                  <a:cubicBezTo>
                    <a:pt x="370" y="299"/>
                    <a:pt x="370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43" name="Google Shape;2243;p38"/>
            <p:cNvSpPr/>
            <p:nvPr/>
          </p:nvSpPr>
          <p:spPr>
            <a:xfrm>
              <a:off x="6546247" y="25962"/>
              <a:ext cx="22668" cy="21582"/>
            </a:xfrm>
            <a:custGeom>
              <a:avLst/>
              <a:gdLst/>
              <a:ahLst/>
              <a:cxnLst/>
              <a:rect l="l" t="t" r="r" b="b"/>
              <a:pathLst>
                <a:path w="501" h="477" extrusionOk="0">
                  <a:moveTo>
                    <a:pt x="246" y="0"/>
                  </a:moveTo>
                  <a:cubicBezTo>
                    <a:pt x="192" y="0"/>
                    <a:pt x="138" y="18"/>
                    <a:pt x="96" y="57"/>
                  </a:cubicBezTo>
                  <a:cubicBezTo>
                    <a:pt x="0" y="152"/>
                    <a:pt x="0" y="307"/>
                    <a:pt x="84" y="391"/>
                  </a:cubicBezTo>
                  <a:lnTo>
                    <a:pt x="96" y="402"/>
                  </a:lnTo>
                  <a:cubicBezTo>
                    <a:pt x="143" y="454"/>
                    <a:pt x="203" y="476"/>
                    <a:pt x="262" y="476"/>
                  </a:cubicBezTo>
                  <a:cubicBezTo>
                    <a:pt x="383" y="476"/>
                    <a:pt x="500" y="383"/>
                    <a:pt x="500" y="248"/>
                  </a:cubicBezTo>
                  <a:cubicBezTo>
                    <a:pt x="500" y="98"/>
                    <a:pt x="372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44" name="Google Shape;2244;p38"/>
            <p:cNvSpPr/>
            <p:nvPr/>
          </p:nvSpPr>
          <p:spPr>
            <a:xfrm>
              <a:off x="6492361" y="-8"/>
              <a:ext cx="17827" cy="16741"/>
            </a:xfrm>
            <a:custGeom>
              <a:avLst/>
              <a:gdLst/>
              <a:ahLst/>
              <a:cxnLst/>
              <a:rect l="l" t="t" r="r" b="b"/>
              <a:pathLst>
                <a:path w="394" h="370" extrusionOk="0">
                  <a:moveTo>
                    <a:pt x="144" y="0"/>
                  </a:moveTo>
                  <a:cubicBezTo>
                    <a:pt x="120" y="0"/>
                    <a:pt x="108" y="12"/>
                    <a:pt x="96" y="12"/>
                  </a:cubicBezTo>
                  <a:cubicBezTo>
                    <a:pt x="84" y="24"/>
                    <a:pt x="60" y="24"/>
                    <a:pt x="48" y="48"/>
                  </a:cubicBezTo>
                  <a:cubicBezTo>
                    <a:pt x="36" y="60"/>
                    <a:pt x="36" y="72"/>
                    <a:pt x="25" y="83"/>
                  </a:cubicBezTo>
                  <a:cubicBezTo>
                    <a:pt x="25" y="107"/>
                    <a:pt x="1" y="119"/>
                    <a:pt x="1" y="131"/>
                  </a:cubicBezTo>
                  <a:lnTo>
                    <a:pt x="1" y="179"/>
                  </a:lnTo>
                  <a:cubicBezTo>
                    <a:pt x="1" y="203"/>
                    <a:pt x="1" y="226"/>
                    <a:pt x="25" y="250"/>
                  </a:cubicBezTo>
                  <a:cubicBezTo>
                    <a:pt x="25" y="262"/>
                    <a:pt x="36" y="286"/>
                    <a:pt x="48" y="298"/>
                  </a:cubicBezTo>
                  <a:cubicBezTo>
                    <a:pt x="60" y="310"/>
                    <a:pt x="60" y="322"/>
                    <a:pt x="84" y="322"/>
                  </a:cubicBezTo>
                  <a:cubicBezTo>
                    <a:pt x="96" y="345"/>
                    <a:pt x="108" y="345"/>
                    <a:pt x="120" y="357"/>
                  </a:cubicBezTo>
                  <a:cubicBezTo>
                    <a:pt x="144" y="369"/>
                    <a:pt x="155" y="369"/>
                    <a:pt x="167" y="369"/>
                  </a:cubicBezTo>
                  <a:lnTo>
                    <a:pt x="215" y="369"/>
                  </a:lnTo>
                  <a:cubicBezTo>
                    <a:pt x="227" y="369"/>
                    <a:pt x="239" y="369"/>
                    <a:pt x="263" y="357"/>
                  </a:cubicBezTo>
                  <a:cubicBezTo>
                    <a:pt x="275" y="357"/>
                    <a:pt x="286" y="345"/>
                    <a:pt x="298" y="322"/>
                  </a:cubicBezTo>
                  <a:lnTo>
                    <a:pt x="346" y="286"/>
                  </a:lnTo>
                  <a:cubicBezTo>
                    <a:pt x="358" y="262"/>
                    <a:pt x="358" y="250"/>
                    <a:pt x="382" y="238"/>
                  </a:cubicBezTo>
                  <a:cubicBezTo>
                    <a:pt x="394" y="203"/>
                    <a:pt x="394" y="191"/>
                    <a:pt x="394" y="167"/>
                  </a:cubicBezTo>
                  <a:cubicBezTo>
                    <a:pt x="394" y="143"/>
                    <a:pt x="394" y="131"/>
                    <a:pt x="382" y="107"/>
                  </a:cubicBezTo>
                  <a:cubicBezTo>
                    <a:pt x="382" y="83"/>
                    <a:pt x="358" y="72"/>
                    <a:pt x="346" y="60"/>
                  </a:cubicBezTo>
                  <a:cubicBezTo>
                    <a:pt x="334" y="48"/>
                    <a:pt x="298" y="24"/>
                    <a:pt x="286" y="12"/>
                  </a:cubicBezTo>
                  <a:cubicBezTo>
                    <a:pt x="275" y="12"/>
                    <a:pt x="263" y="12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2245" name="Google Shape;2245;p38"/>
          <p:cNvGrpSpPr/>
          <p:nvPr/>
        </p:nvGrpSpPr>
        <p:grpSpPr>
          <a:xfrm flipH="1">
            <a:off x="7771770" y="582549"/>
            <a:ext cx="602833" cy="495062"/>
            <a:chOff x="668641" y="1116349"/>
            <a:chExt cx="602833" cy="495062"/>
          </a:xfrm>
        </p:grpSpPr>
        <p:sp>
          <p:nvSpPr>
            <p:cNvPr id="2246" name="Google Shape;2246;p38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47" name="Google Shape;2247;p38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48" name="Google Shape;2248;p38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49" name="Google Shape;2249;p38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50" name="Google Shape;2250;p38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51" name="Google Shape;2251;p38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52" name="Google Shape;2252;p38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53" name="Google Shape;2253;p38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54" name="Google Shape;2254;p38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55" name="Google Shape;2255;p38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56" name="Google Shape;2256;p38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2257" name="Google Shape;2257;p38"/>
          <p:cNvGrpSpPr/>
          <p:nvPr/>
        </p:nvGrpSpPr>
        <p:grpSpPr>
          <a:xfrm>
            <a:off x="7882088" y="1906811"/>
            <a:ext cx="887221" cy="2260940"/>
            <a:chOff x="7882088" y="1906811"/>
            <a:chExt cx="887221" cy="2260940"/>
          </a:xfrm>
        </p:grpSpPr>
        <p:sp>
          <p:nvSpPr>
            <p:cNvPr id="2258" name="Google Shape;2258;p38"/>
            <p:cNvSpPr/>
            <p:nvPr/>
          </p:nvSpPr>
          <p:spPr>
            <a:xfrm flipH="1">
              <a:off x="7987865" y="3010886"/>
              <a:ext cx="516155" cy="301286"/>
            </a:xfrm>
            <a:custGeom>
              <a:avLst/>
              <a:gdLst/>
              <a:ahLst/>
              <a:cxnLst/>
              <a:rect l="l" t="t" r="r" b="b"/>
              <a:pathLst>
                <a:path w="11408" h="6659" extrusionOk="0">
                  <a:moveTo>
                    <a:pt x="8645" y="0"/>
                  </a:moveTo>
                  <a:lnTo>
                    <a:pt x="7764" y="1989"/>
                  </a:lnTo>
                  <a:lnTo>
                    <a:pt x="8228" y="60"/>
                  </a:lnTo>
                  <a:lnTo>
                    <a:pt x="8228" y="60"/>
                  </a:lnTo>
                  <a:lnTo>
                    <a:pt x="7728" y="131"/>
                  </a:lnTo>
                  <a:cubicBezTo>
                    <a:pt x="7728" y="131"/>
                    <a:pt x="6311" y="2763"/>
                    <a:pt x="6395" y="3965"/>
                  </a:cubicBezTo>
                  <a:cubicBezTo>
                    <a:pt x="6395" y="3965"/>
                    <a:pt x="5644" y="2310"/>
                    <a:pt x="4906" y="1882"/>
                  </a:cubicBezTo>
                  <a:cubicBezTo>
                    <a:pt x="4722" y="1774"/>
                    <a:pt x="4367" y="1728"/>
                    <a:pt x="3927" y="1728"/>
                  </a:cubicBezTo>
                  <a:cubicBezTo>
                    <a:pt x="2608" y="1728"/>
                    <a:pt x="528" y="2149"/>
                    <a:pt x="1" y="2632"/>
                  </a:cubicBezTo>
                  <a:cubicBezTo>
                    <a:pt x="1" y="2632"/>
                    <a:pt x="4871" y="4489"/>
                    <a:pt x="6061" y="6335"/>
                  </a:cubicBezTo>
                  <a:cubicBezTo>
                    <a:pt x="6204" y="6559"/>
                    <a:pt x="6338" y="6658"/>
                    <a:pt x="6470" y="6658"/>
                  </a:cubicBezTo>
                  <a:cubicBezTo>
                    <a:pt x="7421" y="6658"/>
                    <a:pt x="8237" y="1420"/>
                    <a:pt x="11407" y="60"/>
                  </a:cubicBezTo>
                  <a:lnTo>
                    <a:pt x="11407" y="60"/>
                  </a:lnTo>
                  <a:cubicBezTo>
                    <a:pt x="11407" y="60"/>
                    <a:pt x="9419" y="370"/>
                    <a:pt x="8835" y="1286"/>
                  </a:cubicBezTo>
                  <a:cubicBezTo>
                    <a:pt x="8738" y="1443"/>
                    <a:pt x="8692" y="1508"/>
                    <a:pt x="8682" y="1508"/>
                  </a:cubicBezTo>
                  <a:cubicBezTo>
                    <a:pt x="8634" y="1508"/>
                    <a:pt x="9407" y="36"/>
                    <a:pt x="9407" y="3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2259" name="Google Shape;2259;p38"/>
            <p:cNvGrpSpPr/>
            <p:nvPr/>
          </p:nvGrpSpPr>
          <p:grpSpPr>
            <a:xfrm rot="-5107444" flipH="1">
              <a:off x="7221064" y="2686293"/>
              <a:ext cx="2209268" cy="701977"/>
              <a:chOff x="676459" y="2747475"/>
              <a:chExt cx="2209227" cy="701963"/>
            </a:xfrm>
          </p:grpSpPr>
          <p:sp>
            <p:nvSpPr>
              <p:cNvPr id="2260" name="Google Shape;2260;p38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1" name="Google Shape;2261;p38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2" name="Google Shape;2262;p38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3" name="Google Shape;2263;p38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4" name="Google Shape;2264;p38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5" name="Google Shape;2265;p38"/>
              <p:cNvSpPr/>
              <p:nvPr/>
            </p:nvSpPr>
            <p:spPr>
              <a:xfrm>
                <a:off x="1474249" y="34235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6" name="Google Shape;2266;p38"/>
              <p:cNvSpPr/>
              <p:nvPr/>
            </p:nvSpPr>
            <p:spPr>
              <a:xfrm>
                <a:off x="1488275" y="33707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7" name="Google Shape;2267;p38"/>
              <p:cNvSpPr/>
              <p:nvPr/>
            </p:nvSpPr>
            <p:spPr>
              <a:xfrm>
                <a:off x="1400999" y="33976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8" name="Google Shape;2268;p38"/>
              <p:cNvSpPr/>
              <p:nvPr/>
            </p:nvSpPr>
            <p:spPr>
              <a:xfrm>
                <a:off x="1372450" y="33098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9" name="Google Shape;2269;p38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0" name="Google Shape;2270;p38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1" name="Google Shape;2271;p38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2" name="Google Shape;2272;p38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3" name="Google Shape;2273;p38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4" name="Google Shape;2274;p38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5" name="Google Shape;2275;p38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6" name="Google Shape;2276;p38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7" name="Google Shape;2277;p38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8" name="Google Shape;2278;p38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9" name="Google Shape;2279;p38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80" name="Google Shape;2280;p38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81" name="Google Shape;2281;p38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2282" name="Google Shape;2282;p38"/>
          <p:cNvGrpSpPr/>
          <p:nvPr/>
        </p:nvGrpSpPr>
        <p:grpSpPr>
          <a:xfrm flipH="1">
            <a:off x="306535" y="2407552"/>
            <a:ext cx="7623365" cy="2209309"/>
            <a:chOff x="1084507" y="2436066"/>
            <a:chExt cx="7623365" cy="2209309"/>
          </a:xfrm>
        </p:grpSpPr>
        <p:sp>
          <p:nvSpPr>
            <p:cNvPr id="2283" name="Google Shape;2283;p38"/>
            <p:cNvSpPr/>
            <p:nvPr/>
          </p:nvSpPr>
          <p:spPr>
            <a:xfrm>
              <a:off x="8191717" y="3931821"/>
              <a:ext cx="516155" cy="301286"/>
            </a:xfrm>
            <a:custGeom>
              <a:avLst/>
              <a:gdLst/>
              <a:ahLst/>
              <a:cxnLst/>
              <a:rect l="l" t="t" r="r" b="b"/>
              <a:pathLst>
                <a:path w="11408" h="6659" extrusionOk="0">
                  <a:moveTo>
                    <a:pt x="8645" y="0"/>
                  </a:moveTo>
                  <a:lnTo>
                    <a:pt x="7764" y="1989"/>
                  </a:lnTo>
                  <a:lnTo>
                    <a:pt x="8228" y="60"/>
                  </a:lnTo>
                  <a:lnTo>
                    <a:pt x="8228" y="60"/>
                  </a:lnTo>
                  <a:lnTo>
                    <a:pt x="7728" y="131"/>
                  </a:lnTo>
                  <a:cubicBezTo>
                    <a:pt x="7728" y="131"/>
                    <a:pt x="6311" y="2763"/>
                    <a:pt x="6395" y="3965"/>
                  </a:cubicBezTo>
                  <a:cubicBezTo>
                    <a:pt x="6395" y="3965"/>
                    <a:pt x="5644" y="2310"/>
                    <a:pt x="4906" y="1882"/>
                  </a:cubicBezTo>
                  <a:cubicBezTo>
                    <a:pt x="4722" y="1774"/>
                    <a:pt x="4367" y="1728"/>
                    <a:pt x="3927" y="1728"/>
                  </a:cubicBezTo>
                  <a:cubicBezTo>
                    <a:pt x="2608" y="1728"/>
                    <a:pt x="528" y="2149"/>
                    <a:pt x="1" y="2632"/>
                  </a:cubicBezTo>
                  <a:cubicBezTo>
                    <a:pt x="1" y="2632"/>
                    <a:pt x="4871" y="4489"/>
                    <a:pt x="6061" y="6335"/>
                  </a:cubicBezTo>
                  <a:cubicBezTo>
                    <a:pt x="6204" y="6559"/>
                    <a:pt x="6338" y="6658"/>
                    <a:pt x="6470" y="6658"/>
                  </a:cubicBezTo>
                  <a:cubicBezTo>
                    <a:pt x="7421" y="6658"/>
                    <a:pt x="8237" y="1420"/>
                    <a:pt x="11407" y="60"/>
                  </a:cubicBezTo>
                  <a:lnTo>
                    <a:pt x="11407" y="60"/>
                  </a:lnTo>
                  <a:cubicBezTo>
                    <a:pt x="11407" y="60"/>
                    <a:pt x="9419" y="370"/>
                    <a:pt x="8835" y="1286"/>
                  </a:cubicBezTo>
                  <a:cubicBezTo>
                    <a:pt x="8738" y="1443"/>
                    <a:pt x="8692" y="1508"/>
                    <a:pt x="8682" y="1508"/>
                  </a:cubicBezTo>
                  <a:cubicBezTo>
                    <a:pt x="8634" y="1508"/>
                    <a:pt x="9407" y="36"/>
                    <a:pt x="9407" y="3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2284" name="Google Shape;2284;p38"/>
            <p:cNvGrpSpPr/>
            <p:nvPr/>
          </p:nvGrpSpPr>
          <p:grpSpPr>
            <a:xfrm rot="5215655">
              <a:off x="329625" y="3190948"/>
              <a:ext cx="2209309" cy="699546"/>
              <a:chOff x="676459" y="2747475"/>
              <a:chExt cx="2209227" cy="699520"/>
            </a:xfrm>
          </p:grpSpPr>
          <p:sp>
            <p:nvSpPr>
              <p:cNvPr id="2285" name="Google Shape;2285;p38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86" name="Google Shape;2286;p38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87" name="Google Shape;2287;p38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88" name="Google Shape;2288;p38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89" name="Google Shape;2289;p38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0" name="Google Shape;2290;p38"/>
              <p:cNvSpPr/>
              <p:nvPr/>
            </p:nvSpPr>
            <p:spPr>
              <a:xfrm>
                <a:off x="1245649" y="29663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1" name="Google Shape;2291;p38"/>
              <p:cNvSpPr/>
              <p:nvPr/>
            </p:nvSpPr>
            <p:spPr>
              <a:xfrm>
                <a:off x="1259675" y="29135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2" name="Google Shape;2292;p38"/>
              <p:cNvSpPr/>
              <p:nvPr/>
            </p:nvSpPr>
            <p:spPr>
              <a:xfrm>
                <a:off x="1172399" y="29404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3" name="Google Shape;2293;p38"/>
              <p:cNvSpPr/>
              <p:nvPr/>
            </p:nvSpPr>
            <p:spPr>
              <a:xfrm>
                <a:off x="1143850" y="28526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4" name="Google Shape;2294;p38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5" name="Google Shape;2295;p38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6" name="Google Shape;2296;p38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7" name="Google Shape;2297;p38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8" name="Google Shape;2298;p38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9" name="Google Shape;2299;p38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00" name="Google Shape;2300;p38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01" name="Google Shape;2301;p38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02" name="Google Shape;2302;p38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03" name="Google Shape;2303;p38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04" name="Google Shape;2304;p38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05" name="Google Shape;2305;p38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06" name="Google Shape;2306;p38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2307" name="Google Shape;2307;p38"/>
          <p:cNvGrpSpPr/>
          <p:nvPr/>
        </p:nvGrpSpPr>
        <p:grpSpPr>
          <a:xfrm>
            <a:off x="1613595" y="180749"/>
            <a:ext cx="602833" cy="495062"/>
            <a:chOff x="668641" y="1116349"/>
            <a:chExt cx="602833" cy="495062"/>
          </a:xfrm>
        </p:grpSpPr>
        <p:sp>
          <p:nvSpPr>
            <p:cNvPr id="2308" name="Google Shape;2308;p38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09" name="Google Shape;2309;p38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0" name="Google Shape;2310;p38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1" name="Google Shape;2311;p38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2" name="Google Shape;2312;p38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3" name="Google Shape;2313;p38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4" name="Google Shape;2314;p38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5" name="Google Shape;2315;p38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6" name="Google Shape;2316;p38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7" name="Google Shape;2317;p38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8" name="Google Shape;2318;p38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2319" name="Google Shape;2319;p38"/>
          <p:cNvGrpSpPr/>
          <p:nvPr/>
        </p:nvGrpSpPr>
        <p:grpSpPr>
          <a:xfrm rot="2041617">
            <a:off x="6777902" y="876324"/>
            <a:ext cx="1374831" cy="564619"/>
            <a:chOff x="653294" y="4365134"/>
            <a:chExt cx="1374789" cy="564602"/>
          </a:xfrm>
        </p:grpSpPr>
        <p:sp>
          <p:nvSpPr>
            <p:cNvPr id="2320" name="Google Shape;2320;p38"/>
            <p:cNvSpPr/>
            <p:nvPr/>
          </p:nvSpPr>
          <p:spPr>
            <a:xfrm>
              <a:off x="2007587" y="4909738"/>
              <a:ext cx="20496" cy="19998"/>
            </a:xfrm>
            <a:custGeom>
              <a:avLst/>
              <a:gdLst/>
              <a:ahLst/>
              <a:cxnLst/>
              <a:rect l="l" t="t" r="r" b="b"/>
              <a:pathLst>
                <a:path w="453" h="442" extrusionOk="0">
                  <a:moveTo>
                    <a:pt x="167" y="1"/>
                  </a:moveTo>
                  <a:cubicBezTo>
                    <a:pt x="155" y="1"/>
                    <a:pt x="131" y="13"/>
                    <a:pt x="119" y="13"/>
                  </a:cubicBezTo>
                  <a:cubicBezTo>
                    <a:pt x="95" y="25"/>
                    <a:pt x="71" y="37"/>
                    <a:pt x="60" y="72"/>
                  </a:cubicBezTo>
                  <a:cubicBezTo>
                    <a:pt x="48" y="84"/>
                    <a:pt x="36" y="120"/>
                    <a:pt x="36" y="144"/>
                  </a:cubicBezTo>
                  <a:cubicBezTo>
                    <a:pt x="36" y="156"/>
                    <a:pt x="36" y="156"/>
                    <a:pt x="12" y="179"/>
                  </a:cubicBezTo>
                  <a:cubicBezTo>
                    <a:pt x="0" y="215"/>
                    <a:pt x="0" y="251"/>
                    <a:pt x="12" y="298"/>
                  </a:cubicBezTo>
                  <a:cubicBezTo>
                    <a:pt x="36" y="322"/>
                    <a:pt x="48" y="358"/>
                    <a:pt x="71" y="382"/>
                  </a:cubicBezTo>
                  <a:cubicBezTo>
                    <a:pt x="95" y="394"/>
                    <a:pt x="107" y="394"/>
                    <a:pt x="119" y="418"/>
                  </a:cubicBezTo>
                  <a:cubicBezTo>
                    <a:pt x="155" y="429"/>
                    <a:pt x="191" y="441"/>
                    <a:pt x="226" y="441"/>
                  </a:cubicBezTo>
                  <a:cubicBezTo>
                    <a:pt x="250" y="441"/>
                    <a:pt x="286" y="441"/>
                    <a:pt x="298" y="429"/>
                  </a:cubicBezTo>
                  <a:cubicBezTo>
                    <a:pt x="333" y="418"/>
                    <a:pt x="345" y="394"/>
                    <a:pt x="369" y="382"/>
                  </a:cubicBezTo>
                  <a:cubicBezTo>
                    <a:pt x="429" y="334"/>
                    <a:pt x="452" y="251"/>
                    <a:pt x="429" y="179"/>
                  </a:cubicBezTo>
                  <a:cubicBezTo>
                    <a:pt x="429" y="156"/>
                    <a:pt x="429" y="156"/>
                    <a:pt x="417" y="144"/>
                  </a:cubicBezTo>
                  <a:cubicBezTo>
                    <a:pt x="417" y="132"/>
                    <a:pt x="405" y="120"/>
                    <a:pt x="405" y="96"/>
                  </a:cubicBezTo>
                  <a:cubicBezTo>
                    <a:pt x="393" y="72"/>
                    <a:pt x="369" y="60"/>
                    <a:pt x="345" y="37"/>
                  </a:cubicBezTo>
                  <a:cubicBezTo>
                    <a:pt x="333" y="25"/>
                    <a:pt x="310" y="25"/>
                    <a:pt x="298" y="13"/>
                  </a:cubicBezTo>
                  <a:cubicBezTo>
                    <a:pt x="274" y="1"/>
                    <a:pt x="250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1" name="Google Shape;2321;p38"/>
            <p:cNvSpPr/>
            <p:nvPr/>
          </p:nvSpPr>
          <p:spPr>
            <a:xfrm>
              <a:off x="1845432" y="4850242"/>
              <a:ext cx="21582" cy="21175"/>
            </a:xfrm>
            <a:custGeom>
              <a:avLst/>
              <a:gdLst/>
              <a:ahLst/>
              <a:cxnLst/>
              <a:rect l="l" t="t" r="r" b="b"/>
              <a:pathLst>
                <a:path w="477" h="468" extrusionOk="0">
                  <a:moveTo>
                    <a:pt x="238" y="0"/>
                  </a:moveTo>
                  <a:cubicBezTo>
                    <a:pt x="223" y="0"/>
                    <a:pt x="209" y="6"/>
                    <a:pt x="191" y="18"/>
                  </a:cubicBezTo>
                  <a:cubicBezTo>
                    <a:pt x="179" y="18"/>
                    <a:pt x="143" y="18"/>
                    <a:pt x="131" y="30"/>
                  </a:cubicBezTo>
                  <a:cubicBezTo>
                    <a:pt x="119" y="30"/>
                    <a:pt x="107" y="42"/>
                    <a:pt x="84" y="54"/>
                  </a:cubicBezTo>
                  <a:lnTo>
                    <a:pt x="48" y="101"/>
                  </a:lnTo>
                  <a:cubicBezTo>
                    <a:pt x="24" y="113"/>
                    <a:pt x="12" y="137"/>
                    <a:pt x="12" y="149"/>
                  </a:cubicBezTo>
                  <a:cubicBezTo>
                    <a:pt x="0" y="173"/>
                    <a:pt x="0" y="209"/>
                    <a:pt x="0" y="232"/>
                  </a:cubicBezTo>
                  <a:cubicBezTo>
                    <a:pt x="0" y="256"/>
                    <a:pt x="0" y="280"/>
                    <a:pt x="12" y="292"/>
                  </a:cubicBezTo>
                  <a:cubicBezTo>
                    <a:pt x="24" y="316"/>
                    <a:pt x="24" y="328"/>
                    <a:pt x="48" y="351"/>
                  </a:cubicBezTo>
                  <a:lnTo>
                    <a:pt x="72" y="399"/>
                  </a:lnTo>
                  <a:cubicBezTo>
                    <a:pt x="84" y="411"/>
                    <a:pt x="107" y="435"/>
                    <a:pt x="119" y="435"/>
                  </a:cubicBezTo>
                  <a:cubicBezTo>
                    <a:pt x="131" y="447"/>
                    <a:pt x="143" y="447"/>
                    <a:pt x="179" y="459"/>
                  </a:cubicBezTo>
                  <a:cubicBezTo>
                    <a:pt x="191" y="465"/>
                    <a:pt x="206" y="468"/>
                    <a:pt x="220" y="468"/>
                  </a:cubicBezTo>
                  <a:cubicBezTo>
                    <a:pt x="235" y="468"/>
                    <a:pt x="250" y="465"/>
                    <a:pt x="262" y="459"/>
                  </a:cubicBezTo>
                  <a:cubicBezTo>
                    <a:pt x="286" y="459"/>
                    <a:pt x="310" y="459"/>
                    <a:pt x="322" y="447"/>
                  </a:cubicBezTo>
                  <a:cubicBezTo>
                    <a:pt x="357" y="435"/>
                    <a:pt x="381" y="411"/>
                    <a:pt x="405" y="399"/>
                  </a:cubicBezTo>
                  <a:lnTo>
                    <a:pt x="417" y="387"/>
                  </a:lnTo>
                  <a:cubicBezTo>
                    <a:pt x="429" y="375"/>
                    <a:pt x="441" y="340"/>
                    <a:pt x="465" y="328"/>
                  </a:cubicBezTo>
                  <a:cubicBezTo>
                    <a:pt x="476" y="292"/>
                    <a:pt x="476" y="280"/>
                    <a:pt x="476" y="256"/>
                  </a:cubicBezTo>
                  <a:cubicBezTo>
                    <a:pt x="465" y="209"/>
                    <a:pt x="465" y="197"/>
                    <a:pt x="465" y="185"/>
                  </a:cubicBezTo>
                  <a:cubicBezTo>
                    <a:pt x="441" y="149"/>
                    <a:pt x="429" y="125"/>
                    <a:pt x="405" y="89"/>
                  </a:cubicBezTo>
                  <a:lnTo>
                    <a:pt x="381" y="78"/>
                  </a:lnTo>
                  <a:cubicBezTo>
                    <a:pt x="369" y="54"/>
                    <a:pt x="357" y="42"/>
                    <a:pt x="346" y="42"/>
                  </a:cubicBezTo>
                  <a:cubicBezTo>
                    <a:pt x="322" y="30"/>
                    <a:pt x="310" y="30"/>
                    <a:pt x="286" y="18"/>
                  </a:cubicBezTo>
                  <a:cubicBezTo>
                    <a:pt x="268" y="6"/>
                    <a:pt x="25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2" name="Google Shape;2322;p38"/>
            <p:cNvSpPr/>
            <p:nvPr/>
          </p:nvSpPr>
          <p:spPr>
            <a:xfrm>
              <a:off x="1942933" y="4802554"/>
              <a:ext cx="26423" cy="19998"/>
            </a:xfrm>
            <a:custGeom>
              <a:avLst/>
              <a:gdLst/>
              <a:ahLst/>
              <a:cxnLst/>
              <a:rect l="l" t="t" r="r" b="b"/>
              <a:pathLst>
                <a:path w="584" h="442" extrusionOk="0">
                  <a:moveTo>
                    <a:pt x="286" y="0"/>
                  </a:moveTo>
                  <a:cubicBezTo>
                    <a:pt x="0" y="0"/>
                    <a:pt x="0" y="441"/>
                    <a:pt x="286" y="441"/>
                  </a:cubicBezTo>
                  <a:cubicBezTo>
                    <a:pt x="584" y="429"/>
                    <a:pt x="584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3" name="Google Shape;2323;p38"/>
            <p:cNvSpPr/>
            <p:nvPr/>
          </p:nvSpPr>
          <p:spPr>
            <a:xfrm>
              <a:off x="1875067" y="4772376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50" y="1"/>
                  </a:moveTo>
                  <a:cubicBezTo>
                    <a:pt x="0" y="1"/>
                    <a:pt x="0" y="382"/>
                    <a:pt x="250" y="382"/>
                  </a:cubicBezTo>
                  <a:cubicBezTo>
                    <a:pt x="254" y="382"/>
                    <a:pt x="258" y="382"/>
                    <a:pt x="261" y="382"/>
                  </a:cubicBezTo>
                  <a:cubicBezTo>
                    <a:pt x="500" y="382"/>
                    <a:pt x="496" y="1"/>
                    <a:pt x="2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4" name="Google Shape;2324;p38"/>
            <p:cNvSpPr/>
            <p:nvPr/>
          </p:nvSpPr>
          <p:spPr>
            <a:xfrm>
              <a:off x="1873438" y="4722834"/>
              <a:ext cx="7058" cy="5429"/>
            </a:xfrm>
            <a:custGeom>
              <a:avLst/>
              <a:gdLst/>
              <a:ahLst/>
              <a:cxnLst/>
              <a:rect l="l" t="t" r="r" b="b"/>
              <a:pathLst>
                <a:path w="156" h="120" extrusionOk="0">
                  <a:moveTo>
                    <a:pt x="84" y="0"/>
                  </a:moveTo>
                  <a:cubicBezTo>
                    <a:pt x="0" y="0"/>
                    <a:pt x="0" y="119"/>
                    <a:pt x="84" y="119"/>
                  </a:cubicBezTo>
                  <a:cubicBezTo>
                    <a:pt x="155" y="108"/>
                    <a:pt x="155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5" name="Google Shape;2325;p38"/>
            <p:cNvSpPr/>
            <p:nvPr/>
          </p:nvSpPr>
          <p:spPr>
            <a:xfrm>
              <a:off x="2009170" y="4712066"/>
              <a:ext cx="17284" cy="17827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0"/>
                  </a:moveTo>
                  <a:cubicBezTo>
                    <a:pt x="156" y="0"/>
                    <a:pt x="144" y="0"/>
                    <a:pt x="120" y="24"/>
                  </a:cubicBezTo>
                  <a:cubicBezTo>
                    <a:pt x="84" y="36"/>
                    <a:pt x="72" y="36"/>
                    <a:pt x="60" y="60"/>
                  </a:cubicBezTo>
                  <a:cubicBezTo>
                    <a:pt x="36" y="84"/>
                    <a:pt x="25" y="96"/>
                    <a:pt x="13" y="119"/>
                  </a:cubicBezTo>
                  <a:cubicBezTo>
                    <a:pt x="1" y="131"/>
                    <a:pt x="1" y="167"/>
                    <a:pt x="1" y="191"/>
                  </a:cubicBezTo>
                  <a:lnTo>
                    <a:pt x="1" y="238"/>
                  </a:lnTo>
                  <a:lnTo>
                    <a:pt x="36" y="334"/>
                  </a:lnTo>
                  <a:cubicBezTo>
                    <a:pt x="60" y="346"/>
                    <a:pt x="72" y="346"/>
                    <a:pt x="84" y="357"/>
                  </a:cubicBezTo>
                  <a:cubicBezTo>
                    <a:pt x="120" y="381"/>
                    <a:pt x="144" y="393"/>
                    <a:pt x="179" y="393"/>
                  </a:cubicBezTo>
                  <a:cubicBezTo>
                    <a:pt x="203" y="393"/>
                    <a:pt x="215" y="393"/>
                    <a:pt x="251" y="381"/>
                  </a:cubicBezTo>
                  <a:cubicBezTo>
                    <a:pt x="275" y="357"/>
                    <a:pt x="298" y="357"/>
                    <a:pt x="310" y="334"/>
                  </a:cubicBezTo>
                  <a:cubicBezTo>
                    <a:pt x="322" y="322"/>
                    <a:pt x="334" y="298"/>
                    <a:pt x="358" y="274"/>
                  </a:cubicBezTo>
                  <a:cubicBezTo>
                    <a:pt x="370" y="262"/>
                    <a:pt x="370" y="226"/>
                    <a:pt x="370" y="203"/>
                  </a:cubicBezTo>
                  <a:cubicBezTo>
                    <a:pt x="382" y="203"/>
                    <a:pt x="370" y="179"/>
                    <a:pt x="370" y="155"/>
                  </a:cubicBezTo>
                  <a:lnTo>
                    <a:pt x="322" y="60"/>
                  </a:lnTo>
                  <a:lnTo>
                    <a:pt x="275" y="36"/>
                  </a:lnTo>
                  <a:cubicBezTo>
                    <a:pt x="251" y="24"/>
                    <a:pt x="215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6" name="Google Shape;2326;p38"/>
            <p:cNvSpPr/>
            <p:nvPr/>
          </p:nvSpPr>
          <p:spPr>
            <a:xfrm>
              <a:off x="1826565" y="4789614"/>
              <a:ext cx="14569" cy="8144"/>
            </a:xfrm>
            <a:custGeom>
              <a:avLst/>
              <a:gdLst/>
              <a:ahLst/>
              <a:cxnLst/>
              <a:rect l="l" t="t" r="r" b="b"/>
              <a:pathLst>
                <a:path w="322" h="180" extrusionOk="0">
                  <a:moveTo>
                    <a:pt x="251" y="1"/>
                  </a:moveTo>
                  <a:cubicBezTo>
                    <a:pt x="227" y="1"/>
                    <a:pt x="179" y="1"/>
                    <a:pt x="143" y="13"/>
                  </a:cubicBezTo>
                  <a:cubicBezTo>
                    <a:pt x="120" y="13"/>
                    <a:pt x="84" y="36"/>
                    <a:pt x="60" y="36"/>
                  </a:cubicBezTo>
                  <a:cubicBezTo>
                    <a:pt x="48" y="36"/>
                    <a:pt x="24" y="48"/>
                    <a:pt x="12" y="60"/>
                  </a:cubicBezTo>
                  <a:cubicBezTo>
                    <a:pt x="1" y="72"/>
                    <a:pt x="1" y="108"/>
                    <a:pt x="1" y="120"/>
                  </a:cubicBezTo>
                  <a:cubicBezTo>
                    <a:pt x="1" y="132"/>
                    <a:pt x="12" y="156"/>
                    <a:pt x="24" y="167"/>
                  </a:cubicBezTo>
                  <a:cubicBezTo>
                    <a:pt x="48" y="179"/>
                    <a:pt x="72" y="179"/>
                    <a:pt x="84" y="179"/>
                  </a:cubicBezTo>
                  <a:cubicBezTo>
                    <a:pt x="120" y="179"/>
                    <a:pt x="143" y="167"/>
                    <a:pt x="179" y="167"/>
                  </a:cubicBezTo>
                  <a:cubicBezTo>
                    <a:pt x="191" y="167"/>
                    <a:pt x="203" y="156"/>
                    <a:pt x="239" y="156"/>
                  </a:cubicBezTo>
                  <a:cubicBezTo>
                    <a:pt x="251" y="156"/>
                    <a:pt x="262" y="132"/>
                    <a:pt x="286" y="132"/>
                  </a:cubicBezTo>
                  <a:cubicBezTo>
                    <a:pt x="286" y="132"/>
                    <a:pt x="298" y="132"/>
                    <a:pt x="298" y="120"/>
                  </a:cubicBezTo>
                  <a:lnTo>
                    <a:pt x="310" y="108"/>
                  </a:lnTo>
                  <a:cubicBezTo>
                    <a:pt x="322" y="72"/>
                    <a:pt x="322" y="60"/>
                    <a:pt x="310" y="48"/>
                  </a:cubicBezTo>
                  <a:cubicBezTo>
                    <a:pt x="298" y="13"/>
                    <a:pt x="286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7" name="Google Shape;2327;p38"/>
            <p:cNvSpPr/>
            <p:nvPr/>
          </p:nvSpPr>
          <p:spPr>
            <a:xfrm>
              <a:off x="1940218" y="4722834"/>
              <a:ext cx="15655" cy="16198"/>
            </a:xfrm>
            <a:custGeom>
              <a:avLst/>
              <a:gdLst/>
              <a:ahLst/>
              <a:cxnLst/>
              <a:rect l="l" t="t" r="r" b="b"/>
              <a:pathLst>
                <a:path w="346" h="358" extrusionOk="0">
                  <a:moveTo>
                    <a:pt x="179" y="0"/>
                  </a:moveTo>
                  <a:cubicBezTo>
                    <a:pt x="156" y="0"/>
                    <a:pt x="132" y="0"/>
                    <a:pt x="108" y="24"/>
                  </a:cubicBezTo>
                  <a:cubicBezTo>
                    <a:pt x="96" y="24"/>
                    <a:pt x="60" y="36"/>
                    <a:pt x="48" y="48"/>
                  </a:cubicBezTo>
                  <a:cubicBezTo>
                    <a:pt x="36" y="60"/>
                    <a:pt x="13" y="84"/>
                    <a:pt x="13" y="108"/>
                  </a:cubicBezTo>
                  <a:cubicBezTo>
                    <a:pt x="1" y="119"/>
                    <a:pt x="1" y="155"/>
                    <a:pt x="1" y="179"/>
                  </a:cubicBezTo>
                  <a:lnTo>
                    <a:pt x="1" y="227"/>
                  </a:lnTo>
                  <a:cubicBezTo>
                    <a:pt x="13" y="262"/>
                    <a:pt x="36" y="286"/>
                    <a:pt x="48" y="298"/>
                  </a:cubicBezTo>
                  <a:cubicBezTo>
                    <a:pt x="60" y="322"/>
                    <a:pt x="72" y="322"/>
                    <a:pt x="72" y="334"/>
                  </a:cubicBezTo>
                  <a:cubicBezTo>
                    <a:pt x="108" y="346"/>
                    <a:pt x="132" y="358"/>
                    <a:pt x="167" y="358"/>
                  </a:cubicBezTo>
                  <a:cubicBezTo>
                    <a:pt x="191" y="358"/>
                    <a:pt x="215" y="358"/>
                    <a:pt x="239" y="346"/>
                  </a:cubicBezTo>
                  <a:cubicBezTo>
                    <a:pt x="251" y="346"/>
                    <a:pt x="286" y="334"/>
                    <a:pt x="298" y="322"/>
                  </a:cubicBezTo>
                  <a:cubicBezTo>
                    <a:pt x="310" y="298"/>
                    <a:pt x="334" y="286"/>
                    <a:pt x="334" y="262"/>
                  </a:cubicBezTo>
                  <a:cubicBezTo>
                    <a:pt x="346" y="238"/>
                    <a:pt x="346" y="215"/>
                    <a:pt x="346" y="179"/>
                  </a:cubicBezTo>
                  <a:lnTo>
                    <a:pt x="346" y="143"/>
                  </a:lnTo>
                  <a:cubicBezTo>
                    <a:pt x="334" y="108"/>
                    <a:pt x="310" y="84"/>
                    <a:pt x="298" y="60"/>
                  </a:cubicBezTo>
                  <a:cubicBezTo>
                    <a:pt x="286" y="48"/>
                    <a:pt x="275" y="48"/>
                    <a:pt x="275" y="36"/>
                  </a:cubicBezTo>
                  <a:cubicBezTo>
                    <a:pt x="239" y="24"/>
                    <a:pt x="215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8" name="Google Shape;2328;p38"/>
            <p:cNvSpPr/>
            <p:nvPr/>
          </p:nvSpPr>
          <p:spPr>
            <a:xfrm>
              <a:off x="1169349" y="4787488"/>
              <a:ext cx="19998" cy="19953"/>
            </a:xfrm>
            <a:custGeom>
              <a:avLst/>
              <a:gdLst/>
              <a:ahLst/>
              <a:cxnLst/>
              <a:rect l="l" t="t" r="r" b="b"/>
              <a:pathLst>
                <a:path w="442" h="441" extrusionOk="0">
                  <a:moveTo>
                    <a:pt x="227" y="0"/>
                  </a:moveTo>
                  <a:cubicBezTo>
                    <a:pt x="191" y="0"/>
                    <a:pt x="168" y="0"/>
                    <a:pt x="132" y="12"/>
                  </a:cubicBezTo>
                  <a:cubicBezTo>
                    <a:pt x="108" y="36"/>
                    <a:pt x="84" y="48"/>
                    <a:pt x="60" y="60"/>
                  </a:cubicBezTo>
                  <a:cubicBezTo>
                    <a:pt x="49" y="72"/>
                    <a:pt x="25" y="107"/>
                    <a:pt x="13" y="131"/>
                  </a:cubicBezTo>
                  <a:cubicBezTo>
                    <a:pt x="1" y="167"/>
                    <a:pt x="1" y="191"/>
                    <a:pt x="1" y="226"/>
                  </a:cubicBezTo>
                  <a:cubicBezTo>
                    <a:pt x="1" y="238"/>
                    <a:pt x="1" y="274"/>
                    <a:pt x="13" y="286"/>
                  </a:cubicBezTo>
                  <a:cubicBezTo>
                    <a:pt x="25" y="310"/>
                    <a:pt x="49" y="357"/>
                    <a:pt x="72" y="369"/>
                  </a:cubicBezTo>
                  <a:lnTo>
                    <a:pt x="120" y="405"/>
                  </a:lnTo>
                  <a:cubicBezTo>
                    <a:pt x="144" y="417"/>
                    <a:pt x="191" y="441"/>
                    <a:pt x="227" y="441"/>
                  </a:cubicBezTo>
                  <a:cubicBezTo>
                    <a:pt x="251" y="441"/>
                    <a:pt x="287" y="441"/>
                    <a:pt x="310" y="417"/>
                  </a:cubicBezTo>
                  <a:cubicBezTo>
                    <a:pt x="346" y="405"/>
                    <a:pt x="358" y="393"/>
                    <a:pt x="382" y="381"/>
                  </a:cubicBezTo>
                  <a:cubicBezTo>
                    <a:pt x="406" y="357"/>
                    <a:pt x="418" y="333"/>
                    <a:pt x="430" y="298"/>
                  </a:cubicBezTo>
                  <a:cubicBezTo>
                    <a:pt x="441" y="274"/>
                    <a:pt x="441" y="238"/>
                    <a:pt x="441" y="214"/>
                  </a:cubicBezTo>
                  <a:cubicBezTo>
                    <a:pt x="441" y="179"/>
                    <a:pt x="430" y="167"/>
                    <a:pt x="430" y="155"/>
                  </a:cubicBezTo>
                  <a:cubicBezTo>
                    <a:pt x="418" y="119"/>
                    <a:pt x="406" y="83"/>
                    <a:pt x="370" y="60"/>
                  </a:cubicBezTo>
                  <a:cubicBezTo>
                    <a:pt x="358" y="48"/>
                    <a:pt x="346" y="48"/>
                    <a:pt x="322" y="36"/>
                  </a:cubicBezTo>
                  <a:cubicBezTo>
                    <a:pt x="299" y="12"/>
                    <a:pt x="251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9" name="Google Shape;2329;p38"/>
            <p:cNvSpPr/>
            <p:nvPr/>
          </p:nvSpPr>
          <p:spPr>
            <a:xfrm>
              <a:off x="1120892" y="4754053"/>
              <a:ext cx="16741" cy="17284"/>
            </a:xfrm>
            <a:custGeom>
              <a:avLst/>
              <a:gdLst/>
              <a:ahLst/>
              <a:cxnLst/>
              <a:rect l="l" t="t" r="r" b="b"/>
              <a:pathLst>
                <a:path w="370" h="382" extrusionOk="0">
                  <a:moveTo>
                    <a:pt x="155" y="1"/>
                  </a:moveTo>
                  <a:cubicBezTo>
                    <a:pt x="143" y="1"/>
                    <a:pt x="119" y="13"/>
                    <a:pt x="96" y="25"/>
                  </a:cubicBezTo>
                  <a:lnTo>
                    <a:pt x="84" y="49"/>
                  </a:lnTo>
                  <a:lnTo>
                    <a:pt x="72" y="60"/>
                  </a:lnTo>
                  <a:lnTo>
                    <a:pt x="60" y="72"/>
                  </a:lnTo>
                  <a:cubicBezTo>
                    <a:pt x="36" y="84"/>
                    <a:pt x="36" y="108"/>
                    <a:pt x="24" y="108"/>
                  </a:cubicBezTo>
                  <a:cubicBezTo>
                    <a:pt x="24" y="120"/>
                    <a:pt x="12" y="132"/>
                    <a:pt x="12" y="144"/>
                  </a:cubicBezTo>
                  <a:cubicBezTo>
                    <a:pt x="12" y="180"/>
                    <a:pt x="0" y="191"/>
                    <a:pt x="12" y="227"/>
                  </a:cubicBezTo>
                  <a:cubicBezTo>
                    <a:pt x="12" y="239"/>
                    <a:pt x="12" y="251"/>
                    <a:pt x="24" y="263"/>
                  </a:cubicBezTo>
                  <a:cubicBezTo>
                    <a:pt x="24" y="287"/>
                    <a:pt x="36" y="299"/>
                    <a:pt x="60" y="310"/>
                  </a:cubicBezTo>
                  <a:cubicBezTo>
                    <a:pt x="72" y="322"/>
                    <a:pt x="72" y="346"/>
                    <a:pt x="84" y="346"/>
                  </a:cubicBezTo>
                  <a:cubicBezTo>
                    <a:pt x="96" y="358"/>
                    <a:pt x="119" y="358"/>
                    <a:pt x="131" y="370"/>
                  </a:cubicBezTo>
                  <a:cubicBezTo>
                    <a:pt x="143" y="382"/>
                    <a:pt x="179" y="382"/>
                    <a:pt x="203" y="382"/>
                  </a:cubicBezTo>
                  <a:lnTo>
                    <a:pt x="250" y="382"/>
                  </a:lnTo>
                  <a:cubicBezTo>
                    <a:pt x="262" y="382"/>
                    <a:pt x="274" y="370"/>
                    <a:pt x="298" y="370"/>
                  </a:cubicBezTo>
                  <a:cubicBezTo>
                    <a:pt x="310" y="358"/>
                    <a:pt x="322" y="358"/>
                    <a:pt x="322" y="346"/>
                  </a:cubicBezTo>
                  <a:cubicBezTo>
                    <a:pt x="334" y="322"/>
                    <a:pt x="334" y="310"/>
                    <a:pt x="358" y="310"/>
                  </a:cubicBezTo>
                  <a:cubicBezTo>
                    <a:pt x="358" y="299"/>
                    <a:pt x="369" y="287"/>
                    <a:pt x="369" y="263"/>
                  </a:cubicBezTo>
                  <a:lnTo>
                    <a:pt x="369" y="191"/>
                  </a:lnTo>
                  <a:cubicBezTo>
                    <a:pt x="369" y="180"/>
                    <a:pt x="369" y="168"/>
                    <a:pt x="358" y="144"/>
                  </a:cubicBezTo>
                  <a:cubicBezTo>
                    <a:pt x="358" y="132"/>
                    <a:pt x="346" y="108"/>
                    <a:pt x="322" y="84"/>
                  </a:cubicBezTo>
                  <a:lnTo>
                    <a:pt x="310" y="72"/>
                  </a:lnTo>
                  <a:lnTo>
                    <a:pt x="298" y="60"/>
                  </a:lnTo>
                  <a:lnTo>
                    <a:pt x="274" y="49"/>
                  </a:lnTo>
                  <a:cubicBezTo>
                    <a:pt x="262" y="25"/>
                    <a:pt x="250" y="25"/>
                    <a:pt x="238" y="13"/>
                  </a:cubicBezTo>
                  <a:cubicBezTo>
                    <a:pt x="215" y="1"/>
                    <a:pt x="20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0" name="Google Shape;2330;p38"/>
            <p:cNvSpPr/>
            <p:nvPr/>
          </p:nvSpPr>
          <p:spPr>
            <a:xfrm>
              <a:off x="1151568" y="4678133"/>
              <a:ext cx="17827" cy="14026"/>
            </a:xfrm>
            <a:custGeom>
              <a:avLst/>
              <a:gdLst/>
              <a:ahLst/>
              <a:cxnLst/>
              <a:rect l="l" t="t" r="r" b="b"/>
              <a:pathLst>
                <a:path w="394" h="310" extrusionOk="0">
                  <a:moveTo>
                    <a:pt x="203" y="0"/>
                  </a:moveTo>
                  <a:cubicBezTo>
                    <a:pt x="1" y="0"/>
                    <a:pt x="1" y="310"/>
                    <a:pt x="203" y="310"/>
                  </a:cubicBezTo>
                  <a:cubicBezTo>
                    <a:pt x="394" y="310"/>
                    <a:pt x="394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1" name="Google Shape;2331;p38"/>
            <p:cNvSpPr/>
            <p:nvPr/>
          </p:nvSpPr>
          <p:spPr>
            <a:xfrm>
              <a:off x="1093972" y="4562308"/>
              <a:ext cx="21582" cy="16741"/>
            </a:xfrm>
            <a:custGeom>
              <a:avLst/>
              <a:gdLst/>
              <a:ahLst/>
              <a:cxnLst/>
              <a:rect l="l" t="t" r="r" b="b"/>
              <a:pathLst>
                <a:path w="477" h="370" extrusionOk="0">
                  <a:moveTo>
                    <a:pt x="238" y="0"/>
                  </a:moveTo>
                  <a:cubicBezTo>
                    <a:pt x="0" y="0"/>
                    <a:pt x="0" y="369"/>
                    <a:pt x="238" y="369"/>
                  </a:cubicBezTo>
                  <a:cubicBezTo>
                    <a:pt x="242" y="370"/>
                    <a:pt x="245" y="370"/>
                    <a:pt x="249" y="370"/>
                  </a:cubicBezTo>
                  <a:cubicBezTo>
                    <a:pt x="476" y="370"/>
                    <a:pt x="47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2" name="Google Shape;2332;p38"/>
            <p:cNvSpPr/>
            <p:nvPr/>
          </p:nvSpPr>
          <p:spPr>
            <a:xfrm>
              <a:off x="863951" y="4841329"/>
              <a:ext cx="19953" cy="17827"/>
            </a:xfrm>
            <a:custGeom>
              <a:avLst/>
              <a:gdLst/>
              <a:ahLst/>
              <a:cxnLst/>
              <a:rect l="l" t="t" r="r" b="b"/>
              <a:pathLst>
                <a:path w="441" h="394" extrusionOk="0">
                  <a:moveTo>
                    <a:pt x="226" y="1"/>
                  </a:moveTo>
                  <a:cubicBezTo>
                    <a:pt x="202" y="1"/>
                    <a:pt x="155" y="25"/>
                    <a:pt x="119" y="36"/>
                  </a:cubicBezTo>
                  <a:cubicBezTo>
                    <a:pt x="107" y="36"/>
                    <a:pt x="107" y="48"/>
                    <a:pt x="95" y="48"/>
                  </a:cubicBezTo>
                  <a:cubicBezTo>
                    <a:pt x="60" y="60"/>
                    <a:pt x="48" y="84"/>
                    <a:pt x="36" y="108"/>
                  </a:cubicBezTo>
                  <a:cubicBezTo>
                    <a:pt x="24" y="144"/>
                    <a:pt x="0" y="167"/>
                    <a:pt x="0" y="203"/>
                  </a:cubicBezTo>
                  <a:cubicBezTo>
                    <a:pt x="0" y="227"/>
                    <a:pt x="24" y="263"/>
                    <a:pt x="36" y="286"/>
                  </a:cubicBezTo>
                  <a:cubicBezTo>
                    <a:pt x="48" y="322"/>
                    <a:pt x="71" y="334"/>
                    <a:pt x="95" y="346"/>
                  </a:cubicBezTo>
                  <a:cubicBezTo>
                    <a:pt x="107" y="346"/>
                    <a:pt x="107" y="358"/>
                    <a:pt x="119" y="358"/>
                  </a:cubicBezTo>
                  <a:cubicBezTo>
                    <a:pt x="155" y="382"/>
                    <a:pt x="179" y="394"/>
                    <a:pt x="226" y="394"/>
                  </a:cubicBezTo>
                  <a:cubicBezTo>
                    <a:pt x="262" y="394"/>
                    <a:pt x="310" y="382"/>
                    <a:pt x="333" y="358"/>
                  </a:cubicBezTo>
                  <a:cubicBezTo>
                    <a:pt x="369" y="346"/>
                    <a:pt x="393" y="322"/>
                    <a:pt x="405" y="286"/>
                  </a:cubicBezTo>
                  <a:cubicBezTo>
                    <a:pt x="429" y="263"/>
                    <a:pt x="441" y="227"/>
                    <a:pt x="441" y="179"/>
                  </a:cubicBezTo>
                  <a:cubicBezTo>
                    <a:pt x="417" y="179"/>
                    <a:pt x="417" y="144"/>
                    <a:pt x="405" y="108"/>
                  </a:cubicBezTo>
                  <a:cubicBezTo>
                    <a:pt x="393" y="84"/>
                    <a:pt x="369" y="48"/>
                    <a:pt x="333" y="36"/>
                  </a:cubicBezTo>
                  <a:cubicBezTo>
                    <a:pt x="310" y="25"/>
                    <a:pt x="274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3" name="Google Shape;2333;p38"/>
            <p:cNvSpPr/>
            <p:nvPr/>
          </p:nvSpPr>
          <p:spPr>
            <a:xfrm>
              <a:off x="653294" y="4365134"/>
              <a:ext cx="23754" cy="25020"/>
            </a:xfrm>
            <a:custGeom>
              <a:avLst/>
              <a:gdLst/>
              <a:ahLst/>
              <a:cxnLst/>
              <a:rect l="l" t="t" r="r" b="b"/>
              <a:pathLst>
                <a:path w="525" h="553" extrusionOk="0">
                  <a:moveTo>
                    <a:pt x="310" y="1"/>
                  </a:moveTo>
                  <a:cubicBezTo>
                    <a:pt x="286" y="1"/>
                    <a:pt x="239" y="24"/>
                    <a:pt x="215" y="36"/>
                  </a:cubicBezTo>
                  <a:lnTo>
                    <a:pt x="179" y="36"/>
                  </a:lnTo>
                  <a:cubicBezTo>
                    <a:pt x="167" y="36"/>
                    <a:pt x="132" y="48"/>
                    <a:pt x="120" y="60"/>
                  </a:cubicBezTo>
                  <a:lnTo>
                    <a:pt x="72" y="108"/>
                  </a:lnTo>
                  <a:cubicBezTo>
                    <a:pt x="48" y="120"/>
                    <a:pt x="48" y="155"/>
                    <a:pt x="36" y="167"/>
                  </a:cubicBezTo>
                  <a:cubicBezTo>
                    <a:pt x="13" y="203"/>
                    <a:pt x="1" y="227"/>
                    <a:pt x="1" y="263"/>
                  </a:cubicBezTo>
                  <a:lnTo>
                    <a:pt x="1" y="358"/>
                  </a:lnTo>
                  <a:lnTo>
                    <a:pt x="36" y="417"/>
                  </a:lnTo>
                  <a:cubicBezTo>
                    <a:pt x="48" y="453"/>
                    <a:pt x="60" y="465"/>
                    <a:pt x="96" y="501"/>
                  </a:cubicBezTo>
                  <a:cubicBezTo>
                    <a:pt x="108" y="513"/>
                    <a:pt x="120" y="525"/>
                    <a:pt x="155" y="525"/>
                  </a:cubicBezTo>
                  <a:cubicBezTo>
                    <a:pt x="173" y="542"/>
                    <a:pt x="197" y="553"/>
                    <a:pt x="218" y="553"/>
                  </a:cubicBezTo>
                  <a:cubicBezTo>
                    <a:pt x="225" y="553"/>
                    <a:pt x="232" y="552"/>
                    <a:pt x="239" y="548"/>
                  </a:cubicBezTo>
                  <a:cubicBezTo>
                    <a:pt x="263" y="548"/>
                    <a:pt x="286" y="548"/>
                    <a:pt x="298" y="525"/>
                  </a:cubicBezTo>
                  <a:cubicBezTo>
                    <a:pt x="346" y="513"/>
                    <a:pt x="370" y="501"/>
                    <a:pt x="406" y="465"/>
                  </a:cubicBezTo>
                  <a:cubicBezTo>
                    <a:pt x="406" y="465"/>
                    <a:pt x="406" y="453"/>
                    <a:pt x="417" y="453"/>
                  </a:cubicBezTo>
                  <a:cubicBezTo>
                    <a:pt x="453" y="417"/>
                    <a:pt x="477" y="382"/>
                    <a:pt x="477" y="346"/>
                  </a:cubicBezTo>
                  <a:cubicBezTo>
                    <a:pt x="525" y="346"/>
                    <a:pt x="525" y="322"/>
                    <a:pt x="525" y="310"/>
                  </a:cubicBezTo>
                  <a:lnTo>
                    <a:pt x="525" y="274"/>
                  </a:lnTo>
                  <a:lnTo>
                    <a:pt x="525" y="251"/>
                  </a:lnTo>
                  <a:lnTo>
                    <a:pt x="525" y="215"/>
                  </a:lnTo>
                  <a:cubicBezTo>
                    <a:pt x="525" y="179"/>
                    <a:pt x="513" y="144"/>
                    <a:pt x="501" y="108"/>
                  </a:cubicBezTo>
                  <a:cubicBezTo>
                    <a:pt x="477" y="84"/>
                    <a:pt x="453" y="60"/>
                    <a:pt x="417" y="36"/>
                  </a:cubicBezTo>
                  <a:cubicBezTo>
                    <a:pt x="394" y="24"/>
                    <a:pt x="358" y="1"/>
                    <a:pt x="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4" name="Google Shape;2334;p38"/>
            <p:cNvSpPr/>
            <p:nvPr/>
          </p:nvSpPr>
          <p:spPr>
            <a:xfrm>
              <a:off x="741656" y="4382372"/>
              <a:ext cx="18369" cy="17284"/>
            </a:xfrm>
            <a:custGeom>
              <a:avLst/>
              <a:gdLst/>
              <a:ahLst/>
              <a:cxnLst/>
              <a:rect l="l" t="t" r="r" b="b"/>
              <a:pathLst>
                <a:path w="406" h="382" extrusionOk="0">
                  <a:moveTo>
                    <a:pt x="191" y="1"/>
                  </a:moveTo>
                  <a:cubicBezTo>
                    <a:pt x="167" y="1"/>
                    <a:pt x="155" y="1"/>
                    <a:pt x="119" y="13"/>
                  </a:cubicBezTo>
                  <a:cubicBezTo>
                    <a:pt x="96" y="24"/>
                    <a:pt x="72" y="24"/>
                    <a:pt x="60" y="60"/>
                  </a:cubicBezTo>
                  <a:cubicBezTo>
                    <a:pt x="48" y="72"/>
                    <a:pt x="36" y="96"/>
                    <a:pt x="12" y="120"/>
                  </a:cubicBezTo>
                  <a:cubicBezTo>
                    <a:pt x="0" y="144"/>
                    <a:pt x="0" y="155"/>
                    <a:pt x="0" y="191"/>
                  </a:cubicBezTo>
                  <a:lnTo>
                    <a:pt x="0" y="239"/>
                  </a:lnTo>
                  <a:lnTo>
                    <a:pt x="48" y="322"/>
                  </a:lnTo>
                  <a:cubicBezTo>
                    <a:pt x="60" y="334"/>
                    <a:pt x="72" y="334"/>
                    <a:pt x="96" y="358"/>
                  </a:cubicBezTo>
                  <a:cubicBezTo>
                    <a:pt x="119" y="370"/>
                    <a:pt x="143" y="382"/>
                    <a:pt x="191" y="382"/>
                  </a:cubicBezTo>
                  <a:cubicBezTo>
                    <a:pt x="227" y="382"/>
                    <a:pt x="238" y="382"/>
                    <a:pt x="274" y="370"/>
                  </a:cubicBezTo>
                  <a:cubicBezTo>
                    <a:pt x="298" y="358"/>
                    <a:pt x="310" y="358"/>
                    <a:pt x="334" y="322"/>
                  </a:cubicBezTo>
                  <a:cubicBezTo>
                    <a:pt x="346" y="310"/>
                    <a:pt x="358" y="286"/>
                    <a:pt x="369" y="263"/>
                  </a:cubicBezTo>
                  <a:cubicBezTo>
                    <a:pt x="393" y="239"/>
                    <a:pt x="393" y="227"/>
                    <a:pt x="393" y="191"/>
                  </a:cubicBezTo>
                  <a:cubicBezTo>
                    <a:pt x="405" y="179"/>
                    <a:pt x="405" y="167"/>
                    <a:pt x="393" y="144"/>
                  </a:cubicBezTo>
                  <a:lnTo>
                    <a:pt x="346" y="60"/>
                  </a:lnTo>
                  <a:cubicBezTo>
                    <a:pt x="334" y="48"/>
                    <a:pt x="310" y="48"/>
                    <a:pt x="298" y="24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5" name="Google Shape;2335;p38"/>
            <p:cNvSpPr/>
            <p:nvPr/>
          </p:nvSpPr>
          <p:spPr>
            <a:xfrm>
              <a:off x="668405" y="4464264"/>
              <a:ext cx="10814" cy="9185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0" y="0"/>
                    <a:pt x="0" y="203"/>
                    <a:pt x="119" y="203"/>
                  </a:cubicBezTo>
                  <a:cubicBezTo>
                    <a:pt x="238" y="203"/>
                    <a:pt x="238" y="0"/>
                    <a:pt x="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6" name="Google Shape;2336;p38"/>
            <p:cNvSpPr/>
            <p:nvPr/>
          </p:nvSpPr>
          <p:spPr>
            <a:xfrm>
              <a:off x="1350370" y="4830560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9" y="1"/>
                  </a:moveTo>
                  <a:cubicBezTo>
                    <a:pt x="0" y="1"/>
                    <a:pt x="0" y="382"/>
                    <a:pt x="239" y="382"/>
                  </a:cubicBezTo>
                  <a:cubicBezTo>
                    <a:pt x="477" y="382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7" name="Google Shape;2337;p38"/>
            <p:cNvSpPr/>
            <p:nvPr/>
          </p:nvSpPr>
          <p:spPr>
            <a:xfrm>
              <a:off x="1404256" y="4690530"/>
              <a:ext cx="21039" cy="20496"/>
            </a:xfrm>
            <a:custGeom>
              <a:avLst/>
              <a:gdLst/>
              <a:ahLst/>
              <a:cxnLst/>
              <a:rect l="l" t="t" r="r" b="b"/>
              <a:pathLst>
                <a:path w="465" h="453" extrusionOk="0">
                  <a:moveTo>
                    <a:pt x="226" y="0"/>
                  </a:moveTo>
                  <a:cubicBezTo>
                    <a:pt x="191" y="0"/>
                    <a:pt x="167" y="0"/>
                    <a:pt x="131" y="12"/>
                  </a:cubicBezTo>
                  <a:cubicBezTo>
                    <a:pt x="107" y="36"/>
                    <a:pt x="71" y="48"/>
                    <a:pt x="60" y="60"/>
                  </a:cubicBezTo>
                  <a:cubicBezTo>
                    <a:pt x="36" y="71"/>
                    <a:pt x="12" y="107"/>
                    <a:pt x="12" y="131"/>
                  </a:cubicBezTo>
                  <a:cubicBezTo>
                    <a:pt x="0" y="167"/>
                    <a:pt x="0" y="191"/>
                    <a:pt x="0" y="226"/>
                  </a:cubicBezTo>
                  <a:cubicBezTo>
                    <a:pt x="0" y="238"/>
                    <a:pt x="0" y="274"/>
                    <a:pt x="12" y="286"/>
                  </a:cubicBezTo>
                  <a:cubicBezTo>
                    <a:pt x="36" y="333"/>
                    <a:pt x="48" y="357"/>
                    <a:pt x="71" y="393"/>
                  </a:cubicBezTo>
                  <a:cubicBezTo>
                    <a:pt x="95" y="405"/>
                    <a:pt x="107" y="417"/>
                    <a:pt x="119" y="417"/>
                  </a:cubicBezTo>
                  <a:cubicBezTo>
                    <a:pt x="155" y="441"/>
                    <a:pt x="191" y="452"/>
                    <a:pt x="238" y="452"/>
                  </a:cubicBezTo>
                  <a:cubicBezTo>
                    <a:pt x="274" y="452"/>
                    <a:pt x="298" y="452"/>
                    <a:pt x="333" y="441"/>
                  </a:cubicBezTo>
                  <a:cubicBezTo>
                    <a:pt x="357" y="417"/>
                    <a:pt x="393" y="405"/>
                    <a:pt x="405" y="393"/>
                  </a:cubicBezTo>
                  <a:cubicBezTo>
                    <a:pt x="429" y="381"/>
                    <a:pt x="452" y="345"/>
                    <a:pt x="452" y="321"/>
                  </a:cubicBezTo>
                  <a:cubicBezTo>
                    <a:pt x="464" y="286"/>
                    <a:pt x="464" y="262"/>
                    <a:pt x="464" y="226"/>
                  </a:cubicBezTo>
                  <a:cubicBezTo>
                    <a:pt x="452" y="214"/>
                    <a:pt x="452" y="179"/>
                    <a:pt x="452" y="167"/>
                  </a:cubicBezTo>
                  <a:cubicBezTo>
                    <a:pt x="429" y="119"/>
                    <a:pt x="417" y="95"/>
                    <a:pt x="393" y="60"/>
                  </a:cubicBezTo>
                  <a:cubicBezTo>
                    <a:pt x="369" y="48"/>
                    <a:pt x="357" y="36"/>
                    <a:pt x="345" y="36"/>
                  </a:cubicBezTo>
                  <a:cubicBezTo>
                    <a:pt x="310" y="12"/>
                    <a:pt x="274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8" name="Google Shape;2338;p38"/>
            <p:cNvSpPr/>
            <p:nvPr/>
          </p:nvSpPr>
          <p:spPr>
            <a:xfrm>
              <a:off x="1437103" y="4743284"/>
              <a:ext cx="24297" cy="18912"/>
            </a:xfrm>
            <a:custGeom>
              <a:avLst/>
              <a:gdLst/>
              <a:ahLst/>
              <a:cxnLst/>
              <a:rect l="l" t="t" r="r" b="b"/>
              <a:pathLst>
                <a:path w="537" h="418" extrusionOk="0">
                  <a:moveTo>
                    <a:pt x="274" y="1"/>
                  </a:moveTo>
                  <a:cubicBezTo>
                    <a:pt x="0" y="1"/>
                    <a:pt x="0" y="418"/>
                    <a:pt x="274" y="418"/>
                  </a:cubicBezTo>
                  <a:cubicBezTo>
                    <a:pt x="536" y="406"/>
                    <a:pt x="536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9" name="Google Shape;2339;p38"/>
            <p:cNvSpPr/>
            <p:nvPr/>
          </p:nvSpPr>
          <p:spPr>
            <a:xfrm>
              <a:off x="1390773" y="4732516"/>
              <a:ext cx="15112" cy="11356"/>
            </a:xfrm>
            <a:custGeom>
              <a:avLst/>
              <a:gdLst/>
              <a:ahLst/>
              <a:cxnLst/>
              <a:rect l="l" t="t" r="r" b="b"/>
              <a:pathLst>
                <a:path w="334" h="251" extrusionOk="0">
                  <a:moveTo>
                    <a:pt x="167" y="1"/>
                  </a:moveTo>
                  <a:cubicBezTo>
                    <a:pt x="0" y="1"/>
                    <a:pt x="0" y="251"/>
                    <a:pt x="167" y="251"/>
                  </a:cubicBezTo>
                  <a:cubicBezTo>
                    <a:pt x="334" y="251"/>
                    <a:pt x="334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135" name="Google Shape;2211;p38">
            <a:extLst>
              <a:ext uri="{FF2B5EF4-FFF2-40B4-BE49-F238E27FC236}">
                <a16:creationId xmlns:a16="http://schemas.microsoft.com/office/drawing/2014/main" id="{27167E66-83D1-4151-95AD-605B7AD42031}"/>
              </a:ext>
            </a:extLst>
          </p:cNvPr>
          <p:cNvSpPr/>
          <p:nvPr/>
        </p:nvSpPr>
        <p:spPr>
          <a:xfrm rot="852159">
            <a:off x="526248" y="-183547"/>
            <a:ext cx="7738950" cy="5253854"/>
          </a:xfrm>
          <a:custGeom>
            <a:avLst/>
            <a:gdLst/>
            <a:ahLst/>
            <a:cxnLst/>
            <a:rect l="l" t="t" r="r" b="b"/>
            <a:pathLst>
              <a:path w="23194" h="15377" extrusionOk="0">
                <a:moveTo>
                  <a:pt x="17076" y="1"/>
                </a:moveTo>
                <a:cubicBezTo>
                  <a:pt x="15015" y="1"/>
                  <a:pt x="12935" y="727"/>
                  <a:pt x="10942" y="1117"/>
                </a:cubicBezTo>
                <a:cubicBezTo>
                  <a:pt x="8621" y="1569"/>
                  <a:pt x="6287" y="2069"/>
                  <a:pt x="4108" y="3117"/>
                </a:cubicBezTo>
                <a:cubicBezTo>
                  <a:pt x="3346" y="3474"/>
                  <a:pt x="2608" y="3915"/>
                  <a:pt x="2013" y="4546"/>
                </a:cubicBezTo>
                <a:cubicBezTo>
                  <a:pt x="1" y="6653"/>
                  <a:pt x="1132" y="10118"/>
                  <a:pt x="2453" y="12416"/>
                </a:cubicBezTo>
                <a:cubicBezTo>
                  <a:pt x="3687" y="14539"/>
                  <a:pt x="5487" y="15376"/>
                  <a:pt x="7518" y="15376"/>
                </a:cubicBezTo>
                <a:cubicBezTo>
                  <a:pt x="7936" y="15376"/>
                  <a:pt x="8364" y="15341"/>
                  <a:pt x="8799" y="15273"/>
                </a:cubicBezTo>
                <a:cubicBezTo>
                  <a:pt x="10050" y="15071"/>
                  <a:pt x="11264" y="14654"/>
                  <a:pt x="12478" y="14226"/>
                </a:cubicBezTo>
                <a:cubicBezTo>
                  <a:pt x="14455" y="13547"/>
                  <a:pt x="16431" y="12833"/>
                  <a:pt x="18372" y="12011"/>
                </a:cubicBezTo>
                <a:cubicBezTo>
                  <a:pt x="19979" y="11344"/>
                  <a:pt x="22384" y="10761"/>
                  <a:pt x="22932" y="8654"/>
                </a:cubicBezTo>
                <a:cubicBezTo>
                  <a:pt x="23194" y="7665"/>
                  <a:pt x="23123" y="6594"/>
                  <a:pt x="22980" y="5570"/>
                </a:cubicBezTo>
                <a:cubicBezTo>
                  <a:pt x="22849" y="4605"/>
                  <a:pt x="22658" y="3593"/>
                  <a:pt x="22218" y="2736"/>
                </a:cubicBezTo>
                <a:cubicBezTo>
                  <a:pt x="22158" y="2641"/>
                  <a:pt x="22122" y="2534"/>
                  <a:pt x="22063" y="2439"/>
                </a:cubicBezTo>
                <a:cubicBezTo>
                  <a:pt x="21503" y="1522"/>
                  <a:pt x="20658" y="879"/>
                  <a:pt x="19741" y="498"/>
                </a:cubicBezTo>
                <a:cubicBezTo>
                  <a:pt x="18862" y="137"/>
                  <a:pt x="17971" y="1"/>
                  <a:pt x="170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2213;p38">
            <a:extLst>
              <a:ext uri="{FF2B5EF4-FFF2-40B4-BE49-F238E27FC236}">
                <a16:creationId xmlns:a16="http://schemas.microsoft.com/office/drawing/2014/main" id="{3664CCFE-AF35-4DAE-85E9-BE04F1B104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9816" y="1023576"/>
            <a:ext cx="7282092" cy="25725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FF76A2"/>
                </a:solidFill>
                <a:latin typeface="+mj-lt"/>
              </a:rPr>
              <a:t>Trò chơi âm nhạc</a:t>
            </a:r>
            <a:br>
              <a:rPr lang="en" sz="4800" dirty="0">
                <a:solidFill>
                  <a:srgbClr val="FF76A2"/>
                </a:solidFill>
                <a:latin typeface="+mj-lt"/>
              </a:rPr>
            </a:br>
            <a:r>
              <a:rPr lang="en" sz="4800" dirty="0">
                <a:solidFill>
                  <a:srgbClr val="FF76A2"/>
                </a:solidFill>
                <a:latin typeface="+mj-lt"/>
              </a:rPr>
              <a:t>Nhịp điệu đến trường</a:t>
            </a:r>
            <a:endParaRPr sz="4800" dirty="0">
              <a:solidFill>
                <a:srgbClr val="FF76A2"/>
              </a:solidFill>
              <a:latin typeface="+mj-lt"/>
            </a:endParaRP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8F41607D-61E4-4C10-9040-E2237055C90B}"/>
              </a:ext>
            </a:extLst>
          </p:cNvPr>
          <p:cNvGrpSpPr/>
          <p:nvPr/>
        </p:nvGrpSpPr>
        <p:grpSpPr>
          <a:xfrm>
            <a:off x="782598" y="1047677"/>
            <a:ext cx="7598637" cy="3473975"/>
            <a:chOff x="-136571" y="2329303"/>
            <a:chExt cx="7598637" cy="3473975"/>
          </a:xfrm>
        </p:grpSpPr>
        <p:sp>
          <p:nvSpPr>
            <p:cNvPr id="138" name="Google Shape;2340;p38">
              <a:extLst>
                <a:ext uri="{FF2B5EF4-FFF2-40B4-BE49-F238E27FC236}">
                  <a16:creationId xmlns:a16="http://schemas.microsoft.com/office/drawing/2014/main" id="{E8259F04-85B1-43FD-940F-288EA305B1B4}"/>
                </a:ext>
              </a:extLst>
            </p:cNvPr>
            <p:cNvSpPr/>
            <p:nvPr/>
          </p:nvSpPr>
          <p:spPr>
            <a:xfrm flipH="1">
              <a:off x="-136571" y="5386492"/>
              <a:ext cx="700961" cy="416786"/>
            </a:xfrm>
            <a:custGeom>
              <a:avLst/>
              <a:gdLst/>
              <a:ahLst/>
              <a:cxnLst/>
              <a:rect l="l" t="t" r="r" b="b"/>
              <a:pathLst>
                <a:path w="13574" h="8071" extrusionOk="0">
                  <a:moveTo>
                    <a:pt x="6092" y="0"/>
                  </a:moveTo>
                  <a:cubicBezTo>
                    <a:pt x="5733" y="0"/>
                    <a:pt x="5369" y="110"/>
                    <a:pt x="5084" y="321"/>
                  </a:cubicBezTo>
                  <a:cubicBezTo>
                    <a:pt x="4477" y="773"/>
                    <a:pt x="4191" y="1559"/>
                    <a:pt x="4227" y="2309"/>
                  </a:cubicBezTo>
                  <a:cubicBezTo>
                    <a:pt x="4240" y="2711"/>
                    <a:pt x="4341" y="3105"/>
                    <a:pt x="4493" y="3483"/>
                  </a:cubicBezTo>
                  <a:lnTo>
                    <a:pt x="4493" y="3483"/>
                  </a:lnTo>
                  <a:cubicBezTo>
                    <a:pt x="4416" y="3383"/>
                    <a:pt x="4328" y="3292"/>
                    <a:pt x="4227" y="3214"/>
                  </a:cubicBezTo>
                  <a:cubicBezTo>
                    <a:pt x="4051" y="3086"/>
                    <a:pt x="3830" y="3018"/>
                    <a:pt x="3617" y="3018"/>
                  </a:cubicBezTo>
                  <a:cubicBezTo>
                    <a:pt x="3356" y="3018"/>
                    <a:pt x="3108" y="3122"/>
                    <a:pt x="2977" y="3345"/>
                  </a:cubicBezTo>
                  <a:cubicBezTo>
                    <a:pt x="2870" y="3512"/>
                    <a:pt x="2858" y="3702"/>
                    <a:pt x="2858" y="3893"/>
                  </a:cubicBezTo>
                  <a:cubicBezTo>
                    <a:pt x="2858" y="4369"/>
                    <a:pt x="2977" y="4869"/>
                    <a:pt x="3179" y="5298"/>
                  </a:cubicBezTo>
                  <a:cubicBezTo>
                    <a:pt x="2739" y="4548"/>
                    <a:pt x="1917" y="4036"/>
                    <a:pt x="1060" y="3940"/>
                  </a:cubicBezTo>
                  <a:cubicBezTo>
                    <a:pt x="1012" y="3937"/>
                    <a:pt x="963" y="3936"/>
                    <a:pt x="914" y="3936"/>
                  </a:cubicBezTo>
                  <a:cubicBezTo>
                    <a:pt x="575" y="3936"/>
                    <a:pt x="229" y="4016"/>
                    <a:pt x="83" y="4298"/>
                  </a:cubicBezTo>
                  <a:cubicBezTo>
                    <a:pt x="0" y="4476"/>
                    <a:pt x="12" y="4690"/>
                    <a:pt x="48" y="4881"/>
                  </a:cubicBezTo>
                  <a:cubicBezTo>
                    <a:pt x="549" y="7701"/>
                    <a:pt x="4265" y="8071"/>
                    <a:pt x="7303" y="8071"/>
                  </a:cubicBezTo>
                  <a:cubicBezTo>
                    <a:pt x="8382" y="8071"/>
                    <a:pt x="9375" y="8024"/>
                    <a:pt x="10109" y="8024"/>
                  </a:cubicBezTo>
                  <a:cubicBezTo>
                    <a:pt x="10597" y="8024"/>
                    <a:pt x="11085" y="8024"/>
                    <a:pt x="11537" y="7810"/>
                  </a:cubicBezTo>
                  <a:cubicBezTo>
                    <a:pt x="12085" y="7560"/>
                    <a:pt x="12454" y="7012"/>
                    <a:pt x="12764" y="6476"/>
                  </a:cubicBezTo>
                  <a:cubicBezTo>
                    <a:pt x="13157" y="5833"/>
                    <a:pt x="13502" y="5131"/>
                    <a:pt x="13561" y="4393"/>
                  </a:cubicBezTo>
                  <a:cubicBezTo>
                    <a:pt x="13573" y="4155"/>
                    <a:pt x="13561" y="3917"/>
                    <a:pt x="13418" y="3714"/>
                  </a:cubicBezTo>
                  <a:cubicBezTo>
                    <a:pt x="13283" y="3531"/>
                    <a:pt x="13059" y="3448"/>
                    <a:pt x="12827" y="3448"/>
                  </a:cubicBezTo>
                  <a:cubicBezTo>
                    <a:pt x="12652" y="3448"/>
                    <a:pt x="12472" y="3496"/>
                    <a:pt x="12323" y="3583"/>
                  </a:cubicBezTo>
                  <a:cubicBezTo>
                    <a:pt x="11966" y="3797"/>
                    <a:pt x="11752" y="4155"/>
                    <a:pt x="11549" y="4512"/>
                  </a:cubicBezTo>
                  <a:cubicBezTo>
                    <a:pt x="11621" y="4071"/>
                    <a:pt x="11609" y="3619"/>
                    <a:pt x="11537" y="3178"/>
                  </a:cubicBezTo>
                  <a:cubicBezTo>
                    <a:pt x="11502" y="3047"/>
                    <a:pt x="11478" y="2916"/>
                    <a:pt x="11383" y="2821"/>
                  </a:cubicBezTo>
                  <a:cubicBezTo>
                    <a:pt x="11301" y="2735"/>
                    <a:pt x="11197" y="2699"/>
                    <a:pt x="11086" y="2699"/>
                  </a:cubicBezTo>
                  <a:cubicBezTo>
                    <a:pt x="10858" y="2699"/>
                    <a:pt x="10598" y="2851"/>
                    <a:pt x="10430" y="3035"/>
                  </a:cubicBezTo>
                  <a:cubicBezTo>
                    <a:pt x="9989" y="3500"/>
                    <a:pt x="9656" y="4095"/>
                    <a:pt x="9513" y="4726"/>
                  </a:cubicBezTo>
                  <a:cubicBezTo>
                    <a:pt x="9573" y="4190"/>
                    <a:pt x="9549" y="3643"/>
                    <a:pt x="9454" y="3119"/>
                  </a:cubicBezTo>
                  <a:cubicBezTo>
                    <a:pt x="9418" y="3024"/>
                    <a:pt x="9394" y="2904"/>
                    <a:pt x="9299" y="2821"/>
                  </a:cubicBezTo>
                  <a:cubicBezTo>
                    <a:pt x="9255" y="2790"/>
                    <a:pt x="9207" y="2776"/>
                    <a:pt x="9159" y="2776"/>
                  </a:cubicBezTo>
                  <a:cubicBezTo>
                    <a:pt x="8988" y="2776"/>
                    <a:pt x="8806" y="2949"/>
                    <a:pt x="8704" y="3107"/>
                  </a:cubicBezTo>
                  <a:cubicBezTo>
                    <a:pt x="8358" y="3655"/>
                    <a:pt x="8168" y="4286"/>
                    <a:pt x="8120" y="4929"/>
                  </a:cubicBezTo>
                  <a:cubicBezTo>
                    <a:pt x="8180" y="3750"/>
                    <a:pt x="8025" y="2559"/>
                    <a:pt x="7680" y="1428"/>
                  </a:cubicBezTo>
                  <a:cubicBezTo>
                    <a:pt x="7561" y="1059"/>
                    <a:pt x="7430" y="678"/>
                    <a:pt x="7144" y="404"/>
                  </a:cubicBezTo>
                  <a:cubicBezTo>
                    <a:pt x="6871" y="131"/>
                    <a:pt x="6484" y="0"/>
                    <a:pt x="6092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004D61"/>
                </a:solidFill>
                <a:latin typeface="+mj-lt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4C463F4E-FF2D-467F-A747-E7444D2E6A88}"/>
                </a:ext>
              </a:extLst>
            </p:cNvPr>
            <p:cNvSpPr txBox="1"/>
            <p:nvPr/>
          </p:nvSpPr>
          <p:spPr>
            <a:xfrm>
              <a:off x="884379" y="3163235"/>
              <a:ext cx="459187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2000">
                  <a:solidFill>
                    <a:srgbClr val="004D6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endParaRPr lang="en-US" sz="2000">
                <a:solidFill>
                  <a:srgbClr val="004D61"/>
                </a:solidFill>
              </a:endParaRPr>
            </a:p>
          </p:txBody>
        </p:sp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605E9025-BDAF-475D-917F-B9E06B101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649" t="35250" r="2291" b="30049"/>
            <a:stretch/>
          </p:blipFill>
          <p:spPr>
            <a:xfrm>
              <a:off x="1311313" y="3633281"/>
              <a:ext cx="6150753" cy="1290103"/>
            </a:xfrm>
            <a:prstGeom prst="rect">
              <a:avLst/>
            </a:prstGeom>
          </p:spPr>
        </p:pic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1D88C6FA-AE72-470B-96E6-25721C302363}"/>
                </a:ext>
              </a:extLst>
            </p:cNvPr>
            <p:cNvSpPr txBox="1"/>
            <p:nvPr/>
          </p:nvSpPr>
          <p:spPr>
            <a:xfrm>
              <a:off x="1075065" y="2329303"/>
              <a:ext cx="4590434" cy="16004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>
                <a:spcBef>
                  <a:spcPts val="0"/>
                </a:spcBef>
                <a:spcAft>
                  <a:spcPts val="0"/>
                </a:spcAft>
                <a:buFont typeface="Times New Roman" panose="02020603050405020304" pitchFamily="18" charset="0"/>
                <a:buNone/>
              </a:pPr>
              <a:r>
                <a:rPr lang="vi-VN" sz="2000" dirty="0">
                  <a:solidFill>
                    <a:srgbClr val="004D61"/>
                  </a:solidFill>
                  <a:effectLst/>
                </a:rPr>
                <a:t>T</a:t>
              </a:r>
              <a:r>
                <a:rPr lang="fr-FR" sz="2000" dirty="0" err="1">
                  <a:solidFill>
                    <a:srgbClr val="004D61"/>
                  </a:solidFill>
                </a:rPr>
                <a:t>ham</a:t>
              </a:r>
              <a:r>
                <a:rPr lang="fr-FR" sz="2000" dirty="0">
                  <a:solidFill>
                    <a:srgbClr val="004D61"/>
                  </a:solidFill>
                </a:rPr>
                <a:t> </a:t>
              </a:r>
              <a:r>
                <a:rPr lang="fr-FR" sz="2000" dirty="0" err="1">
                  <a:solidFill>
                    <a:srgbClr val="004D61"/>
                  </a:solidFill>
                </a:rPr>
                <a:t>gia</a:t>
              </a:r>
              <a:r>
                <a:rPr lang="fr-FR" sz="2000" dirty="0">
                  <a:solidFill>
                    <a:srgbClr val="004D61"/>
                  </a:solidFill>
                </a:rPr>
                <a:t> </a:t>
              </a:r>
              <a:r>
                <a:rPr lang="fr-FR" sz="2000" dirty="0" err="1">
                  <a:solidFill>
                    <a:srgbClr val="004D61"/>
                  </a:solidFill>
                </a:rPr>
                <a:t>trò</a:t>
              </a:r>
              <a:r>
                <a:rPr lang="fr-FR" sz="2000" dirty="0">
                  <a:solidFill>
                    <a:srgbClr val="004D61"/>
                  </a:solidFill>
                </a:rPr>
                <a:t> </a:t>
              </a:r>
              <a:r>
                <a:rPr lang="fr-FR" sz="2000" dirty="0" err="1">
                  <a:solidFill>
                    <a:srgbClr val="004D61"/>
                  </a:solidFill>
                </a:rPr>
                <a:t>chơi</a:t>
              </a:r>
              <a:r>
                <a:rPr lang="fr-FR" sz="2000" dirty="0">
                  <a:solidFill>
                    <a:srgbClr val="004D61"/>
                  </a:solidFill>
                </a:rPr>
                <a:t> </a:t>
              </a:r>
              <a:r>
                <a:rPr lang="fr-FR" sz="2000" dirty="0" err="1">
                  <a:solidFill>
                    <a:srgbClr val="004D61"/>
                  </a:solidFill>
                </a:rPr>
                <a:t>theo</a:t>
              </a:r>
              <a:r>
                <a:rPr lang="fr-FR" sz="2000" dirty="0">
                  <a:solidFill>
                    <a:srgbClr val="004D61"/>
                  </a:solidFill>
                </a:rPr>
                <a:t> </a:t>
              </a:r>
              <a:r>
                <a:rPr lang="fr-FR" sz="2000" dirty="0" err="1">
                  <a:solidFill>
                    <a:srgbClr val="004D61"/>
                  </a:solidFill>
                </a:rPr>
                <a:t>các</a:t>
              </a:r>
              <a:r>
                <a:rPr lang="fr-FR" sz="2000" dirty="0">
                  <a:solidFill>
                    <a:srgbClr val="004D61"/>
                  </a:solidFill>
                </a:rPr>
                <a:t> </a:t>
              </a:r>
              <a:r>
                <a:rPr lang="fr-FR" sz="2000" dirty="0" err="1">
                  <a:solidFill>
                    <a:srgbClr val="004D61"/>
                  </a:solidFill>
                </a:rPr>
                <a:t>bước</a:t>
              </a:r>
              <a:r>
                <a:rPr lang="fr-FR" sz="2000" dirty="0">
                  <a:solidFill>
                    <a:srgbClr val="004D61"/>
                  </a:solidFill>
                </a:rPr>
                <a:t> </a:t>
              </a:r>
              <a:r>
                <a:rPr lang="fr-FR" sz="2000" dirty="0" err="1">
                  <a:solidFill>
                    <a:srgbClr val="004D61"/>
                  </a:solidFill>
                </a:rPr>
                <a:t>sau</a:t>
              </a:r>
              <a:endParaRPr lang="fr-FR" sz="2000" dirty="0">
                <a:solidFill>
                  <a:srgbClr val="004D61"/>
                </a:solidFill>
              </a:endParaRPr>
            </a:p>
            <a:p>
              <a:pPr algn="just"/>
              <a:r>
                <a:rPr lang="vi-VN" sz="2000" dirty="0">
                  <a:solidFill>
                    <a:srgbClr val="004D61"/>
                  </a:solidFill>
                </a:rPr>
                <a:t>Bước 1: V</a:t>
              </a:r>
              <a:r>
                <a:rPr lang="fr-FR" sz="2000" dirty="0">
                  <a:solidFill>
                    <a:srgbClr val="004D61"/>
                  </a:solidFill>
                </a:rPr>
                <a:t>ỗ </a:t>
              </a:r>
              <a:r>
                <a:rPr lang="fr-FR" sz="2000" dirty="0" err="1">
                  <a:solidFill>
                    <a:srgbClr val="004D61"/>
                  </a:solidFill>
                </a:rPr>
                <a:t>tay</a:t>
              </a:r>
              <a:r>
                <a:rPr lang="fr-FR" sz="2000" dirty="0">
                  <a:solidFill>
                    <a:srgbClr val="004D61"/>
                  </a:solidFill>
                </a:rPr>
                <a:t> </a:t>
              </a:r>
              <a:r>
                <a:rPr lang="fr-FR" sz="2000" dirty="0" err="1">
                  <a:solidFill>
                    <a:srgbClr val="004D61"/>
                  </a:solidFill>
                </a:rPr>
                <a:t>luyện</a:t>
              </a:r>
              <a:r>
                <a:rPr lang="fr-FR" sz="2000" dirty="0">
                  <a:solidFill>
                    <a:srgbClr val="004D61"/>
                  </a:solidFill>
                </a:rPr>
                <a:t> </a:t>
              </a:r>
              <a:r>
                <a:rPr lang="fr-FR" sz="2000" dirty="0" err="1">
                  <a:solidFill>
                    <a:srgbClr val="004D61"/>
                  </a:solidFill>
                </a:rPr>
                <a:t>tiết</a:t>
              </a:r>
              <a:r>
                <a:rPr lang="fr-FR" sz="2000" dirty="0">
                  <a:solidFill>
                    <a:srgbClr val="004D61"/>
                  </a:solidFill>
                </a:rPr>
                <a:t> </a:t>
              </a:r>
              <a:r>
                <a:rPr lang="fr-FR" sz="2000" dirty="0" err="1">
                  <a:solidFill>
                    <a:srgbClr val="004D61"/>
                  </a:solidFill>
                </a:rPr>
                <a:t>tấu</a:t>
              </a:r>
              <a:endParaRPr lang="fr-FR" sz="2000" dirty="0">
                <a:solidFill>
                  <a:srgbClr val="004D61"/>
                </a:solidFill>
              </a:endParaRPr>
            </a:p>
            <a:p>
              <a:pPr algn="just"/>
              <a:r>
                <a:rPr lang="vi-VN" sz="2000" dirty="0">
                  <a:solidFill>
                    <a:srgbClr val="004D61"/>
                  </a:solidFill>
                </a:rPr>
                <a:t>Bước 2: Ứ</a:t>
              </a:r>
              <a:r>
                <a:rPr lang="fr-FR" sz="2000" dirty="0" err="1">
                  <a:solidFill>
                    <a:srgbClr val="004D61"/>
                  </a:solidFill>
                </a:rPr>
                <a:t>ng</a:t>
              </a:r>
              <a:r>
                <a:rPr lang="fr-FR" sz="2000" dirty="0">
                  <a:solidFill>
                    <a:srgbClr val="004D61"/>
                  </a:solidFill>
                </a:rPr>
                <a:t> </a:t>
              </a:r>
              <a:r>
                <a:rPr lang="fr-FR" sz="2000" dirty="0" err="1">
                  <a:solidFill>
                    <a:srgbClr val="004D61"/>
                  </a:solidFill>
                </a:rPr>
                <a:t>tác</a:t>
              </a:r>
              <a:r>
                <a:rPr lang="fr-FR" sz="2000" dirty="0">
                  <a:solidFill>
                    <a:srgbClr val="004D61"/>
                  </a:solidFill>
                </a:rPr>
                <a:t> </a:t>
              </a:r>
              <a:r>
                <a:rPr lang="fr-FR" sz="2000" dirty="0" err="1">
                  <a:solidFill>
                    <a:srgbClr val="004D61"/>
                  </a:solidFill>
                </a:rPr>
                <a:t>lời</a:t>
              </a:r>
              <a:r>
                <a:rPr lang="fr-FR" sz="2000" dirty="0">
                  <a:solidFill>
                    <a:srgbClr val="004D61"/>
                  </a:solidFill>
                </a:rPr>
                <a:t> </a:t>
              </a:r>
              <a:r>
                <a:rPr lang="fr-FR" sz="2000" dirty="0" err="1">
                  <a:solidFill>
                    <a:srgbClr val="004D61"/>
                  </a:solidFill>
                </a:rPr>
                <a:t>theo</a:t>
              </a:r>
              <a:r>
                <a:rPr lang="fr-FR" sz="2000" dirty="0">
                  <a:solidFill>
                    <a:srgbClr val="004D61"/>
                  </a:solidFill>
                </a:rPr>
                <a:t> </a:t>
              </a:r>
              <a:r>
                <a:rPr lang="fr-FR" sz="2000" dirty="0" err="1">
                  <a:solidFill>
                    <a:srgbClr val="004D61"/>
                  </a:solidFill>
                </a:rPr>
                <a:t>tiết</a:t>
              </a:r>
              <a:r>
                <a:rPr lang="fr-FR" sz="2000" dirty="0">
                  <a:solidFill>
                    <a:srgbClr val="004D61"/>
                  </a:solidFill>
                </a:rPr>
                <a:t> </a:t>
              </a:r>
              <a:r>
                <a:rPr lang="fr-FR" sz="2000" dirty="0" err="1">
                  <a:solidFill>
                    <a:srgbClr val="004D61"/>
                  </a:solidFill>
                </a:rPr>
                <a:t>tấu</a:t>
              </a:r>
              <a:r>
                <a:rPr lang="fr-FR" sz="2000" dirty="0">
                  <a:solidFill>
                    <a:srgbClr val="004D61"/>
                  </a:solidFill>
                </a:rPr>
                <a:t> </a:t>
              </a:r>
              <a:r>
                <a:rPr lang="fr-FR" sz="2000" dirty="0" err="1">
                  <a:solidFill>
                    <a:srgbClr val="004D61"/>
                  </a:solidFill>
                </a:rPr>
                <a:t>vừa</a:t>
              </a:r>
              <a:r>
                <a:rPr lang="fr-FR" sz="2000" dirty="0">
                  <a:solidFill>
                    <a:srgbClr val="004D61"/>
                  </a:solidFill>
                </a:rPr>
                <a:t> </a:t>
              </a:r>
              <a:r>
                <a:rPr lang="fr-FR" sz="2000" dirty="0" err="1">
                  <a:solidFill>
                    <a:srgbClr val="004D61"/>
                  </a:solidFill>
                </a:rPr>
                <a:t>luyện</a:t>
              </a:r>
              <a:endParaRPr lang="en-US" sz="2000" dirty="0">
                <a:solidFill>
                  <a:srgbClr val="004D61"/>
                </a:solidFill>
              </a:endParaRPr>
            </a:p>
            <a:p>
              <a:pPr marL="0" marR="0" lvl="0" indent="0" algn="just">
                <a:spcBef>
                  <a:spcPts val="0"/>
                </a:spcBef>
                <a:spcAft>
                  <a:spcPts val="0"/>
                </a:spcAft>
                <a:buFont typeface="Times New Roman" panose="02020603050405020304" pitchFamily="18" charset="0"/>
                <a:buNone/>
              </a:pPr>
              <a:endParaRPr lang="en-US" sz="1800" dirty="0">
                <a:solidFill>
                  <a:srgbClr val="004D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7" name="Heart 126">
            <a:extLst>
              <a:ext uri="{FF2B5EF4-FFF2-40B4-BE49-F238E27FC236}">
                <a16:creationId xmlns:a16="http://schemas.microsoft.com/office/drawing/2014/main" id="{279F13B0-F900-4B33-9076-2F37D2A8C2DB}"/>
              </a:ext>
            </a:extLst>
          </p:cNvPr>
          <p:cNvSpPr/>
          <p:nvPr/>
        </p:nvSpPr>
        <p:spPr>
          <a:xfrm>
            <a:off x="86949" y="4516532"/>
            <a:ext cx="609902" cy="542143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7</a:t>
            </a:r>
          </a:p>
        </p:txBody>
      </p:sp>
      <p:pic>
        <p:nvPicPr>
          <p:cNvPr id="2" name="KARAOKE BÀI HÁT CON ĐƯỜNG HỌC TRÒ - CHỦ ĐỀ 1 - LỚP 6">
            <a:hlinkClick r:id="" action="ppaction://media"/>
            <a:extLst>
              <a:ext uri="{FF2B5EF4-FFF2-40B4-BE49-F238E27FC236}">
                <a16:creationId xmlns:a16="http://schemas.microsoft.com/office/drawing/2014/main" id="{3BB7315D-41BE-4A4E-A2B5-1AFF1DBFCA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6704" y="174157"/>
            <a:ext cx="1437553" cy="117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444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3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36" grpId="0"/>
      <p:bldP spid="13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31" name="Google Shape;5231;p59"/>
          <p:cNvGrpSpPr/>
          <p:nvPr/>
        </p:nvGrpSpPr>
        <p:grpSpPr>
          <a:xfrm flipH="1">
            <a:off x="-213306" y="2773159"/>
            <a:ext cx="1866628" cy="1477475"/>
            <a:chOff x="7623912" y="2394184"/>
            <a:chExt cx="1866628" cy="1477475"/>
          </a:xfrm>
        </p:grpSpPr>
        <p:sp>
          <p:nvSpPr>
            <p:cNvPr id="5232" name="Google Shape;5232;p59"/>
            <p:cNvSpPr/>
            <p:nvPr/>
          </p:nvSpPr>
          <p:spPr>
            <a:xfrm>
              <a:off x="7623912" y="2394184"/>
              <a:ext cx="1866628" cy="1477475"/>
            </a:xfrm>
            <a:custGeom>
              <a:avLst/>
              <a:gdLst/>
              <a:ahLst/>
              <a:cxnLst/>
              <a:rect l="l" t="t" r="r" b="b"/>
              <a:pathLst>
                <a:path w="41256" h="32655" extrusionOk="0">
                  <a:moveTo>
                    <a:pt x="25614" y="1"/>
                  </a:moveTo>
                  <a:cubicBezTo>
                    <a:pt x="25238" y="1"/>
                    <a:pt x="24859" y="126"/>
                    <a:pt x="24527" y="306"/>
                  </a:cubicBezTo>
                  <a:cubicBezTo>
                    <a:pt x="22861" y="1151"/>
                    <a:pt x="21979" y="3020"/>
                    <a:pt x="21420" y="4806"/>
                  </a:cubicBezTo>
                  <a:cubicBezTo>
                    <a:pt x="20801" y="6747"/>
                    <a:pt x="20444" y="8795"/>
                    <a:pt x="20360" y="10831"/>
                  </a:cubicBezTo>
                  <a:cubicBezTo>
                    <a:pt x="20301" y="10640"/>
                    <a:pt x="20253" y="10462"/>
                    <a:pt x="20182" y="10271"/>
                  </a:cubicBezTo>
                  <a:cubicBezTo>
                    <a:pt x="19899" y="9423"/>
                    <a:pt x="19293" y="8477"/>
                    <a:pt x="18427" y="8477"/>
                  </a:cubicBezTo>
                  <a:cubicBezTo>
                    <a:pt x="18381" y="8477"/>
                    <a:pt x="18335" y="8480"/>
                    <a:pt x="18289" y="8485"/>
                  </a:cubicBezTo>
                  <a:cubicBezTo>
                    <a:pt x="17765" y="8533"/>
                    <a:pt x="17372" y="8926"/>
                    <a:pt x="17050" y="9342"/>
                  </a:cubicBezTo>
                  <a:cubicBezTo>
                    <a:pt x="15967" y="10819"/>
                    <a:pt x="15741" y="12736"/>
                    <a:pt x="15562" y="14545"/>
                  </a:cubicBezTo>
                  <a:cubicBezTo>
                    <a:pt x="15002" y="10962"/>
                    <a:pt x="14407" y="7295"/>
                    <a:pt x="12633" y="4116"/>
                  </a:cubicBezTo>
                  <a:cubicBezTo>
                    <a:pt x="12193" y="3294"/>
                    <a:pt x="11621" y="2496"/>
                    <a:pt x="10835" y="2008"/>
                  </a:cubicBezTo>
                  <a:cubicBezTo>
                    <a:pt x="10395" y="1728"/>
                    <a:pt x="9857" y="1563"/>
                    <a:pt x="9332" y="1563"/>
                  </a:cubicBezTo>
                  <a:cubicBezTo>
                    <a:pt x="8922" y="1563"/>
                    <a:pt x="8520" y="1664"/>
                    <a:pt x="8180" y="1889"/>
                  </a:cubicBezTo>
                  <a:cubicBezTo>
                    <a:pt x="7490" y="2342"/>
                    <a:pt x="7168" y="3199"/>
                    <a:pt x="6954" y="3996"/>
                  </a:cubicBezTo>
                  <a:cubicBezTo>
                    <a:pt x="5787" y="8152"/>
                    <a:pt x="5954" y="12652"/>
                    <a:pt x="7430" y="16689"/>
                  </a:cubicBezTo>
                  <a:cubicBezTo>
                    <a:pt x="6489" y="14522"/>
                    <a:pt x="4965" y="12617"/>
                    <a:pt x="3060" y="11212"/>
                  </a:cubicBezTo>
                  <a:cubicBezTo>
                    <a:pt x="2567" y="10851"/>
                    <a:pt x="1919" y="10532"/>
                    <a:pt x="1334" y="10532"/>
                  </a:cubicBezTo>
                  <a:cubicBezTo>
                    <a:pt x="1029" y="10532"/>
                    <a:pt x="741" y="10619"/>
                    <a:pt x="501" y="10831"/>
                  </a:cubicBezTo>
                  <a:cubicBezTo>
                    <a:pt x="24" y="11247"/>
                    <a:pt x="1" y="11962"/>
                    <a:pt x="24" y="12605"/>
                  </a:cubicBezTo>
                  <a:cubicBezTo>
                    <a:pt x="120" y="14105"/>
                    <a:pt x="429" y="15605"/>
                    <a:pt x="953" y="17022"/>
                  </a:cubicBezTo>
                  <a:cubicBezTo>
                    <a:pt x="1382" y="18201"/>
                    <a:pt x="4370" y="26678"/>
                    <a:pt x="6430" y="28285"/>
                  </a:cubicBezTo>
                  <a:cubicBezTo>
                    <a:pt x="6597" y="28428"/>
                    <a:pt x="6775" y="28547"/>
                    <a:pt x="6966" y="28666"/>
                  </a:cubicBezTo>
                  <a:cubicBezTo>
                    <a:pt x="7407" y="28609"/>
                    <a:pt x="7849" y="28586"/>
                    <a:pt x="8291" y="28586"/>
                  </a:cubicBezTo>
                  <a:cubicBezTo>
                    <a:pt x="9328" y="28586"/>
                    <a:pt x="10364" y="28712"/>
                    <a:pt x="11383" y="28821"/>
                  </a:cubicBezTo>
                  <a:cubicBezTo>
                    <a:pt x="13002" y="29000"/>
                    <a:pt x="14633" y="29142"/>
                    <a:pt x="16264" y="29321"/>
                  </a:cubicBezTo>
                  <a:cubicBezTo>
                    <a:pt x="22992" y="30047"/>
                    <a:pt x="29850" y="30857"/>
                    <a:pt x="36577" y="31881"/>
                  </a:cubicBezTo>
                  <a:cubicBezTo>
                    <a:pt x="38065" y="32095"/>
                    <a:pt x="39553" y="32357"/>
                    <a:pt x="41029" y="32655"/>
                  </a:cubicBezTo>
                  <a:cubicBezTo>
                    <a:pt x="41101" y="32607"/>
                    <a:pt x="41184" y="32560"/>
                    <a:pt x="41256" y="32500"/>
                  </a:cubicBezTo>
                  <a:lnTo>
                    <a:pt x="41256" y="12974"/>
                  </a:lnTo>
                  <a:cubicBezTo>
                    <a:pt x="40351" y="13045"/>
                    <a:pt x="39482" y="13521"/>
                    <a:pt x="38743" y="14081"/>
                  </a:cubicBezTo>
                  <a:cubicBezTo>
                    <a:pt x="37053" y="15331"/>
                    <a:pt x="35767" y="17034"/>
                    <a:pt x="34791" y="18903"/>
                  </a:cubicBezTo>
                  <a:cubicBezTo>
                    <a:pt x="35946" y="14391"/>
                    <a:pt x="36207" y="9652"/>
                    <a:pt x="35553" y="5044"/>
                  </a:cubicBezTo>
                  <a:cubicBezTo>
                    <a:pt x="35410" y="3985"/>
                    <a:pt x="34945" y="2675"/>
                    <a:pt x="33874" y="2580"/>
                  </a:cubicBezTo>
                  <a:cubicBezTo>
                    <a:pt x="33846" y="2578"/>
                    <a:pt x="33818" y="2577"/>
                    <a:pt x="33790" y="2577"/>
                  </a:cubicBezTo>
                  <a:cubicBezTo>
                    <a:pt x="33274" y="2577"/>
                    <a:pt x="32793" y="2883"/>
                    <a:pt x="32397" y="3211"/>
                  </a:cubicBezTo>
                  <a:cubicBezTo>
                    <a:pt x="30254" y="4949"/>
                    <a:pt x="29016" y="7533"/>
                    <a:pt x="28421" y="10247"/>
                  </a:cubicBezTo>
                  <a:cubicBezTo>
                    <a:pt x="28635" y="7556"/>
                    <a:pt x="28385" y="4818"/>
                    <a:pt x="27635" y="2234"/>
                  </a:cubicBezTo>
                  <a:cubicBezTo>
                    <a:pt x="27373" y="1306"/>
                    <a:pt x="26909" y="258"/>
                    <a:pt x="25980" y="44"/>
                  </a:cubicBezTo>
                  <a:cubicBezTo>
                    <a:pt x="25860" y="14"/>
                    <a:pt x="25737" y="1"/>
                    <a:pt x="25614" y="1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33" name="Google Shape;5233;p59"/>
            <p:cNvSpPr/>
            <p:nvPr/>
          </p:nvSpPr>
          <p:spPr>
            <a:xfrm>
              <a:off x="8317513" y="2760195"/>
              <a:ext cx="873129" cy="1035847"/>
            </a:xfrm>
            <a:custGeom>
              <a:avLst/>
              <a:gdLst/>
              <a:ahLst/>
              <a:cxnLst/>
              <a:rect l="l" t="t" r="r" b="b"/>
              <a:pathLst>
                <a:path w="16908" h="20059" extrusionOk="0">
                  <a:moveTo>
                    <a:pt x="8411" y="0"/>
                  </a:moveTo>
                  <a:cubicBezTo>
                    <a:pt x="8304" y="0"/>
                    <a:pt x="8196" y="22"/>
                    <a:pt x="8097" y="52"/>
                  </a:cubicBezTo>
                  <a:cubicBezTo>
                    <a:pt x="7085" y="314"/>
                    <a:pt x="6430" y="1267"/>
                    <a:pt x="6002" y="2219"/>
                  </a:cubicBezTo>
                  <a:cubicBezTo>
                    <a:pt x="4743" y="4958"/>
                    <a:pt x="4600" y="8037"/>
                    <a:pt x="4722" y="11075"/>
                  </a:cubicBezTo>
                  <a:lnTo>
                    <a:pt x="4722" y="11075"/>
                  </a:lnTo>
                  <a:cubicBezTo>
                    <a:pt x="4579" y="9964"/>
                    <a:pt x="4269" y="8879"/>
                    <a:pt x="3799" y="7875"/>
                  </a:cubicBezTo>
                  <a:cubicBezTo>
                    <a:pt x="3425" y="7094"/>
                    <a:pt x="2794" y="6249"/>
                    <a:pt x="1955" y="6249"/>
                  </a:cubicBezTo>
                  <a:cubicBezTo>
                    <a:pt x="1912" y="6249"/>
                    <a:pt x="1867" y="6251"/>
                    <a:pt x="1822" y="6256"/>
                  </a:cubicBezTo>
                  <a:cubicBezTo>
                    <a:pt x="846" y="6339"/>
                    <a:pt x="358" y="7458"/>
                    <a:pt x="191" y="8422"/>
                  </a:cubicBezTo>
                  <a:cubicBezTo>
                    <a:pt x="1" y="9839"/>
                    <a:pt x="13" y="11244"/>
                    <a:pt x="346" y="12625"/>
                  </a:cubicBezTo>
                  <a:cubicBezTo>
                    <a:pt x="846" y="14733"/>
                    <a:pt x="2037" y="17245"/>
                    <a:pt x="4108" y="18221"/>
                  </a:cubicBezTo>
                  <a:cubicBezTo>
                    <a:pt x="5593" y="18918"/>
                    <a:pt x="7656" y="20059"/>
                    <a:pt x="9510" y="20059"/>
                  </a:cubicBezTo>
                  <a:cubicBezTo>
                    <a:pt x="10065" y="20059"/>
                    <a:pt x="10601" y="19956"/>
                    <a:pt x="11097" y="19710"/>
                  </a:cubicBezTo>
                  <a:cubicBezTo>
                    <a:pt x="11800" y="19352"/>
                    <a:pt x="12336" y="18721"/>
                    <a:pt x="12812" y="18102"/>
                  </a:cubicBezTo>
                  <a:cubicBezTo>
                    <a:pt x="14193" y="16257"/>
                    <a:pt x="15288" y="14197"/>
                    <a:pt x="16241" y="12090"/>
                  </a:cubicBezTo>
                  <a:cubicBezTo>
                    <a:pt x="16610" y="11292"/>
                    <a:pt x="16908" y="10244"/>
                    <a:pt x="16277" y="9625"/>
                  </a:cubicBezTo>
                  <a:cubicBezTo>
                    <a:pt x="16035" y="9392"/>
                    <a:pt x="15694" y="9278"/>
                    <a:pt x="15347" y="9278"/>
                  </a:cubicBezTo>
                  <a:cubicBezTo>
                    <a:pt x="15216" y="9278"/>
                    <a:pt x="15083" y="9295"/>
                    <a:pt x="14955" y="9327"/>
                  </a:cubicBezTo>
                  <a:cubicBezTo>
                    <a:pt x="14491" y="9446"/>
                    <a:pt x="14098" y="9720"/>
                    <a:pt x="13717" y="10006"/>
                  </a:cubicBezTo>
                  <a:cubicBezTo>
                    <a:pt x="12443" y="10982"/>
                    <a:pt x="11383" y="12244"/>
                    <a:pt x="10645" y="13673"/>
                  </a:cubicBezTo>
                  <a:cubicBezTo>
                    <a:pt x="11240" y="12399"/>
                    <a:pt x="11800" y="11101"/>
                    <a:pt x="12193" y="9744"/>
                  </a:cubicBezTo>
                  <a:cubicBezTo>
                    <a:pt x="12407" y="8970"/>
                    <a:pt x="12562" y="8113"/>
                    <a:pt x="12193" y="7387"/>
                  </a:cubicBezTo>
                  <a:cubicBezTo>
                    <a:pt x="12133" y="7244"/>
                    <a:pt x="12026" y="7113"/>
                    <a:pt x="11895" y="7041"/>
                  </a:cubicBezTo>
                  <a:cubicBezTo>
                    <a:pt x="11825" y="7007"/>
                    <a:pt x="11752" y="6992"/>
                    <a:pt x="11680" y="6992"/>
                  </a:cubicBezTo>
                  <a:cubicBezTo>
                    <a:pt x="11422" y="6992"/>
                    <a:pt x="11162" y="7182"/>
                    <a:pt x="10966" y="7387"/>
                  </a:cubicBezTo>
                  <a:cubicBezTo>
                    <a:pt x="9868" y="8464"/>
                    <a:pt x="9022" y="9799"/>
                    <a:pt x="8493" y="11246"/>
                  </a:cubicBezTo>
                  <a:lnTo>
                    <a:pt x="8493" y="11246"/>
                  </a:lnTo>
                  <a:cubicBezTo>
                    <a:pt x="8776" y="9698"/>
                    <a:pt x="9016" y="8139"/>
                    <a:pt x="9216" y="6577"/>
                  </a:cubicBezTo>
                  <a:cubicBezTo>
                    <a:pt x="9466" y="4672"/>
                    <a:pt x="9645" y="2731"/>
                    <a:pt x="9204" y="862"/>
                  </a:cubicBezTo>
                  <a:cubicBezTo>
                    <a:pt x="9121" y="552"/>
                    <a:pt x="8990" y="195"/>
                    <a:pt x="8692" y="64"/>
                  </a:cubicBezTo>
                  <a:cubicBezTo>
                    <a:pt x="8606" y="19"/>
                    <a:pt x="8510" y="0"/>
                    <a:pt x="8411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5234" name="Google Shape;5234;p59"/>
            <p:cNvGrpSpPr/>
            <p:nvPr/>
          </p:nvGrpSpPr>
          <p:grpSpPr>
            <a:xfrm flipH="1">
              <a:off x="8459561" y="2671117"/>
              <a:ext cx="430453" cy="905562"/>
              <a:chOff x="6492361" y="-8"/>
              <a:chExt cx="430453" cy="905562"/>
            </a:xfrm>
          </p:grpSpPr>
          <p:sp>
            <p:nvSpPr>
              <p:cNvPr id="5235" name="Google Shape;5235;p59"/>
              <p:cNvSpPr/>
              <p:nvPr/>
            </p:nvSpPr>
            <p:spPr>
              <a:xfrm>
                <a:off x="6721296" y="229063"/>
                <a:ext cx="20541" cy="1968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35" extrusionOk="0">
                    <a:moveTo>
                      <a:pt x="227" y="0"/>
                    </a:moveTo>
                    <a:cubicBezTo>
                      <a:pt x="209" y="0"/>
                      <a:pt x="191" y="3"/>
                      <a:pt x="168" y="9"/>
                    </a:cubicBezTo>
                    <a:cubicBezTo>
                      <a:pt x="144" y="21"/>
                      <a:pt x="96" y="45"/>
                      <a:pt x="84" y="69"/>
                    </a:cubicBezTo>
                    <a:cubicBezTo>
                      <a:pt x="48" y="104"/>
                      <a:pt x="37" y="128"/>
                      <a:pt x="25" y="164"/>
                    </a:cubicBezTo>
                    <a:lnTo>
                      <a:pt x="25" y="188"/>
                    </a:lnTo>
                    <a:cubicBezTo>
                      <a:pt x="1" y="223"/>
                      <a:pt x="1" y="259"/>
                      <a:pt x="25" y="295"/>
                    </a:cubicBezTo>
                    <a:lnTo>
                      <a:pt x="60" y="378"/>
                    </a:lnTo>
                    <a:cubicBezTo>
                      <a:pt x="96" y="414"/>
                      <a:pt x="120" y="426"/>
                      <a:pt x="156" y="426"/>
                    </a:cubicBezTo>
                    <a:cubicBezTo>
                      <a:pt x="168" y="432"/>
                      <a:pt x="185" y="435"/>
                      <a:pt x="205" y="435"/>
                    </a:cubicBezTo>
                    <a:cubicBezTo>
                      <a:pt x="224" y="435"/>
                      <a:pt x="245" y="432"/>
                      <a:pt x="263" y="426"/>
                    </a:cubicBezTo>
                    <a:lnTo>
                      <a:pt x="287" y="426"/>
                    </a:lnTo>
                    <a:cubicBezTo>
                      <a:pt x="322" y="414"/>
                      <a:pt x="358" y="402"/>
                      <a:pt x="382" y="366"/>
                    </a:cubicBezTo>
                    <a:cubicBezTo>
                      <a:pt x="406" y="343"/>
                      <a:pt x="418" y="307"/>
                      <a:pt x="441" y="283"/>
                    </a:cubicBezTo>
                    <a:cubicBezTo>
                      <a:pt x="453" y="235"/>
                      <a:pt x="453" y="200"/>
                      <a:pt x="441" y="164"/>
                    </a:cubicBezTo>
                    <a:cubicBezTo>
                      <a:pt x="418" y="128"/>
                      <a:pt x="406" y="81"/>
                      <a:pt x="382" y="69"/>
                    </a:cubicBezTo>
                    <a:cubicBezTo>
                      <a:pt x="346" y="33"/>
                      <a:pt x="322" y="21"/>
                      <a:pt x="287" y="9"/>
                    </a:cubicBezTo>
                    <a:cubicBezTo>
                      <a:pt x="263" y="3"/>
                      <a:pt x="24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36" name="Google Shape;5236;p59"/>
              <p:cNvSpPr/>
              <p:nvPr/>
            </p:nvSpPr>
            <p:spPr>
              <a:xfrm>
                <a:off x="6674966" y="197121"/>
                <a:ext cx="17827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15" y="1"/>
                    </a:moveTo>
                    <a:cubicBezTo>
                      <a:pt x="191" y="1"/>
                      <a:pt x="180" y="1"/>
                      <a:pt x="168" y="13"/>
                    </a:cubicBezTo>
                    <a:cubicBezTo>
                      <a:pt x="156" y="13"/>
                      <a:pt x="132" y="25"/>
                      <a:pt x="120" y="48"/>
                    </a:cubicBezTo>
                    <a:lnTo>
                      <a:pt x="96" y="72"/>
                    </a:lnTo>
                    <a:lnTo>
                      <a:pt x="60" y="108"/>
                    </a:lnTo>
                    <a:cubicBezTo>
                      <a:pt x="13" y="144"/>
                      <a:pt x="1" y="227"/>
                      <a:pt x="13" y="287"/>
                    </a:cubicBezTo>
                    <a:cubicBezTo>
                      <a:pt x="37" y="310"/>
                      <a:pt x="49" y="346"/>
                      <a:pt x="60" y="358"/>
                    </a:cubicBezTo>
                    <a:cubicBezTo>
                      <a:pt x="72" y="370"/>
                      <a:pt x="96" y="394"/>
                      <a:pt x="120" y="394"/>
                    </a:cubicBezTo>
                    <a:cubicBezTo>
                      <a:pt x="132" y="406"/>
                      <a:pt x="168" y="406"/>
                      <a:pt x="191" y="406"/>
                    </a:cubicBezTo>
                    <a:cubicBezTo>
                      <a:pt x="227" y="406"/>
                      <a:pt x="251" y="394"/>
                      <a:pt x="287" y="370"/>
                    </a:cubicBezTo>
                    <a:cubicBezTo>
                      <a:pt x="310" y="358"/>
                      <a:pt x="334" y="346"/>
                      <a:pt x="346" y="310"/>
                    </a:cubicBezTo>
                    <a:cubicBezTo>
                      <a:pt x="358" y="287"/>
                      <a:pt x="370" y="251"/>
                      <a:pt x="370" y="227"/>
                    </a:cubicBezTo>
                    <a:lnTo>
                      <a:pt x="370" y="191"/>
                    </a:lnTo>
                    <a:lnTo>
                      <a:pt x="370" y="167"/>
                    </a:lnTo>
                    <a:cubicBezTo>
                      <a:pt x="394" y="132"/>
                      <a:pt x="394" y="120"/>
                      <a:pt x="394" y="108"/>
                    </a:cubicBezTo>
                    <a:cubicBezTo>
                      <a:pt x="394" y="96"/>
                      <a:pt x="370" y="72"/>
                      <a:pt x="370" y="72"/>
                    </a:cubicBezTo>
                    <a:lnTo>
                      <a:pt x="346" y="48"/>
                    </a:lnTo>
                    <a:cubicBezTo>
                      <a:pt x="334" y="25"/>
                      <a:pt x="310" y="13"/>
                      <a:pt x="299" y="13"/>
                    </a:cubicBezTo>
                    <a:cubicBezTo>
                      <a:pt x="287" y="13"/>
                      <a:pt x="275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37" name="Google Shape;5237;p59"/>
              <p:cNvSpPr/>
              <p:nvPr/>
            </p:nvSpPr>
            <p:spPr>
              <a:xfrm>
                <a:off x="6771970" y="124413"/>
                <a:ext cx="9728" cy="7058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56" extrusionOk="0">
                    <a:moveTo>
                      <a:pt x="107" y="0"/>
                    </a:moveTo>
                    <a:cubicBezTo>
                      <a:pt x="0" y="0"/>
                      <a:pt x="0" y="155"/>
                      <a:pt x="107" y="155"/>
                    </a:cubicBezTo>
                    <a:cubicBezTo>
                      <a:pt x="214" y="155"/>
                      <a:pt x="214" y="0"/>
                      <a:pt x="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38" name="Google Shape;5238;p59"/>
              <p:cNvSpPr/>
              <p:nvPr/>
            </p:nvSpPr>
            <p:spPr>
              <a:xfrm>
                <a:off x="6905530" y="203591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1"/>
                    </a:moveTo>
                    <a:cubicBezTo>
                      <a:pt x="156" y="1"/>
                      <a:pt x="144" y="1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7" y="84"/>
                      <a:pt x="25" y="108"/>
                      <a:pt x="13" y="120"/>
                    </a:cubicBezTo>
                    <a:cubicBezTo>
                      <a:pt x="1" y="155"/>
                      <a:pt x="1" y="167"/>
                      <a:pt x="1" y="203"/>
                    </a:cubicBezTo>
                    <a:lnTo>
                      <a:pt x="1" y="239"/>
                    </a:lnTo>
                    <a:lnTo>
                      <a:pt x="37" y="334"/>
                    </a:lnTo>
                    <a:cubicBezTo>
                      <a:pt x="60" y="346"/>
                      <a:pt x="72" y="346"/>
                      <a:pt x="84" y="358"/>
                    </a:cubicBezTo>
                    <a:cubicBezTo>
                      <a:pt x="120" y="382"/>
                      <a:pt x="144" y="394"/>
                      <a:pt x="191" y="394"/>
                    </a:cubicBezTo>
                    <a:cubicBezTo>
                      <a:pt x="215" y="394"/>
                      <a:pt x="239" y="394"/>
                      <a:pt x="263" y="382"/>
                    </a:cubicBezTo>
                    <a:cubicBezTo>
                      <a:pt x="298" y="358"/>
                      <a:pt x="310" y="358"/>
                      <a:pt x="322" y="334"/>
                    </a:cubicBezTo>
                    <a:cubicBezTo>
                      <a:pt x="334" y="322"/>
                      <a:pt x="358" y="286"/>
                      <a:pt x="370" y="275"/>
                    </a:cubicBezTo>
                    <a:cubicBezTo>
                      <a:pt x="382" y="239"/>
                      <a:pt x="382" y="227"/>
                      <a:pt x="382" y="203"/>
                    </a:cubicBezTo>
                    <a:lnTo>
                      <a:pt x="382" y="155"/>
                    </a:lnTo>
                    <a:lnTo>
                      <a:pt x="334" y="60"/>
                    </a:lnTo>
                    <a:cubicBezTo>
                      <a:pt x="322" y="48"/>
                      <a:pt x="310" y="48"/>
                      <a:pt x="298" y="36"/>
                    </a:cubicBezTo>
                    <a:cubicBezTo>
                      <a:pt x="263" y="24"/>
                      <a:pt x="239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39" name="Google Shape;5239;p59"/>
              <p:cNvSpPr/>
              <p:nvPr/>
            </p:nvSpPr>
            <p:spPr>
              <a:xfrm>
                <a:off x="6817757" y="889356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5" y="0"/>
                      <a:pt x="131" y="0"/>
                      <a:pt x="107" y="12"/>
                    </a:cubicBezTo>
                    <a:cubicBezTo>
                      <a:pt x="95" y="12"/>
                      <a:pt x="60" y="36"/>
                      <a:pt x="48" y="48"/>
                    </a:cubicBezTo>
                    <a:cubicBezTo>
                      <a:pt x="36" y="60"/>
                      <a:pt x="12" y="72"/>
                      <a:pt x="12" y="107"/>
                    </a:cubicBezTo>
                    <a:cubicBezTo>
                      <a:pt x="0" y="119"/>
                      <a:pt x="0" y="143"/>
                      <a:pt x="0" y="179"/>
                    </a:cubicBezTo>
                    <a:lnTo>
                      <a:pt x="0" y="227"/>
                    </a:lnTo>
                    <a:cubicBezTo>
                      <a:pt x="12" y="250"/>
                      <a:pt x="36" y="286"/>
                      <a:pt x="48" y="298"/>
                    </a:cubicBezTo>
                    <a:cubicBezTo>
                      <a:pt x="60" y="310"/>
                      <a:pt x="72" y="310"/>
                      <a:pt x="72" y="334"/>
                    </a:cubicBezTo>
                    <a:cubicBezTo>
                      <a:pt x="107" y="346"/>
                      <a:pt x="131" y="357"/>
                      <a:pt x="167" y="357"/>
                    </a:cubicBezTo>
                    <a:cubicBezTo>
                      <a:pt x="191" y="357"/>
                      <a:pt x="214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33" y="286"/>
                      <a:pt x="333" y="250"/>
                    </a:cubicBezTo>
                    <a:cubicBezTo>
                      <a:pt x="345" y="238"/>
                      <a:pt x="345" y="215"/>
                      <a:pt x="345" y="179"/>
                    </a:cubicBezTo>
                    <a:lnTo>
                      <a:pt x="345" y="131"/>
                    </a:lnTo>
                    <a:cubicBezTo>
                      <a:pt x="333" y="107"/>
                      <a:pt x="310" y="72"/>
                      <a:pt x="298" y="60"/>
                    </a:cubicBezTo>
                    <a:cubicBezTo>
                      <a:pt x="286" y="48"/>
                      <a:pt x="274" y="48"/>
                      <a:pt x="274" y="36"/>
                    </a:cubicBezTo>
                    <a:cubicBezTo>
                      <a:pt x="238" y="12"/>
                      <a:pt x="214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40" name="Google Shape;5240;p59"/>
              <p:cNvSpPr/>
              <p:nvPr/>
            </p:nvSpPr>
            <p:spPr>
              <a:xfrm>
                <a:off x="6897477" y="822531"/>
                <a:ext cx="19953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7" extrusionOk="0">
                    <a:moveTo>
                      <a:pt x="215" y="1"/>
                    </a:moveTo>
                    <a:cubicBezTo>
                      <a:pt x="0" y="1"/>
                      <a:pt x="0" y="346"/>
                      <a:pt x="215" y="346"/>
                    </a:cubicBezTo>
                    <a:cubicBezTo>
                      <a:pt x="441" y="346"/>
                      <a:pt x="441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41" name="Google Shape;5241;p59"/>
              <p:cNvSpPr/>
              <p:nvPr/>
            </p:nvSpPr>
            <p:spPr>
              <a:xfrm>
                <a:off x="6808572" y="581741"/>
                <a:ext cx="19455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42" extrusionOk="0">
                    <a:moveTo>
                      <a:pt x="144" y="1"/>
                    </a:moveTo>
                    <a:cubicBezTo>
                      <a:pt x="132" y="1"/>
                      <a:pt x="120" y="13"/>
                      <a:pt x="96" y="13"/>
                    </a:cubicBezTo>
                    <a:cubicBezTo>
                      <a:pt x="72" y="25"/>
                      <a:pt x="60" y="48"/>
                      <a:pt x="36" y="72"/>
                    </a:cubicBezTo>
                    <a:cubicBezTo>
                      <a:pt x="24" y="84"/>
                      <a:pt x="13" y="120"/>
                      <a:pt x="13" y="144"/>
                    </a:cubicBezTo>
                    <a:lnTo>
                      <a:pt x="13" y="179"/>
                    </a:lnTo>
                    <a:cubicBezTo>
                      <a:pt x="1" y="227"/>
                      <a:pt x="1" y="251"/>
                      <a:pt x="13" y="298"/>
                    </a:cubicBezTo>
                    <a:cubicBezTo>
                      <a:pt x="24" y="322"/>
                      <a:pt x="36" y="358"/>
                      <a:pt x="72" y="382"/>
                    </a:cubicBezTo>
                    <a:cubicBezTo>
                      <a:pt x="84" y="406"/>
                      <a:pt x="96" y="406"/>
                      <a:pt x="120" y="418"/>
                    </a:cubicBezTo>
                    <a:cubicBezTo>
                      <a:pt x="144" y="429"/>
                      <a:pt x="191" y="441"/>
                      <a:pt x="215" y="441"/>
                    </a:cubicBezTo>
                    <a:cubicBezTo>
                      <a:pt x="251" y="441"/>
                      <a:pt x="275" y="441"/>
                      <a:pt x="298" y="429"/>
                    </a:cubicBezTo>
                    <a:cubicBezTo>
                      <a:pt x="322" y="418"/>
                      <a:pt x="334" y="406"/>
                      <a:pt x="370" y="382"/>
                    </a:cubicBezTo>
                    <a:cubicBezTo>
                      <a:pt x="394" y="358"/>
                      <a:pt x="417" y="322"/>
                      <a:pt x="429" y="298"/>
                    </a:cubicBezTo>
                    <a:cubicBezTo>
                      <a:pt x="417" y="251"/>
                      <a:pt x="417" y="203"/>
                      <a:pt x="394" y="179"/>
                    </a:cubicBezTo>
                    <a:lnTo>
                      <a:pt x="394" y="144"/>
                    </a:lnTo>
                    <a:cubicBezTo>
                      <a:pt x="394" y="132"/>
                      <a:pt x="382" y="120"/>
                      <a:pt x="382" y="108"/>
                    </a:cubicBezTo>
                    <a:cubicBezTo>
                      <a:pt x="370" y="72"/>
                      <a:pt x="358" y="60"/>
                      <a:pt x="322" y="48"/>
                    </a:cubicBezTo>
                    <a:cubicBezTo>
                      <a:pt x="310" y="25"/>
                      <a:pt x="298" y="25"/>
                      <a:pt x="275" y="13"/>
                    </a:cubicBezTo>
                    <a:cubicBezTo>
                      <a:pt x="251" y="1"/>
                      <a:pt x="239" y="1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42" name="Google Shape;5242;p59"/>
              <p:cNvSpPr/>
              <p:nvPr/>
            </p:nvSpPr>
            <p:spPr>
              <a:xfrm>
                <a:off x="6706230" y="598436"/>
                <a:ext cx="1674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99" extrusionOk="0">
                    <a:moveTo>
                      <a:pt x="191" y="1"/>
                    </a:moveTo>
                    <a:cubicBezTo>
                      <a:pt x="0" y="1"/>
                      <a:pt x="0" y="299"/>
                      <a:pt x="191" y="299"/>
                    </a:cubicBezTo>
                    <a:cubicBezTo>
                      <a:pt x="370" y="299"/>
                      <a:pt x="37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43" name="Google Shape;5243;p59"/>
              <p:cNvSpPr/>
              <p:nvPr/>
            </p:nvSpPr>
            <p:spPr>
              <a:xfrm>
                <a:off x="6546247" y="25962"/>
                <a:ext cx="22668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77" extrusionOk="0">
                    <a:moveTo>
                      <a:pt x="246" y="0"/>
                    </a:moveTo>
                    <a:cubicBezTo>
                      <a:pt x="192" y="0"/>
                      <a:pt x="138" y="18"/>
                      <a:pt x="96" y="57"/>
                    </a:cubicBezTo>
                    <a:cubicBezTo>
                      <a:pt x="0" y="152"/>
                      <a:pt x="0" y="307"/>
                      <a:pt x="84" y="391"/>
                    </a:cubicBezTo>
                    <a:lnTo>
                      <a:pt x="96" y="402"/>
                    </a:lnTo>
                    <a:cubicBezTo>
                      <a:pt x="143" y="454"/>
                      <a:pt x="203" y="476"/>
                      <a:pt x="262" y="476"/>
                    </a:cubicBezTo>
                    <a:cubicBezTo>
                      <a:pt x="383" y="476"/>
                      <a:pt x="500" y="383"/>
                      <a:pt x="500" y="248"/>
                    </a:cubicBezTo>
                    <a:cubicBezTo>
                      <a:pt x="500" y="98"/>
                      <a:pt x="372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44" name="Google Shape;5244;p59"/>
              <p:cNvSpPr/>
              <p:nvPr/>
            </p:nvSpPr>
            <p:spPr>
              <a:xfrm>
                <a:off x="6492361" y="-8"/>
                <a:ext cx="178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70" extrusionOk="0">
                    <a:moveTo>
                      <a:pt x="144" y="0"/>
                    </a:moveTo>
                    <a:cubicBezTo>
                      <a:pt x="120" y="0"/>
                      <a:pt x="108" y="12"/>
                      <a:pt x="96" y="12"/>
                    </a:cubicBezTo>
                    <a:cubicBezTo>
                      <a:pt x="84" y="24"/>
                      <a:pt x="60" y="24"/>
                      <a:pt x="48" y="48"/>
                    </a:cubicBezTo>
                    <a:cubicBezTo>
                      <a:pt x="36" y="60"/>
                      <a:pt x="36" y="72"/>
                      <a:pt x="25" y="83"/>
                    </a:cubicBezTo>
                    <a:cubicBezTo>
                      <a:pt x="25" y="107"/>
                      <a:pt x="1" y="119"/>
                      <a:pt x="1" y="131"/>
                    </a:cubicBezTo>
                    <a:lnTo>
                      <a:pt x="1" y="179"/>
                    </a:lnTo>
                    <a:cubicBezTo>
                      <a:pt x="1" y="203"/>
                      <a:pt x="1" y="226"/>
                      <a:pt x="25" y="250"/>
                    </a:cubicBezTo>
                    <a:cubicBezTo>
                      <a:pt x="25" y="262"/>
                      <a:pt x="36" y="286"/>
                      <a:pt x="48" y="298"/>
                    </a:cubicBezTo>
                    <a:cubicBezTo>
                      <a:pt x="60" y="310"/>
                      <a:pt x="60" y="322"/>
                      <a:pt x="84" y="322"/>
                    </a:cubicBezTo>
                    <a:cubicBezTo>
                      <a:pt x="96" y="345"/>
                      <a:pt x="108" y="345"/>
                      <a:pt x="120" y="357"/>
                    </a:cubicBezTo>
                    <a:cubicBezTo>
                      <a:pt x="144" y="369"/>
                      <a:pt x="155" y="369"/>
                      <a:pt x="167" y="369"/>
                    </a:cubicBezTo>
                    <a:lnTo>
                      <a:pt x="215" y="369"/>
                    </a:lnTo>
                    <a:cubicBezTo>
                      <a:pt x="227" y="369"/>
                      <a:pt x="239" y="369"/>
                      <a:pt x="263" y="357"/>
                    </a:cubicBezTo>
                    <a:cubicBezTo>
                      <a:pt x="275" y="357"/>
                      <a:pt x="286" y="345"/>
                      <a:pt x="298" y="322"/>
                    </a:cubicBezTo>
                    <a:lnTo>
                      <a:pt x="346" y="286"/>
                    </a:lnTo>
                    <a:cubicBezTo>
                      <a:pt x="358" y="262"/>
                      <a:pt x="358" y="250"/>
                      <a:pt x="382" y="238"/>
                    </a:cubicBezTo>
                    <a:cubicBezTo>
                      <a:pt x="394" y="203"/>
                      <a:pt x="394" y="191"/>
                      <a:pt x="394" y="167"/>
                    </a:cubicBezTo>
                    <a:cubicBezTo>
                      <a:pt x="394" y="143"/>
                      <a:pt x="394" y="131"/>
                      <a:pt x="382" y="107"/>
                    </a:cubicBezTo>
                    <a:cubicBezTo>
                      <a:pt x="382" y="83"/>
                      <a:pt x="358" y="72"/>
                      <a:pt x="346" y="60"/>
                    </a:cubicBezTo>
                    <a:cubicBezTo>
                      <a:pt x="334" y="48"/>
                      <a:pt x="298" y="24"/>
                      <a:pt x="286" y="12"/>
                    </a:cubicBezTo>
                    <a:cubicBezTo>
                      <a:pt x="275" y="12"/>
                      <a:pt x="263" y="12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sp>
        <p:nvSpPr>
          <p:cNvPr id="5246" name="Google Shape;5246;p59"/>
          <p:cNvSpPr txBox="1">
            <a:spLocks noGrp="1"/>
          </p:cNvSpPr>
          <p:nvPr>
            <p:ph type="title"/>
          </p:nvPr>
        </p:nvSpPr>
        <p:spPr>
          <a:xfrm>
            <a:off x="3181694" y="1709044"/>
            <a:ext cx="6132115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3600">
                <a:solidFill>
                  <a:srgbClr val="FF76A2"/>
                </a:solidFill>
                <a:latin typeface="+mj-lt"/>
              </a:rPr>
              <a:t>Giới thiệu tranh vẽ</a:t>
            </a:r>
            <a:br>
              <a:rPr lang="en-US" sz="3600">
                <a:solidFill>
                  <a:srgbClr val="FF76A2"/>
                </a:solidFill>
                <a:latin typeface="+mj-lt"/>
              </a:rPr>
            </a:br>
            <a:r>
              <a:rPr lang="en-US" sz="3600">
                <a:solidFill>
                  <a:srgbClr val="FF76A2"/>
                </a:solidFill>
                <a:latin typeface="+mj-lt"/>
              </a:rPr>
              <a:t>về chủ đề </a:t>
            </a:r>
            <a:r>
              <a:rPr lang="en-US" sz="3600" i="1">
                <a:solidFill>
                  <a:srgbClr val="FF76A2"/>
                </a:solidFill>
                <a:latin typeface="+mj-lt"/>
              </a:rPr>
              <a:t>Tuổi học trò</a:t>
            </a:r>
            <a:endParaRPr sz="2000" b="0" i="1" dirty="0">
              <a:solidFill>
                <a:srgbClr val="FF76A2"/>
              </a:solidFill>
              <a:latin typeface="+mj-lt"/>
            </a:endParaRPr>
          </a:p>
        </p:txBody>
      </p:sp>
      <p:grpSp>
        <p:nvGrpSpPr>
          <p:cNvPr id="5255" name="Google Shape;5255;p59"/>
          <p:cNvGrpSpPr/>
          <p:nvPr/>
        </p:nvGrpSpPr>
        <p:grpSpPr>
          <a:xfrm flipH="1">
            <a:off x="300433" y="272034"/>
            <a:ext cx="871283" cy="493034"/>
            <a:chOff x="6499193" y="92109"/>
            <a:chExt cx="871283" cy="493034"/>
          </a:xfrm>
        </p:grpSpPr>
        <p:sp>
          <p:nvSpPr>
            <p:cNvPr id="5256" name="Google Shape;5256;p59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57" name="Google Shape;5257;p59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58" name="Google Shape;5258;p59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59" name="Google Shape;5259;p59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60" name="Google Shape;5260;p59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61" name="Google Shape;5261;p59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62" name="Google Shape;5262;p59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63" name="Google Shape;5263;p59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64" name="Google Shape;5264;p59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5265" name="Google Shape;5265;p59"/>
          <p:cNvSpPr/>
          <p:nvPr/>
        </p:nvSpPr>
        <p:spPr>
          <a:xfrm flipH="1">
            <a:off x="3634399" y="3770935"/>
            <a:ext cx="439766" cy="328740"/>
          </a:xfrm>
          <a:custGeom>
            <a:avLst/>
            <a:gdLst/>
            <a:ahLst/>
            <a:cxnLst/>
            <a:rect l="l" t="t" r="r" b="b"/>
            <a:pathLst>
              <a:path w="8516" h="6366" extrusionOk="0">
                <a:moveTo>
                  <a:pt x="2600" y="1"/>
                </a:moveTo>
                <a:cubicBezTo>
                  <a:pt x="2489" y="1"/>
                  <a:pt x="2384" y="80"/>
                  <a:pt x="2313" y="151"/>
                </a:cubicBezTo>
                <a:cubicBezTo>
                  <a:pt x="2003" y="485"/>
                  <a:pt x="1896" y="937"/>
                  <a:pt x="1837" y="1390"/>
                </a:cubicBezTo>
                <a:cubicBezTo>
                  <a:pt x="1726" y="2358"/>
                  <a:pt x="1845" y="3360"/>
                  <a:pt x="2174" y="4280"/>
                </a:cubicBezTo>
                <a:lnTo>
                  <a:pt x="2174" y="4280"/>
                </a:lnTo>
                <a:cubicBezTo>
                  <a:pt x="1976" y="3882"/>
                  <a:pt x="1705" y="3522"/>
                  <a:pt x="1372" y="3223"/>
                </a:cubicBezTo>
                <a:cubicBezTo>
                  <a:pt x="1229" y="3104"/>
                  <a:pt x="1075" y="2985"/>
                  <a:pt x="884" y="2949"/>
                </a:cubicBezTo>
                <a:cubicBezTo>
                  <a:pt x="844" y="2944"/>
                  <a:pt x="806" y="2942"/>
                  <a:pt x="770" y="2942"/>
                </a:cubicBezTo>
                <a:cubicBezTo>
                  <a:pt x="1" y="2942"/>
                  <a:pt x="103" y="4116"/>
                  <a:pt x="205" y="4628"/>
                </a:cubicBezTo>
                <a:cubicBezTo>
                  <a:pt x="443" y="5616"/>
                  <a:pt x="801" y="6271"/>
                  <a:pt x="1884" y="6343"/>
                </a:cubicBezTo>
                <a:cubicBezTo>
                  <a:pt x="2103" y="6359"/>
                  <a:pt x="2324" y="6366"/>
                  <a:pt x="2546" y="6366"/>
                </a:cubicBezTo>
                <a:cubicBezTo>
                  <a:pt x="3971" y="6366"/>
                  <a:pt x="5459" y="6072"/>
                  <a:pt x="6849" y="5938"/>
                </a:cubicBezTo>
                <a:cubicBezTo>
                  <a:pt x="7028" y="5926"/>
                  <a:pt x="7230" y="5914"/>
                  <a:pt x="7385" y="5819"/>
                </a:cubicBezTo>
                <a:cubicBezTo>
                  <a:pt x="7552" y="5747"/>
                  <a:pt x="7671" y="5604"/>
                  <a:pt x="7790" y="5450"/>
                </a:cubicBezTo>
                <a:cubicBezTo>
                  <a:pt x="8194" y="4914"/>
                  <a:pt x="8444" y="4259"/>
                  <a:pt x="8504" y="3592"/>
                </a:cubicBezTo>
                <a:cubicBezTo>
                  <a:pt x="8516" y="3402"/>
                  <a:pt x="8504" y="3164"/>
                  <a:pt x="8325" y="3080"/>
                </a:cubicBezTo>
                <a:cubicBezTo>
                  <a:pt x="8287" y="3061"/>
                  <a:pt x="8247" y="3053"/>
                  <a:pt x="8207" y="3053"/>
                </a:cubicBezTo>
                <a:cubicBezTo>
                  <a:pt x="8123" y="3053"/>
                  <a:pt x="8037" y="3088"/>
                  <a:pt x="7956" y="3128"/>
                </a:cubicBezTo>
                <a:cubicBezTo>
                  <a:pt x="7531" y="3318"/>
                  <a:pt x="7142" y="3604"/>
                  <a:pt x="6823" y="3953"/>
                </a:cubicBezTo>
                <a:lnTo>
                  <a:pt x="6823" y="3953"/>
                </a:lnTo>
                <a:cubicBezTo>
                  <a:pt x="6828" y="3873"/>
                  <a:pt x="6829" y="3792"/>
                  <a:pt x="6825" y="3711"/>
                </a:cubicBezTo>
                <a:cubicBezTo>
                  <a:pt x="6825" y="3557"/>
                  <a:pt x="6790" y="3402"/>
                  <a:pt x="6694" y="3283"/>
                </a:cubicBezTo>
                <a:cubicBezTo>
                  <a:pt x="6605" y="3178"/>
                  <a:pt x="6479" y="3133"/>
                  <a:pt x="6346" y="3133"/>
                </a:cubicBezTo>
                <a:cubicBezTo>
                  <a:pt x="6178" y="3133"/>
                  <a:pt x="5999" y="3205"/>
                  <a:pt x="5873" y="3318"/>
                </a:cubicBezTo>
                <a:cubicBezTo>
                  <a:pt x="5653" y="3527"/>
                  <a:pt x="5579" y="3826"/>
                  <a:pt x="5509" y="4116"/>
                </a:cubicBezTo>
                <a:lnTo>
                  <a:pt x="5509" y="4116"/>
                </a:lnTo>
                <a:cubicBezTo>
                  <a:pt x="5645" y="3539"/>
                  <a:pt x="5584" y="2930"/>
                  <a:pt x="5349" y="2390"/>
                </a:cubicBezTo>
                <a:cubicBezTo>
                  <a:pt x="5289" y="2247"/>
                  <a:pt x="5218" y="2104"/>
                  <a:pt x="5063" y="2045"/>
                </a:cubicBezTo>
                <a:cubicBezTo>
                  <a:pt x="5020" y="2025"/>
                  <a:pt x="4976" y="2017"/>
                  <a:pt x="4932" y="2017"/>
                </a:cubicBezTo>
                <a:cubicBezTo>
                  <a:pt x="4760" y="2017"/>
                  <a:pt x="4589" y="2150"/>
                  <a:pt x="4456" y="2283"/>
                </a:cubicBezTo>
                <a:cubicBezTo>
                  <a:pt x="4159" y="2612"/>
                  <a:pt x="3981" y="3043"/>
                  <a:pt x="3951" y="3487"/>
                </a:cubicBezTo>
                <a:lnTo>
                  <a:pt x="3951" y="3487"/>
                </a:lnTo>
                <a:cubicBezTo>
                  <a:pt x="3819" y="2340"/>
                  <a:pt x="3576" y="1200"/>
                  <a:pt x="2944" y="247"/>
                </a:cubicBezTo>
                <a:cubicBezTo>
                  <a:pt x="2860" y="140"/>
                  <a:pt x="2777" y="20"/>
                  <a:pt x="2658" y="9"/>
                </a:cubicBezTo>
                <a:cubicBezTo>
                  <a:pt x="2639" y="3"/>
                  <a:pt x="2619" y="1"/>
                  <a:pt x="2600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5266" name="Google Shape;5266;p59"/>
          <p:cNvGrpSpPr/>
          <p:nvPr/>
        </p:nvGrpSpPr>
        <p:grpSpPr>
          <a:xfrm flipH="1">
            <a:off x="7463319" y="4393911"/>
            <a:ext cx="1374789" cy="664150"/>
            <a:chOff x="7922388" y="4378436"/>
            <a:chExt cx="1374789" cy="664150"/>
          </a:xfrm>
        </p:grpSpPr>
        <p:sp>
          <p:nvSpPr>
            <p:cNvPr id="5267" name="Google Shape;5267;p59"/>
            <p:cNvSpPr/>
            <p:nvPr/>
          </p:nvSpPr>
          <p:spPr>
            <a:xfrm flipH="1">
              <a:off x="8452030" y="4378436"/>
              <a:ext cx="516155" cy="301286"/>
            </a:xfrm>
            <a:custGeom>
              <a:avLst/>
              <a:gdLst/>
              <a:ahLst/>
              <a:cxnLst/>
              <a:rect l="l" t="t" r="r" b="b"/>
              <a:pathLst>
                <a:path w="11408" h="6659" extrusionOk="0">
                  <a:moveTo>
                    <a:pt x="8645" y="0"/>
                  </a:moveTo>
                  <a:lnTo>
                    <a:pt x="7764" y="1989"/>
                  </a:lnTo>
                  <a:lnTo>
                    <a:pt x="8228" y="60"/>
                  </a:lnTo>
                  <a:lnTo>
                    <a:pt x="8228" y="60"/>
                  </a:lnTo>
                  <a:lnTo>
                    <a:pt x="7728" y="131"/>
                  </a:lnTo>
                  <a:cubicBezTo>
                    <a:pt x="7728" y="131"/>
                    <a:pt x="6311" y="2763"/>
                    <a:pt x="6395" y="3965"/>
                  </a:cubicBezTo>
                  <a:cubicBezTo>
                    <a:pt x="6395" y="3965"/>
                    <a:pt x="5644" y="2310"/>
                    <a:pt x="4906" y="1882"/>
                  </a:cubicBezTo>
                  <a:cubicBezTo>
                    <a:pt x="4722" y="1774"/>
                    <a:pt x="4367" y="1728"/>
                    <a:pt x="3927" y="1728"/>
                  </a:cubicBezTo>
                  <a:cubicBezTo>
                    <a:pt x="2608" y="1728"/>
                    <a:pt x="528" y="2149"/>
                    <a:pt x="1" y="2632"/>
                  </a:cubicBezTo>
                  <a:cubicBezTo>
                    <a:pt x="1" y="2632"/>
                    <a:pt x="4871" y="4489"/>
                    <a:pt x="6061" y="6335"/>
                  </a:cubicBezTo>
                  <a:cubicBezTo>
                    <a:pt x="6204" y="6559"/>
                    <a:pt x="6338" y="6658"/>
                    <a:pt x="6470" y="6658"/>
                  </a:cubicBezTo>
                  <a:cubicBezTo>
                    <a:pt x="7421" y="6658"/>
                    <a:pt x="8237" y="1420"/>
                    <a:pt x="11407" y="60"/>
                  </a:cubicBezTo>
                  <a:lnTo>
                    <a:pt x="11407" y="60"/>
                  </a:lnTo>
                  <a:cubicBezTo>
                    <a:pt x="11407" y="60"/>
                    <a:pt x="9419" y="370"/>
                    <a:pt x="8835" y="1286"/>
                  </a:cubicBezTo>
                  <a:cubicBezTo>
                    <a:pt x="8738" y="1443"/>
                    <a:pt x="8692" y="1508"/>
                    <a:pt x="8682" y="1508"/>
                  </a:cubicBezTo>
                  <a:cubicBezTo>
                    <a:pt x="8634" y="1508"/>
                    <a:pt x="9407" y="36"/>
                    <a:pt x="9407" y="3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5268" name="Google Shape;5268;p59"/>
            <p:cNvGrpSpPr/>
            <p:nvPr/>
          </p:nvGrpSpPr>
          <p:grpSpPr>
            <a:xfrm flipH="1">
              <a:off x="7922388" y="4477984"/>
              <a:ext cx="1374789" cy="564602"/>
              <a:chOff x="653294" y="4365134"/>
              <a:chExt cx="1374789" cy="564602"/>
            </a:xfrm>
          </p:grpSpPr>
          <p:sp>
            <p:nvSpPr>
              <p:cNvPr id="5269" name="Google Shape;5269;p59"/>
              <p:cNvSpPr/>
              <p:nvPr/>
            </p:nvSpPr>
            <p:spPr>
              <a:xfrm>
                <a:off x="2007587" y="4909738"/>
                <a:ext cx="20496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42" extrusionOk="0">
                    <a:moveTo>
                      <a:pt x="167" y="1"/>
                    </a:moveTo>
                    <a:cubicBezTo>
                      <a:pt x="155" y="1"/>
                      <a:pt x="131" y="13"/>
                      <a:pt x="119" y="13"/>
                    </a:cubicBezTo>
                    <a:cubicBezTo>
                      <a:pt x="95" y="25"/>
                      <a:pt x="71" y="37"/>
                      <a:pt x="60" y="72"/>
                    </a:cubicBezTo>
                    <a:cubicBezTo>
                      <a:pt x="48" y="84"/>
                      <a:pt x="36" y="120"/>
                      <a:pt x="36" y="144"/>
                    </a:cubicBezTo>
                    <a:cubicBezTo>
                      <a:pt x="36" y="156"/>
                      <a:pt x="36" y="156"/>
                      <a:pt x="12" y="179"/>
                    </a:cubicBezTo>
                    <a:cubicBezTo>
                      <a:pt x="0" y="215"/>
                      <a:pt x="0" y="251"/>
                      <a:pt x="12" y="298"/>
                    </a:cubicBezTo>
                    <a:cubicBezTo>
                      <a:pt x="36" y="322"/>
                      <a:pt x="48" y="358"/>
                      <a:pt x="71" y="382"/>
                    </a:cubicBezTo>
                    <a:cubicBezTo>
                      <a:pt x="95" y="394"/>
                      <a:pt x="107" y="394"/>
                      <a:pt x="119" y="418"/>
                    </a:cubicBezTo>
                    <a:cubicBezTo>
                      <a:pt x="155" y="429"/>
                      <a:pt x="191" y="441"/>
                      <a:pt x="226" y="441"/>
                    </a:cubicBezTo>
                    <a:cubicBezTo>
                      <a:pt x="250" y="441"/>
                      <a:pt x="286" y="441"/>
                      <a:pt x="298" y="429"/>
                    </a:cubicBezTo>
                    <a:cubicBezTo>
                      <a:pt x="333" y="418"/>
                      <a:pt x="345" y="394"/>
                      <a:pt x="369" y="382"/>
                    </a:cubicBezTo>
                    <a:cubicBezTo>
                      <a:pt x="429" y="334"/>
                      <a:pt x="452" y="251"/>
                      <a:pt x="429" y="179"/>
                    </a:cubicBezTo>
                    <a:cubicBezTo>
                      <a:pt x="429" y="156"/>
                      <a:pt x="429" y="156"/>
                      <a:pt x="417" y="144"/>
                    </a:cubicBezTo>
                    <a:cubicBezTo>
                      <a:pt x="417" y="132"/>
                      <a:pt x="405" y="120"/>
                      <a:pt x="405" y="96"/>
                    </a:cubicBezTo>
                    <a:cubicBezTo>
                      <a:pt x="393" y="72"/>
                      <a:pt x="369" y="60"/>
                      <a:pt x="345" y="37"/>
                    </a:cubicBezTo>
                    <a:cubicBezTo>
                      <a:pt x="333" y="25"/>
                      <a:pt x="310" y="25"/>
                      <a:pt x="298" y="13"/>
                    </a:cubicBezTo>
                    <a:cubicBezTo>
                      <a:pt x="274" y="1"/>
                      <a:pt x="250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0" name="Google Shape;5270;p59"/>
              <p:cNvSpPr/>
              <p:nvPr/>
            </p:nvSpPr>
            <p:spPr>
              <a:xfrm>
                <a:off x="1845432" y="4850242"/>
                <a:ext cx="21582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68" extrusionOk="0">
                    <a:moveTo>
                      <a:pt x="238" y="0"/>
                    </a:moveTo>
                    <a:cubicBezTo>
                      <a:pt x="223" y="0"/>
                      <a:pt x="209" y="6"/>
                      <a:pt x="191" y="18"/>
                    </a:cubicBezTo>
                    <a:cubicBezTo>
                      <a:pt x="179" y="18"/>
                      <a:pt x="143" y="18"/>
                      <a:pt x="131" y="30"/>
                    </a:cubicBezTo>
                    <a:cubicBezTo>
                      <a:pt x="119" y="30"/>
                      <a:pt x="107" y="42"/>
                      <a:pt x="84" y="54"/>
                    </a:cubicBezTo>
                    <a:lnTo>
                      <a:pt x="48" y="101"/>
                    </a:lnTo>
                    <a:cubicBezTo>
                      <a:pt x="24" y="113"/>
                      <a:pt x="12" y="137"/>
                      <a:pt x="12" y="149"/>
                    </a:cubicBezTo>
                    <a:cubicBezTo>
                      <a:pt x="0" y="173"/>
                      <a:pt x="0" y="209"/>
                      <a:pt x="0" y="232"/>
                    </a:cubicBezTo>
                    <a:cubicBezTo>
                      <a:pt x="0" y="256"/>
                      <a:pt x="0" y="280"/>
                      <a:pt x="12" y="292"/>
                    </a:cubicBezTo>
                    <a:cubicBezTo>
                      <a:pt x="24" y="316"/>
                      <a:pt x="24" y="328"/>
                      <a:pt x="48" y="351"/>
                    </a:cubicBezTo>
                    <a:lnTo>
                      <a:pt x="72" y="399"/>
                    </a:lnTo>
                    <a:cubicBezTo>
                      <a:pt x="84" y="411"/>
                      <a:pt x="107" y="435"/>
                      <a:pt x="119" y="435"/>
                    </a:cubicBezTo>
                    <a:cubicBezTo>
                      <a:pt x="131" y="447"/>
                      <a:pt x="143" y="447"/>
                      <a:pt x="179" y="459"/>
                    </a:cubicBezTo>
                    <a:cubicBezTo>
                      <a:pt x="191" y="465"/>
                      <a:pt x="206" y="468"/>
                      <a:pt x="220" y="468"/>
                    </a:cubicBezTo>
                    <a:cubicBezTo>
                      <a:pt x="235" y="468"/>
                      <a:pt x="250" y="465"/>
                      <a:pt x="262" y="459"/>
                    </a:cubicBezTo>
                    <a:cubicBezTo>
                      <a:pt x="286" y="459"/>
                      <a:pt x="310" y="459"/>
                      <a:pt x="322" y="447"/>
                    </a:cubicBezTo>
                    <a:cubicBezTo>
                      <a:pt x="357" y="435"/>
                      <a:pt x="381" y="411"/>
                      <a:pt x="405" y="399"/>
                    </a:cubicBezTo>
                    <a:lnTo>
                      <a:pt x="417" y="387"/>
                    </a:lnTo>
                    <a:cubicBezTo>
                      <a:pt x="429" y="375"/>
                      <a:pt x="441" y="340"/>
                      <a:pt x="465" y="328"/>
                    </a:cubicBezTo>
                    <a:cubicBezTo>
                      <a:pt x="476" y="292"/>
                      <a:pt x="476" y="280"/>
                      <a:pt x="476" y="256"/>
                    </a:cubicBezTo>
                    <a:cubicBezTo>
                      <a:pt x="465" y="209"/>
                      <a:pt x="465" y="197"/>
                      <a:pt x="465" y="185"/>
                    </a:cubicBezTo>
                    <a:cubicBezTo>
                      <a:pt x="441" y="149"/>
                      <a:pt x="429" y="125"/>
                      <a:pt x="405" y="89"/>
                    </a:cubicBezTo>
                    <a:lnTo>
                      <a:pt x="381" y="78"/>
                    </a:lnTo>
                    <a:cubicBezTo>
                      <a:pt x="369" y="54"/>
                      <a:pt x="357" y="42"/>
                      <a:pt x="346" y="42"/>
                    </a:cubicBezTo>
                    <a:cubicBezTo>
                      <a:pt x="322" y="30"/>
                      <a:pt x="310" y="30"/>
                      <a:pt x="286" y="18"/>
                    </a:cubicBezTo>
                    <a:cubicBezTo>
                      <a:pt x="268" y="6"/>
                      <a:pt x="253" y="0"/>
                      <a:pt x="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1" name="Google Shape;5271;p59"/>
              <p:cNvSpPr/>
              <p:nvPr/>
            </p:nvSpPr>
            <p:spPr>
              <a:xfrm>
                <a:off x="1942933" y="4802554"/>
                <a:ext cx="26423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42" extrusionOk="0">
                    <a:moveTo>
                      <a:pt x="286" y="0"/>
                    </a:moveTo>
                    <a:cubicBezTo>
                      <a:pt x="0" y="0"/>
                      <a:pt x="0" y="441"/>
                      <a:pt x="286" y="441"/>
                    </a:cubicBezTo>
                    <a:cubicBezTo>
                      <a:pt x="584" y="429"/>
                      <a:pt x="584" y="0"/>
                      <a:pt x="2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2" name="Google Shape;5272;p59"/>
              <p:cNvSpPr/>
              <p:nvPr/>
            </p:nvSpPr>
            <p:spPr>
              <a:xfrm>
                <a:off x="1875067" y="4772376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50" y="1"/>
                    </a:moveTo>
                    <a:cubicBezTo>
                      <a:pt x="0" y="1"/>
                      <a:pt x="0" y="382"/>
                      <a:pt x="250" y="382"/>
                    </a:cubicBezTo>
                    <a:cubicBezTo>
                      <a:pt x="254" y="382"/>
                      <a:pt x="258" y="382"/>
                      <a:pt x="261" y="382"/>
                    </a:cubicBezTo>
                    <a:cubicBezTo>
                      <a:pt x="500" y="382"/>
                      <a:pt x="496" y="1"/>
                      <a:pt x="2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3" name="Google Shape;5273;p59"/>
              <p:cNvSpPr/>
              <p:nvPr/>
            </p:nvSpPr>
            <p:spPr>
              <a:xfrm>
                <a:off x="1873438" y="4722834"/>
                <a:ext cx="7058" cy="5429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20" extrusionOk="0">
                    <a:moveTo>
                      <a:pt x="84" y="0"/>
                    </a:moveTo>
                    <a:cubicBezTo>
                      <a:pt x="0" y="0"/>
                      <a:pt x="0" y="119"/>
                      <a:pt x="84" y="119"/>
                    </a:cubicBezTo>
                    <a:cubicBezTo>
                      <a:pt x="155" y="108"/>
                      <a:pt x="155" y="0"/>
                      <a:pt x="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4" name="Google Shape;5274;p59"/>
              <p:cNvSpPr/>
              <p:nvPr/>
            </p:nvSpPr>
            <p:spPr>
              <a:xfrm>
                <a:off x="2009170" y="4712066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0"/>
                    </a:moveTo>
                    <a:cubicBezTo>
                      <a:pt x="156" y="0"/>
                      <a:pt x="144" y="0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6" y="84"/>
                      <a:pt x="25" y="96"/>
                      <a:pt x="13" y="119"/>
                    </a:cubicBezTo>
                    <a:cubicBezTo>
                      <a:pt x="1" y="131"/>
                      <a:pt x="1" y="167"/>
                      <a:pt x="1" y="191"/>
                    </a:cubicBezTo>
                    <a:lnTo>
                      <a:pt x="1" y="238"/>
                    </a:lnTo>
                    <a:lnTo>
                      <a:pt x="36" y="334"/>
                    </a:lnTo>
                    <a:cubicBezTo>
                      <a:pt x="60" y="346"/>
                      <a:pt x="72" y="346"/>
                      <a:pt x="84" y="357"/>
                    </a:cubicBezTo>
                    <a:cubicBezTo>
                      <a:pt x="120" y="381"/>
                      <a:pt x="144" y="393"/>
                      <a:pt x="179" y="393"/>
                    </a:cubicBezTo>
                    <a:cubicBezTo>
                      <a:pt x="203" y="393"/>
                      <a:pt x="215" y="393"/>
                      <a:pt x="251" y="381"/>
                    </a:cubicBezTo>
                    <a:cubicBezTo>
                      <a:pt x="275" y="357"/>
                      <a:pt x="298" y="357"/>
                      <a:pt x="310" y="334"/>
                    </a:cubicBezTo>
                    <a:cubicBezTo>
                      <a:pt x="322" y="322"/>
                      <a:pt x="334" y="298"/>
                      <a:pt x="358" y="274"/>
                    </a:cubicBezTo>
                    <a:cubicBezTo>
                      <a:pt x="370" y="262"/>
                      <a:pt x="370" y="226"/>
                      <a:pt x="370" y="203"/>
                    </a:cubicBezTo>
                    <a:cubicBezTo>
                      <a:pt x="382" y="203"/>
                      <a:pt x="370" y="179"/>
                      <a:pt x="370" y="155"/>
                    </a:cubicBezTo>
                    <a:lnTo>
                      <a:pt x="322" y="60"/>
                    </a:lnTo>
                    <a:lnTo>
                      <a:pt x="275" y="36"/>
                    </a:lnTo>
                    <a:cubicBezTo>
                      <a:pt x="251" y="24"/>
                      <a:pt x="215" y="0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5" name="Google Shape;5275;p59"/>
              <p:cNvSpPr/>
              <p:nvPr/>
            </p:nvSpPr>
            <p:spPr>
              <a:xfrm>
                <a:off x="1826565" y="4789614"/>
                <a:ext cx="14569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322" h="180" extrusionOk="0">
                    <a:moveTo>
                      <a:pt x="251" y="1"/>
                    </a:moveTo>
                    <a:cubicBezTo>
                      <a:pt x="227" y="1"/>
                      <a:pt x="179" y="1"/>
                      <a:pt x="143" y="13"/>
                    </a:cubicBezTo>
                    <a:cubicBezTo>
                      <a:pt x="120" y="13"/>
                      <a:pt x="84" y="36"/>
                      <a:pt x="60" y="36"/>
                    </a:cubicBezTo>
                    <a:cubicBezTo>
                      <a:pt x="48" y="36"/>
                      <a:pt x="24" y="48"/>
                      <a:pt x="12" y="60"/>
                    </a:cubicBezTo>
                    <a:cubicBezTo>
                      <a:pt x="1" y="72"/>
                      <a:pt x="1" y="108"/>
                      <a:pt x="1" y="120"/>
                    </a:cubicBezTo>
                    <a:cubicBezTo>
                      <a:pt x="1" y="132"/>
                      <a:pt x="12" y="156"/>
                      <a:pt x="24" y="167"/>
                    </a:cubicBezTo>
                    <a:cubicBezTo>
                      <a:pt x="48" y="179"/>
                      <a:pt x="72" y="179"/>
                      <a:pt x="84" y="179"/>
                    </a:cubicBezTo>
                    <a:cubicBezTo>
                      <a:pt x="120" y="179"/>
                      <a:pt x="143" y="167"/>
                      <a:pt x="179" y="167"/>
                    </a:cubicBezTo>
                    <a:cubicBezTo>
                      <a:pt x="191" y="167"/>
                      <a:pt x="203" y="156"/>
                      <a:pt x="239" y="156"/>
                    </a:cubicBezTo>
                    <a:cubicBezTo>
                      <a:pt x="251" y="156"/>
                      <a:pt x="262" y="132"/>
                      <a:pt x="286" y="132"/>
                    </a:cubicBezTo>
                    <a:cubicBezTo>
                      <a:pt x="286" y="132"/>
                      <a:pt x="298" y="132"/>
                      <a:pt x="298" y="120"/>
                    </a:cubicBezTo>
                    <a:lnTo>
                      <a:pt x="310" y="108"/>
                    </a:lnTo>
                    <a:cubicBezTo>
                      <a:pt x="322" y="72"/>
                      <a:pt x="322" y="60"/>
                      <a:pt x="310" y="48"/>
                    </a:cubicBezTo>
                    <a:cubicBezTo>
                      <a:pt x="298" y="13"/>
                      <a:pt x="286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6" name="Google Shape;5276;p59"/>
              <p:cNvSpPr/>
              <p:nvPr/>
            </p:nvSpPr>
            <p:spPr>
              <a:xfrm>
                <a:off x="1940218" y="4722834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6" y="0"/>
                      <a:pt x="132" y="0"/>
                      <a:pt x="108" y="24"/>
                    </a:cubicBezTo>
                    <a:cubicBezTo>
                      <a:pt x="96" y="24"/>
                      <a:pt x="60" y="36"/>
                      <a:pt x="48" y="48"/>
                    </a:cubicBezTo>
                    <a:cubicBezTo>
                      <a:pt x="36" y="60"/>
                      <a:pt x="13" y="84"/>
                      <a:pt x="13" y="108"/>
                    </a:cubicBezTo>
                    <a:cubicBezTo>
                      <a:pt x="1" y="119"/>
                      <a:pt x="1" y="155"/>
                      <a:pt x="1" y="179"/>
                    </a:cubicBezTo>
                    <a:lnTo>
                      <a:pt x="1" y="227"/>
                    </a:lnTo>
                    <a:cubicBezTo>
                      <a:pt x="13" y="262"/>
                      <a:pt x="36" y="286"/>
                      <a:pt x="48" y="298"/>
                    </a:cubicBezTo>
                    <a:cubicBezTo>
                      <a:pt x="60" y="322"/>
                      <a:pt x="72" y="322"/>
                      <a:pt x="72" y="334"/>
                    </a:cubicBezTo>
                    <a:cubicBezTo>
                      <a:pt x="108" y="346"/>
                      <a:pt x="132" y="358"/>
                      <a:pt x="167" y="358"/>
                    </a:cubicBezTo>
                    <a:cubicBezTo>
                      <a:pt x="191" y="358"/>
                      <a:pt x="215" y="358"/>
                      <a:pt x="239" y="346"/>
                    </a:cubicBezTo>
                    <a:cubicBezTo>
                      <a:pt x="251" y="346"/>
                      <a:pt x="286" y="334"/>
                      <a:pt x="298" y="322"/>
                    </a:cubicBezTo>
                    <a:cubicBezTo>
                      <a:pt x="310" y="298"/>
                      <a:pt x="334" y="286"/>
                      <a:pt x="334" y="262"/>
                    </a:cubicBezTo>
                    <a:cubicBezTo>
                      <a:pt x="346" y="238"/>
                      <a:pt x="346" y="215"/>
                      <a:pt x="346" y="179"/>
                    </a:cubicBezTo>
                    <a:lnTo>
                      <a:pt x="346" y="143"/>
                    </a:lnTo>
                    <a:cubicBezTo>
                      <a:pt x="334" y="108"/>
                      <a:pt x="310" y="84"/>
                      <a:pt x="298" y="60"/>
                    </a:cubicBezTo>
                    <a:cubicBezTo>
                      <a:pt x="286" y="48"/>
                      <a:pt x="275" y="48"/>
                      <a:pt x="275" y="36"/>
                    </a:cubicBezTo>
                    <a:cubicBezTo>
                      <a:pt x="239" y="24"/>
                      <a:pt x="215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7" name="Google Shape;5277;p59"/>
              <p:cNvSpPr/>
              <p:nvPr/>
            </p:nvSpPr>
            <p:spPr>
              <a:xfrm>
                <a:off x="1169349" y="4787488"/>
                <a:ext cx="19998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41" extrusionOk="0">
                    <a:moveTo>
                      <a:pt x="227" y="0"/>
                    </a:moveTo>
                    <a:cubicBezTo>
                      <a:pt x="191" y="0"/>
                      <a:pt x="168" y="0"/>
                      <a:pt x="132" y="12"/>
                    </a:cubicBezTo>
                    <a:cubicBezTo>
                      <a:pt x="108" y="36"/>
                      <a:pt x="84" y="48"/>
                      <a:pt x="60" y="60"/>
                    </a:cubicBezTo>
                    <a:cubicBezTo>
                      <a:pt x="49" y="72"/>
                      <a:pt x="25" y="107"/>
                      <a:pt x="13" y="131"/>
                    </a:cubicBezTo>
                    <a:cubicBezTo>
                      <a:pt x="1" y="167"/>
                      <a:pt x="1" y="191"/>
                      <a:pt x="1" y="226"/>
                    </a:cubicBezTo>
                    <a:cubicBezTo>
                      <a:pt x="1" y="238"/>
                      <a:pt x="1" y="274"/>
                      <a:pt x="13" y="286"/>
                    </a:cubicBezTo>
                    <a:cubicBezTo>
                      <a:pt x="25" y="310"/>
                      <a:pt x="49" y="357"/>
                      <a:pt x="72" y="369"/>
                    </a:cubicBezTo>
                    <a:lnTo>
                      <a:pt x="120" y="405"/>
                    </a:lnTo>
                    <a:cubicBezTo>
                      <a:pt x="144" y="417"/>
                      <a:pt x="191" y="441"/>
                      <a:pt x="227" y="441"/>
                    </a:cubicBezTo>
                    <a:cubicBezTo>
                      <a:pt x="251" y="441"/>
                      <a:pt x="287" y="441"/>
                      <a:pt x="310" y="417"/>
                    </a:cubicBezTo>
                    <a:cubicBezTo>
                      <a:pt x="346" y="405"/>
                      <a:pt x="358" y="393"/>
                      <a:pt x="382" y="381"/>
                    </a:cubicBezTo>
                    <a:cubicBezTo>
                      <a:pt x="406" y="357"/>
                      <a:pt x="418" y="333"/>
                      <a:pt x="430" y="298"/>
                    </a:cubicBezTo>
                    <a:cubicBezTo>
                      <a:pt x="441" y="274"/>
                      <a:pt x="441" y="238"/>
                      <a:pt x="441" y="214"/>
                    </a:cubicBezTo>
                    <a:cubicBezTo>
                      <a:pt x="441" y="179"/>
                      <a:pt x="430" y="167"/>
                      <a:pt x="430" y="155"/>
                    </a:cubicBezTo>
                    <a:cubicBezTo>
                      <a:pt x="418" y="119"/>
                      <a:pt x="406" y="83"/>
                      <a:pt x="370" y="60"/>
                    </a:cubicBezTo>
                    <a:cubicBezTo>
                      <a:pt x="358" y="48"/>
                      <a:pt x="346" y="48"/>
                      <a:pt x="322" y="36"/>
                    </a:cubicBezTo>
                    <a:cubicBezTo>
                      <a:pt x="299" y="12"/>
                      <a:pt x="251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8" name="Google Shape;5278;p59"/>
              <p:cNvSpPr/>
              <p:nvPr/>
            </p:nvSpPr>
            <p:spPr>
              <a:xfrm>
                <a:off x="1120892" y="4754053"/>
                <a:ext cx="16741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82" extrusionOk="0">
                    <a:moveTo>
                      <a:pt x="155" y="1"/>
                    </a:moveTo>
                    <a:cubicBezTo>
                      <a:pt x="143" y="1"/>
                      <a:pt x="119" y="13"/>
                      <a:pt x="96" y="25"/>
                    </a:cubicBezTo>
                    <a:lnTo>
                      <a:pt x="84" y="49"/>
                    </a:lnTo>
                    <a:lnTo>
                      <a:pt x="72" y="60"/>
                    </a:lnTo>
                    <a:lnTo>
                      <a:pt x="60" y="72"/>
                    </a:lnTo>
                    <a:cubicBezTo>
                      <a:pt x="36" y="84"/>
                      <a:pt x="36" y="108"/>
                      <a:pt x="24" y="108"/>
                    </a:cubicBezTo>
                    <a:cubicBezTo>
                      <a:pt x="24" y="120"/>
                      <a:pt x="12" y="132"/>
                      <a:pt x="12" y="144"/>
                    </a:cubicBezTo>
                    <a:cubicBezTo>
                      <a:pt x="12" y="180"/>
                      <a:pt x="0" y="191"/>
                      <a:pt x="12" y="227"/>
                    </a:cubicBezTo>
                    <a:cubicBezTo>
                      <a:pt x="12" y="239"/>
                      <a:pt x="12" y="251"/>
                      <a:pt x="24" y="263"/>
                    </a:cubicBezTo>
                    <a:cubicBezTo>
                      <a:pt x="24" y="287"/>
                      <a:pt x="36" y="299"/>
                      <a:pt x="60" y="310"/>
                    </a:cubicBezTo>
                    <a:cubicBezTo>
                      <a:pt x="72" y="322"/>
                      <a:pt x="72" y="346"/>
                      <a:pt x="84" y="346"/>
                    </a:cubicBezTo>
                    <a:cubicBezTo>
                      <a:pt x="96" y="358"/>
                      <a:pt x="119" y="358"/>
                      <a:pt x="131" y="370"/>
                    </a:cubicBezTo>
                    <a:cubicBezTo>
                      <a:pt x="143" y="382"/>
                      <a:pt x="179" y="382"/>
                      <a:pt x="203" y="382"/>
                    </a:cubicBezTo>
                    <a:lnTo>
                      <a:pt x="250" y="382"/>
                    </a:lnTo>
                    <a:cubicBezTo>
                      <a:pt x="262" y="382"/>
                      <a:pt x="274" y="370"/>
                      <a:pt x="298" y="370"/>
                    </a:cubicBezTo>
                    <a:cubicBezTo>
                      <a:pt x="310" y="358"/>
                      <a:pt x="322" y="358"/>
                      <a:pt x="322" y="346"/>
                    </a:cubicBezTo>
                    <a:cubicBezTo>
                      <a:pt x="334" y="322"/>
                      <a:pt x="334" y="310"/>
                      <a:pt x="358" y="310"/>
                    </a:cubicBezTo>
                    <a:cubicBezTo>
                      <a:pt x="358" y="299"/>
                      <a:pt x="369" y="287"/>
                      <a:pt x="369" y="263"/>
                    </a:cubicBezTo>
                    <a:lnTo>
                      <a:pt x="369" y="191"/>
                    </a:lnTo>
                    <a:cubicBezTo>
                      <a:pt x="369" y="180"/>
                      <a:pt x="369" y="168"/>
                      <a:pt x="358" y="144"/>
                    </a:cubicBezTo>
                    <a:cubicBezTo>
                      <a:pt x="358" y="132"/>
                      <a:pt x="346" y="108"/>
                      <a:pt x="322" y="84"/>
                    </a:cubicBezTo>
                    <a:lnTo>
                      <a:pt x="310" y="72"/>
                    </a:lnTo>
                    <a:lnTo>
                      <a:pt x="298" y="60"/>
                    </a:lnTo>
                    <a:lnTo>
                      <a:pt x="274" y="49"/>
                    </a:lnTo>
                    <a:cubicBezTo>
                      <a:pt x="262" y="25"/>
                      <a:pt x="250" y="25"/>
                      <a:pt x="238" y="13"/>
                    </a:cubicBezTo>
                    <a:cubicBezTo>
                      <a:pt x="215" y="1"/>
                      <a:pt x="203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9" name="Google Shape;5279;p59"/>
              <p:cNvSpPr/>
              <p:nvPr/>
            </p:nvSpPr>
            <p:spPr>
              <a:xfrm>
                <a:off x="1151568" y="4678133"/>
                <a:ext cx="17827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10" extrusionOk="0">
                    <a:moveTo>
                      <a:pt x="203" y="0"/>
                    </a:moveTo>
                    <a:cubicBezTo>
                      <a:pt x="1" y="0"/>
                      <a:pt x="1" y="310"/>
                      <a:pt x="203" y="310"/>
                    </a:cubicBezTo>
                    <a:cubicBezTo>
                      <a:pt x="394" y="310"/>
                      <a:pt x="394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0" name="Google Shape;5280;p59"/>
              <p:cNvSpPr/>
              <p:nvPr/>
            </p:nvSpPr>
            <p:spPr>
              <a:xfrm>
                <a:off x="1093972" y="4562308"/>
                <a:ext cx="21582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70" extrusionOk="0">
                    <a:moveTo>
                      <a:pt x="238" y="0"/>
                    </a:moveTo>
                    <a:cubicBezTo>
                      <a:pt x="0" y="0"/>
                      <a:pt x="0" y="369"/>
                      <a:pt x="238" y="369"/>
                    </a:cubicBezTo>
                    <a:cubicBezTo>
                      <a:pt x="242" y="370"/>
                      <a:pt x="245" y="370"/>
                      <a:pt x="249" y="370"/>
                    </a:cubicBezTo>
                    <a:cubicBezTo>
                      <a:pt x="476" y="370"/>
                      <a:pt x="473" y="0"/>
                      <a:pt x="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1" name="Google Shape;5281;p59"/>
              <p:cNvSpPr/>
              <p:nvPr/>
            </p:nvSpPr>
            <p:spPr>
              <a:xfrm>
                <a:off x="863951" y="4841329"/>
                <a:ext cx="19953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94" extrusionOk="0">
                    <a:moveTo>
                      <a:pt x="226" y="1"/>
                    </a:moveTo>
                    <a:cubicBezTo>
                      <a:pt x="202" y="1"/>
                      <a:pt x="155" y="25"/>
                      <a:pt x="119" y="36"/>
                    </a:cubicBezTo>
                    <a:cubicBezTo>
                      <a:pt x="107" y="36"/>
                      <a:pt x="107" y="48"/>
                      <a:pt x="95" y="48"/>
                    </a:cubicBezTo>
                    <a:cubicBezTo>
                      <a:pt x="60" y="60"/>
                      <a:pt x="48" y="84"/>
                      <a:pt x="36" y="108"/>
                    </a:cubicBezTo>
                    <a:cubicBezTo>
                      <a:pt x="24" y="144"/>
                      <a:pt x="0" y="167"/>
                      <a:pt x="0" y="203"/>
                    </a:cubicBezTo>
                    <a:cubicBezTo>
                      <a:pt x="0" y="227"/>
                      <a:pt x="24" y="263"/>
                      <a:pt x="36" y="286"/>
                    </a:cubicBezTo>
                    <a:cubicBezTo>
                      <a:pt x="48" y="322"/>
                      <a:pt x="71" y="334"/>
                      <a:pt x="95" y="346"/>
                    </a:cubicBezTo>
                    <a:cubicBezTo>
                      <a:pt x="107" y="346"/>
                      <a:pt x="107" y="358"/>
                      <a:pt x="119" y="358"/>
                    </a:cubicBezTo>
                    <a:cubicBezTo>
                      <a:pt x="155" y="382"/>
                      <a:pt x="179" y="394"/>
                      <a:pt x="226" y="394"/>
                    </a:cubicBezTo>
                    <a:cubicBezTo>
                      <a:pt x="262" y="394"/>
                      <a:pt x="310" y="382"/>
                      <a:pt x="333" y="358"/>
                    </a:cubicBezTo>
                    <a:cubicBezTo>
                      <a:pt x="369" y="346"/>
                      <a:pt x="393" y="322"/>
                      <a:pt x="405" y="286"/>
                    </a:cubicBezTo>
                    <a:cubicBezTo>
                      <a:pt x="429" y="263"/>
                      <a:pt x="441" y="227"/>
                      <a:pt x="441" y="179"/>
                    </a:cubicBezTo>
                    <a:cubicBezTo>
                      <a:pt x="417" y="179"/>
                      <a:pt x="417" y="144"/>
                      <a:pt x="405" y="108"/>
                    </a:cubicBezTo>
                    <a:cubicBezTo>
                      <a:pt x="393" y="84"/>
                      <a:pt x="369" y="48"/>
                      <a:pt x="333" y="36"/>
                    </a:cubicBezTo>
                    <a:cubicBezTo>
                      <a:pt x="310" y="25"/>
                      <a:pt x="274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2" name="Google Shape;5282;p59"/>
              <p:cNvSpPr/>
              <p:nvPr/>
            </p:nvSpPr>
            <p:spPr>
              <a:xfrm>
                <a:off x="653294" y="4365134"/>
                <a:ext cx="23754" cy="2502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53" extrusionOk="0">
                    <a:moveTo>
                      <a:pt x="310" y="1"/>
                    </a:moveTo>
                    <a:cubicBezTo>
                      <a:pt x="286" y="1"/>
                      <a:pt x="239" y="24"/>
                      <a:pt x="215" y="36"/>
                    </a:cubicBezTo>
                    <a:lnTo>
                      <a:pt x="179" y="36"/>
                    </a:lnTo>
                    <a:cubicBezTo>
                      <a:pt x="167" y="36"/>
                      <a:pt x="132" y="48"/>
                      <a:pt x="120" y="60"/>
                    </a:cubicBezTo>
                    <a:lnTo>
                      <a:pt x="72" y="108"/>
                    </a:lnTo>
                    <a:cubicBezTo>
                      <a:pt x="48" y="120"/>
                      <a:pt x="48" y="155"/>
                      <a:pt x="36" y="167"/>
                    </a:cubicBezTo>
                    <a:cubicBezTo>
                      <a:pt x="13" y="203"/>
                      <a:pt x="1" y="227"/>
                      <a:pt x="1" y="263"/>
                    </a:cubicBezTo>
                    <a:lnTo>
                      <a:pt x="1" y="358"/>
                    </a:lnTo>
                    <a:lnTo>
                      <a:pt x="36" y="417"/>
                    </a:lnTo>
                    <a:cubicBezTo>
                      <a:pt x="48" y="453"/>
                      <a:pt x="60" y="465"/>
                      <a:pt x="96" y="501"/>
                    </a:cubicBezTo>
                    <a:cubicBezTo>
                      <a:pt x="108" y="513"/>
                      <a:pt x="120" y="525"/>
                      <a:pt x="155" y="525"/>
                    </a:cubicBezTo>
                    <a:cubicBezTo>
                      <a:pt x="173" y="542"/>
                      <a:pt x="197" y="553"/>
                      <a:pt x="218" y="553"/>
                    </a:cubicBezTo>
                    <a:cubicBezTo>
                      <a:pt x="225" y="553"/>
                      <a:pt x="232" y="552"/>
                      <a:pt x="239" y="548"/>
                    </a:cubicBezTo>
                    <a:cubicBezTo>
                      <a:pt x="263" y="548"/>
                      <a:pt x="286" y="548"/>
                      <a:pt x="298" y="525"/>
                    </a:cubicBezTo>
                    <a:cubicBezTo>
                      <a:pt x="346" y="513"/>
                      <a:pt x="370" y="501"/>
                      <a:pt x="406" y="465"/>
                    </a:cubicBezTo>
                    <a:cubicBezTo>
                      <a:pt x="406" y="465"/>
                      <a:pt x="406" y="453"/>
                      <a:pt x="417" y="453"/>
                    </a:cubicBezTo>
                    <a:cubicBezTo>
                      <a:pt x="453" y="417"/>
                      <a:pt x="477" y="382"/>
                      <a:pt x="477" y="346"/>
                    </a:cubicBezTo>
                    <a:cubicBezTo>
                      <a:pt x="525" y="346"/>
                      <a:pt x="525" y="322"/>
                      <a:pt x="525" y="310"/>
                    </a:cubicBezTo>
                    <a:lnTo>
                      <a:pt x="525" y="274"/>
                    </a:lnTo>
                    <a:lnTo>
                      <a:pt x="525" y="251"/>
                    </a:lnTo>
                    <a:lnTo>
                      <a:pt x="525" y="215"/>
                    </a:lnTo>
                    <a:cubicBezTo>
                      <a:pt x="525" y="179"/>
                      <a:pt x="513" y="144"/>
                      <a:pt x="501" y="108"/>
                    </a:cubicBezTo>
                    <a:cubicBezTo>
                      <a:pt x="477" y="84"/>
                      <a:pt x="453" y="60"/>
                      <a:pt x="417" y="36"/>
                    </a:cubicBezTo>
                    <a:cubicBezTo>
                      <a:pt x="394" y="24"/>
                      <a:pt x="358" y="1"/>
                      <a:pt x="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3" name="Google Shape;5283;p59"/>
              <p:cNvSpPr/>
              <p:nvPr/>
            </p:nvSpPr>
            <p:spPr>
              <a:xfrm>
                <a:off x="741656" y="4382372"/>
                <a:ext cx="18369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82" extrusionOk="0">
                    <a:moveTo>
                      <a:pt x="191" y="1"/>
                    </a:moveTo>
                    <a:cubicBezTo>
                      <a:pt x="167" y="1"/>
                      <a:pt x="155" y="1"/>
                      <a:pt x="119" y="13"/>
                    </a:cubicBezTo>
                    <a:cubicBezTo>
                      <a:pt x="96" y="24"/>
                      <a:pt x="72" y="24"/>
                      <a:pt x="60" y="60"/>
                    </a:cubicBezTo>
                    <a:cubicBezTo>
                      <a:pt x="48" y="72"/>
                      <a:pt x="36" y="96"/>
                      <a:pt x="12" y="120"/>
                    </a:cubicBezTo>
                    <a:cubicBezTo>
                      <a:pt x="0" y="144"/>
                      <a:pt x="0" y="155"/>
                      <a:pt x="0" y="191"/>
                    </a:cubicBezTo>
                    <a:lnTo>
                      <a:pt x="0" y="239"/>
                    </a:lnTo>
                    <a:lnTo>
                      <a:pt x="48" y="322"/>
                    </a:lnTo>
                    <a:cubicBezTo>
                      <a:pt x="60" y="334"/>
                      <a:pt x="72" y="334"/>
                      <a:pt x="96" y="358"/>
                    </a:cubicBezTo>
                    <a:cubicBezTo>
                      <a:pt x="119" y="370"/>
                      <a:pt x="143" y="382"/>
                      <a:pt x="191" y="382"/>
                    </a:cubicBezTo>
                    <a:cubicBezTo>
                      <a:pt x="227" y="382"/>
                      <a:pt x="238" y="382"/>
                      <a:pt x="274" y="370"/>
                    </a:cubicBezTo>
                    <a:cubicBezTo>
                      <a:pt x="298" y="358"/>
                      <a:pt x="310" y="358"/>
                      <a:pt x="334" y="322"/>
                    </a:cubicBezTo>
                    <a:cubicBezTo>
                      <a:pt x="346" y="310"/>
                      <a:pt x="358" y="286"/>
                      <a:pt x="369" y="263"/>
                    </a:cubicBezTo>
                    <a:cubicBezTo>
                      <a:pt x="393" y="239"/>
                      <a:pt x="393" y="227"/>
                      <a:pt x="393" y="191"/>
                    </a:cubicBezTo>
                    <a:cubicBezTo>
                      <a:pt x="405" y="179"/>
                      <a:pt x="405" y="167"/>
                      <a:pt x="393" y="144"/>
                    </a:cubicBezTo>
                    <a:lnTo>
                      <a:pt x="346" y="60"/>
                    </a:lnTo>
                    <a:cubicBezTo>
                      <a:pt x="334" y="48"/>
                      <a:pt x="310" y="48"/>
                      <a:pt x="298" y="24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4" name="Google Shape;5284;p59"/>
              <p:cNvSpPr/>
              <p:nvPr/>
            </p:nvSpPr>
            <p:spPr>
              <a:xfrm>
                <a:off x="668405" y="4464264"/>
                <a:ext cx="10814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03" extrusionOk="0">
                    <a:moveTo>
                      <a:pt x="119" y="0"/>
                    </a:moveTo>
                    <a:cubicBezTo>
                      <a:pt x="0" y="0"/>
                      <a:pt x="0" y="203"/>
                      <a:pt x="119" y="203"/>
                    </a:cubicBezTo>
                    <a:cubicBezTo>
                      <a:pt x="238" y="203"/>
                      <a:pt x="238" y="0"/>
                      <a:pt x="1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5" name="Google Shape;5285;p59"/>
              <p:cNvSpPr/>
              <p:nvPr/>
            </p:nvSpPr>
            <p:spPr>
              <a:xfrm>
                <a:off x="1350370" y="4830560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9" y="1"/>
                    </a:moveTo>
                    <a:cubicBezTo>
                      <a:pt x="0" y="1"/>
                      <a:pt x="0" y="382"/>
                      <a:pt x="239" y="382"/>
                    </a:cubicBezTo>
                    <a:cubicBezTo>
                      <a:pt x="477" y="382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6" name="Google Shape;5286;p59"/>
              <p:cNvSpPr/>
              <p:nvPr/>
            </p:nvSpPr>
            <p:spPr>
              <a:xfrm>
                <a:off x="1404256" y="4690530"/>
                <a:ext cx="21039" cy="20496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53" extrusionOk="0">
                    <a:moveTo>
                      <a:pt x="226" y="0"/>
                    </a:moveTo>
                    <a:cubicBezTo>
                      <a:pt x="191" y="0"/>
                      <a:pt x="167" y="0"/>
                      <a:pt x="131" y="12"/>
                    </a:cubicBezTo>
                    <a:cubicBezTo>
                      <a:pt x="107" y="36"/>
                      <a:pt x="71" y="48"/>
                      <a:pt x="60" y="60"/>
                    </a:cubicBezTo>
                    <a:cubicBezTo>
                      <a:pt x="36" y="71"/>
                      <a:pt x="12" y="107"/>
                      <a:pt x="12" y="131"/>
                    </a:cubicBezTo>
                    <a:cubicBezTo>
                      <a:pt x="0" y="167"/>
                      <a:pt x="0" y="191"/>
                      <a:pt x="0" y="226"/>
                    </a:cubicBezTo>
                    <a:cubicBezTo>
                      <a:pt x="0" y="238"/>
                      <a:pt x="0" y="274"/>
                      <a:pt x="12" y="286"/>
                    </a:cubicBezTo>
                    <a:cubicBezTo>
                      <a:pt x="36" y="333"/>
                      <a:pt x="48" y="357"/>
                      <a:pt x="71" y="393"/>
                    </a:cubicBezTo>
                    <a:cubicBezTo>
                      <a:pt x="95" y="405"/>
                      <a:pt x="107" y="417"/>
                      <a:pt x="119" y="417"/>
                    </a:cubicBezTo>
                    <a:cubicBezTo>
                      <a:pt x="155" y="441"/>
                      <a:pt x="191" y="452"/>
                      <a:pt x="238" y="452"/>
                    </a:cubicBezTo>
                    <a:cubicBezTo>
                      <a:pt x="274" y="452"/>
                      <a:pt x="298" y="452"/>
                      <a:pt x="333" y="441"/>
                    </a:cubicBezTo>
                    <a:cubicBezTo>
                      <a:pt x="357" y="417"/>
                      <a:pt x="393" y="405"/>
                      <a:pt x="405" y="393"/>
                    </a:cubicBezTo>
                    <a:cubicBezTo>
                      <a:pt x="429" y="381"/>
                      <a:pt x="452" y="345"/>
                      <a:pt x="452" y="321"/>
                    </a:cubicBezTo>
                    <a:cubicBezTo>
                      <a:pt x="464" y="286"/>
                      <a:pt x="464" y="262"/>
                      <a:pt x="464" y="226"/>
                    </a:cubicBezTo>
                    <a:cubicBezTo>
                      <a:pt x="452" y="214"/>
                      <a:pt x="452" y="179"/>
                      <a:pt x="452" y="167"/>
                    </a:cubicBezTo>
                    <a:cubicBezTo>
                      <a:pt x="429" y="119"/>
                      <a:pt x="417" y="95"/>
                      <a:pt x="393" y="60"/>
                    </a:cubicBezTo>
                    <a:cubicBezTo>
                      <a:pt x="369" y="48"/>
                      <a:pt x="357" y="36"/>
                      <a:pt x="345" y="36"/>
                    </a:cubicBezTo>
                    <a:cubicBezTo>
                      <a:pt x="310" y="12"/>
                      <a:pt x="274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7" name="Google Shape;5287;p59"/>
              <p:cNvSpPr/>
              <p:nvPr/>
            </p:nvSpPr>
            <p:spPr>
              <a:xfrm>
                <a:off x="1437103" y="47432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74" y="1"/>
                    </a:moveTo>
                    <a:cubicBezTo>
                      <a:pt x="0" y="1"/>
                      <a:pt x="0" y="418"/>
                      <a:pt x="274" y="418"/>
                    </a:cubicBezTo>
                    <a:cubicBezTo>
                      <a:pt x="536" y="406"/>
                      <a:pt x="536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8" name="Google Shape;5288;p59"/>
              <p:cNvSpPr/>
              <p:nvPr/>
            </p:nvSpPr>
            <p:spPr>
              <a:xfrm>
                <a:off x="1390773" y="4732516"/>
                <a:ext cx="15112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51" extrusionOk="0">
                    <a:moveTo>
                      <a:pt x="167" y="1"/>
                    </a:moveTo>
                    <a:cubicBezTo>
                      <a:pt x="0" y="1"/>
                      <a:pt x="0" y="251"/>
                      <a:pt x="167" y="251"/>
                    </a:cubicBezTo>
                    <a:cubicBezTo>
                      <a:pt x="334" y="251"/>
                      <a:pt x="334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5289" name="Google Shape;5289;p59"/>
          <p:cNvGrpSpPr/>
          <p:nvPr/>
        </p:nvGrpSpPr>
        <p:grpSpPr>
          <a:xfrm>
            <a:off x="2207915" y="4444774"/>
            <a:ext cx="602833" cy="495062"/>
            <a:chOff x="668641" y="1116349"/>
            <a:chExt cx="602833" cy="495062"/>
          </a:xfrm>
        </p:grpSpPr>
        <p:sp>
          <p:nvSpPr>
            <p:cNvPr id="5290" name="Google Shape;5290;p59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1" name="Google Shape;5291;p59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2" name="Google Shape;5292;p59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3" name="Google Shape;5293;p59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4" name="Google Shape;5294;p59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5" name="Google Shape;5295;p59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6" name="Google Shape;5296;p59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7" name="Google Shape;5297;p59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8" name="Google Shape;5298;p59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9" name="Google Shape;5299;p59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00" name="Google Shape;5300;p59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5301" name="Google Shape;5301;p59"/>
          <p:cNvGrpSpPr/>
          <p:nvPr/>
        </p:nvGrpSpPr>
        <p:grpSpPr>
          <a:xfrm flipH="1">
            <a:off x="7302565" y="-961095"/>
            <a:ext cx="1578374" cy="2310003"/>
            <a:chOff x="67606" y="-961095"/>
            <a:chExt cx="1578374" cy="2310003"/>
          </a:xfrm>
        </p:grpSpPr>
        <p:sp>
          <p:nvSpPr>
            <p:cNvPr id="5302" name="Google Shape;5302;p59"/>
            <p:cNvSpPr/>
            <p:nvPr/>
          </p:nvSpPr>
          <p:spPr>
            <a:xfrm>
              <a:off x="212944" y="752711"/>
              <a:ext cx="516155" cy="301286"/>
            </a:xfrm>
            <a:custGeom>
              <a:avLst/>
              <a:gdLst/>
              <a:ahLst/>
              <a:cxnLst/>
              <a:rect l="l" t="t" r="r" b="b"/>
              <a:pathLst>
                <a:path w="11408" h="6659" extrusionOk="0">
                  <a:moveTo>
                    <a:pt x="8645" y="0"/>
                  </a:moveTo>
                  <a:lnTo>
                    <a:pt x="7764" y="1989"/>
                  </a:lnTo>
                  <a:lnTo>
                    <a:pt x="8228" y="60"/>
                  </a:lnTo>
                  <a:lnTo>
                    <a:pt x="8228" y="60"/>
                  </a:lnTo>
                  <a:lnTo>
                    <a:pt x="7728" y="131"/>
                  </a:lnTo>
                  <a:cubicBezTo>
                    <a:pt x="7728" y="131"/>
                    <a:pt x="6311" y="2763"/>
                    <a:pt x="6395" y="3965"/>
                  </a:cubicBezTo>
                  <a:cubicBezTo>
                    <a:pt x="6395" y="3965"/>
                    <a:pt x="5644" y="2310"/>
                    <a:pt x="4906" y="1882"/>
                  </a:cubicBezTo>
                  <a:cubicBezTo>
                    <a:pt x="4722" y="1774"/>
                    <a:pt x="4367" y="1728"/>
                    <a:pt x="3927" y="1728"/>
                  </a:cubicBezTo>
                  <a:cubicBezTo>
                    <a:pt x="2608" y="1728"/>
                    <a:pt x="528" y="2149"/>
                    <a:pt x="1" y="2632"/>
                  </a:cubicBezTo>
                  <a:cubicBezTo>
                    <a:pt x="1" y="2632"/>
                    <a:pt x="4871" y="4489"/>
                    <a:pt x="6061" y="6335"/>
                  </a:cubicBezTo>
                  <a:cubicBezTo>
                    <a:pt x="6204" y="6559"/>
                    <a:pt x="6338" y="6658"/>
                    <a:pt x="6470" y="6658"/>
                  </a:cubicBezTo>
                  <a:cubicBezTo>
                    <a:pt x="7421" y="6658"/>
                    <a:pt x="8237" y="1420"/>
                    <a:pt x="11407" y="60"/>
                  </a:cubicBezTo>
                  <a:lnTo>
                    <a:pt x="11407" y="60"/>
                  </a:lnTo>
                  <a:cubicBezTo>
                    <a:pt x="11407" y="60"/>
                    <a:pt x="9419" y="370"/>
                    <a:pt x="8835" y="1286"/>
                  </a:cubicBezTo>
                  <a:cubicBezTo>
                    <a:pt x="8738" y="1443"/>
                    <a:pt x="8692" y="1508"/>
                    <a:pt x="8682" y="1508"/>
                  </a:cubicBezTo>
                  <a:cubicBezTo>
                    <a:pt x="8634" y="1508"/>
                    <a:pt x="9407" y="36"/>
                    <a:pt x="9407" y="3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5303" name="Google Shape;5303;p59"/>
            <p:cNvGrpSpPr/>
            <p:nvPr/>
          </p:nvGrpSpPr>
          <p:grpSpPr>
            <a:xfrm rot="4621276">
              <a:off x="-448122" y="-155870"/>
              <a:ext cx="2209332" cy="699554"/>
              <a:chOff x="676459" y="2747475"/>
              <a:chExt cx="2209227" cy="699520"/>
            </a:xfrm>
          </p:grpSpPr>
          <p:sp>
            <p:nvSpPr>
              <p:cNvPr id="5304" name="Google Shape;5304;p59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05" name="Google Shape;5305;p59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06" name="Google Shape;5306;p59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07" name="Google Shape;5307;p59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08" name="Google Shape;5308;p59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09" name="Google Shape;5309;p59"/>
              <p:cNvSpPr/>
              <p:nvPr/>
            </p:nvSpPr>
            <p:spPr>
              <a:xfrm>
                <a:off x="1245649" y="29663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0" name="Google Shape;5310;p59"/>
              <p:cNvSpPr/>
              <p:nvPr/>
            </p:nvSpPr>
            <p:spPr>
              <a:xfrm>
                <a:off x="1259675" y="29135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1" name="Google Shape;5311;p59"/>
              <p:cNvSpPr/>
              <p:nvPr/>
            </p:nvSpPr>
            <p:spPr>
              <a:xfrm>
                <a:off x="1172399" y="29404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2" name="Google Shape;5312;p59"/>
              <p:cNvSpPr/>
              <p:nvPr/>
            </p:nvSpPr>
            <p:spPr>
              <a:xfrm>
                <a:off x="1143850" y="28526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3" name="Google Shape;5313;p59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4" name="Google Shape;5314;p59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5" name="Google Shape;5315;p59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6" name="Google Shape;5316;p59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7" name="Google Shape;5317;p59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8" name="Google Shape;5318;p59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9" name="Google Shape;5319;p59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20" name="Google Shape;5320;p59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21" name="Google Shape;5321;p59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22" name="Google Shape;5322;p59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23" name="Google Shape;5323;p59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24" name="Google Shape;5324;p59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25" name="Google Shape;5325;p59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5326" name="Google Shape;5326;p59"/>
            <p:cNvGrpSpPr/>
            <p:nvPr/>
          </p:nvGrpSpPr>
          <p:grpSpPr>
            <a:xfrm>
              <a:off x="1043147" y="292474"/>
              <a:ext cx="602833" cy="495062"/>
              <a:chOff x="668641" y="1116349"/>
              <a:chExt cx="602833" cy="495062"/>
            </a:xfrm>
          </p:grpSpPr>
          <p:sp>
            <p:nvSpPr>
              <p:cNvPr id="5327" name="Google Shape;5327;p59"/>
              <p:cNvSpPr/>
              <p:nvPr/>
            </p:nvSpPr>
            <p:spPr>
              <a:xfrm>
                <a:off x="919112" y="1339901"/>
                <a:ext cx="293097" cy="171931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3800" extrusionOk="0">
                    <a:moveTo>
                      <a:pt x="1572" y="0"/>
                    </a:moveTo>
                    <a:lnTo>
                      <a:pt x="1132" y="24"/>
                    </a:lnTo>
                    <a:cubicBezTo>
                      <a:pt x="1132" y="24"/>
                      <a:pt x="1578" y="868"/>
                      <a:pt x="1553" y="868"/>
                    </a:cubicBezTo>
                    <a:cubicBezTo>
                      <a:pt x="1548" y="868"/>
                      <a:pt x="1521" y="830"/>
                      <a:pt x="1465" y="738"/>
                    </a:cubicBezTo>
                    <a:cubicBezTo>
                      <a:pt x="1132" y="226"/>
                      <a:pt x="1" y="48"/>
                      <a:pt x="1" y="48"/>
                    </a:cubicBezTo>
                    <a:lnTo>
                      <a:pt x="1" y="48"/>
                    </a:lnTo>
                    <a:cubicBezTo>
                      <a:pt x="1813" y="813"/>
                      <a:pt x="2271" y="3800"/>
                      <a:pt x="2809" y="3800"/>
                    </a:cubicBezTo>
                    <a:cubicBezTo>
                      <a:pt x="2882" y="3800"/>
                      <a:pt x="2957" y="3744"/>
                      <a:pt x="3037" y="3620"/>
                    </a:cubicBezTo>
                    <a:cubicBezTo>
                      <a:pt x="3716" y="2572"/>
                      <a:pt x="6478" y="1512"/>
                      <a:pt x="6478" y="1512"/>
                    </a:cubicBezTo>
                    <a:cubicBezTo>
                      <a:pt x="6172" y="1233"/>
                      <a:pt x="4974" y="988"/>
                      <a:pt x="4228" y="988"/>
                    </a:cubicBezTo>
                    <a:cubicBezTo>
                      <a:pt x="3987" y="988"/>
                      <a:pt x="3793" y="1014"/>
                      <a:pt x="3692" y="1072"/>
                    </a:cubicBezTo>
                    <a:cubicBezTo>
                      <a:pt x="3275" y="1322"/>
                      <a:pt x="2846" y="2262"/>
                      <a:pt x="2846" y="2262"/>
                    </a:cubicBezTo>
                    <a:cubicBezTo>
                      <a:pt x="2894" y="1572"/>
                      <a:pt x="2084" y="72"/>
                      <a:pt x="2084" y="72"/>
                    </a:cubicBezTo>
                    <a:lnTo>
                      <a:pt x="1811" y="24"/>
                    </a:lnTo>
                    <a:lnTo>
                      <a:pt x="2072" y="1131"/>
                    </a:lnTo>
                    <a:lnTo>
                      <a:pt x="15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28" name="Google Shape;5328;p59"/>
              <p:cNvSpPr/>
              <p:nvPr/>
            </p:nvSpPr>
            <p:spPr>
              <a:xfrm>
                <a:off x="832379" y="1226202"/>
                <a:ext cx="22170" cy="2040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51" extrusionOk="0">
                    <a:moveTo>
                      <a:pt x="215" y="1"/>
                    </a:moveTo>
                    <a:cubicBezTo>
                      <a:pt x="179" y="1"/>
                      <a:pt x="156" y="1"/>
                      <a:pt x="132" y="13"/>
                    </a:cubicBezTo>
                    <a:cubicBezTo>
                      <a:pt x="120" y="13"/>
                      <a:pt x="108" y="25"/>
                      <a:pt x="96" y="37"/>
                    </a:cubicBezTo>
                    <a:cubicBezTo>
                      <a:pt x="60" y="61"/>
                      <a:pt x="49" y="72"/>
                      <a:pt x="37" y="96"/>
                    </a:cubicBezTo>
                    <a:cubicBezTo>
                      <a:pt x="37" y="120"/>
                      <a:pt x="13" y="132"/>
                      <a:pt x="13" y="144"/>
                    </a:cubicBezTo>
                    <a:cubicBezTo>
                      <a:pt x="13" y="156"/>
                      <a:pt x="13" y="180"/>
                      <a:pt x="1" y="203"/>
                    </a:cubicBezTo>
                    <a:cubicBezTo>
                      <a:pt x="1" y="227"/>
                      <a:pt x="1" y="263"/>
                      <a:pt x="13" y="275"/>
                    </a:cubicBezTo>
                    <a:cubicBezTo>
                      <a:pt x="37" y="311"/>
                      <a:pt x="49" y="322"/>
                      <a:pt x="60" y="346"/>
                    </a:cubicBezTo>
                    <a:cubicBezTo>
                      <a:pt x="72" y="370"/>
                      <a:pt x="96" y="370"/>
                      <a:pt x="96" y="382"/>
                    </a:cubicBezTo>
                    <a:cubicBezTo>
                      <a:pt x="120" y="406"/>
                      <a:pt x="156" y="430"/>
                      <a:pt x="191" y="442"/>
                    </a:cubicBezTo>
                    <a:cubicBezTo>
                      <a:pt x="215" y="447"/>
                      <a:pt x="236" y="450"/>
                      <a:pt x="255" y="450"/>
                    </a:cubicBezTo>
                    <a:cubicBezTo>
                      <a:pt x="275" y="450"/>
                      <a:pt x="293" y="447"/>
                      <a:pt x="310" y="442"/>
                    </a:cubicBezTo>
                    <a:cubicBezTo>
                      <a:pt x="334" y="442"/>
                      <a:pt x="346" y="430"/>
                      <a:pt x="370" y="430"/>
                    </a:cubicBezTo>
                    <a:cubicBezTo>
                      <a:pt x="406" y="406"/>
                      <a:pt x="430" y="382"/>
                      <a:pt x="453" y="346"/>
                    </a:cubicBezTo>
                    <a:cubicBezTo>
                      <a:pt x="465" y="322"/>
                      <a:pt x="477" y="287"/>
                      <a:pt x="477" y="263"/>
                    </a:cubicBezTo>
                    <a:cubicBezTo>
                      <a:pt x="489" y="251"/>
                      <a:pt x="489" y="215"/>
                      <a:pt x="477" y="191"/>
                    </a:cubicBezTo>
                    <a:cubicBezTo>
                      <a:pt x="465" y="144"/>
                      <a:pt x="453" y="120"/>
                      <a:pt x="418" y="84"/>
                    </a:cubicBezTo>
                    <a:cubicBezTo>
                      <a:pt x="394" y="61"/>
                      <a:pt x="358" y="37"/>
                      <a:pt x="310" y="25"/>
                    </a:cubicBezTo>
                    <a:cubicBezTo>
                      <a:pt x="299" y="25"/>
                      <a:pt x="287" y="13"/>
                      <a:pt x="275" y="13"/>
                    </a:cubicBezTo>
                    <a:cubicBezTo>
                      <a:pt x="251" y="13"/>
                      <a:pt x="239" y="13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29" name="Google Shape;5329;p59"/>
              <p:cNvSpPr/>
              <p:nvPr/>
            </p:nvSpPr>
            <p:spPr>
              <a:xfrm>
                <a:off x="885179" y="1138971"/>
                <a:ext cx="12442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7" extrusionOk="0">
                    <a:moveTo>
                      <a:pt x="132" y="0"/>
                    </a:moveTo>
                    <a:cubicBezTo>
                      <a:pt x="1" y="0"/>
                      <a:pt x="1" y="226"/>
                      <a:pt x="132" y="226"/>
                    </a:cubicBezTo>
                    <a:cubicBezTo>
                      <a:pt x="275" y="226"/>
                      <a:pt x="275" y="0"/>
                      <a:pt x="1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30" name="Google Shape;5330;p59"/>
              <p:cNvSpPr/>
              <p:nvPr/>
            </p:nvSpPr>
            <p:spPr>
              <a:xfrm>
                <a:off x="915900" y="1116349"/>
                <a:ext cx="12442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03" extrusionOk="0">
                    <a:moveTo>
                      <a:pt x="131" y="0"/>
                    </a:moveTo>
                    <a:cubicBezTo>
                      <a:pt x="0" y="0"/>
                      <a:pt x="0" y="203"/>
                      <a:pt x="131" y="203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31" name="Google Shape;5331;p59"/>
              <p:cNvSpPr/>
              <p:nvPr/>
            </p:nvSpPr>
            <p:spPr>
              <a:xfrm>
                <a:off x="894364" y="1219778"/>
                <a:ext cx="13483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322" extrusionOk="0">
                    <a:moveTo>
                      <a:pt x="155" y="0"/>
                    </a:moveTo>
                    <a:cubicBezTo>
                      <a:pt x="131" y="0"/>
                      <a:pt x="107" y="0"/>
                      <a:pt x="95" y="24"/>
                    </a:cubicBezTo>
                    <a:cubicBezTo>
                      <a:pt x="72" y="24"/>
                      <a:pt x="60" y="36"/>
                      <a:pt x="48" y="48"/>
                    </a:cubicBezTo>
                    <a:cubicBezTo>
                      <a:pt x="36" y="60"/>
                      <a:pt x="12" y="83"/>
                      <a:pt x="12" y="95"/>
                    </a:cubicBezTo>
                    <a:cubicBezTo>
                      <a:pt x="0" y="107"/>
                      <a:pt x="0" y="143"/>
                      <a:pt x="0" y="155"/>
                    </a:cubicBezTo>
                    <a:lnTo>
                      <a:pt x="0" y="203"/>
                    </a:lnTo>
                    <a:cubicBezTo>
                      <a:pt x="12" y="226"/>
                      <a:pt x="12" y="238"/>
                      <a:pt x="48" y="274"/>
                    </a:cubicBezTo>
                    <a:lnTo>
                      <a:pt x="72" y="298"/>
                    </a:lnTo>
                    <a:cubicBezTo>
                      <a:pt x="107" y="322"/>
                      <a:pt x="119" y="322"/>
                      <a:pt x="155" y="322"/>
                    </a:cubicBezTo>
                    <a:cubicBezTo>
                      <a:pt x="167" y="322"/>
                      <a:pt x="191" y="322"/>
                      <a:pt x="214" y="298"/>
                    </a:cubicBezTo>
                    <a:cubicBezTo>
                      <a:pt x="226" y="298"/>
                      <a:pt x="238" y="286"/>
                      <a:pt x="250" y="274"/>
                    </a:cubicBezTo>
                    <a:cubicBezTo>
                      <a:pt x="274" y="262"/>
                      <a:pt x="286" y="238"/>
                      <a:pt x="286" y="226"/>
                    </a:cubicBezTo>
                    <a:cubicBezTo>
                      <a:pt x="298" y="214"/>
                      <a:pt x="298" y="179"/>
                      <a:pt x="298" y="167"/>
                    </a:cubicBezTo>
                    <a:lnTo>
                      <a:pt x="298" y="119"/>
                    </a:lnTo>
                    <a:cubicBezTo>
                      <a:pt x="286" y="95"/>
                      <a:pt x="286" y="83"/>
                      <a:pt x="250" y="48"/>
                    </a:cubicBezTo>
                    <a:lnTo>
                      <a:pt x="226" y="24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32" name="Google Shape;5332;p59"/>
              <p:cNvSpPr/>
              <p:nvPr/>
            </p:nvSpPr>
            <p:spPr>
              <a:xfrm>
                <a:off x="1248263" y="1126891"/>
                <a:ext cx="2321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34" extrusionOk="0">
                    <a:moveTo>
                      <a:pt x="286" y="0"/>
                    </a:moveTo>
                    <a:cubicBezTo>
                      <a:pt x="277" y="0"/>
                      <a:pt x="269" y="2"/>
                      <a:pt x="262" y="5"/>
                    </a:cubicBezTo>
                    <a:cubicBezTo>
                      <a:pt x="251" y="5"/>
                      <a:pt x="215" y="5"/>
                      <a:pt x="203" y="17"/>
                    </a:cubicBezTo>
                    <a:cubicBezTo>
                      <a:pt x="191" y="29"/>
                      <a:pt x="155" y="29"/>
                      <a:pt x="143" y="53"/>
                    </a:cubicBezTo>
                    <a:cubicBezTo>
                      <a:pt x="96" y="65"/>
                      <a:pt x="72" y="89"/>
                      <a:pt x="48" y="136"/>
                    </a:cubicBezTo>
                    <a:cubicBezTo>
                      <a:pt x="48" y="136"/>
                      <a:pt x="48" y="148"/>
                      <a:pt x="36" y="148"/>
                    </a:cubicBezTo>
                    <a:cubicBezTo>
                      <a:pt x="24" y="184"/>
                      <a:pt x="1" y="231"/>
                      <a:pt x="1" y="267"/>
                    </a:cubicBezTo>
                    <a:cubicBezTo>
                      <a:pt x="1" y="315"/>
                      <a:pt x="24" y="351"/>
                      <a:pt x="36" y="386"/>
                    </a:cubicBezTo>
                    <a:cubicBezTo>
                      <a:pt x="36" y="386"/>
                      <a:pt x="36" y="410"/>
                      <a:pt x="48" y="410"/>
                    </a:cubicBezTo>
                    <a:cubicBezTo>
                      <a:pt x="72" y="434"/>
                      <a:pt x="84" y="470"/>
                      <a:pt x="108" y="481"/>
                    </a:cubicBezTo>
                    <a:cubicBezTo>
                      <a:pt x="131" y="493"/>
                      <a:pt x="143" y="505"/>
                      <a:pt x="167" y="505"/>
                    </a:cubicBezTo>
                    <a:cubicBezTo>
                      <a:pt x="193" y="523"/>
                      <a:pt x="213" y="534"/>
                      <a:pt x="236" y="534"/>
                    </a:cubicBezTo>
                    <a:cubicBezTo>
                      <a:pt x="244" y="534"/>
                      <a:pt x="253" y="532"/>
                      <a:pt x="262" y="529"/>
                    </a:cubicBezTo>
                    <a:lnTo>
                      <a:pt x="322" y="505"/>
                    </a:lnTo>
                    <a:cubicBezTo>
                      <a:pt x="334" y="493"/>
                      <a:pt x="358" y="493"/>
                      <a:pt x="382" y="481"/>
                    </a:cubicBezTo>
                    <a:cubicBezTo>
                      <a:pt x="405" y="470"/>
                      <a:pt x="441" y="446"/>
                      <a:pt x="453" y="422"/>
                    </a:cubicBezTo>
                    <a:cubicBezTo>
                      <a:pt x="465" y="410"/>
                      <a:pt x="489" y="386"/>
                      <a:pt x="489" y="362"/>
                    </a:cubicBezTo>
                    <a:cubicBezTo>
                      <a:pt x="501" y="327"/>
                      <a:pt x="512" y="303"/>
                      <a:pt x="501" y="267"/>
                    </a:cubicBezTo>
                    <a:lnTo>
                      <a:pt x="501" y="184"/>
                    </a:lnTo>
                    <a:cubicBezTo>
                      <a:pt x="489" y="160"/>
                      <a:pt x="489" y="136"/>
                      <a:pt x="465" y="124"/>
                    </a:cubicBezTo>
                    <a:cubicBezTo>
                      <a:pt x="453" y="89"/>
                      <a:pt x="441" y="65"/>
                      <a:pt x="405" y="53"/>
                    </a:cubicBezTo>
                    <a:cubicBezTo>
                      <a:pt x="393" y="29"/>
                      <a:pt x="382" y="17"/>
                      <a:pt x="346" y="17"/>
                    </a:cubicBezTo>
                    <a:cubicBezTo>
                      <a:pt x="329" y="9"/>
                      <a:pt x="306" y="0"/>
                      <a:pt x="2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33" name="Google Shape;5333;p59"/>
              <p:cNvSpPr/>
              <p:nvPr/>
            </p:nvSpPr>
            <p:spPr>
              <a:xfrm>
                <a:off x="1190079" y="1121191"/>
                <a:ext cx="14614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171" y="251"/>
                      <a:pt x="174" y="251"/>
                      <a:pt x="177" y="251"/>
                    </a:cubicBezTo>
                    <a:cubicBezTo>
                      <a:pt x="322" y="251"/>
                      <a:pt x="319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34" name="Google Shape;5334;p59"/>
              <p:cNvSpPr/>
              <p:nvPr/>
            </p:nvSpPr>
            <p:spPr>
              <a:xfrm>
                <a:off x="699361" y="1591458"/>
                <a:ext cx="25337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41" extrusionOk="0">
                    <a:moveTo>
                      <a:pt x="274" y="0"/>
                    </a:moveTo>
                    <a:cubicBezTo>
                      <a:pt x="0" y="0"/>
                      <a:pt x="0" y="441"/>
                      <a:pt x="274" y="441"/>
                    </a:cubicBezTo>
                    <a:cubicBezTo>
                      <a:pt x="560" y="417"/>
                      <a:pt x="560" y="0"/>
                      <a:pt x="274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35" name="Google Shape;5335;p59"/>
              <p:cNvSpPr/>
              <p:nvPr/>
            </p:nvSpPr>
            <p:spPr>
              <a:xfrm>
                <a:off x="668641" y="1585531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0" y="0"/>
                      <a:pt x="0" y="334"/>
                      <a:pt x="215" y="334"/>
                    </a:cubicBezTo>
                    <a:cubicBezTo>
                      <a:pt x="417" y="334"/>
                      <a:pt x="417" y="0"/>
                      <a:pt x="215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36" name="Google Shape;5336;p59"/>
              <p:cNvSpPr/>
              <p:nvPr/>
            </p:nvSpPr>
            <p:spPr>
              <a:xfrm>
                <a:off x="730580" y="1542413"/>
                <a:ext cx="14614" cy="10859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40" extrusionOk="0">
                    <a:moveTo>
                      <a:pt x="155" y="1"/>
                    </a:moveTo>
                    <a:cubicBezTo>
                      <a:pt x="1" y="1"/>
                      <a:pt x="1" y="239"/>
                      <a:pt x="155" y="239"/>
                    </a:cubicBezTo>
                    <a:cubicBezTo>
                      <a:pt x="322" y="239"/>
                      <a:pt x="322" y="1"/>
                      <a:pt x="155" y="1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37" name="Google Shape;5337;p59"/>
              <p:cNvSpPr/>
              <p:nvPr/>
            </p:nvSpPr>
            <p:spPr>
              <a:xfrm>
                <a:off x="700402" y="1499884"/>
                <a:ext cx="16243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87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74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5338" name="Google Shape;5338;p59"/>
          <p:cNvGrpSpPr/>
          <p:nvPr/>
        </p:nvGrpSpPr>
        <p:grpSpPr>
          <a:xfrm rot="-4767995">
            <a:off x="-566003" y="1035910"/>
            <a:ext cx="1374721" cy="564574"/>
            <a:chOff x="653294" y="4365134"/>
            <a:chExt cx="1374789" cy="564602"/>
          </a:xfrm>
        </p:grpSpPr>
        <p:sp>
          <p:nvSpPr>
            <p:cNvPr id="5339" name="Google Shape;5339;p59"/>
            <p:cNvSpPr/>
            <p:nvPr/>
          </p:nvSpPr>
          <p:spPr>
            <a:xfrm>
              <a:off x="2007587" y="4909738"/>
              <a:ext cx="20496" cy="19998"/>
            </a:xfrm>
            <a:custGeom>
              <a:avLst/>
              <a:gdLst/>
              <a:ahLst/>
              <a:cxnLst/>
              <a:rect l="l" t="t" r="r" b="b"/>
              <a:pathLst>
                <a:path w="453" h="442" extrusionOk="0">
                  <a:moveTo>
                    <a:pt x="167" y="1"/>
                  </a:moveTo>
                  <a:cubicBezTo>
                    <a:pt x="155" y="1"/>
                    <a:pt x="131" y="13"/>
                    <a:pt x="119" y="13"/>
                  </a:cubicBezTo>
                  <a:cubicBezTo>
                    <a:pt x="95" y="25"/>
                    <a:pt x="71" y="37"/>
                    <a:pt x="60" y="72"/>
                  </a:cubicBezTo>
                  <a:cubicBezTo>
                    <a:pt x="48" y="84"/>
                    <a:pt x="36" y="120"/>
                    <a:pt x="36" y="144"/>
                  </a:cubicBezTo>
                  <a:cubicBezTo>
                    <a:pt x="36" y="156"/>
                    <a:pt x="36" y="156"/>
                    <a:pt x="12" y="179"/>
                  </a:cubicBezTo>
                  <a:cubicBezTo>
                    <a:pt x="0" y="215"/>
                    <a:pt x="0" y="251"/>
                    <a:pt x="12" y="298"/>
                  </a:cubicBezTo>
                  <a:cubicBezTo>
                    <a:pt x="36" y="322"/>
                    <a:pt x="48" y="358"/>
                    <a:pt x="71" y="382"/>
                  </a:cubicBezTo>
                  <a:cubicBezTo>
                    <a:pt x="95" y="394"/>
                    <a:pt x="107" y="394"/>
                    <a:pt x="119" y="418"/>
                  </a:cubicBezTo>
                  <a:cubicBezTo>
                    <a:pt x="155" y="429"/>
                    <a:pt x="191" y="441"/>
                    <a:pt x="226" y="441"/>
                  </a:cubicBezTo>
                  <a:cubicBezTo>
                    <a:pt x="250" y="441"/>
                    <a:pt x="286" y="441"/>
                    <a:pt x="298" y="429"/>
                  </a:cubicBezTo>
                  <a:cubicBezTo>
                    <a:pt x="333" y="418"/>
                    <a:pt x="345" y="394"/>
                    <a:pt x="369" y="382"/>
                  </a:cubicBezTo>
                  <a:cubicBezTo>
                    <a:pt x="429" y="334"/>
                    <a:pt x="452" y="251"/>
                    <a:pt x="429" y="179"/>
                  </a:cubicBezTo>
                  <a:cubicBezTo>
                    <a:pt x="429" y="156"/>
                    <a:pt x="429" y="156"/>
                    <a:pt x="417" y="144"/>
                  </a:cubicBezTo>
                  <a:cubicBezTo>
                    <a:pt x="417" y="132"/>
                    <a:pt x="405" y="120"/>
                    <a:pt x="405" y="96"/>
                  </a:cubicBezTo>
                  <a:cubicBezTo>
                    <a:pt x="393" y="72"/>
                    <a:pt x="369" y="60"/>
                    <a:pt x="345" y="37"/>
                  </a:cubicBezTo>
                  <a:cubicBezTo>
                    <a:pt x="333" y="25"/>
                    <a:pt x="310" y="25"/>
                    <a:pt x="298" y="13"/>
                  </a:cubicBezTo>
                  <a:cubicBezTo>
                    <a:pt x="274" y="1"/>
                    <a:pt x="250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0" name="Google Shape;5340;p59"/>
            <p:cNvSpPr/>
            <p:nvPr/>
          </p:nvSpPr>
          <p:spPr>
            <a:xfrm>
              <a:off x="1845432" y="4850242"/>
              <a:ext cx="21582" cy="21175"/>
            </a:xfrm>
            <a:custGeom>
              <a:avLst/>
              <a:gdLst/>
              <a:ahLst/>
              <a:cxnLst/>
              <a:rect l="l" t="t" r="r" b="b"/>
              <a:pathLst>
                <a:path w="477" h="468" extrusionOk="0">
                  <a:moveTo>
                    <a:pt x="238" y="0"/>
                  </a:moveTo>
                  <a:cubicBezTo>
                    <a:pt x="223" y="0"/>
                    <a:pt x="209" y="6"/>
                    <a:pt x="191" y="18"/>
                  </a:cubicBezTo>
                  <a:cubicBezTo>
                    <a:pt x="179" y="18"/>
                    <a:pt x="143" y="18"/>
                    <a:pt x="131" y="30"/>
                  </a:cubicBezTo>
                  <a:cubicBezTo>
                    <a:pt x="119" y="30"/>
                    <a:pt x="107" y="42"/>
                    <a:pt x="84" y="54"/>
                  </a:cubicBezTo>
                  <a:lnTo>
                    <a:pt x="48" y="101"/>
                  </a:lnTo>
                  <a:cubicBezTo>
                    <a:pt x="24" y="113"/>
                    <a:pt x="12" y="137"/>
                    <a:pt x="12" y="149"/>
                  </a:cubicBezTo>
                  <a:cubicBezTo>
                    <a:pt x="0" y="173"/>
                    <a:pt x="0" y="209"/>
                    <a:pt x="0" y="232"/>
                  </a:cubicBezTo>
                  <a:cubicBezTo>
                    <a:pt x="0" y="256"/>
                    <a:pt x="0" y="280"/>
                    <a:pt x="12" y="292"/>
                  </a:cubicBezTo>
                  <a:cubicBezTo>
                    <a:pt x="24" y="316"/>
                    <a:pt x="24" y="328"/>
                    <a:pt x="48" y="351"/>
                  </a:cubicBezTo>
                  <a:lnTo>
                    <a:pt x="72" y="399"/>
                  </a:lnTo>
                  <a:cubicBezTo>
                    <a:pt x="84" y="411"/>
                    <a:pt x="107" y="435"/>
                    <a:pt x="119" y="435"/>
                  </a:cubicBezTo>
                  <a:cubicBezTo>
                    <a:pt x="131" y="447"/>
                    <a:pt x="143" y="447"/>
                    <a:pt x="179" y="459"/>
                  </a:cubicBezTo>
                  <a:cubicBezTo>
                    <a:pt x="191" y="465"/>
                    <a:pt x="206" y="468"/>
                    <a:pt x="220" y="468"/>
                  </a:cubicBezTo>
                  <a:cubicBezTo>
                    <a:pt x="235" y="468"/>
                    <a:pt x="250" y="465"/>
                    <a:pt x="262" y="459"/>
                  </a:cubicBezTo>
                  <a:cubicBezTo>
                    <a:pt x="286" y="459"/>
                    <a:pt x="310" y="459"/>
                    <a:pt x="322" y="447"/>
                  </a:cubicBezTo>
                  <a:cubicBezTo>
                    <a:pt x="357" y="435"/>
                    <a:pt x="381" y="411"/>
                    <a:pt x="405" y="399"/>
                  </a:cubicBezTo>
                  <a:lnTo>
                    <a:pt x="417" y="387"/>
                  </a:lnTo>
                  <a:cubicBezTo>
                    <a:pt x="429" y="375"/>
                    <a:pt x="441" y="340"/>
                    <a:pt x="465" y="328"/>
                  </a:cubicBezTo>
                  <a:cubicBezTo>
                    <a:pt x="476" y="292"/>
                    <a:pt x="476" y="280"/>
                    <a:pt x="476" y="256"/>
                  </a:cubicBezTo>
                  <a:cubicBezTo>
                    <a:pt x="465" y="209"/>
                    <a:pt x="465" y="197"/>
                    <a:pt x="465" y="185"/>
                  </a:cubicBezTo>
                  <a:cubicBezTo>
                    <a:pt x="441" y="149"/>
                    <a:pt x="429" y="125"/>
                    <a:pt x="405" y="89"/>
                  </a:cubicBezTo>
                  <a:lnTo>
                    <a:pt x="381" y="78"/>
                  </a:lnTo>
                  <a:cubicBezTo>
                    <a:pt x="369" y="54"/>
                    <a:pt x="357" y="42"/>
                    <a:pt x="346" y="42"/>
                  </a:cubicBezTo>
                  <a:cubicBezTo>
                    <a:pt x="322" y="30"/>
                    <a:pt x="310" y="30"/>
                    <a:pt x="286" y="18"/>
                  </a:cubicBezTo>
                  <a:cubicBezTo>
                    <a:pt x="268" y="6"/>
                    <a:pt x="25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1" name="Google Shape;5341;p59"/>
            <p:cNvSpPr/>
            <p:nvPr/>
          </p:nvSpPr>
          <p:spPr>
            <a:xfrm>
              <a:off x="1942933" y="4802554"/>
              <a:ext cx="26423" cy="19998"/>
            </a:xfrm>
            <a:custGeom>
              <a:avLst/>
              <a:gdLst/>
              <a:ahLst/>
              <a:cxnLst/>
              <a:rect l="l" t="t" r="r" b="b"/>
              <a:pathLst>
                <a:path w="584" h="442" extrusionOk="0">
                  <a:moveTo>
                    <a:pt x="286" y="0"/>
                  </a:moveTo>
                  <a:cubicBezTo>
                    <a:pt x="0" y="0"/>
                    <a:pt x="0" y="441"/>
                    <a:pt x="286" y="441"/>
                  </a:cubicBezTo>
                  <a:cubicBezTo>
                    <a:pt x="584" y="429"/>
                    <a:pt x="584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2" name="Google Shape;5342;p59"/>
            <p:cNvSpPr/>
            <p:nvPr/>
          </p:nvSpPr>
          <p:spPr>
            <a:xfrm>
              <a:off x="1875067" y="4772376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50" y="1"/>
                  </a:moveTo>
                  <a:cubicBezTo>
                    <a:pt x="0" y="1"/>
                    <a:pt x="0" y="382"/>
                    <a:pt x="250" y="382"/>
                  </a:cubicBezTo>
                  <a:cubicBezTo>
                    <a:pt x="254" y="382"/>
                    <a:pt x="258" y="382"/>
                    <a:pt x="261" y="382"/>
                  </a:cubicBezTo>
                  <a:cubicBezTo>
                    <a:pt x="500" y="382"/>
                    <a:pt x="496" y="1"/>
                    <a:pt x="2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3" name="Google Shape;5343;p59"/>
            <p:cNvSpPr/>
            <p:nvPr/>
          </p:nvSpPr>
          <p:spPr>
            <a:xfrm>
              <a:off x="1873438" y="4722834"/>
              <a:ext cx="7058" cy="5429"/>
            </a:xfrm>
            <a:custGeom>
              <a:avLst/>
              <a:gdLst/>
              <a:ahLst/>
              <a:cxnLst/>
              <a:rect l="l" t="t" r="r" b="b"/>
              <a:pathLst>
                <a:path w="156" h="120" extrusionOk="0">
                  <a:moveTo>
                    <a:pt x="84" y="0"/>
                  </a:moveTo>
                  <a:cubicBezTo>
                    <a:pt x="0" y="0"/>
                    <a:pt x="0" y="119"/>
                    <a:pt x="84" y="119"/>
                  </a:cubicBezTo>
                  <a:cubicBezTo>
                    <a:pt x="155" y="108"/>
                    <a:pt x="155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4" name="Google Shape;5344;p59"/>
            <p:cNvSpPr/>
            <p:nvPr/>
          </p:nvSpPr>
          <p:spPr>
            <a:xfrm>
              <a:off x="2009170" y="4712066"/>
              <a:ext cx="17284" cy="17827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0"/>
                  </a:moveTo>
                  <a:cubicBezTo>
                    <a:pt x="156" y="0"/>
                    <a:pt x="144" y="0"/>
                    <a:pt x="120" y="24"/>
                  </a:cubicBezTo>
                  <a:cubicBezTo>
                    <a:pt x="84" y="36"/>
                    <a:pt x="72" y="36"/>
                    <a:pt x="60" y="60"/>
                  </a:cubicBezTo>
                  <a:cubicBezTo>
                    <a:pt x="36" y="84"/>
                    <a:pt x="25" y="96"/>
                    <a:pt x="13" y="119"/>
                  </a:cubicBezTo>
                  <a:cubicBezTo>
                    <a:pt x="1" y="131"/>
                    <a:pt x="1" y="167"/>
                    <a:pt x="1" y="191"/>
                  </a:cubicBezTo>
                  <a:lnTo>
                    <a:pt x="1" y="238"/>
                  </a:lnTo>
                  <a:lnTo>
                    <a:pt x="36" y="334"/>
                  </a:lnTo>
                  <a:cubicBezTo>
                    <a:pt x="60" y="346"/>
                    <a:pt x="72" y="346"/>
                    <a:pt x="84" y="357"/>
                  </a:cubicBezTo>
                  <a:cubicBezTo>
                    <a:pt x="120" y="381"/>
                    <a:pt x="144" y="393"/>
                    <a:pt x="179" y="393"/>
                  </a:cubicBezTo>
                  <a:cubicBezTo>
                    <a:pt x="203" y="393"/>
                    <a:pt x="215" y="393"/>
                    <a:pt x="251" y="381"/>
                  </a:cubicBezTo>
                  <a:cubicBezTo>
                    <a:pt x="275" y="357"/>
                    <a:pt x="298" y="357"/>
                    <a:pt x="310" y="334"/>
                  </a:cubicBezTo>
                  <a:cubicBezTo>
                    <a:pt x="322" y="322"/>
                    <a:pt x="334" y="298"/>
                    <a:pt x="358" y="274"/>
                  </a:cubicBezTo>
                  <a:cubicBezTo>
                    <a:pt x="370" y="262"/>
                    <a:pt x="370" y="226"/>
                    <a:pt x="370" y="203"/>
                  </a:cubicBezTo>
                  <a:cubicBezTo>
                    <a:pt x="382" y="203"/>
                    <a:pt x="370" y="179"/>
                    <a:pt x="370" y="155"/>
                  </a:cubicBezTo>
                  <a:lnTo>
                    <a:pt x="322" y="60"/>
                  </a:lnTo>
                  <a:lnTo>
                    <a:pt x="275" y="36"/>
                  </a:lnTo>
                  <a:cubicBezTo>
                    <a:pt x="251" y="24"/>
                    <a:pt x="215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5" name="Google Shape;5345;p59"/>
            <p:cNvSpPr/>
            <p:nvPr/>
          </p:nvSpPr>
          <p:spPr>
            <a:xfrm>
              <a:off x="1826565" y="4789614"/>
              <a:ext cx="14569" cy="8144"/>
            </a:xfrm>
            <a:custGeom>
              <a:avLst/>
              <a:gdLst/>
              <a:ahLst/>
              <a:cxnLst/>
              <a:rect l="l" t="t" r="r" b="b"/>
              <a:pathLst>
                <a:path w="322" h="180" extrusionOk="0">
                  <a:moveTo>
                    <a:pt x="251" y="1"/>
                  </a:moveTo>
                  <a:cubicBezTo>
                    <a:pt x="227" y="1"/>
                    <a:pt x="179" y="1"/>
                    <a:pt x="143" y="13"/>
                  </a:cubicBezTo>
                  <a:cubicBezTo>
                    <a:pt x="120" y="13"/>
                    <a:pt x="84" y="36"/>
                    <a:pt x="60" y="36"/>
                  </a:cubicBezTo>
                  <a:cubicBezTo>
                    <a:pt x="48" y="36"/>
                    <a:pt x="24" y="48"/>
                    <a:pt x="12" y="60"/>
                  </a:cubicBezTo>
                  <a:cubicBezTo>
                    <a:pt x="1" y="72"/>
                    <a:pt x="1" y="108"/>
                    <a:pt x="1" y="120"/>
                  </a:cubicBezTo>
                  <a:cubicBezTo>
                    <a:pt x="1" y="132"/>
                    <a:pt x="12" y="156"/>
                    <a:pt x="24" y="167"/>
                  </a:cubicBezTo>
                  <a:cubicBezTo>
                    <a:pt x="48" y="179"/>
                    <a:pt x="72" y="179"/>
                    <a:pt x="84" y="179"/>
                  </a:cubicBezTo>
                  <a:cubicBezTo>
                    <a:pt x="120" y="179"/>
                    <a:pt x="143" y="167"/>
                    <a:pt x="179" y="167"/>
                  </a:cubicBezTo>
                  <a:cubicBezTo>
                    <a:pt x="191" y="167"/>
                    <a:pt x="203" y="156"/>
                    <a:pt x="239" y="156"/>
                  </a:cubicBezTo>
                  <a:cubicBezTo>
                    <a:pt x="251" y="156"/>
                    <a:pt x="262" y="132"/>
                    <a:pt x="286" y="132"/>
                  </a:cubicBezTo>
                  <a:cubicBezTo>
                    <a:pt x="286" y="132"/>
                    <a:pt x="298" y="132"/>
                    <a:pt x="298" y="120"/>
                  </a:cubicBezTo>
                  <a:lnTo>
                    <a:pt x="310" y="108"/>
                  </a:lnTo>
                  <a:cubicBezTo>
                    <a:pt x="322" y="72"/>
                    <a:pt x="322" y="60"/>
                    <a:pt x="310" y="48"/>
                  </a:cubicBezTo>
                  <a:cubicBezTo>
                    <a:pt x="298" y="13"/>
                    <a:pt x="286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6" name="Google Shape;5346;p59"/>
            <p:cNvSpPr/>
            <p:nvPr/>
          </p:nvSpPr>
          <p:spPr>
            <a:xfrm>
              <a:off x="1940218" y="4722834"/>
              <a:ext cx="15655" cy="16198"/>
            </a:xfrm>
            <a:custGeom>
              <a:avLst/>
              <a:gdLst/>
              <a:ahLst/>
              <a:cxnLst/>
              <a:rect l="l" t="t" r="r" b="b"/>
              <a:pathLst>
                <a:path w="346" h="358" extrusionOk="0">
                  <a:moveTo>
                    <a:pt x="179" y="0"/>
                  </a:moveTo>
                  <a:cubicBezTo>
                    <a:pt x="156" y="0"/>
                    <a:pt x="132" y="0"/>
                    <a:pt x="108" y="24"/>
                  </a:cubicBezTo>
                  <a:cubicBezTo>
                    <a:pt x="96" y="24"/>
                    <a:pt x="60" y="36"/>
                    <a:pt x="48" y="48"/>
                  </a:cubicBezTo>
                  <a:cubicBezTo>
                    <a:pt x="36" y="60"/>
                    <a:pt x="13" y="84"/>
                    <a:pt x="13" y="108"/>
                  </a:cubicBezTo>
                  <a:cubicBezTo>
                    <a:pt x="1" y="119"/>
                    <a:pt x="1" y="155"/>
                    <a:pt x="1" y="179"/>
                  </a:cubicBezTo>
                  <a:lnTo>
                    <a:pt x="1" y="227"/>
                  </a:lnTo>
                  <a:cubicBezTo>
                    <a:pt x="13" y="262"/>
                    <a:pt x="36" y="286"/>
                    <a:pt x="48" y="298"/>
                  </a:cubicBezTo>
                  <a:cubicBezTo>
                    <a:pt x="60" y="322"/>
                    <a:pt x="72" y="322"/>
                    <a:pt x="72" y="334"/>
                  </a:cubicBezTo>
                  <a:cubicBezTo>
                    <a:pt x="108" y="346"/>
                    <a:pt x="132" y="358"/>
                    <a:pt x="167" y="358"/>
                  </a:cubicBezTo>
                  <a:cubicBezTo>
                    <a:pt x="191" y="358"/>
                    <a:pt x="215" y="358"/>
                    <a:pt x="239" y="346"/>
                  </a:cubicBezTo>
                  <a:cubicBezTo>
                    <a:pt x="251" y="346"/>
                    <a:pt x="286" y="334"/>
                    <a:pt x="298" y="322"/>
                  </a:cubicBezTo>
                  <a:cubicBezTo>
                    <a:pt x="310" y="298"/>
                    <a:pt x="334" y="286"/>
                    <a:pt x="334" y="262"/>
                  </a:cubicBezTo>
                  <a:cubicBezTo>
                    <a:pt x="346" y="238"/>
                    <a:pt x="346" y="215"/>
                    <a:pt x="346" y="179"/>
                  </a:cubicBezTo>
                  <a:lnTo>
                    <a:pt x="346" y="143"/>
                  </a:lnTo>
                  <a:cubicBezTo>
                    <a:pt x="334" y="108"/>
                    <a:pt x="310" y="84"/>
                    <a:pt x="298" y="60"/>
                  </a:cubicBezTo>
                  <a:cubicBezTo>
                    <a:pt x="286" y="48"/>
                    <a:pt x="275" y="48"/>
                    <a:pt x="275" y="36"/>
                  </a:cubicBezTo>
                  <a:cubicBezTo>
                    <a:pt x="239" y="24"/>
                    <a:pt x="215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7" name="Google Shape;5347;p59"/>
            <p:cNvSpPr/>
            <p:nvPr/>
          </p:nvSpPr>
          <p:spPr>
            <a:xfrm>
              <a:off x="1169349" y="4787488"/>
              <a:ext cx="19998" cy="19953"/>
            </a:xfrm>
            <a:custGeom>
              <a:avLst/>
              <a:gdLst/>
              <a:ahLst/>
              <a:cxnLst/>
              <a:rect l="l" t="t" r="r" b="b"/>
              <a:pathLst>
                <a:path w="442" h="441" extrusionOk="0">
                  <a:moveTo>
                    <a:pt x="227" y="0"/>
                  </a:moveTo>
                  <a:cubicBezTo>
                    <a:pt x="191" y="0"/>
                    <a:pt x="168" y="0"/>
                    <a:pt x="132" y="12"/>
                  </a:cubicBezTo>
                  <a:cubicBezTo>
                    <a:pt x="108" y="36"/>
                    <a:pt x="84" y="48"/>
                    <a:pt x="60" y="60"/>
                  </a:cubicBezTo>
                  <a:cubicBezTo>
                    <a:pt x="49" y="72"/>
                    <a:pt x="25" y="107"/>
                    <a:pt x="13" y="131"/>
                  </a:cubicBezTo>
                  <a:cubicBezTo>
                    <a:pt x="1" y="167"/>
                    <a:pt x="1" y="191"/>
                    <a:pt x="1" y="226"/>
                  </a:cubicBezTo>
                  <a:cubicBezTo>
                    <a:pt x="1" y="238"/>
                    <a:pt x="1" y="274"/>
                    <a:pt x="13" y="286"/>
                  </a:cubicBezTo>
                  <a:cubicBezTo>
                    <a:pt x="25" y="310"/>
                    <a:pt x="49" y="357"/>
                    <a:pt x="72" y="369"/>
                  </a:cubicBezTo>
                  <a:lnTo>
                    <a:pt x="120" y="405"/>
                  </a:lnTo>
                  <a:cubicBezTo>
                    <a:pt x="144" y="417"/>
                    <a:pt x="191" y="441"/>
                    <a:pt x="227" y="441"/>
                  </a:cubicBezTo>
                  <a:cubicBezTo>
                    <a:pt x="251" y="441"/>
                    <a:pt x="287" y="441"/>
                    <a:pt x="310" y="417"/>
                  </a:cubicBezTo>
                  <a:cubicBezTo>
                    <a:pt x="346" y="405"/>
                    <a:pt x="358" y="393"/>
                    <a:pt x="382" y="381"/>
                  </a:cubicBezTo>
                  <a:cubicBezTo>
                    <a:pt x="406" y="357"/>
                    <a:pt x="418" y="333"/>
                    <a:pt x="430" y="298"/>
                  </a:cubicBezTo>
                  <a:cubicBezTo>
                    <a:pt x="441" y="274"/>
                    <a:pt x="441" y="238"/>
                    <a:pt x="441" y="214"/>
                  </a:cubicBezTo>
                  <a:cubicBezTo>
                    <a:pt x="441" y="179"/>
                    <a:pt x="430" y="167"/>
                    <a:pt x="430" y="155"/>
                  </a:cubicBezTo>
                  <a:cubicBezTo>
                    <a:pt x="418" y="119"/>
                    <a:pt x="406" y="83"/>
                    <a:pt x="370" y="60"/>
                  </a:cubicBezTo>
                  <a:cubicBezTo>
                    <a:pt x="358" y="48"/>
                    <a:pt x="346" y="48"/>
                    <a:pt x="322" y="36"/>
                  </a:cubicBezTo>
                  <a:cubicBezTo>
                    <a:pt x="299" y="12"/>
                    <a:pt x="251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8" name="Google Shape;5348;p59"/>
            <p:cNvSpPr/>
            <p:nvPr/>
          </p:nvSpPr>
          <p:spPr>
            <a:xfrm>
              <a:off x="1120892" y="4754053"/>
              <a:ext cx="16741" cy="17284"/>
            </a:xfrm>
            <a:custGeom>
              <a:avLst/>
              <a:gdLst/>
              <a:ahLst/>
              <a:cxnLst/>
              <a:rect l="l" t="t" r="r" b="b"/>
              <a:pathLst>
                <a:path w="370" h="382" extrusionOk="0">
                  <a:moveTo>
                    <a:pt x="155" y="1"/>
                  </a:moveTo>
                  <a:cubicBezTo>
                    <a:pt x="143" y="1"/>
                    <a:pt x="119" y="13"/>
                    <a:pt x="96" y="25"/>
                  </a:cubicBezTo>
                  <a:lnTo>
                    <a:pt x="84" y="49"/>
                  </a:lnTo>
                  <a:lnTo>
                    <a:pt x="72" y="60"/>
                  </a:lnTo>
                  <a:lnTo>
                    <a:pt x="60" y="72"/>
                  </a:lnTo>
                  <a:cubicBezTo>
                    <a:pt x="36" y="84"/>
                    <a:pt x="36" y="108"/>
                    <a:pt x="24" y="108"/>
                  </a:cubicBezTo>
                  <a:cubicBezTo>
                    <a:pt x="24" y="120"/>
                    <a:pt x="12" y="132"/>
                    <a:pt x="12" y="144"/>
                  </a:cubicBezTo>
                  <a:cubicBezTo>
                    <a:pt x="12" y="180"/>
                    <a:pt x="0" y="191"/>
                    <a:pt x="12" y="227"/>
                  </a:cubicBezTo>
                  <a:cubicBezTo>
                    <a:pt x="12" y="239"/>
                    <a:pt x="12" y="251"/>
                    <a:pt x="24" y="263"/>
                  </a:cubicBezTo>
                  <a:cubicBezTo>
                    <a:pt x="24" y="287"/>
                    <a:pt x="36" y="299"/>
                    <a:pt x="60" y="310"/>
                  </a:cubicBezTo>
                  <a:cubicBezTo>
                    <a:pt x="72" y="322"/>
                    <a:pt x="72" y="346"/>
                    <a:pt x="84" y="346"/>
                  </a:cubicBezTo>
                  <a:cubicBezTo>
                    <a:pt x="96" y="358"/>
                    <a:pt x="119" y="358"/>
                    <a:pt x="131" y="370"/>
                  </a:cubicBezTo>
                  <a:cubicBezTo>
                    <a:pt x="143" y="382"/>
                    <a:pt x="179" y="382"/>
                    <a:pt x="203" y="382"/>
                  </a:cubicBezTo>
                  <a:lnTo>
                    <a:pt x="250" y="382"/>
                  </a:lnTo>
                  <a:cubicBezTo>
                    <a:pt x="262" y="382"/>
                    <a:pt x="274" y="370"/>
                    <a:pt x="298" y="370"/>
                  </a:cubicBezTo>
                  <a:cubicBezTo>
                    <a:pt x="310" y="358"/>
                    <a:pt x="322" y="358"/>
                    <a:pt x="322" y="346"/>
                  </a:cubicBezTo>
                  <a:cubicBezTo>
                    <a:pt x="334" y="322"/>
                    <a:pt x="334" y="310"/>
                    <a:pt x="358" y="310"/>
                  </a:cubicBezTo>
                  <a:cubicBezTo>
                    <a:pt x="358" y="299"/>
                    <a:pt x="369" y="287"/>
                    <a:pt x="369" y="263"/>
                  </a:cubicBezTo>
                  <a:lnTo>
                    <a:pt x="369" y="191"/>
                  </a:lnTo>
                  <a:cubicBezTo>
                    <a:pt x="369" y="180"/>
                    <a:pt x="369" y="168"/>
                    <a:pt x="358" y="144"/>
                  </a:cubicBezTo>
                  <a:cubicBezTo>
                    <a:pt x="358" y="132"/>
                    <a:pt x="346" y="108"/>
                    <a:pt x="322" y="84"/>
                  </a:cubicBezTo>
                  <a:lnTo>
                    <a:pt x="310" y="72"/>
                  </a:lnTo>
                  <a:lnTo>
                    <a:pt x="298" y="60"/>
                  </a:lnTo>
                  <a:lnTo>
                    <a:pt x="274" y="49"/>
                  </a:lnTo>
                  <a:cubicBezTo>
                    <a:pt x="262" y="25"/>
                    <a:pt x="250" y="25"/>
                    <a:pt x="238" y="13"/>
                  </a:cubicBezTo>
                  <a:cubicBezTo>
                    <a:pt x="215" y="1"/>
                    <a:pt x="20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9" name="Google Shape;5349;p59"/>
            <p:cNvSpPr/>
            <p:nvPr/>
          </p:nvSpPr>
          <p:spPr>
            <a:xfrm>
              <a:off x="1151568" y="4678133"/>
              <a:ext cx="17827" cy="14026"/>
            </a:xfrm>
            <a:custGeom>
              <a:avLst/>
              <a:gdLst/>
              <a:ahLst/>
              <a:cxnLst/>
              <a:rect l="l" t="t" r="r" b="b"/>
              <a:pathLst>
                <a:path w="394" h="310" extrusionOk="0">
                  <a:moveTo>
                    <a:pt x="203" y="0"/>
                  </a:moveTo>
                  <a:cubicBezTo>
                    <a:pt x="1" y="0"/>
                    <a:pt x="1" y="310"/>
                    <a:pt x="203" y="310"/>
                  </a:cubicBezTo>
                  <a:cubicBezTo>
                    <a:pt x="394" y="310"/>
                    <a:pt x="394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0" name="Google Shape;5350;p59"/>
            <p:cNvSpPr/>
            <p:nvPr/>
          </p:nvSpPr>
          <p:spPr>
            <a:xfrm>
              <a:off x="1093972" y="4562308"/>
              <a:ext cx="21582" cy="16741"/>
            </a:xfrm>
            <a:custGeom>
              <a:avLst/>
              <a:gdLst/>
              <a:ahLst/>
              <a:cxnLst/>
              <a:rect l="l" t="t" r="r" b="b"/>
              <a:pathLst>
                <a:path w="477" h="370" extrusionOk="0">
                  <a:moveTo>
                    <a:pt x="238" y="0"/>
                  </a:moveTo>
                  <a:cubicBezTo>
                    <a:pt x="0" y="0"/>
                    <a:pt x="0" y="369"/>
                    <a:pt x="238" y="369"/>
                  </a:cubicBezTo>
                  <a:cubicBezTo>
                    <a:pt x="242" y="370"/>
                    <a:pt x="245" y="370"/>
                    <a:pt x="249" y="370"/>
                  </a:cubicBezTo>
                  <a:cubicBezTo>
                    <a:pt x="476" y="370"/>
                    <a:pt x="47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1" name="Google Shape;5351;p59"/>
            <p:cNvSpPr/>
            <p:nvPr/>
          </p:nvSpPr>
          <p:spPr>
            <a:xfrm>
              <a:off x="863951" y="4841329"/>
              <a:ext cx="19953" cy="17827"/>
            </a:xfrm>
            <a:custGeom>
              <a:avLst/>
              <a:gdLst/>
              <a:ahLst/>
              <a:cxnLst/>
              <a:rect l="l" t="t" r="r" b="b"/>
              <a:pathLst>
                <a:path w="441" h="394" extrusionOk="0">
                  <a:moveTo>
                    <a:pt x="226" y="1"/>
                  </a:moveTo>
                  <a:cubicBezTo>
                    <a:pt x="202" y="1"/>
                    <a:pt x="155" y="25"/>
                    <a:pt x="119" y="36"/>
                  </a:cubicBezTo>
                  <a:cubicBezTo>
                    <a:pt x="107" y="36"/>
                    <a:pt x="107" y="48"/>
                    <a:pt x="95" y="48"/>
                  </a:cubicBezTo>
                  <a:cubicBezTo>
                    <a:pt x="60" y="60"/>
                    <a:pt x="48" y="84"/>
                    <a:pt x="36" y="108"/>
                  </a:cubicBezTo>
                  <a:cubicBezTo>
                    <a:pt x="24" y="144"/>
                    <a:pt x="0" y="167"/>
                    <a:pt x="0" y="203"/>
                  </a:cubicBezTo>
                  <a:cubicBezTo>
                    <a:pt x="0" y="227"/>
                    <a:pt x="24" y="263"/>
                    <a:pt x="36" y="286"/>
                  </a:cubicBezTo>
                  <a:cubicBezTo>
                    <a:pt x="48" y="322"/>
                    <a:pt x="71" y="334"/>
                    <a:pt x="95" y="346"/>
                  </a:cubicBezTo>
                  <a:cubicBezTo>
                    <a:pt x="107" y="346"/>
                    <a:pt x="107" y="358"/>
                    <a:pt x="119" y="358"/>
                  </a:cubicBezTo>
                  <a:cubicBezTo>
                    <a:pt x="155" y="382"/>
                    <a:pt x="179" y="394"/>
                    <a:pt x="226" y="394"/>
                  </a:cubicBezTo>
                  <a:cubicBezTo>
                    <a:pt x="262" y="394"/>
                    <a:pt x="310" y="382"/>
                    <a:pt x="333" y="358"/>
                  </a:cubicBezTo>
                  <a:cubicBezTo>
                    <a:pt x="369" y="346"/>
                    <a:pt x="393" y="322"/>
                    <a:pt x="405" y="286"/>
                  </a:cubicBezTo>
                  <a:cubicBezTo>
                    <a:pt x="429" y="263"/>
                    <a:pt x="441" y="227"/>
                    <a:pt x="441" y="179"/>
                  </a:cubicBezTo>
                  <a:cubicBezTo>
                    <a:pt x="417" y="179"/>
                    <a:pt x="417" y="144"/>
                    <a:pt x="405" y="108"/>
                  </a:cubicBezTo>
                  <a:cubicBezTo>
                    <a:pt x="393" y="84"/>
                    <a:pt x="369" y="48"/>
                    <a:pt x="333" y="36"/>
                  </a:cubicBezTo>
                  <a:cubicBezTo>
                    <a:pt x="310" y="25"/>
                    <a:pt x="274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2" name="Google Shape;5352;p59"/>
            <p:cNvSpPr/>
            <p:nvPr/>
          </p:nvSpPr>
          <p:spPr>
            <a:xfrm>
              <a:off x="653294" y="4365134"/>
              <a:ext cx="23754" cy="25020"/>
            </a:xfrm>
            <a:custGeom>
              <a:avLst/>
              <a:gdLst/>
              <a:ahLst/>
              <a:cxnLst/>
              <a:rect l="l" t="t" r="r" b="b"/>
              <a:pathLst>
                <a:path w="525" h="553" extrusionOk="0">
                  <a:moveTo>
                    <a:pt x="310" y="1"/>
                  </a:moveTo>
                  <a:cubicBezTo>
                    <a:pt x="286" y="1"/>
                    <a:pt x="239" y="24"/>
                    <a:pt x="215" y="36"/>
                  </a:cubicBezTo>
                  <a:lnTo>
                    <a:pt x="179" y="36"/>
                  </a:lnTo>
                  <a:cubicBezTo>
                    <a:pt x="167" y="36"/>
                    <a:pt x="132" y="48"/>
                    <a:pt x="120" y="60"/>
                  </a:cubicBezTo>
                  <a:lnTo>
                    <a:pt x="72" y="108"/>
                  </a:lnTo>
                  <a:cubicBezTo>
                    <a:pt x="48" y="120"/>
                    <a:pt x="48" y="155"/>
                    <a:pt x="36" y="167"/>
                  </a:cubicBezTo>
                  <a:cubicBezTo>
                    <a:pt x="13" y="203"/>
                    <a:pt x="1" y="227"/>
                    <a:pt x="1" y="263"/>
                  </a:cubicBezTo>
                  <a:lnTo>
                    <a:pt x="1" y="358"/>
                  </a:lnTo>
                  <a:lnTo>
                    <a:pt x="36" y="417"/>
                  </a:lnTo>
                  <a:cubicBezTo>
                    <a:pt x="48" y="453"/>
                    <a:pt x="60" y="465"/>
                    <a:pt x="96" y="501"/>
                  </a:cubicBezTo>
                  <a:cubicBezTo>
                    <a:pt x="108" y="513"/>
                    <a:pt x="120" y="525"/>
                    <a:pt x="155" y="525"/>
                  </a:cubicBezTo>
                  <a:cubicBezTo>
                    <a:pt x="173" y="542"/>
                    <a:pt x="197" y="553"/>
                    <a:pt x="218" y="553"/>
                  </a:cubicBezTo>
                  <a:cubicBezTo>
                    <a:pt x="225" y="553"/>
                    <a:pt x="232" y="552"/>
                    <a:pt x="239" y="548"/>
                  </a:cubicBezTo>
                  <a:cubicBezTo>
                    <a:pt x="263" y="548"/>
                    <a:pt x="286" y="548"/>
                    <a:pt x="298" y="525"/>
                  </a:cubicBezTo>
                  <a:cubicBezTo>
                    <a:pt x="346" y="513"/>
                    <a:pt x="370" y="501"/>
                    <a:pt x="406" y="465"/>
                  </a:cubicBezTo>
                  <a:cubicBezTo>
                    <a:pt x="406" y="465"/>
                    <a:pt x="406" y="453"/>
                    <a:pt x="417" y="453"/>
                  </a:cubicBezTo>
                  <a:cubicBezTo>
                    <a:pt x="453" y="417"/>
                    <a:pt x="477" y="382"/>
                    <a:pt x="477" y="346"/>
                  </a:cubicBezTo>
                  <a:cubicBezTo>
                    <a:pt x="525" y="346"/>
                    <a:pt x="525" y="322"/>
                    <a:pt x="525" y="310"/>
                  </a:cubicBezTo>
                  <a:lnTo>
                    <a:pt x="525" y="274"/>
                  </a:lnTo>
                  <a:lnTo>
                    <a:pt x="525" y="251"/>
                  </a:lnTo>
                  <a:lnTo>
                    <a:pt x="525" y="215"/>
                  </a:lnTo>
                  <a:cubicBezTo>
                    <a:pt x="525" y="179"/>
                    <a:pt x="513" y="144"/>
                    <a:pt x="501" y="108"/>
                  </a:cubicBezTo>
                  <a:cubicBezTo>
                    <a:pt x="477" y="84"/>
                    <a:pt x="453" y="60"/>
                    <a:pt x="417" y="36"/>
                  </a:cubicBezTo>
                  <a:cubicBezTo>
                    <a:pt x="394" y="24"/>
                    <a:pt x="358" y="1"/>
                    <a:pt x="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3" name="Google Shape;5353;p59"/>
            <p:cNvSpPr/>
            <p:nvPr/>
          </p:nvSpPr>
          <p:spPr>
            <a:xfrm>
              <a:off x="741656" y="4382372"/>
              <a:ext cx="18369" cy="17284"/>
            </a:xfrm>
            <a:custGeom>
              <a:avLst/>
              <a:gdLst/>
              <a:ahLst/>
              <a:cxnLst/>
              <a:rect l="l" t="t" r="r" b="b"/>
              <a:pathLst>
                <a:path w="406" h="382" extrusionOk="0">
                  <a:moveTo>
                    <a:pt x="191" y="1"/>
                  </a:moveTo>
                  <a:cubicBezTo>
                    <a:pt x="167" y="1"/>
                    <a:pt x="155" y="1"/>
                    <a:pt x="119" y="13"/>
                  </a:cubicBezTo>
                  <a:cubicBezTo>
                    <a:pt x="96" y="24"/>
                    <a:pt x="72" y="24"/>
                    <a:pt x="60" y="60"/>
                  </a:cubicBezTo>
                  <a:cubicBezTo>
                    <a:pt x="48" y="72"/>
                    <a:pt x="36" y="96"/>
                    <a:pt x="12" y="120"/>
                  </a:cubicBezTo>
                  <a:cubicBezTo>
                    <a:pt x="0" y="144"/>
                    <a:pt x="0" y="155"/>
                    <a:pt x="0" y="191"/>
                  </a:cubicBezTo>
                  <a:lnTo>
                    <a:pt x="0" y="239"/>
                  </a:lnTo>
                  <a:lnTo>
                    <a:pt x="48" y="322"/>
                  </a:lnTo>
                  <a:cubicBezTo>
                    <a:pt x="60" y="334"/>
                    <a:pt x="72" y="334"/>
                    <a:pt x="96" y="358"/>
                  </a:cubicBezTo>
                  <a:cubicBezTo>
                    <a:pt x="119" y="370"/>
                    <a:pt x="143" y="382"/>
                    <a:pt x="191" y="382"/>
                  </a:cubicBezTo>
                  <a:cubicBezTo>
                    <a:pt x="227" y="382"/>
                    <a:pt x="238" y="382"/>
                    <a:pt x="274" y="370"/>
                  </a:cubicBezTo>
                  <a:cubicBezTo>
                    <a:pt x="298" y="358"/>
                    <a:pt x="310" y="358"/>
                    <a:pt x="334" y="322"/>
                  </a:cubicBezTo>
                  <a:cubicBezTo>
                    <a:pt x="346" y="310"/>
                    <a:pt x="358" y="286"/>
                    <a:pt x="369" y="263"/>
                  </a:cubicBezTo>
                  <a:cubicBezTo>
                    <a:pt x="393" y="239"/>
                    <a:pt x="393" y="227"/>
                    <a:pt x="393" y="191"/>
                  </a:cubicBezTo>
                  <a:cubicBezTo>
                    <a:pt x="405" y="179"/>
                    <a:pt x="405" y="167"/>
                    <a:pt x="393" y="144"/>
                  </a:cubicBezTo>
                  <a:lnTo>
                    <a:pt x="346" y="60"/>
                  </a:lnTo>
                  <a:cubicBezTo>
                    <a:pt x="334" y="48"/>
                    <a:pt x="310" y="48"/>
                    <a:pt x="298" y="24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4" name="Google Shape;5354;p59"/>
            <p:cNvSpPr/>
            <p:nvPr/>
          </p:nvSpPr>
          <p:spPr>
            <a:xfrm>
              <a:off x="668405" y="4464264"/>
              <a:ext cx="10814" cy="9185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0" y="0"/>
                    <a:pt x="0" y="203"/>
                    <a:pt x="119" y="203"/>
                  </a:cubicBezTo>
                  <a:cubicBezTo>
                    <a:pt x="238" y="203"/>
                    <a:pt x="238" y="0"/>
                    <a:pt x="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5" name="Google Shape;5355;p59"/>
            <p:cNvSpPr/>
            <p:nvPr/>
          </p:nvSpPr>
          <p:spPr>
            <a:xfrm>
              <a:off x="1350370" y="4830560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9" y="1"/>
                  </a:moveTo>
                  <a:cubicBezTo>
                    <a:pt x="0" y="1"/>
                    <a:pt x="0" y="382"/>
                    <a:pt x="239" y="382"/>
                  </a:cubicBezTo>
                  <a:cubicBezTo>
                    <a:pt x="477" y="382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6" name="Google Shape;5356;p59"/>
            <p:cNvSpPr/>
            <p:nvPr/>
          </p:nvSpPr>
          <p:spPr>
            <a:xfrm>
              <a:off x="1404256" y="4690530"/>
              <a:ext cx="21039" cy="20496"/>
            </a:xfrm>
            <a:custGeom>
              <a:avLst/>
              <a:gdLst/>
              <a:ahLst/>
              <a:cxnLst/>
              <a:rect l="l" t="t" r="r" b="b"/>
              <a:pathLst>
                <a:path w="465" h="453" extrusionOk="0">
                  <a:moveTo>
                    <a:pt x="226" y="0"/>
                  </a:moveTo>
                  <a:cubicBezTo>
                    <a:pt x="191" y="0"/>
                    <a:pt x="167" y="0"/>
                    <a:pt x="131" y="12"/>
                  </a:cubicBezTo>
                  <a:cubicBezTo>
                    <a:pt x="107" y="36"/>
                    <a:pt x="71" y="48"/>
                    <a:pt x="60" y="60"/>
                  </a:cubicBezTo>
                  <a:cubicBezTo>
                    <a:pt x="36" y="71"/>
                    <a:pt x="12" y="107"/>
                    <a:pt x="12" y="131"/>
                  </a:cubicBezTo>
                  <a:cubicBezTo>
                    <a:pt x="0" y="167"/>
                    <a:pt x="0" y="191"/>
                    <a:pt x="0" y="226"/>
                  </a:cubicBezTo>
                  <a:cubicBezTo>
                    <a:pt x="0" y="238"/>
                    <a:pt x="0" y="274"/>
                    <a:pt x="12" y="286"/>
                  </a:cubicBezTo>
                  <a:cubicBezTo>
                    <a:pt x="36" y="333"/>
                    <a:pt x="48" y="357"/>
                    <a:pt x="71" y="393"/>
                  </a:cubicBezTo>
                  <a:cubicBezTo>
                    <a:pt x="95" y="405"/>
                    <a:pt x="107" y="417"/>
                    <a:pt x="119" y="417"/>
                  </a:cubicBezTo>
                  <a:cubicBezTo>
                    <a:pt x="155" y="441"/>
                    <a:pt x="191" y="452"/>
                    <a:pt x="238" y="452"/>
                  </a:cubicBezTo>
                  <a:cubicBezTo>
                    <a:pt x="274" y="452"/>
                    <a:pt x="298" y="452"/>
                    <a:pt x="333" y="441"/>
                  </a:cubicBezTo>
                  <a:cubicBezTo>
                    <a:pt x="357" y="417"/>
                    <a:pt x="393" y="405"/>
                    <a:pt x="405" y="393"/>
                  </a:cubicBezTo>
                  <a:cubicBezTo>
                    <a:pt x="429" y="381"/>
                    <a:pt x="452" y="345"/>
                    <a:pt x="452" y="321"/>
                  </a:cubicBezTo>
                  <a:cubicBezTo>
                    <a:pt x="464" y="286"/>
                    <a:pt x="464" y="262"/>
                    <a:pt x="464" y="226"/>
                  </a:cubicBezTo>
                  <a:cubicBezTo>
                    <a:pt x="452" y="214"/>
                    <a:pt x="452" y="179"/>
                    <a:pt x="452" y="167"/>
                  </a:cubicBezTo>
                  <a:cubicBezTo>
                    <a:pt x="429" y="119"/>
                    <a:pt x="417" y="95"/>
                    <a:pt x="393" y="60"/>
                  </a:cubicBezTo>
                  <a:cubicBezTo>
                    <a:pt x="369" y="48"/>
                    <a:pt x="357" y="36"/>
                    <a:pt x="345" y="36"/>
                  </a:cubicBezTo>
                  <a:cubicBezTo>
                    <a:pt x="310" y="12"/>
                    <a:pt x="274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7" name="Google Shape;5357;p59"/>
            <p:cNvSpPr/>
            <p:nvPr/>
          </p:nvSpPr>
          <p:spPr>
            <a:xfrm>
              <a:off x="1437103" y="4743284"/>
              <a:ext cx="24297" cy="18912"/>
            </a:xfrm>
            <a:custGeom>
              <a:avLst/>
              <a:gdLst/>
              <a:ahLst/>
              <a:cxnLst/>
              <a:rect l="l" t="t" r="r" b="b"/>
              <a:pathLst>
                <a:path w="537" h="418" extrusionOk="0">
                  <a:moveTo>
                    <a:pt x="274" y="1"/>
                  </a:moveTo>
                  <a:cubicBezTo>
                    <a:pt x="0" y="1"/>
                    <a:pt x="0" y="418"/>
                    <a:pt x="274" y="418"/>
                  </a:cubicBezTo>
                  <a:cubicBezTo>
                    <a:pt x="536" y="406"/>
                    <a:pt x="536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8" name="Google Shape;5358;p59"/>
            <p:cNvSpPr/>
            <p:nvPr/>
          </p:nvSpPr>
          <p:spPr>
            <a:xfrm>
              <a:off x="1390773" y="4732516"/>
              <a:ext cx="15112" cy="11356"/>
            </a:xfrm>
            <a:custGeom>
              <a:avLst/>
              <a:gdLst/>
              <a:ahLst/>
              <a:cxnLst/>
              <a:rect l="l" t="t" r="r" b="b"/>
              <a:pathLst>
                <a:path w="334" h="251" extrusionOk="0">
                  <a:moveTo>
                    <a:pt x="167" y="1"/>
                  </a:moveTo>
                  <a:cubicBezTo>
                    <a:pt x="0" y="1"/>
                    <a:pt x="0" y="251"/>
                    <a:pt x="167" y="251"/>
                  </a:cubicBezTo>
                  <a:cubicBezTo>
                    <a:pt x="334" y="251"/>
                    <a:pt x="334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82" y="2773159"/>
            <a:ext cx="1300261" cy="13002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6200000">
            <a:off x="1657384" y="1393124"/>
            <a:ext cx="1278534" cy="193472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77161" y="1439201"/>
            <a:ext cx="67235" cy="267610"/>
          </a:xfrm>
          <a:prstGeom prst="rect">
            <a:avLst/>
          </a:prstGeom>
          <a:solidFill>
            <a:srgbClr val="46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973" y="1716338"/>
            <a:ext cx="2098091" cy="1300261"/>
          </a:xfrm>
          <a:prstGeom prst="rect">
            <a:avLst/>
          </a:prstGeom>
          <a:ln w="38100">
            <a:solidFill>
              <a:srgbClr val="FF76A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5" name="Heart 124">
            <a:extLst>
              <a:ext uri="{FF2B5EF4-FFF2-40B4-BE49-F238E27FC236}">
                <a16:creationId xmlns:a16="http://schemas.microsoft.com/office/drawing/2014/main" id="{DD8D1B22-A495-4516-B203-F1829E4D089C}"/>
              </a:ext>
            </a:extLst>
          </p:cNvPr>
          <p:cNvSpPr/>
          <p:nvPr/>
        </p:nvSpPr>
        <p:spPr>
          <a:xfrm>
            <a:off x="86949" y="4516532"/>
            <a:ext cx="609902" cy="542143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85623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93907660"/>
</p:tagLst>
</file>

<file path=ppt/theme/theme1.xml><?xml version="1.0" encoding="utf-8"?>
<a:theme xmlns:a="http://schemas.openxmlformats.org/drawingml/2006/main" name="The Digital Quick Grammar by Slidesgo">
  <a:themeElements>
    <a:clrScheme name="Simple Light">
      <a:dk1>
        <a:srgbClr val="431F5E"/>
      </a:dk1>
      <a:lt1>
        <a:srgbClr val="FFFFFF"/>
      </a:lt1>
      <a:dk2>
        <a:srgbClr val="004D61"/>
      </a:dk2>
      <a:lt2>
        <a:srgbClr val="FFE6F4"/>
      </a:lt2>
      <a:accent1>
        <a:srgbClr val="FF3577"/>
      </a:accent1>
      <a:accent2>
        <a:srgbClr val="7E529B"/>
      </a:accent2>
      <a:accent3>
        <a:srgbClr val="60C6DE"/>
      </a:accent3>
      <a:accent4>
        <a:srgbClr val="A6F9FB"/>
      </a:accent4>
      <a:accent5>
        <a:srgbClr val="00718D"/>
      </a:accent5>
      <a:accent6>
        <a:srgbClr val="EFD850"/>
      </a:accent6>
      <a:hlink>
        <a:srgbClr val="004D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6582</TotalTime>
  <Words>392</Words>
  <Application>Microsoft Office PowerPoint</Application>
  <PresentationFormat>On-screen Show (16:9)</PresentationFormat>
  <Paragraphs>51</Paragraphs>
  <Slides>12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.VnAristote</vt:lpstr>
      <vt:lpstr>Arial</vt:lpstr>
      <vt:lpstr>Bahnschrift Condensed</vt:lpstr>
      <vt:lpstr>Calibri</vt:lpstr>
      <vt:lpstr>Gochi Hand</vt:lpstr>
      <vt:lpstr>Roboto Condensed</vt:lpstr>
      <vt:lpstr>Short Stack</vt:lpstr>
      <vt:lpstr>Sue Ellen Francisco</vt:lpstr>
      <vt:lpstr>Times New Roman</vt:lpstr>
      <vt:lpstr>VNI-Thufap2</vt:lpstr>
      <vt:lpstr>The Digital Quick Grammar by Slidesgo</vt:lpstr>
      <vt:lpstr>PowerPoint Presentation</vt:lpstr>
      <vt:lpstr>VẬN DỤNG                                    SÁNG TẠO</vt:lpstr>
      <vt:lpstr>KHỞI ĐỘNG</vt:lpstr>
      <vt:lpstr>LUYỆN TẬP  VẬN DỤNG - SÁNG TẠO</vt:lpstr>
      <vt:lpstr>PowerPoint Presentation</vt:lpstr>
      <vt:lpstr>Các thuộc tính cơ bản của âm thanh  có tính nhạc Đọc nhạc: Bài đọc nhạc số 1</vt:lpstr>
      <vt:lpstr>Bài đọc nhạc số 1</vt:lpstr>
      <vt:lpstr>Trò chơi âm nhạc Nhịp điệu đến trường</vt:lpstr>
      <vt:lpstr>Giới thiệu tranh vẽ về chủ đề Tuổi học trò</vt:lpstr>
      <vt:lpstr>Nêu cảm nhận sau khi học xong chủ đề 1</vt:lpstr>
      <vt:lpstr>CHUẨN BỊ CHO TIẾT HỌC SAU</vt:lpstr>
      <vt:lpstr>TẠM BIỆT – HẸN GẶP LẠI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1:  TUỔI HỌC TRÒ</dc:title>
  <dc:creator>Admin</dc:creator>
  <cp:lastModifiedBy>Administrator</cp:lastModifiedBy>
  <cp:revision>134</cp:revision>
  <dcterms:modified xsi:type="dcterms:W3CDTF">2024-09-23T16:00:10Z</dcterms:modified>
</cp:coreProperties>
</file>