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61" r:id="rId3"/>
    <p:sldId id="262" r:id="rId4"/>
    <p:sldId id="259" r:id="rId5"/>
    <p:sldId id="260" r:id="rId6"/>
    <p:sldId id="265" r:id="rId7"/>
    <p:sldId id="266" r:id="rId8"/>
    <p:sldId id="267" r:id="rId9"/>
    <p:sldId id="268" r:id="rId10"/>
    <p:sldId id="269" r:id="rId11"/>
    <p:sldId id="271" r:id="rId12"/>
    <p:sldId id="270" r:id="rId13"/>
    <p:sldId id="272" r:id="rId14"/>
    <p:sldId id="273" r:id="rId15"/>
    <p:sldId id="274" r:id="rId16"/>
    <p:sldId id="275" r:id="rId17"/>
    <p:sldId id="277" r:id="rId18"/>
    <p:sldId id="278" r:id="rId19"/>
    <p:sldId id="276" r:id="rId20"/>
    <p:sldId id="280" r:id="rId21"/>
    <p:sldId id="281" r:id="rId22"/>
    <p:sldId id="279" r:id="rId23"/>
    <p:sldId id="28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00FF"/>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8" d="100"/>
          <a:sy n="68" d="100"/>
        </p:scale>
        <p:origin x="81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2DB25C-21D8-48D4-9FD1-98EB2A1D4D3A}" type="datetimeFigureOut">
              <a:rPr lang="en-US" smtClean="0"/>
              <a:t>16/10/2025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2A3E04-6AB3-4B82-8F0D-7AC170510C8B}" type="slidenum">
              <a:rPr lang="en-US" smtClean="0"/>
              <a:t>‹#›</a:t>
            </a:fld>
            <a:endParaRPr lang="en-US"/>
          </a:p>
        </p:txBody>
      </p:sp>
    </p:spTree>
    <p:extLst>
      <p:ext uri="{BB962C8B-B14F-4D97-AF65-F5344CB8AC3E}">
        <p14:creationId xmlns:p14="http://schemas.microsoft.com/office/powerpoint/2010/main" val="1034940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A3E04-6AB3-4B82-8F0D-7AC170510C8B}" type="slidenum">
              <a:rPr lang="en-US" smtClean="0"/>
              <a:t>1</a:t>
            </a:fld>
            <a:endParaRPr lang="en-US"/>
          </a:p>
        </p:txBody>
      </p:sp>
    </p:spTree>
    <p:extLst>
      <p:ext uri="{BB962C8B-B14F-4D97-AF65-F5344CB8AC3E}">
        <p14:creationId xmlns:p14="http://schemas.microsoft.com/office/powerpoint/2010/main" val="34574838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A3E04-6AB3-4B82-8F0D-7AC170510C8B}" type="slidenum">
              <a:rPr lang="en-US" smtClean="0"/>
              <a:t>10</a:t>
            </a:fld>
            <a:endParaRPr lang="en-US"/>
          </a:p>
        </p:txBody>
      </p:sp>
    </p:spTree>
    <p:extLst>
      <p:ext uri="{BB962C8B-B14F-4D97-AF65-F5344CB8AC3E}">
        <p14:creationId xmlns:p14="http://schemas.microsoft.com/office/powerpoint/2010/main" val="22471104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A3E04-6AB3-4B82-8F0D-7AC170510C8B}" type="slidenum">
              <a:rPr lang="en-US" smtClean="0"/>
              <a:t>11</a:t>
            </a:fld>
            <a:endParaRPr lang="en-US"/>
          </a:p>
        </p:txBody>
      </p:sp>
    </p:spTree>
    <p:extLst>
      <p:ext uri="{BB962C8B-B14F-4D97-AF65-F5344CB8AC3E}">
        <p14:creationId xmlns:p14="http://schemas.microsoft.com/office/powerpoint/2010/main" val="39816551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Quyên</a:t>
            </a:r>
            <a:r>
              <a:rPr lang="en-US" sz="12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1200" b="0"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Nguyễn</a:t>
            </a:r>
            <a:r>
              <a:rPr lang="en-US" sz="12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0989037260 </a:t>
            </a:r>
            <a:r>
              <a:rPr lang="en-US" sz="1200" b="0"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nhận</a:t>
            </a:r>
            <a:r>
              <a:rPr lang="en-US" sz="1200" b="0" cap="none" spc="0" baseline="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1200" b="0" cap="none" spc="0" baseline="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hỗ</a:t>
            </a:r>
            <a:r>
              <a:rPr lang="en-US" sz="1200" b="0" cap="none" spc="0" baseline="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1200" b="0" cap="none" spc="0" baseline="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trợ</a:t>
            </a:r>
            <a:r>
              <a:rPr lang="en-US" sz="1200" b="0" cap="none" spc="0" baseline="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1200" b="0" cap="none" spc="0" baseline="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giáo</a:t>
            </a:r>
            <a:r>
              <a:rPr lang="en-US" sz="1200" b="0" cap="none" spc="0" baseline="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1200" b="0" cap="none" spc="0" baseline="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án</a:t>
            </a:r>
            <a:r>
              <a:rPr lang="en-US" sz="1200" b="0" cap="none" spc="0" baseline="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SKKN</a:t>
            </a:r>
            <a:endParaRPr lang="en-US" sz="12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192A3E04-6AB3-4B82-8F0D-7AC170510C8B}" type="slidenum">
              <a:rPr lang="en-US" smtClean="0"/>
              <a:t>12</a:t>
            </a:fld>
            <a:endParaRPr lang="en-US"/>
          </a:p>
        </p:txBody>
      </p:sp>
    </p:spTree>
    <p:extLst>
      <p:ext uri="{BB962C8B-B14F-4D97-AF65-F5344CB8AC3E}">
        <p14:creationId xmlns:p14="http://schemas.microsoft.com/office/powerpoint/2010/main" val="7912969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A3E04-6AB3-4B82-8F0D-7AC170510C8B}" type="slidenum">
              <a:rPr lang="en-US" smtClean="0"/>
              <a:t>13</a:t>
            </a:fld>
            <a:endParaRPr lang="en-US"/>
          </a:p>
        </p:txBody>
      </p:sp>
    </p:spTree>
    <p:extLst>
      <p:ext uri="{BB962C8B-B14F-4D97-AF65-F5344CB8AC3E}">
        <p14:creationId xmlns:p14="http://schemas.microsoft.com/office/powerpoint/2010/main" val="32144867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Quyên</a:t>
            </a:r>
            <a:r>
              <a:rPr lang="en-US" sz="12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1200" b="0"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Nguyễn</a:t>
            </a:r>
            <a:r>
              <a:rPr lang="en-US" sz="12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0989037260 </a:t>
            </a:r>
            <a:r>
              <a:rPr lang="en-US" sz="1200" b="0"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nhận</a:t>
            </a:r>
            <a:r>
              <a:rPr lang="en-US" sz="1200" b="0" cap="none" spc="0" baseline="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1200" b="0" cap="none" spc="0" baseline="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hỗ</a:t>
            </a:r>
            <a:r>
              <a:rPr lang="en-US" sz="1200" b="0" cap="none" spc="0" baseline="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1200" b="0" cap="none" spc="0" baseline="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trợ</a:t>
            </a:r>
            <a:r>
              <a:rPr lang="en-US" sz="1200" b="0" cap="none" spc="0" baseline="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1200" b="0" cap="none" spc="0" baseline="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giáo</a:t>
            </a:r>
            <a:r>
              <a:rPr lang="en-US" sz="1200" b="0" cap="none" spc="0" baseline="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1200" b="0" cap="none" spc="0" baseline="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án</a:t>
            </a:r>
            <a:r>
              <a:rPr lang="en-US" sz="1200" b="0" cap="none" spc="0" baseline="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SKKN</a:t>
            </a:r>
            <a:endParaRPr lang="en-US" sz="12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192A3E04-6AB3-4B82-8F0D-7AC170510C8B}" type="slidenum">
              <a:rPr lang="en-US" smtClean="0"/>
              <a:t>14</a:t>
            </a:fld>
            <a:endParaRPr lang="en-US"/>
          </a:p>
        </p:txBody>
      </p:sp>
    </p:spTree>
    <p:extLst>
      <p:ext uri="{BB962C8B-B14F-4D97-AF65-F5344CB8AC3E}">
        <p14:creationId xmlns:p14="http://schemas.microsoft.com/office/powerpoint/2010/main" val="258856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A3E04-6AB3-4B82-8F0D-7AC170510C8B}" type="slidenum">
              <a:rPr lang="en-US" smtClean="0"/>
              <a:t>15</a:t>
            </a:fld>
            <a:endParaRPr lang="en-US"/>
          </a:p>
        </p:txBody>
      </p:sp>
    </p:spTree>
    <p:extLst>
      <p:ext uri="{BB962C8B-B14F-4D97-AF65-F5344CB8AC3E}">
        <p14:creationId xmlns:p14="http://schemas.microsoft.com/office/powerpoint/2010/main" val="26570945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Quyên</a:t>
            </a:r>
            <a:r>
              <a:rPr lang="en-US" sz="12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1200" b="0"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Nguyễn</a:t>
            </a:r>
            <a:r>
              <a:rPr lang="en-US" sz="12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0989037260 </a:t>
            </a:r>
            <a:r>
              <a:rPr lang="en-US" sz="1200" b="0"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nhận</a:t>
            </a:r>
            <a:r>
              <a:rPr lang="en-US" sz="1200" b="0" cap="none" spc="0" baseline="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1200" b="0" cap="none" spc="0" baseline="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hỗ</a:t>
            </a:r>
            <a:r>
              <a:rPr lang="en-US" sz="1200" b="0" cap="none" spc="0" baseline="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1200" b="0" cap="none" spc="0" baseline="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trợ</a:t>
            </a:r>
            <a:r>
              <a:rPr lang="en-US" sz="1200" b="0" cap="none" spc="0" baseline="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1200" b="0" cap="none" spc="0" baseline="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giáo</a:t>
            </a:r>
            <a:r>
              <a:rPr lang="en-US" sz="1200" b="0" cap="none" spc="0" baseline="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1200" b="0" cap="none" spc="0" baseline="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án</a:t>
            </a:r>
            <a:r>
              <a:rPr lang="en-US" sz="1200" b="0" cap="none" spc="0" baseline="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SKKN</a:t>
            </a:r>
            <a:endParaRPr lang="en-US" sz="12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192A3E04-6AB3-4B82-8F0D-7AC170510C8B}" type="slidenum">
              <a:rPr lang="en-US" smtClean="0"/>
              <a:t>16</a:t>
            </a:fld>
            <a:endParaRPr lang="en-US"/>
          </a:p>
        </p:txBody>
      </p:sp>
    </p:spTree>
    <p:extLst>
      <p:ext uri="{BB962C8B-B14F-4D97-AF65-F5344CB8AC3E}">
        <p14:creationId xmlns:p14="http://schemas.microsoft.com/office/powerpoint/2010/main" val="29545878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A3E04-6AB3-4B82-8F0D-7AC170510C8B}" type="slidenum">
              <a:rPr lang="en-US" smtClean="0"/>
              <a:t>17</a:t>
            </a:fld>
            <a:endParaRPr lang="en-US"/>
          </a:p>
        </p:txBody>
      </p:sp>
    </p:spTree>
    <p:extLst>
      <p:ext uri="{BB962C8B-B14F-4D97-AF65-F5344CB8AC3E}">
        <p14:creationId xmlns:p14="http://schemas.microsoft.com/office/powerpoint/2010/main" val="10716552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A3E04-6AB3-4B82-8F0D-7AC170510C8B}" type="slidenum">
              <a:rPr lang="en-US" smtClean="0"/>
              <a:t>18</a:t>
            </a:fld>
            <a:endParaRPr lang="en-US"/>
          </a:p>
        </p:txBody>
      </p:sp>
    </p:spTree>
    <p:extLst>
      <p:ext uri="{BB962C8B-B14F-4D97-AF65-F5344CB8AC3E}">
        <p14:creationId xmlns:p14="http://schemas.microsoft.com/office/powerpoint/2010/main" val="30732105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A3E04-6AB3-4B82-8F0D-7AC170510C8B}" type="slidenum">
              <a:rPr lang="en-US" smtClean="0"/>
              <a:t>19</a:t>
            </a:fld>
            <a:endParaRPr lang="en-US"/>
          </a:p>
        </p:txBody>
      </p:sp>
    </p:spTree>
    <p:extLst>
      <p:ext uri="{BB962C8B-B14F-4D97-AF65-F5344CB8AC3E}">
        <p14:creationId xmlns:p14="http://schemas.microsoft.com/office/powerpoint/2010/main" val="3895880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A3E04-6AB3-4B82-8F0D-7AC170510C8B}" type="slidenum">
              <a:rPr lang="en-US" smtClean="0"/>
              <a:t>2</a:t>
            </a:fld>
            <a:endParaRPr lang="en-US"/>
          </a:p>
        </p:txBody>
      </p:sp>
    </p:spTree>
    <p:extLst>
      <p:ext uri="{BB962C8B-B14F-4D97-AF65-F5344CB8AC3E}">
        <p14:creationId xmlns:p14="http://schemas.microsoft.com/office/powerpoint/2010/main" val="38194760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Quyên</a:t>
            </a:r>
            <a:r>
              <a:rPr lang="en-US" sz="12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1200" b="0"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Nguyễn</a:t>
            </a:r>
            <a:r>
              <a:rPr lang="en-US" sz="12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0989037260 </a:t>
            </a:r>
            <a:r>
              <a:rPr lang="en-US" sz="1200" b="0"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nhận</a:t>
            </a:r>
            <a:r>
              <a:rPr lang="en-US" sz="1200" b="0" cap="none" spc="0" baseline="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1200" b="0" cap="none" spc="0" baseline="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hỗ</a:t>
            </a:r>
            <a:r>
              <a:rPr lang="en-US" sz="1200" b="0" cap="none" spc="0" baseline="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1200" b="0" cap="none" spc="0" baseline="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trợ</a:t>
            </a:r>
            <a:r>
              <a:rPr lang="en-US" sz="1200" b="0" cap="none" spc="0" baseline="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1200" b="0" cap="none" spc="0" baseline="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giáo</a:t>
            </a:r>
            <a:r>
              <a:rPr lang="en-US" sz="1200" b="0" cap="none" spc="0" baseline="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1200" b="0" cap="none" spc="0" baseline="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án</a:t>
            </a:r>
            <a:r>
              <a:rPr lang="en-US" sz="1200" b="0" cap="none" spc="0" baseline="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SKKN</a:t>
            </a:r>
            <a:endParaRPr lang="en-US" sz="12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192A3E04-6AB3-4B82-8F0D-7AC170510C8B}" type="slidenum">
              <a:rPr lang="en-US" smtClean="0"/>
              <a:t>20</a:t>
            </a:fld>
            <a:endParaRPr lang="en-US"/>
          </a:p>
        </p:txBody>
      </p:sp>
    </p:spTree>
    <p:extLst>
      <p:ext uri="{BB962C8B-B14F-4D97-AF65-F5344CB8AC3E}">
        <p14:creationId xmlns:p14="http://schemas.microsoft.com/office/powerpoint/2010/main" val="20739694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2"/>
        <p:cNvGrpSpPr/>
        <p:nvPr/>
      </p:nvGrpSpPr>
      <p:grpSpPr>
        <a:xfrm>
          <a:off x="0" y="0"/>
          <a:ext cx="0" cy="0"/>
          <a:chOff x="0" y="0"/>
          <a:chExt cx="0" cy="0"/>
        </a:xfrm>
      </p:grpSpPr>
      <p:sp>
        <p:nvSpPr>
          <p:cNvPr id="2423" name="Google Shape;2423;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424" name="Google Shape;2424;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726764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A3E04-6AB3-4B82-8F0D-7AC170510C8B}" type="slidenum">
              <a:rPr lang="en-US" smtClean="0"/>
              <a:t>22</a:t>
            </a:fld>
            <a:endParaRPr lang="en-US"/>
          </a:p>
        </p:txBody>
      </p:sp>
    </p:spTree>
    <p:extLst>
      <p:ext uri="{BB962C8B-B14F-4D97-AF65-F5344CB8AC3E}">
        <p14:creationId xmlns:p14="http://schemas.microsoft.com/office/powerpoint/2010/main" val="38680268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A3E04-6AB3-4B82-8F0D-7AC170510C8B}" type="slidenum">
              <a:rPr lang="en-US" smtClean="0"/>
              <a:t>23</a:t>
            </a:fld>
            <a:endParaRPr lang="en-US"/>
          </a:p>
        </p:txBody>
      </p:sp>
    </p:spTree>
    <p:extLst>
      <p:ext uri="{BB962C8B-B14F-4D97-AF65-F5344CB8AC3E}">
        <p14:creationId xmlns:p14="http://schemas.microsoft.com/office/powerpoint/2010/main" val="4243571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A3E04-6AB3-4B82-8F0D-7AC170510C8B}" type="slidenum">
              <a:rPr lang="en-US" smtClean="0"/>
              <a:t>3</a:t>
            </a:fld>
            <a:endParaRPr lang="en-US"/>
          </a:p>
        </p:txBody>
      </p:sp>
    </p:spTree>
    <p:extLst>
      <p:ext uri="{BB962C8B-B14F-4D97-AF65-F5344CB8AC3E}">
        <p14:creationId xmlns:p14="http://schemas.microsoft.com/office/powerpoint/2010/main" val="671202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Quyên</a:t>
            </a:r>
            <a:r>
              <a:rPr lang="en-US" sz="12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1200" b="0"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Nguyễn</a:t>
            </a:r>
            <a:r>
              <a:rPr lang="en-US" sz="12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0989037260 </a:t>
            </a:r>
            <a:r>
              <a:rPr lang="en-US" sz="1200" b="0"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nhận</a:t>
            </a:r>
            <a:r>
              <a:rPr lang="en-US" sz="1200" b="0" cap="none" spc="0" baseline="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1200" b="0" cap="none" spc="0" baseline="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hỗ</a:t>
            </a:r>
            <a:r>
              <a:rPr lang="en-US" sz="1200" b="0" cap="none" spc="0" baseline="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1200" b="0" cap="none" spc="0" baseline="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trợ</a:t>
            </a:r>
            <a:r>
              <a:rPr lang="en-US" sz="1200" b="0" cap="none" spc="0" baseline="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1200" b="0" cap="none" spc="0" baseline="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giáo</a:t>
            </a:r>
            <a:r>
              <a:rPr lang="en-US" sz="1200" b="0" cap="none" spc="0" baseline="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1200" b="0" cap="none" spc="0" baseline="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án</a:t>
            </a:r>
            <a:r>
              <a:rPr lang="en-US" sz="1200" b="0" cap="none" spc="0" baseline="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SKKN</a:t>
            </a:r>
            <a:endParaRPr lang="en-US" sz="12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192A3E04-6AB3-4B82-8F0D-7AC170510C8B}" type="slidenum">
              <a:rPr lang="en-US" smtClean="0"/>
              <a:t>4</a:t>
            </a:fld>
            <a:endParaRPr lang="en-US"/>
          </a:p>
        </p:txBody>
      </p:sp>
    </p:spTree>
    <p:extLst>
      <p:ext uri="{BB962C8B-B14F-4D97-AF65-F5344CB8AC3E}">
        <p14:creationId xmlns:p14="http://schemas.microsoft.com/office/powerpoint/2010/main" val="1175472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Quyên</a:t>
            </a:r>
            <a:r>
              <a:rPr lang="en-US" sz="12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1200" b="0"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Nguyễn</a:t>
            </a:r>
            <a:r>
              <a:rPr lang="en-US" sz="12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0989037260 </a:t>
            </a:r>
            <a:r>
              <a:rPr lang="en-US" sz="1200" b="0"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nhận</a:t>
            </a:r>
            <a:r>
              <a:rPr lang="en-US" sz="1200" b="0" cap="none" spc="0" baseline="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1200" b="0" cap="none" spc="0" baseline="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hỗ</a:t>
            </a:r>
            <a:r>
              <a:rPr lang="en-US" sz="1200" b="0" cap="none" spc="0" baseline="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1200" b="0" cap="none" spc="0" baseline="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trợ</a:t>
            </a:r>
            <a:r>
              <a:rPr lang="en-US" sz="1200" b="0" cap="none" spc="0" baseline="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1200" b="0" cap="none" spc="0" baseline="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giáo</a:t>
            </a:r>
            <a:r>
              <a:rPr lang="en-US" sz="1200" b="0" cap="none" spc="0" baseline="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1200" b="0" cap="none" spc="0" baseline="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án</a:t>
            </a:r>
            <a:r>
              <a:rPr lang="en-US" sz="1200" b="0" cap="none" spc="0" baseline="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SKKN</a:t>
            </a:r>
            <a:endParaRPr lang="en-US" sz="12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192A3E04-6AB3-4B82-8F0D-7AC170510C8B}" type="slidenum">
              <a:rPr lang="en-US" smtClean="0"/>
              <a:t>5</a:t>
            </a:fld>
            <a:endParaRPr lang="en-US"/>
          </a:p>
        </p:txBody>
      </p:sp>
    </p:spTree>
    <p:extLst>
      <p:ext uri="{BB962C8B-B14F-4D97-AF65-F5344CB8AC3E}">
        <p14:creationId xmlns:p14="http://schemas.microsoft.com/office/powerpoint/2010/main" val="2864886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A3E04-6AB3-4B82-8F0D-7AC170510C8B}" type="slidenum">
              <a:rPr lang="en-US" smtClean="0"/>
              <a:t>6</a:t>
            </a:fld>
            <a:endParaRPr lang="en-US"/>
          </a:p>
        </p:txBody>
      </p:sp>
    </p:spTree>
    <p:extLst>
      <p:ext uri="{BB962C8B-B14F-4D97-AF65-F5344CB8AC3E}">
        <p14:creationId xmlns:p14="http://schemas.microsoft.com/office/powerpoint/2010/main" val="12822879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Quyên</a:t>
            </a:r>
            <a:r>
              <a:rPr lang="en-US" sz="12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1200" b="0"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Nguyễn</a:t>
            </a:r>
            <a:r>
              <a:rPr lang="en-US" sz="12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0989037260 </a:t>
            </a:r>
            <a:r>
              <a:rPr lang="en-US" sz="1200" b="0"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nhận</a:t>
            </a:r>
            <a:r>
              <a:rPr lang="en-US" sz="1200" b="0" cap="none" spc="0" baseline="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1200" b="0" cap="none" spc="0" baseline="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hỗ</a:t>
            </a:r>
            <a:r>
              <a:rPr lang="en-US" sz="1200" b="0" cap="none" spc="0" baseline="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1200" b="0" cap="none" spc="0" baseline="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trợ</a:t>
            </a:r>
            <a:r>
              <a:rPr lang="en-US" sz="1200" b="0" cap="none" spc="0" baseline="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1200" b="0" cap="none" spc="0" baseline="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giáo</a:t>
            </a:r>
            <a:r>
              <a:rPr lang="en-US" sz="1200" b="0" cap="none" spc="0" baseline="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1200" b="0" cap="none" spc="0" baseline="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án</a:t>
            </a:r>
            <a:r>
              <a:rPr lang="en-US" sz="1200" b="0" cap="none" spc="0" baseline="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SKKN</a:t>
            </a:r>
            <a:endParaRPr lang="en-US" sz="12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192A3E04-6AB3-4B82-8F0D-7AC170510C8B}" type="slidenum">
              <a:rPr lang="en-US" smtClean="0"/>
              <a:t>7</a:t>
            </a:fld>
            <a:endParaRPr lang="en-US"/>
          </a:p>
        </p:txBody>
      </p:sp>
    </p:spTree>
    <p:extLst>
      <p:ext uri="{BB962C8B-B14F-4D97-AF65-F5344CB8AC3E}">
        <p14:creationId xmlns:p14="http://schemas.microsoft.com/office/powerpoint/2010/main" val="16400210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A3E04-6AB3-4B82-8F0D-7AC170510C8B}" type="slidenum">
              <a:rPr lang="en-US" smtClean="0"/>
              <a:t>8</a:t>
            </a:fld>
            <a:endParaRPr lang="en-US"/>
          </a:p>
        </p:txBody>
      </p:sp>
    </p:spTree>
    <p:extLst>
      <p:ext uri="{BB962C8B-B14F-4D97-AF65-F5344CB8AC3E}">
        <p14:creationId xmlns:p14="http://schemas.microsoft.com/office/powerpoint/2010/main" val="2285341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Quyên</a:t>
            </a:r>
            <a:r>
              <a:rPr lang="en-US" sz="12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1200" b="0"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Nguyễn</a:t>
            </a:r>
            <a:r>
              <a:rPr lang="en-US" sz="12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0989037260 </a:t>
            </a:r>
            <a:r>
              <a:rPr lang="en-US" sz="1200" b="0"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nhận</a:t>
            </a:r>
            <a:r>
              <a:rPr lang="en-US" sz="1200" b="0" cap="none" spc="0" baseline="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1200" b="0" cap="none" spc="0" baseline="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hỗ</a:t>
            </a:r>
            <a:r>
              <a:rPr lang="en-US" sz="1200" b="0" cap="none" spc="0" baseline="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1200" b="0" cap="none" spc="0" baseline="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trợ</a:t>
            </a:r>
            <a:r>
              <a:rPr lang="en-US" sz="1200" b="0" cap="none" spc="0" baseline="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1200" b="0" cap="none" spc="0" baseline="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giáo</a:t>
            </a:r>
            <a:r>
              <a:rPr lang="en-US" sz="1200" b="0" cap="none" spc="0" baseline="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1200" b="0" cap="none" spc="0" baseline="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án</a:t>
            </a:r>
            <a:r>
              <a:rPr lang="en-US" sz="1200" b="0" cap="none" spc="0" baseline="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SKKN</a:t>
            </a:r>
            <a:endParaRPr lang="en-US" sz="12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192A3E04-6AB3-4B82-8F0D-7AC170510C8B}" type="slidenum">
              <a:rPr lang="en-US" smtClean="0"/>
              <a:t>9</a:t>
            </a:fld>
            <a:endParaRPr lang="en-US"/>
          </a:p>
        </p:txBody>
      </p:sp>
    </p:spTree>
    <p:extLst>
      <p:ext uri="{BB962C8B-B14F-4D97-AF65-F5344CB8AC3E}">
        <p14:creationId xmlns:p14="http://schemas.microsoft.com/office/powerpoint/2010/main" val="2745483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6F492F0-76BC-4C66-8300-4AB7956CFA08}" type="datetimeFigureOut">
              <a:rPr lang="en-US" smtClean="0"/>
              <a:t>16/10/2025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DCF678-6291-437B-97BD-AA0AC1061D3B}" type="slidenum">
              <a:rPr lang="en-US" smtClean="0"/>
              <a:t>‹#›</a:t>
            </a:fld>
            <a:endParaRPr lang="en-US"/>
          </a:p>
        </p:txBody>
      </p:sp>
    </p:spTree>
    <p:extLst>
      <p:ext uri="{BB962C8B-B14F-4D97-AF65-F5344CB8AC3E}">
        <p14:creationId xmlns:p14="http://schemas.microsoft.com/office/powerpoint/2010/main" val="1815433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F492F0-76BC-4C66-8300-4AB7956CFA08}" type="datetimeFigureOut">
              <a:rPr lang="en-US" smtClean="0"/>
              <a:t>16/10/2025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DCF678-6291-437B-97BD-AA0AC1061D3B}" type="slidenum">
              <a:rPr lang="en-US" smtClean="0"/>
              <a:t>‹#›</a:t>
            </a:fld>
            <a:endParaRPr lang="en-US"/>
          </a:p>
        </p:txBody>
      </p:sp>
    </p:spTree>
    <p:extLst>
      <p:ext uri="{BB962C8B-B14F-4D97-AF65-F5344CB8AC3E}">
        <p14:creationId xmlns:p14="http://schemas.microsoft.com/office/powerpoint/2010/main" val="1979818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F492F0-76BC-4C66-8300-4AB7956CFA08}" type="datetimeFigureOut">
              <a:rPr lang="en-US" smtClean="0"/>
              <a:t>16/10/2025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DCF678-6291-437B-97BD-AA0AC1061D3B}" type="slidenum">
              <a:rPr lang="en-US" smtClean="0"/>
              <a:t>‹#›</a:t>
            </a:fld>
            <a:endParaRPr lang="en-US"/>
          </a:p>
        </p:txBody>
      </p:sp>
    </p:spTree>
    <p:extLst>
      <p:ext uri="{BB962C8B-B14F-4D97-AF65-F5344CB8AC3E}">
        <p14:creationId xmlns:p14="http://schemas.microsoft.com/office/powerpoint/2010/main" val="11626720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214"/>
        <p:cNvGrpSpPr/>
        <p:nvPr/>
      </p:nvGrpSpPr>
      <p:grpSpPr>
        <a:xfrm>
          <a:off x="0" y="0"/>
          <a:ext cx="0" cy="0"/>
          <a:chOff x="0" y="0"/>
          <a:chExt cx="0" cy="0"/>
        </a:xfrm>
      </p:grpSpPr>
      <p:sp>
        <p:nvSpPr>
          <p:cNvPr id="215" name="Google Shape;215;p29"/>
          <p:cNvSpPr txBox="1">
            <a:spLocks noGrp="1"/>
          </p:cNvSpPr>
          <p:nvPr>
            <p:ph type="title"/>
          </p:nvPr>
        </p:nvSpPr>
        <p:spPr>
          <a:xfrm>
            <a:off x="960000" y="720000"/>
            <a:ext cx="10272000" cy="846000"/>
          </a:xfrm>
          <a:prstGeom prst="rect">
            <a:avLst/>
          </a:prstGeom>
          <a:solidFill>
            <a:schemeClr val="lt2"/>
          </a:solid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defRPr/>
            </a:lvl1pPr>
            <a:lvl2pPr lvl="1" algn="ctr">
              <a:lnSpc>
                <a:spcPct val="100000"/>
              </a:lnSpc>
              <a:spcBef>
                <a:spcPts val="0"/>
              </a:spcBef>
              <a:spcAft>
                <a:spcPts val="0"/>
              </a:spcAft>
              <a:buSzPts val="3000"/>
              <a:buNone/>
              <a:defRPr/>
            </a:lvl2pPr>
            <a:lvl3pPr lvl="2" algn="ctr">
              <a:lnSpc>
                <a:spcPct val="100000"/>
              </a:lnSpc>
              <a:spcBef>
                <a:spcPts val="0"/>
              </a:spcBef>
              <a:spcAft>
                <a:spcPts val="0"/>
              </a:spcAft>
              <a:buSzPts val="3000"/>
              <a:buNone/>
              <a:defRPr/>
            </a:lvl3pPr>
            <a:lvl4pPr lvl="3" algn="ctr">
              <a:lnSpc>
                <a:spcPct val="100000"/>
              </a:lnSpc>
              <a:spcBef>
                <a:spcPts val="0"/>
              </a:spcBef>
              <a:spcAft>
                <a:spcPts val="0"/>
              </a:spcAft>
              <a:buSzPts val="3000"/>
              <a:buNone/>
              <a:defRPr/>
            </a:lvl4pPr>
            <a:lvl5pPr lvl="4" algn="ctr">
              <a:lnSpc>
                <a:spcPct val="100000"/>
              </a:lnSpc>
              <a:spcBef>
                <a:spcPts val="0"/>
              </a:spcBef>
              <a:spcAft>
                <a:spcPts val="0"/>
              </a:spcAft>
              <a:buSzPts val="3000"/>
              <a:buNone/>
              <a:defRPr/>
            </a:lvl5pPr>
            <a:lvl6pPr lvl="5" algn="ctr">
              <a:lnSpc>
                <a:spcPct val="100000"/>
              </a:lnSpc>
              <a:spcBef>
                <a:spcPts val="0"/>
              </a:spcBef>
              <a:spcAft>
                <a:spcPts val="0"/>
              </a:spcAft>
              <a:buSzPts val="3000"/>
              <a:buNone/>
              <a:defRPr/>
            </a:lvl6pPr>
            <a:lvl7pPr lvl="6" algn="ctr">
              <a:lnSpc>
                <a:spcPct val="100000"/>
              </a:lnSpc>
              <a:spcBef>
                <a:spcPts val="0"/>
              </a:spcBef>
              <a:spcAft>
                <a:spcPts val="0"/>
              </a:spcAft>
              <a:buSzPts val="3000"/>
              <a:buNone/>
              <a:defRPr/>
            </a:lvl7pPr>
            <a:lvl8pPr lvl="7" algn="ctr">
              <a:lnSpc>
                <a:spcPct val="100000"/>
              </a:lnSpc>
              <a:spcBef>
                <a:spcPts val="0"/>
              </a:spcBef>
              <a:spcAft>
                <a:spcPts val="0"/>
              </a:spcAft>
              <a:buSzPts val="3000"/>
              <a:buNone/>
              <a:defRPr/>
            </a:lvl8pPr>
            <a:lvl9pPr lvl="8" algn="ctr">
              <a:lnSpc>
                <a:spcPct val="100000"/>
              </a:lnSpc>
              <a:spcBef>
                <a:spcPts val="0"/>
              </a:spcBef>
              <a:spcAft>
                <a:spcPts val="0"/>
              </a:spcAft>
              <a:buSzPts val="3000"/>
              <a:buNone/>
              <a:defRPr/>
            </a:lvl9pPr>
          </a:lstStyle>
          <a:p>
            <a:endParaRPr/>
          </a:p>
        </p:txBody>
      </p:sp>
      <p:sp>
        <p:nvSpPr>
          <p:cNvPr id="216" name="Google Shape;216;p29"/>
          <p:cNvSpPr/>
          <p:nvPr/>
        </p:nvSpPr>
        <p:spPr>
          <a:xfrm>
            <a:off x="206944" y="1387305"/>
            <a:ext cx="328619" cy="308425"/>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17" name="Google Shape;217;p29"/>
          <p:cNvSpPr/>
          <p:nvPr/>
        </p:nvSpPr>
        <p:spPr>
          <a:xfrm>
            <a:off x="273704" y="1451549"/>
            <a:ext cx="195179" cy="180137"/>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18" name="Google Shape;218;p29"/>
          <p:cNvSpPr/>
          <p:nvPr/>
        </p:nvSpPr>
        <p:spPr>
          <a:xfrm>
            <a:off x="11081296" y="5664636"/>
            <a:ext cx="1274496" cy="1641877"/>
          </a:xfrm>
          <a:custGeom>
            <a:avLst/>
            <a:gdLst/>
            <a:ahLst/>
            <a:cxnLst/>
            <a:rect l="l" t="t" r="r" b="b"/>
            <a:pathLst>
              <a:path w="31977" h="41198" extrusionOk="0">
                <a:moveTo>
                  <a:pt x="15957" y="19009"/>
                </a:moveTo>
                <a:lnTo>
                  <a:pt x="15957" y="19009"/>
                </a:lnTo>
                <a:cubicBezTo>
                  <a:pt x="16337" y="19095"/>
                  <a:pt x="16702" y="19216"/>
                  <a:pt x="17050" y="19370"/>
                </a:cubicBezTo>
                <a:lnTo>
                  <a:pt x="17050" y="19370"/>
                </a:lnTo>
                <a:cubicBezTo>
                  <a:pt x="16669" y="19299"/>
                  <a:pt x="16303" y="19175"/>
                  <a:pt x="15957" y="19009"/>
                </a:cubicBezTo>
                <a:close/>
                <a:moveTo>
                  <a:pt x="17053" y="19370"/>
                </a:moveTo>
                <a:lnTo>
                  <a:pt x="17053" y="19370"/>
                </a:lnTo>
                <a:cubicBezTo>
                  <a:pt x="17312" y="19418"/>
                  <a:pt x="17577" y="19443"/>
                  <a:pt x="17846" y="19443"/>
                </a:cubicBezTo>
                <a:lnTo>
                  <a:pt x="17861" y="19443"/>
                </a:lnTo>
                <a:lnTo>
                  <a:pt x="17850" y="19793"/>
                </a:lnTo>
                <a:cubicBezTo>
                  <a:pt x="17599" y="19633"/>
                  <a:pt x="17333" y="19492"/>
                  <a:pt x="17053" y="19370"/>
                </a:cubicBezTo>
                <a:close/>
                <a:moveTo>
                  <a:pt x="26931" y="0"/>
                </a:moveTo>
                <a:cubicBezTo>
                  <a:pt x="24148" y="0"/>
                  <a:pt x="21891" y="2614"/>
                  <a:pt x="21891" y="5835"/>
                </a:cubicBezTo>
                <a:cubicBezTo>
                  <a:pt x="21891" y="6816"/>
                  <a:pt x="22101" y="7741"/>
                  <a:pt x="22470" y="8552"/>
                </a:cubicBezTo>
                <a:cubicBezTo>
                  <a:pt x="21729" y="8737"/>
                  <a:pt x="21109" y="9017"/>
                  <a:pt x="20677" y="9355"/>
                </a:cubicBezTo>
                <a:cubicBezTo>
                  <a:pt x="19880" y="8698"/>
                  <a:pt x="18900" y="8310"/>
                  <a:pt x="17843" y="8310"/>
                </a:cubicBezTo>
                <a:cubicBezTo>
                  <a:pt x="15161" y="8310"/>
                  <a:pt x="12987" y="10802"/>
                  <a:pt x="12987" y="13878"/>
                </a:cubicBezTo>
                <a:cubicBezTo>
                  <a:pt x="12987" y="16182"/>
                  <a:pt x="14210" y="18162"/>
                  <a:pt x="15953" y="19008"/>
                </a:cubicBezTo>
                <a:lnTo>
                  <a:pt x="15953" y="19008"/>
                </a:lnTo>
                <a:cubicBezTo>
                  <a:pt x="15498" y="18904"/>
                  <a:pt x="15025" y="18848"/>
                  <a:pt x="14536" y="18848"/>
                </a:cubicBezTo>
                <a:cubicBezTo>
                  <a:pt x="12983" y="18848"/>
                  <a:pt x="11569" y="19407"/>
                  <a:pt x="10507" y="20321"/>
                </a:cubicBezTo>
                <a:cubicBezTo>
                  <a:pt x="9600" y="19517"/>
                  <a:pt x="8415" y="19030"/>
                  <a:pt x="7114" y="19030"/>
                </a:cubicBezTo>
                <a:cubicBezTo>
                  <a:pt x="4261" y="19030"/>
                  <a:pt x="1948" y="21383"/>
                  <a:pt x="1948" y="24283"/>
                </a:cubicBezTo>
                <a:cubicBezTo>
                  <a:pt x="1948" y="24664"/>
                  <a:pt x="1988" y="25036"/>
                  <a:pt x="2064" y="25393"/>
                </a:cubicBezTo>
                <a:cubicBezTo>
                  <a:pt x="878" y="25708"/>
                  <a:pt x="0" y="26837"/>
                  <a:pt x="0" y="28183"/>
                </a:cubicBezTo>
                <a:cubicBezTo>
                  <a:pt x="0" y="29335"/>
                  <a:pt x="645" y="30330"/>
                  <a:pt x="1573" y="30789"/>
                </a:cubicBezTo>
                <a:lnTo>
                  <a:pt x="1573" y="41197"/>
                </a:lnTo>
                <a:lnTo>
                  <a:pt x="29541" y="41197"/>
                </a:lnTo>
                <a:lnTo>
                  <a:pt x="27905" y="11960"/>
                </a:lnTo>
                <a:lnTo>
                  <a:pt x="27884" y="11570"/>
                </a:lnTo>
                <a:cubicBezTo>
                  <a:pt x="28207" y="11499"/>
                  <a:pt x="28519" y="11391"/>
                  <a:pt x="28819" y="11252"/>
                </a:cubicBezTo>
                <a:cubicBezTo>
                  <a:pt x="30669" y="10387"/>
                  <a:pt x="31976" y="8290"/>
                  <a:pt x="31973" y="5835"/>
                </a:cubicBezTo>
                <a:cubicBezTo>
                  <a:pt x="31973" y="2611"/>
                  <a:pt x="29716" y="0"/>
                  <a:pt x="26931" y="0"/>
                </a:cubicBezTo>
                <a:close/>
              </a:path>
            </a:pathLst>
          </a:custGeom>
          <a:solidFill>
            <a:srgbClr val="FFFFFF">
              <a:alpha val="49019"/>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19" name="Google Shape;219;p29"/>
          <p:cNvSpPr/>
          <p:nvPr/>
        </p:nvSpPr>
        <p:spPr>
          <a:xfrm>
            <a:off x="237883" y="1966410"/>
            <a:ext cx="678799" cy="346844"/>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20" name="Google Shape;220;p29"/>
          <p:cNvSpPr/>
          <p:nvPr/>
        </p:nvSpPr>
        <p:spPr>
          <a:xfrm rot="-173684">
            <a:off x="2518799" y="6738080"/>
            <a:ext cx="114223" cy="133969"/>
          </a:xfrm>
          <a:custGeom>
            <a:avLst/>
            <a:gdLst/>
            <a:ahLst/>
            <a:cxnLst/>
            <a:rect l="l" t="t" r="r" b="b"/>
            <a:pathLst>
              <a:path w="1555" h="1824" extrusionOk="0">
                <a:moveTo>
                  <a:pt x="370" y="0"/>
                </a:moveTo>
                <a:cubicBezTo>
                  <a:pt x="222" y="0"/>
                  <a:pt x="89" y="146"/>
                  <a:pt x="47" y="310"/>
                </a:cubicBezTo>
                <a:cubicBezTo>
                  <a:pt x="0" y="490"/>
                  <a:pt x="38" y="680"/>
                  <a:pt x="92" y="854"/>
                </a:cubicBezTo>
                <a:cubicBezTo>
                  <a:pt x="208" y="1221"/>
                  <a:pt x="400" y="1557"/>
                  <a:pt x="648" y="1824"/>
                </a:cubicBezTo>
                <a:lnTo>
                  <a:pt x="1403" y="1414"/>
                </a:lnTo>
                <a:cubicBezTo>
                  <a:pt x="1480" y="1380"/>
                  <a:pt x="1506" y="1276"/>
                  <a:pt x="1516" y="1184"/>
                </a:cubicBezTo>
                <a:cubicBezTo>
                  <a:pt x="1554" y="875"/>
                  <a:pt x="1536" y="560"/>
                  <a:pt x="1467" y="260"/>
                </a:cubicBezTo>
                <a:cubicBezTo>
                  <a:pt x="1451" y="188"/>
                  <a:pt x="1430" y="113"/>
                  <a:pt x="1382" y="62"/>
                </a:cubicBezTo>
                <a:cubicBezTo>
                  <a:pt x="1355" y="33"/>
                  <a:pt x="1316" y="15"/>
                  <a:pt x="1279" y="15"/>
                </a:cubicBezTo>
                <a:cubicBezTo>
                  <a:pt x="1252" y="15"/>
                  <a:pt x="1225" y="24"/>
                  <a:pt x="1204" y="45"/>
                </a:cubicBezTo>
                <a:cubicBezTo>
                  <a:pt x="1169" y="82"/>
                  <a:pt x="1161" y="140"/>
                  <a:pt x="1155" y="193"/>
                </a:cubicBezTo>
                <a:lnTo>
                  <a:pt x="1059" y="1008"/>
                </a:lnTo>
                <a:cubicBezTo>
                  <a:pt x="971" y="745"/>
                  <a:pt x="853" y="497"/>
                  <a:pt x="710" y="268"/>
                </a:cubicBezTo>
                <a:cubicBezTo>
                  <a:pt x="633" y="147"/>
                  <a:pt x="535" y="21"/>
                  <a:pt x="405" y="3"/>
                </a:cubicBezTo>
                <a:cubicBezTo>
                  <a:pt x="394" y="1"/>
                  <a:pt x="382" y="0"/>
                  <a:pt x="370"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21" name="Google Shape;221;p29"/>
          <p:cNvSpPr/>
          <p:nvPr/>
        </p:nvSpPr>
        <p:spPr>
          <a:xfrm rot="-173684">
            <a:off x="-61855" y="6108767"/>
            <a:ext cx="6057899" cy="1836500"/>
          </a:xfrm>
          <a:custGeom>
            <a:avLst/>
            <a:gdLst/>
            <a:ahLst/>
            <a:cxnLst/>
            <a:rect l="l" t="t" r="r" b="b"/>
            <a:pathLst>
              <a:path w="82471" h="25004" extrusionOk="0">
                <a:moveTo>
                  <a:pt x="16498" y="0"/>
                </a:moveTo>
                <a:cubicBezTo>
                  <a:pt x="5420" y="0"/>
                  <a:pt x="1175" y="1891"/>
                  <a:pt x="1175" y="1891"/>
                </a:cubicBezTo>
                <a:lnTo>
                  <a:pt x="1" y="19569"/>
                </a:lnTo>
                <a:lnTo>
                  <a:pt x="81678" y="25004"/>
                </a:lnTo>
                <a:lnTo>
                  <a:pt x="82470" y="13098"/>
                </a:lnTo>
                <a:cubicBezTo>
                  <a:pt x="82470" y="13098"/>
                  <a:pt x="78100" y="9189"/>
                  <a:pt x="46378" y="3226"/>
                </a:cubicBezTo>
                <a:cubicBezTo>
                  <a:pt x="33247" y="757"/>
                  <a:pt x="23506" y="0"/>
                  <a:pt x="16498"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22" name="Google Shape;222;p29"/>
          <p:cNvSpPr/>
          <p:nvPr/>
        </p:nvSpPr>
        <p:spPr>
          <a:xfrm rot="-173684">
            <a:off x="1911791" y="6087765"/>
            <a:ext cx="123331" cy="136467"/>
          </a:xfrm>
          <a:custGeom>
            <a:avLst/>
            <a:gdLst/>
            <a:ahLst/>
            <a:cxnLst/>
            <a:rect l="l" t="t" r="r" b="b"/>
            <a:pathLst>
              <a:path w="1679" h="1858" extrusionOk="0">
                <a:moveTo>
                  <a:pt x="1221" y="1"/>
                </a:moveTo>
                <a:cubicBezTo>
                  <a:pt x="1183" y="1"/>
                  <a:pt x="1144" y="8"/>
                  <a:pt x="1107" y="23"/>
                </a:cubicBezTo>
                <a:cubicBezTo>
                  <a:pt x="967" y="81"/>
                  <a:pt x="891" y="229"/>
                  <a:pt x="837" y="370"/>
                </a:cubicBezTo>
                <a:cubicBezTo>
                  <a:pt x="736" y="633"/>
                  <a:pt x="669" y="908"/>
                  <a:pt x="638" y="1189"/>
                </a:cubicBezTo>
                <a:cubicBezTo>
                  <a:pt x="535" y="935"/>
                  <a:pt x="431" y="682"/>
                  <a:pt x="329" y="428"/>
                </a:cubicBezTo>
                <a:cubicBezTo>
                  <a:pt x="310" y="379"/>
                  <a:pt x="286" y="325"/>
                  <a:pt x="238" y="300"/>
                </a:cubicBezTo>
                <a:cubicBezTo>
                  <a:pt x="221" y="291"/>
                  <a:pt x="203" y="287"/>
                  <a:pt x="185" y="287"/>
                </a:cubicBezTo>
                <a:cubicBezTo>
                  <a:pt x="131" y="287"/>
                  <a:pt x="75" y="321"/>
                  <a:pt x="47" y="369"/>
                </a:cubicBezTo>
                <a:cubicBezTo>
                  <a:pt x="7" y="432"/>
                  <a:pt x="3" y="510"/>
                  <a:pt x="3" y="583"/>
                </a:cubicBezTo>
                <a:cubicBezTo>
                  <a:pt x="0" y="897"/>
                  <a:pt x="63" y="1207"/>
                  <a:pt x="180" y="1494"/>
                </a:cubicBezTo>
                <a:cubicBezTo>
                  <a:pt x="212" y="1578"/>
                  <a:pt x="267" y="1673"/>
                  <a:pt x="359" y="1683"/>
                </a:cubicBezTo>
                <a:lnTo>
                  <a:pt x="1293" y="1858"/>
                </a:lnTo>
                <a:cubicBezTo>
                  <a:pt x="1501" y="1526"/>
                  <a:pt x="1628" y="1145"/>
                  <a:pt x="1663" y="757"/>
                </a:cubicBezTo>
                <a:cubicBezTo>
                  <a:pt x="1679" y="571"/>
                  <a:pt x="1673" y="376"/>
                  <a:pt x="1578" y="216"/>
                </a:cubicBezTo>
                <a:cubicBezTo>
                  <a:pt x="1503" y="92"/>
                  <a:pt x="1361" y="1"/>
                  <a:pt x="1221"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23" name="Google Shape;223;p29"/>
          <p:cNvSpPr/>
          <p:nvPr/>
        </p:nvSpPr>
        <p:spPr>
          <a:xfrm rot="-173684">
            <a:off x="74129" y="6233071"/>
            <a:ext cx="131337" cy="140213"/>
          </a:xfrm>
          <a:custGeom>
            <a:avLst/>
            <a:gdLst/>
            <a:ahLst/>
            <a:cxnLst/>
            <a:rect l="l" t="t" r="r" b="b"/>
            <a:pathLst>
              <a:path w="1788" h="1909" extrusionOk="0">
                <a:moveTo>
                  <a:pt x="1116" y="1"/>
                </a:moveTo>
                <a:cubicBezTo>
                  <a:pt x="1033" y="1"/>
                  <a:pt x="952" y="26"/>
                  <a:pt x="890" y="84"/>
                </a:cubicBezTo>
                <a:cubicBezTo>
                  <a:pt x="779" y="186"/>
                  <a:pt x="760" y="352"/>
                  <a:pt x="759" y="503"/>
                </a:cubicBezTo>
                <a:cubicBezTo>
                  <a:pt x="756" y="786"/>
                  <a:pt x="791" y="1067"/>
                  <a:pt x="859" y="1341"/>
                </a:cubicBezTo>
                <a:lnTo>
                  <a:pt x="304" y="736"/>
                </a:lnTo>
                <a:cubicBezTo>
                  <a:pt x="266" y="698"/>
                  <a:pt x="224" y="656"/>
                  <a:pt x="172" y="649"/>
                </a:cubicBezTo>
                <a:cubicBezTo>
                  <a:pt x="167" y="648"/>
                  <a:pt x="163" y="648"/>
                  <a:pt x="159" y="648"/>
                </a:cubicBezTo>
                <a:cubicBezTo>
                  <a:pt x="89" y="648"/>
                  <a:pt x="30" y="712"/>
                  <a:pt x="16" y="782"/>
                </a:cubicBezTo>
                <a:cubicBezTo>
                  <a:pt x="1" y="854"/>
                  <a:pt x="23" y="927"/>
                  <a:pt x="50" y="998"/>
                </a:cubicBezTo>
                <a:cubicBezTo>
                  <a:pt x="158" y="1291"/>
                  <a:pt x="323" y="1561"/>
                  <a:pt x="534" y="1788"/>
                </a:cubicBezTo>
                <a:cubicBezTo>
                  <a:pt x="590" y="1848"/>
                  <a:pt x="661" y="1908"/>
                  <a:pt x="737" y="1908"/>
                </a:cubicBezTo>
                <a:cubicBezTo>
                  <a:pt x="748" y="1908"/>
                  <a:pt x="760" y="1907"/>
                  <a:pt x="772" y="1904"/>
                </a:cubicBezTo>
                <a:lnTo>
                  <a:pt x="1710" y="1737"/>
                </a:lnTo>
                <a:cubicBezTo>
                  <a:pt x="1788" y="1355"/>
                  <a:pt x="1774" y="952"/>
                  <a:pt x="1669" y="577"/>
                </a:cubicBezTo>
                <a:cubicBezTo>
                  <a:pt x="1620" y="396"/>
                  <a:pt x="1544" y="217"/>
                  <a:pt x="1400" y="100"/>
                </a:cubicBezTo>
                <a:cubicBezTo>
                  <a:pt x="1321" y="38"/>
                  <a:pt x="1217" y="1"/>
                  <a:pt x="1116"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24" name="Google Shape;224;p29"/>
          <p:cNvSpPr/>
          <p:nvPr/>
        </p:nvSpPr>
        <p:spPr>
          <a:xfrm rot="-173684">
            <a:off x="2072459" y="6121601"/>
            <a:ext cx="83371" cy="114947"/>
          </a:xfrm>
          <a:custGeom>
            <a:avLst/>
            <a:gdLst/>
            <a:ahLst/>
            <a:cxnLst/>
            <a:rect l="l" t="t" r="r" b="b"/>
            <a:pathLst>
              <a:path w="1135" h="1565" extrusionOk="0">
                <a:moveTo>
                  <a:pt x="232" y="0"/>
                </a:moveTo>
                <a:cubicBezTo>
                  <a:pt x="191" y="0"/>
                  <a:pt x="149" y="25"/>
                  <a:pt x="122" y="59"/>
                </a:cubicBezTo>
                <a:cubicBezTo>
                  <a:pt x="88" y="101"/>
                  <a:pt x="76" y="156"/>
                  <a:pt x="66" y="208"/>
                </a:cubicBezTo>
                <a:cubicBezTo>
                  <a:pt x="1" y="554"/>
                  <a:pt x="39" y="921"/>
                  <a:pt x="174" y="1246"/>
                </a:cubicBezTo>
                <a:lnTo>
                  <a:pt x="654" y="1565"/>
                </a:lnTo>
                <a:cubicBezTo>
                  <a:pt x="722" y="1452"/>
                  <a:pt x="787" y="1338"/>
                  <a:pt x="855" y="1225"/>
                </a:cubicBezTo>
                <a:cubicBezTo>
                  <a:pt x="940" y="1082"/>
                  <a:pt x="1024" y="935"/>
                  <a:pt x="1074" y="777"/>
                </a:cubicBezTo>
                <a:cubicBezTo>
                  <a:pt x="1123" y="618"/>
                  <a:pt x="1134" y="441"/>
                  <a:pt x="1075" y="286"/>
                </a:cubicBezTo>
                <a:cubicBezTo>
                  <a:pt x="1068" y="265"/>
                  <a:pt x="1057" y="244"/>
                  <a:pt x="1041" y="228"/>
                </a:cubicBezTo>
                <a:cubicBezTo>
                  <a:pt x="1019" y="206"/>
                  <a:pt x="991" y="197"/>
                  <a:pt x="961" y="197"/>
                </a:cubicBezTo>
                <a:cubicBezTo>
                  <a:pt x="912" y="197"/>
                  <a:pt x="858" y="220"/>
                  <a:pt x="817" y="249"/>
                </a:cubicBezTo>
                <a:cubicBezTo>
                  <a:pt x="659" y="362"/>
                  <a:pt x="554" y="537"/>
                  <a:pt x="481" y="717"/>
                </a:cubicBezTo>
                <a:cubicBezTo>
                  <a:pt x="450" y="532"/>
                  <a:pt x="412" y="348"/>
                  <a:pt x="368" y="166"/>
                </a:cubicBezTo>
                <a:cubicBezTo>
                  <a:pt x="351" y="101"/>
                  <a:pt x="327" y="26"/>
                  <a:pt x="263" y="5"/>
                </a:cubicBezTo>
                <a:cubicBezTo>
                  <a:pt x="253" y="2"/>
                  <a:pt x="243" y="0"/>
                  <a:pt x="232"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25" name="Google Shape;225;p29"/>
          <p:cNvSpPr/>
          <p:nvPr/>
        </p:nvSpPr>
        <p:spPr>
          <a:xfrm rot="-173684">
            <a:off x="1242175" y="6903313"/>
            <a:ext cx="227123" cy="113111"/>
          </a:xfrm>
          <a:custGeom>
            <a:avLst/>
            <a:gdLst/>
            <a:ahLst/>
            <a:cxnLst/>
            <a:rect l="l" t="t" r="r" b="b"/>
            <a:pathLst>
              <a:path w="3092" h="1540" extrusionOk="0">
                <a:moveTo>
                  <a:pt x="1210" y="1"/>
                </a:moveTo>
                <a:cubicBezTo>
                  <a:pt x="1208" y="1"/>
                  <a:pt x="1206" y="1"/>
                  <a:pt x="1204" y="1"/>
                </a:cubicBezTo>
                <a:cubicBezTo>
                  <a:pt x="861" y="1"/>
                  <a:pt x="496" y="78"/>
                  <a:pt x="244" y="313"/>
                </a:cubicBezTo>
                <a:cubicBezTo>
                  <a:pt x="103" y="447"/>
                  <a:pt x="1" y="648"/>
                  <a:pt x="56" y="835"/>
                </a:cubicBezTo>
                <a:cubicBezTo>
                  <a:pt x="191" y="1298"/>
                  <a:pt x="922" y="1539"/>
                  <a:pt x="1614" y="1539"/>
                </a:cubicBezTo>
                <a:cubicBezTo>
                  <a:pt x="2377" y="1539"/>
                  <a:pt x="3092" y="1245"/>
                  <a:pt x="2903" y="630"/>
                </a:cubicBezTo>
                <a:cubicBezTo>
                  <a:pt x="2887" y="579"/>
                  <a:pt x="2841" y="543"/>
                  <a:pt x="2797" y="510"/>
                </a:cubicBezTo>
                <a:cubicBezTo>
                  <a:pt x="2339" y="181"/>
                  <a:pt x="1775" y="1"/>
                  <a:pt x="1210"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26" name="Google Shape;226;p29"/>
          <p:cNvSpPr/>
          <p:nvPr/>
        </p:nvSpPr>
        <p:spPr>
          <a:xfrm rot="-173684">
            <a:off x="2295850" y="6311228"/>
            <a:ext cx="319015" cy="126331"/>
          </a:xfrm>
          <a:custGeom>
            <a:avLst/>
            <a:gdLst/>
            <a:ahLst/>
            <a:cxnLst/>
            <a:rect l="l" t="t" r="r" b="b"/>
            <a:pathLst>
              <a:path w="4343" h="1720" extrusionOk="0">
                <a:moveTo>
                  <a:pt x="1516" y="1"/>
                </a:moveTo>
                <a:cubicBezTo>
                  <a:pt x="1498" y="1"/>
                  <a:pt x="1480" y="1"/>
                  <a:pt x="1463" y="1"/>
                </a:cubicBezTo>
                <a:cubicBezTo>
                  <a:pt x="1137" y="4"/>
                  <a:pt x="798" y="22"/>
                  <a:pt x="510" y="176"/>
                </a:cubicBezTo>
                <a:cubicBezTo>
                  <a:pt x="222" y="328"/>
                  <a:pt x="0" y="649"/>
                  <a:pt x="60" y="971"/>
                </a:cubicBezTo>
                <a:cubicBezTo>
                  <a:pt x="109" y="1232"/>
                  <a:pt x="335" y="1432"/>
                  <a:pt x="583" y="1528"/>
                </a:cubicBezTo>
                <a:cubicBezTo>
                  <a:pt x="898" y="1648"/>
                  <a:pt x="1364" y="1720"/>
                  <a:pt x="1839" y="1720"/>
                </a:cubicBezTo>
                <a:cubicBezTo>
                  <a:pt x="2420" y="1720"/>
                  <a:pt x="3014" y="1612"/>
                  <a:pt x="3357" y="1349"/>
                </a:cubicBezTo>
                <a:cubicBezTo>
                  <a:pt x="4342" y="597"/>
                  <a:pt x="3138" y="87"/>
                  <a:pt x="2411" y="33"/>
                </a:cubicBezTo>
                <a:cubicBezTo>
                  <a:pt x="2114" y="12"/>
                  <a:pt x="1814" y="1"/>
                  <a:pt x="1516"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27" name="Google Shape;227;p29"/>
          <p:cNvSpPr/>
          <p:nvPr/>
        </p:nvSpPr>
        <p:spPr>
          <a:xfrm rot="-173684">
            <a:off x="1745302" y="6626502"/>
            <a:ext cx="319969" cy="99303"/>
          </a:xfrm>
          <a:custGeom>
            <a:avLst/>
            <a:gdLst/>
            <a:ahLst/>
            <a:cxnLst/>
            <a:rect l="l" t="t" r="r" b="b"/>
            <a:pathLst>
              <a:path w="4356" h="1352" extrusionOk="0">
                <a:moveTo>
                  <a:pt x="2191" y="0"/>
                </a:moveTo>
                <a:cubicBezTo>
                  <a:pt x="1776" y="0"/>
                  <a:pt x="1366" y="46"/>
                  <a:pt x="1020" y="108"/>
                </a:cubicBezTo>
                <a:cubicBezTo>
                  <a:pt x="941" y="122"/>
                  <a:pt x="862" y="139"/>
                  <a:pt x="796" y="183"/>
                </a:cubicBezTo>
                <a:cubicBezTo>
                  <a:pt x="1" y="719"/>
                  <a:pt x="1673" y="1278"/>
                  <a:pt x="1981" y="1307"/>
                </a:cubicBezTo>
                <a:cubicBezTo>
                  <a:pt x="2226" y="1329"/>
                  <a:pt x="2509" y="1351"/>
                  <a:pt x="2794" y="1351"/>
                </a:cubicBezTo>
                <a:cubicBezTo>
                  <a:pt x="3150" y="1351"/>
                  <a:pt x="3509" y="1316"/>
                  <a:pt x="3801" y="1200"/>
                </a:cubicBezTo>
                <a:cubicBezTo>
                  <a:pt x="4355" y="980"/>
                  <a:pt x="4254" y="605"/>
                  <a:pt x="3751" y="324"/>
                </a:cubicBezTo>
                <a:cubicBezTo>
                  <a:pt x="3321" y="84"/>
                  <a:pt x="2751" y="0"/>
                  <a:pt x="2191"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28" name="Google Shape;228;p29"/>
          <p:cNvSpPr/>
          <p:nvPr/>
        </p:nvSpPr>
        <p:spPr>
          <a:xfrm rot="-173684">
            <a:off x="2036596" y="6721146"/>
            <a:ext cx="367641" cy="169372"/>
          </a:xfrm>
          <a:custGeom>
            <a:avLst/>
            <a:gdLst/>
            <a:ahLst/>
            <a:cxnLst/>
            <a:rect l="l" t="t" r="r" b="b"/>
            <a:pathLst>
              <a:path w="5005" h="2306" extrusionOk="0">
                <a:moveTo>
                  <a:pt x="2169" y="0"/>
                </a:moveTo>
                <a:cubicBezTo>
                  <a:pt x="1531" y="0"/>
                  <a:pt x="894" y="207"/>
                  <a:pt x="376" y="581"/>
                </a:cubicBezTo>
                <a:cubicBezTo>
                  <a:pt x="194" y="713"/>
                  <a:pt x="14" y="891"/>
                  <a:pt x="7" y="1116"/>
                </a:cubicBezTo>
                <a:cubicBezTo>
                  <a:pt x="0" y="1333"/>
                  <a:pt x="161" y="1519"/>
                  <a:pt x="333" y="1651"/>
                </a:cubicBezTo>
                <a:cubicBezTo>
                  <a:pt x="1207" y="2306"/>
                  <a:pt x="2404" y="2035"/>
                  <a:pt x="3410" y="2210"/>
                </a:cubicBezTo>
                <a:cubicBezTo>
                  <a:pt x="3493" y="2224"/>
                  <a:pt x="3574" y="2231"/>
                  <a:pt x="3653" y="2231"/>
                </a:cubicBezTo>
                <a:cubicBezTo>
                  <a:pt x="4457" y="2231"/>
                  <a:pt x="5005" y="1510"/>
                  <a:pt x="4221" y="795"/>
                </a:cubicBezTo>
                <a:cubicBezTo>
                  <a:pt x="3707" y="327"/>
                  <a:pt x="3029" y="43"/>
                  <a:pt x="2336" y="5"/>
                </a:cubicBezTo>
                <a:cubicBezTo>
                  <a:pt x="2281" y="2"/>
                  <a:pt x="2225" y="0"/>
                  <a:pt x="2169"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29" name="Google Shape;229;p29"/>
          <p:cNvSpPr/>
          <p:nvPr/>
        </p:nvSpPr>
        <p:spPr>
          <a:xfrm rot="-173684">
            <a:off x="3556669" y="6913732"/>
            <a:ext cx="45689" cy="79251"/>
          </a:xfrm>
          <a:custGeom>
            <a:avLst/>
            <a:gdLst/>
            <a:ahLst/>
            <a:cxnLst/>
            <a:rect l="l" t="t" r="r" b="b"/>
            <a:pathLst>
              <a:path w="622" h="1079" extrusionOk="0">
                <a:moveTo>
                  <a:pt x="174" y="1"/>
                </a:moveTo>
                <a:cubicBezTo>
                  <a:pt x="157" y="1"/>
                  <a:pt x="139" y="3"/>
                  <a:pt x="122" y="9"/>
                </a:cubicBezTo>
                <a:cubicBezTo>
                  <a:pt x="43" y="38"/>
                  <a:pt x="1" y="125"/>
                  <a:pt x="29" y="207"/>
                </a:cubicBezTo>
                <a:lnTo>
                  <a:pt x="302" y="976"/>
                </a:lnTo>
                <a:cubicBezTo>
                  <a:pt x="323" y="1035"/>
                  <a:pt x="378" y="1075"/>
                  <a:pt x="438" y="1078"/>
                </a:cubicBezTo>
                <a:cubicBezTo>
                  <a:pt x="443" y="1078"/>
                  <a:pt x="447" y="1079"/>
                  <a:pt x="452" y="1079"/>
                </a:cubicBezTo>
                <a:cubicBezTo>
                  <a:pt x="469" y="1079"/>
                  <a:pt x="485" y="1075"/>
                  <a:pt x="499" y="1069"/>
                </a:cubicBezTo>
                <a:cubicBezTo>
                  <a:pt x="580" y="1041"/>
                  <a:pt x="622" y="954"/>
                  <a:pt x="594" y="872"/>
                </a:cubicBezTo>
                <a:lnTo>
                  <a:pt x="320" y="102"/>
                </a:lnTo>
                <a:cubicBezTo>
                  <a:pt x="298" y="40"/>
                  <a:pt x="237" y="1"/>
                  <a:pt x="174"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30" name="Google Shape;230;p29"/>
          <p:cNvSpPr/>
          <p:nvPr/>
        </p:nvSpPr>
        <p:spPr>
          <a:xfrm rot="-173684">
            <a:off x="3613281" y="6881938"/>
            <a:ext cx="32835" cy="98788"/>
          </a:xfrm>
          <a:custGeom>
            <a:avLst/>
            <a:gdLst/>
            <a:ahLst/>
            <a:cxnLst/>
            <a:rect l="l" t="t" r="r" b="b"/>
            <a:pathLst>
              <a:path w="447" h="1345" extrusionOk="0">
                <a:moveTo>
                  <a:pt x="284" y="0"/>
                </a:moveTo>
                <a:cubicBezTo>
                  <a:pt x="203" y="0"/>
                  <a:pt x="137" y="58"/>
                  <a:pt x="129" y="138"/>
                </a:cubicBezTo>
                <a:lnTo>
                  <a:pt x="11" y="1172"/>
                </a:lnTo>
                <a:cubicBezTo>
                  <a:pt x="1" y="1257"/>
                  <a:pt x="61" y="1335"/>
                  <a:pt x="147" y="1345"/>
                </a:cubicBezTo>
                <a:lnTo>
                  <a:pt x="155" y="1345"/>
                </a:lnTo>
                <a:cubicBezTo>
                  <a:pt x="157" y="1345"/>
                  <a:pt x="160" y="1345"/>
                  <a:pt x="163" y="1345"/>
                </a:cubicBezTo>
                <a:cubicBezTo>
                  <a:pt x="240" y="1345"/>
                  <a:pt x="307" y="1287"/>
                  <a:pt x="318" y="1208"/>
                </a:cubicBezTo>
                <a:lnTo>
                  <a:pt x="435" y="173"/>
                </a:lnTo>
                <a:cubicBezTo>
                  <a:pt x="447" y="88"/>
                  <a:pt x="385" y="11"/>
                  <a:pt x="300" y="1"/>
                </a:cubicBezTo>
                <a:cubicBezTo>
                  <a:pt x="294" y="0"/>
                  <a:pt x="289" y="0"/>
                  <a:pt x="284"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31" name="Google Shape;231;p29"/>
          <p:cNvSpPr/>
          <p:nvPr/>
        </p:nvSpPr>
        <p:spPr>
          <a:xfrm rot="-173684">
            <a:off x="1144429" y="6590924"/>
            <a:ext cx="45763" cy="79251"/>
          </a:xfrm>
          <a:custGeom>
            <a:avLst/>
            <a:gdLst/>
            <a:ahLst/>
            <a:cxnLst/>
            <a:rect l="l" t="t" r="r" b="b"/>
            <a:pathLst>
              <a:path w="623" h="1079" extrusionOk="0">
                <a:moveTo>
                  <a:pt x="174" y="0"/>
                </a:moveTo>
                <a:cubicBezTo>
                  <a:pt x="157" y="0"/>
                  <a:pt x="139" y="3"/>
                  <a:pt x="122" y="9"/>
                </a:cubicBezTo>
                <a:cubicBezTo>
                  <a:pt x="43" y="37"/>
                  <a:pt x="1" y="125"/>
                  <a:pt x="29" y="207"/>
                </a:cubicBezTo>
                <a:lnTo>
                  <a:pt x="303" y="976"/>
                </a:lnTo>
                <a:cubicBezTo>
                  <a:pt x="324" y="1035"/>
                  <a:pt x="378" y="1075"/>
                  <a:pt x="439" y="1078"/>
                </a:cubicBezTo>
                <a:cubicBezTo>
                  <a:pt x="444" y="1078"/>
                  <a:pt x="449" y="1079"/>
                  <a:pt x="454" y="1079"/>
                </a:cubicBezTo>
                <a:cubicBezTo>
                  <a:pt x="470" y="1079"/>
                  <a:pt x="486" y="1075"/>
                  <a:pt x="501" y="1068"/>
                </a:cubicBezTo>
                <a:cubicBezTo>
                  <a:pt x="580" y="1039"/>
                  <a:pt x="622" y="951"/>
                  <a:pt x="594" y="870"/>
                </a:cubicBezTo>
                <a:lnTo>
                  <a:pt x="320" y="102"/>
                </a:lnTo>
                <a:cubicBezTo>
                  <a:pt x="298" y="40"/>
                  <a:pt x="238" y="0"/>
                  <a:pt x="174"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32" name="Google Shape;232;p29"/>
          <p:cNvSpPr/>
          <p:nvPr/>
        </p:nvSpPr>
        <p:spPr>
          <a:xfrm rot="-173684">
            <a:off x="1201041" y="6559059"/>
            <a:ext cx="32835" cy="98861"/>
          </a:xfrm>
          <a:custGeom>
            <a:avLst/>
            <a:gdLst/>
            <a:ahLst/>
            <a:cxnLst/>
            <a:rect l="l" t="t" r="r" b="b"/>
            <a:pathLst>
              <a:path w="447" h="1346" extrusionOk="0">
                <a:moveTo>
                  <a:pt x="285" y="1"/>
                </a:moveTo>
                <a:cubicBezTo>
                  <a:pt x="204" y="1"/>
                  <a:pt x="138" y="59"/>
                  <a:pt x="129" y="138"/>
                </a:cubicBezTo>
                <a:lnTo>
                  <a:pt x="12" y="1173"/>
                </a:lnTo>
                <a:cubicBezTo>
                  <a:pt x="1" y="1258"/>
                  <a:pt x="63" y="1335"/>
                  <a:pt x="148" y="1345"/>
                </a:cubicBezTo>
                <a:lnTo>
                  <a:pt x="155" y="1345"/>
                </a:lnTo>
                <a:cubicBezTo>
                  <a:pt x="157" y="1345"/>
                  <a:pt x="160" y="1345"/>
                  <a:pt x="163" y="1345"/>
                </a:cubicBezTo>
                <a:cubicBezTo>
                  <a:pt x="240" y="1345"/>
                  <a:pt x="307" y="1287"/>
                  <a:pt x="318" y="1208"/>
                </a:cubicBezTo>
                <a:lnTo>
                  <a:pt x="437" y="174"/>
                </a:lnTo>
                <a:cubicBezTo>
                  <a:pt x="447" y="89"/>
                  <a:pt x="386" y="11"/>
                  <a:pt x="301" y="2"/>
                </a:cubicBezTo>
                <a:cubicBezTo>
                  <a:pt x="296" y="1"/>
                  <a:pt x="290" y="1"/>
                  <a:pt x="285"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33" name="Google Shape;233;p29"/>
          <p:cNvSpPr/>
          <p:nvPr/>
        </p:nvSpPr>
        <p:spPr>
          <a:xfrm rot="-173684">
            <a:off x="1883708" y="7064442"/>
            <a:ext cx="45689" cy="79324"/>
          </a:xfrm>
          <a:custGeom>
            <a:avLst/>
            <a:gdLst/>
            <a:ahLst/>
            <a:cxnLst/>
            <a:rect l="l" t="t" r="r" b="b"/>
            <a:pathLst>
              <a:path w="622" h="1080" extrusionOk="0">
                <a:moveTo>
                  <a:pt x="173" y="1"/>
                </a:moveTo>
                <a:cubicBezTo>
                  <a:pt x="156" y="1"/>
                  <a:pt x="139" y="3"/>
                  <a:pt x="122" y="9"/>
                </a:cubicBezTo>
                <a:cubicBezTo>
                  <a:pt x="43" y="38"/>
                  <a:pt x="0" y="127"/>
                  <a:pt x="28" y="207"/>
                </a:cubicBezTo>
                <a:lnTo>
                  <a:pt x="302" y="976"/>
                </a:lnTo>
                <a:cubicBezTo>
                  <a:pt x="323" y="1037"/>
                  <a:pt x="377" y="1075"/>
                  <a:pt x="438" y="1079"/>
                </a:cubicBezTo>
                <a:cubicBezTo>
                  <a:pt x="441" y="1080"/>
                  <a:pt x="443" y="1080"/>
                  <a:pt x="446" y="1080"/>
                </a:cubicBezTo>
                <a:cubicBezTo>
                  <a:pt x="464" y="1080"/>
                  <a:pt x="483" y="1076"/>
                  <a:pt x="500" y="1071"/>
                </a:cubicBezTo>
                <a:cubicBezTo>
                  <a:pt x="579" y="1043"/>
                  <a:pt x="621" y="954"/>
                  <a:pt x="593" y="873"/>
                </a:cubicBezTo>
                <a:lnTo>
                  <a:pt x="319" y="104"/>
                </a:lnTo>
                <a:cubicBezTo>
                  <a:pt x="297" y="40"/>
                  <a:pt x="238" y="1"/>
                  <a:pt x="173"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34" name="Google Shape;234;p29"/>
          <p:cNvSpPr/>
          <p:nvPr/>
        </p:nvSpPr>
        <p:spPr>
          <a:xfrm rot="-173684">
            <a:off x="1940250" y="7032722"/>
            <a:ext cx="32908" cy="98788"/>
          </a:xfrm>
          <a:custGeom>
            <a:avLst/>
            <a:gdLst/>
            <a:ahLst/>
            <a:cxnLst/>
            <a:rect l="l" t="t" r="r" b="b"/>
            <a:pathLst>
              <a:path w="448" h="1345" extrusionOk="0">
                <a:moveTo>
                  <a:pt x="285" y="1"/>
                </a:moveTo>
                <a:cubicBezTo>
                  <a:pt x="203" y="1"/>
                  <a:pt x="137" y="58"/>
                  <a:pt x="129" y="137"/>
                </a:cubicBezTo>
                <a:lnTo>
                  <a:pt x="11" y="1173"/>
                </a:lnTo>
                <a:cubicBezTo>
                  <a:pt x="1" y="1258"/>
                  <a:pt x="63" y="1335"/>
                  <a:pt x="148" y="1344"/>
                </a:cubicBezTo>
                <a:lnTo>
                  <a:pt x="155" y="1344"/>
                </a:lnTo>
                <a:cubicBezTo>
                  <a:pt x="158" y="1344"/>
                  <a:pt x="162" y="1344"/>
                  <a:pt x="165" y="1344"/>
                </a:cubicBezTo>
                <a:cubicBezTo>
                  <a:pt x="242" y="1344"/>
                  <a:pt x="309" y="1285"/>
                  <a:pt x="319" y="1208"/>
                </a:cubicBezTo>
                <a:lnTo>
                  <a:pt x="437" y="172"/>
                </a:lnTo>
                <a:cubicBezTo>
                  <a:pt x="447" y="87"/>
                  <a:pt x="385" y="10"/>
                  <a:pt x="302" y="1"/>
                </a:cubicBezTo>
                <a:cubicBezTo>
                  <a:pt x="296" y="1"/>
                  <a:pt x="290" y="1"/>
                  <a:pt x="285"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35" name="Google Shape;235;p29"/>
          <p:cNvSpPr/>
          <p:nvPr/>
        </p:nvSpPr>
        <p:spPr>
          <a:xfrm rot="-173684">
            <a:off x="1649525" y="6689085"/>
            <a:ext cx="45689" cy="79324"/>
          </a:xfrm>
          <a:custGeom>
            <a:avLst/>
            <a:gdLst/>
            <a:ahLst/>
            <a:cxnLst/>
            <a:rect l="l" t="t" r="r" b="b"/>
            <a:pathLst>
              <a:path w="622" h="1080" extrusionOk="0">
                <a:moveTo>
                  <a:pt x="174" y="1"/>
                </a:moveTo>
                <a:cubicBezTo>
                  <a:pt x="157" y="1"/>
                  <a:pt x="140" y="4"/>
                  <a:pt x="123" y="10"/>
                </a:cubicBezTo>
                <a:cubicBezTo>
                  <a:pt x="43" y="38"/>
                  <a:pt x="0" y="127"/>
                  <a:pt x="28" y="207"/>
                </a:cubicBezTo>
                <a:lnTo>
                  <a:pt x="302" y="976"/>
                </a:lnTo>
                <a:cubicBezTo>
                  <a:pt x="323" y="1037"/>
                  <a:pt x="378" y="1075"/>
                  <a:pt x="438" y="1079"/>
                </a:cubicBezTo>
                <a:cubicBezTo>
                  <a:pt x="441" y="1080"/>
                  <a:pt x="445" y="1080"/>
                  <a:pt x="448" y="1080"/>
                </a:cubicBezTo>
                <a:cubicBezTo>
                  <a:pt x="466" y="1080"/>
                  <a:pt x="483" y="1077"/>
                  <a:pt x="500" y="1070"/>
                </a:cubicBezTo>
                <a:cubicBezTo>
                  <a:pt x="579" y="1041"/>
                  <a:pt x="621" y="954"/>
                  <a:pt x="593" y="872"/>
                </a:cubicBezTo>
                <a:lnTo>
                  <a:pt x="321" y="104"/>
                </a:lnTo>
                <a:cubicBezTo>
                  <a:pt x="298" y="41"/>
                  <a:pt x="238" y="1"/>
                  <a:pt x="174"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36" name="Google Shape;236;p29"/>
          <p:cNvSpPr/>
          <p:nvPr/>
        </p:nvSpPr>
        <p:spPr>
          <a:xfrm rot="-173684">
            <a:off x="1706213" y="6657359"/>
            <a:ext cx="32835" cy="98788"/>
          </a:xfrm>
          <a:custGeom>
            <a:avLst/>
            <a:gdLst/>
            <a:ahLst/>
            <a:cxnLst/>
            <a:rect l="l" t="t" r="r" b="b"/>
            <a:pathLst>
              <a:path w="447" h="1345" extrusionOk="0">
                <a:moveTo>
                  <a:pt x="283" y="1"/>
                </a:moveTo>
                <a:cubicBezTo>
                  <a:pt x="203" y="1"/>
                  <a:pt x="137" y="58"/>
                  <a:pt x="129" y="137"/>
                </a:cubicBezTo>
                <a:lnTo>
                  <a:pt x="10" y="1173"/>
                </a:lnTo>
                <a:cubicBezTo>
                  <a:pt x="0" y="1258"/>
                  <a:pt x="61" y="1335"/>
                  <a:pt x="146" y="1344"/>
                </a:cubicBezTo>
                <a:lnTo>
                  <a:pt x="153" y="1344"/>
                </a:lnTo>
                <a:cubicBezTo>
                  <a:pt x="156" y="1344"/>
                  <a:pt x="160" y="1344"/>
                  <a:pt x="164" y="1344"/>
                </a:cubicBezTo>
                <a:cubicBezTo>
                  <a:pt x="242" y="1344"/>
                  <a:pt x="309" y="1285"/>
                  <a:pt x="318" y="1208"/>
                </a:cubicBezTo>
                <a:lnTo>
                  <a:pt x="435" y="172"/>
                </a:lnTo>
                <a:cubicBezTo>
                  <a:pt x="446" y="88"/>
                  <a:pt x="384" y="10"/>
                  <a:pt x="300" y="1"/>
                </a:cubicBezTo>
                <a:cubicBezTo>
                  <a:pt x="294" y="1"/>
                  <a:pt x="288" y="1"/>
                  <a:pt x="283"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37" name="Google Shape;237;p29"/>
          <p:cNvSpPr/>
          <p:nvPr/>
        </p:nvSpPr>
        <p:spPr>
          <a:xfrm rot="-173684">
            <a:off x="1147296" y="7283254"/>
            <a:ext cx="45689" cy="79177"/>
          </a:xfrm>
          <a:custGeom>
            <a:avLst/>
            <a:gdLst/>
            <a:ahLst/>
            <a:cxnLst/>
            <a:rect l="l" t="t" r="r" b="b"/>
            <a:pathLst>
              <a:path w="622" h="1078" extrusionOk="0">
                <a:moveTo>
                  <a:pt x="173" y="0"/>
                </a:moveTo>
                <a:cubicBezTo>
                  <a:pt x="156" y="0"/>
                  <a:pt x="139" y="3"/>
                  <a:pt x="122" y="9"/>
                </a:cubicBezTo>
                <a:cubicBezTo>
                  <a:pt x="43" y="37"/>
                  <a:pt x="0" y="125"/>
                  <a:pt x="29" y="207"/>
                </a:cubicBezTo>
                <a:lnTo>
                  <a:pt x="302" y="976"/>
                </a:lnTo>
                <a:cubicBezTo>
                  <a:pt x="324" y="1035"/>
                  <a:pt x="377" y="1075"/>
                  <a:pt x="438" y="1078"/>
                </a:cubicBezTo>
                <a:cubicBezTo>
                  <a:pt x="459" y="1078"/>
                  <a:pt x="479" y="1076"/>
                  <a:pt x="500" y="1069"/>
                </a:cubicBezTo>
                <a:cubicBezTo>
                  <a:pt x="579" y="1041"/>
                  <a:pt x="621" y="953"/>
                  <a:pt x="593" y="872"/>
                </a:cubicBezTo>
                <a:lnTo>
                  <a:pt x="319" y="102"/>
                </a:lnTo>
                <a:cubicBezTo>
                  <a:pt x="297" y="40"/>
                  <a:pt x="237" y="0"/>
                  <a:pt x="173"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38" name="Google Shape;238;p29"/>
          <p:cNvSpPr/>
          <p:nvPr/>
        </p:nvSpPr>
        <p:spPr>
          <a:xfrm rot="-173684">
            <a:off x="1203904" y="7251312"/>
            <a:ext cx="32835" cy="98861"/>
          </a:xfrm>
          <a:custGeom>
            <a:avLst/>
            <a:gdLst/>
            <a:ahLst/>
            <a:cxnLst/>
            <a:rect l="l" t="t" r="r" b="b"/>
            <a:pathLst>
              <a:path w="447" h="1346" extrusionOk="0">
                <a:moveTo>
                  <a:pt x="283" y="0"/>
                </a:moveTo>
                <a:cubicBezTo>
                  <a:pt x="203" y="0"/>
                  <a:pt x="137" y="59"/>
                  <a:pt x="129" y="138"/>
                </a:cubicBezTo>
                <a:lnTo>
                  <a:pt x="10" y="1173"/>
                </a:lnTo>
                <a:cubicBezTo>
                  <a:pt x="0" y="1257"/>
                  <a:pt x="62" y="1335"/>
                  <a:pt x="147" y="1345"/>
                </a:cubicBezTo>
                <a:lnTo>
                  <a:pt x="154" y="1345"/>
                </a:lnTo>
                <a:cubicBezTo>
                  <a:pt x="157" y="1345"/>
                  <a:pt x="160" y="1345"/>
                  <a:pt x="162" y="1345"/>
                </a:cubicBezTo>
                <a:cubicBezTo>
                  <a:pt x="240" y="1345"/>
                  <a:pt x="308" y="1288"/>
                  <a:pt x="318" y="1208"/>
                </a:cubicBezTo>
                <a:lnTo>
                  <a:pt x="436" y="173"/>
                </a:lnTo>
                <a:cubicBezTo>
                  <a:pt x="446" y="89"/>
                  <a:pt x="384" y="11"/>
                  <a:pt x="299" y="1"/>
                </a:cubicBezTo>
                <a:cubicBezTo>
                  <a:pt x="294" y="1"/>
                  <a:pt x="289" y="0"/>
                  <a:pt x="283"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39" name="Google Shape;239;p29"/>
          <p:cNvSpPr/>
          <p:nvPr/>
        </p:nvSpPr>
        <p:spPr>
          <a:xfrm rot="-173684">
            <a:off x="2218199" y="6606227"/>
            <a:ext cx="53328" cy="76019"/>
          </a:xfrm>
          <a:custGeom>
            <a:avLst/>
            <a:gdLst/>
            <a:ahLst/>
            <a:cxnLst/>
            <a:rect l="l" t="t" r="r" b="b"/>
            <a:pathLst>
              <a:path w="726" h="1035" extrusionOk="0">
                <a:moveTo>
                  <a:pt x="548" y="1"/>
                </a:moveTo>
                <a:cubicBezTo>
                  <a:pt x="492" y="1"/>
                  <a:pt x="439" y="31"/>
                  <a:pt x="411" y="85"/>
                </a:cubicBezTo>
                <a:lnTo>
                  <a:pt x="38" y="810"/>
                </a:lnTo>
                <a:cubicBezTo>
                  <a:pt x="0" y="887"/>
                  <a:pt x="30" y="980"/>
                  <a:pt x="106" y="1018"/>
                </a:cubicBezTo>
                <a:cubicBezTo>
                  <a:pt x="126" y="1028"/>
                  <a:pt x="146" y="1032"/>
                  <a:pt x="167" y="1035"/>
                </a:cubicBezTo>
                <a:cubicBezTo>
                  <a:pt x="169" y="1035"/>
                  <a:pt x="172" y="1035"/>
                  <a:pt x="175" y="1035"/>
                </a:cubicBezTo>
                <a:cubicBezTo>
                  <a:pt x="231" y="1035"/>
                  <a:pt x="285" y="1005"/>
                  <a:pt x="315" y="951"/>
                </a:cubicBezTo>
                <a:lnTo>
                  <a:pt x="686" y="226"/>
                </a:lnTo>
                <a:cubicBezTo>
                  <a:pt x="726" y="150"/>
                  <a:pt x="696" y="57"/>
                  <a:pt x="620" y="18"/>
                </a:cubicBezTo>
                <a:cubicBezTo>
                  <a:pt x="597" y="7"/>
                  <a:pt x="573" y="1"/>
                  <a:pt x="548"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40" name="Google Shape;240;p29"/>
          <p:cNvSpPr/>
          <p:nvPr/>
        </p:nvSpPr>
        <p:spPr>
          <a:xfrm rot="-173684">
            <a:off x="2183222" y="6570793"/>
            <a:ext cx="24460" cy="99449"/>
          </a:xfrm>
          <a:custGeom>
            <a:avLst/>
            <a:gdLst/>
            <a:ahLst/>
            <a:cxnLst/>
            <a:rect l="l" t="t" r="r" b="b"/>
            <a:pathLst>
              <a:path w="333" h="1354" extrusionOk="0">
                <a:moveTo>
                  <a:pt x="176" y="1"/>
                </a:moveTo>
                <a:cubicBezTo>
                  <a:pt x="92" y="1"/>
                  <a:pt x="23" y="70"/>
                  <a:pt x="22" y="153"/>
                </a:cubicBezTo>
                <a:lnTo>
                  <a:pt x="2" y="1195"/>
                </a:lnTo>
                <a:cubicBezTo>
                  <a:pt x="0" y="1278"/>
                  <a:pt x="64" y="1347"/>
                  <a:pt x="147" y="1353"/>
                </a:cubicBezTo>
                <a:lnTo>
                  <a:pt x="154" y="1353"/>
                </a:lnTo>
                <a:cubicBezTo>
                  <a:pt x="155" y="1353"/>
                  <a:pt x="156" y="1353"/>
                  <a:pt x="157" y="1353"/>
                </a:cubicBezTo>
                <a:cubicBezTo>
                  <a:pt x="240" y="1353"/>
                  <a:pt x="310" y="1285"/>
                  <a:pt x="311" y="1201"/>
                </a:cubicBezTo>
                <a:lnTo>
                  <a:pt x="331" y="158"/>
                </a:lnTo>
                <a:cubicBezTo>
                  <a:pt x="332" y="73"/>
                  <a:pt x="267" y="5"/>
                  <a:pt x="178" y="1"/>
                </a:cubicBezTo>
                <a:cubicBezTo>
                  <a:pt x="177" y="1"/>
                  <a:pt x="177" y="1"/>
                  <a:pt x="176"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41" name="Google Shape;241;p29"/>
          <p:cNvSpPr/>
          <p:nvPr/>
        </p:nvSpPr>
        <p:spPr>
          <a:xfrm rot="-173684">
            <a:off x="4056330" y="6987478"/>
            <a:ext cx="53401" cy="75945"/>
          </a:xfrm>
          <a:custGeom>
            <a:avLst/>
            <a:gdLst/>
            <a:ahLst/>
            <a:cxnLst/>
            <a:rect l="l" t="t" r="r" b="b"/>
            <a:pathLst>
              <a:path w="727" h="1034" extrusionOk="0">
                <a:moveTo>
                  <a:pt x="551" y="0"/>
                </a:moveTo>
                <a:cubicBezTo>
                  <a:pt x="494" y="0"/>
                  <a:pt x="440" y="31"/>
                  <a:pt x="412" y="84"/>
                </a:cubicBezTo>
                <a:lnTo>
                  <a:pt x="41" y="809"/>
                </a:lnTo>
                <a:cubicBezTo>
                  <a:pt x="1" y="885"/>
                  <a:pt x="31" y="978"/>
                  <a:pt x="107" y="1017"/>
                </a:cubicBezTo>
                <a:cubicBezTo>
                  <a:pt x="127" y="1026"/>
                  <a:pt x="148" y="1032"/>
                  <a:pt x="168" y="1033"/>
                </a:cubicBezTo>
                <a:cubicBezTo>
                  <a:pt x="170" y="1033"/>
                  <a:pt x="173" y="1033"/>
                  <a:pt x="175" y="1033"/>
                </a:cubicBezTo>
                <a:cubicBezTo>
                  <a:pt x="232" y="1033"/>
                  <a:pt x="286" y="1004"/>
                  <a:pt x="316" y="950"/>
                </a:cubicBezTo>
                <a:lnTo>
                  <a:pt x="688" y="226"/>
                </a:lnTo>
                <a:cubicBezTo>
                  <a:pt x="727" y="149"/>
                  <a:pt x="697" y="56"/>
                  <a:pt x="621" y="17"/>
                </a:cubicBezTo>
                <a:cubicBezTo>
                  <a:pt x="598" y="6"/>
                  <a:pt x="574" y="0"/>
                  <a:pt x="551"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42" name="Google Shape;242;p29"/>
          <p:cNvSpPr/>
          <p:nvPr/>
        </p:nvSpPr>
        <p:spPr>
          <a:xfrm rot="-173684">
            <a:off x="4021424" y="6952043"/>
            <a:ext cx="24387" cy="99303"/>
          </a:xfrm>
          <a:custGeom>
            <a:avLst/>
            <a:gdLst/>
            <a:ahLst/>
            <a:cxnLst/>
            <a:rect l="l" t="t" r="r" b="b"/>
            <a:pathLst>
              <a:path w="332" h="1352" extrusionOk="0">
                <a:moveTo>
                  <a:pt x="175" y="1"/>
                </a:moveTo>
                <a:cubicBezTo>
                  <a:pt x="92" y="1"/>
                  <a:pt x="24" y="69"/>
                  <a:pt x="21" y="152"/>
                </a:cubicBezTo>
                <a:lnTo>
                  <a:pt x="3" y="1195"/>
                </a:lnTo>
                <a:cubicBezTo>
                  <a:pt x="0" y="1278"/>
                  <a:pt x="67" y="1346"/>
                  <a:pt x="147" y="1351"/>
                </a:cubicBezTo>
                <a:lnTo>
                  <a:pt x="154" y="1351"/>
                </a:lnTo>
                <a:cubicBezTo>
                  <a:pt x="155" y="1351"/>
                  <a:pt x="156" y="1351"/>
                  <a:pt x="157" y="1351"/>
                </a:cubicBezTo>
                <a:cubicBezTo>
                  <a:pt x="240" y="1351"/>
                  <a:pt x="309" y="1283"/>
                  <a:pt x="311" y="1200"/>
                </a:cubicBezTo>
                <a:lnTo>
                  <a:pt x="331" y="157"/>
                </a:lnTo>
                <a:cubicBezTo>
                  <a:pt x="332" y="73"/>
                  <a:pt x="267" y="2"/>
                  <a:pt x="180" y="1"/>
                </a:cubicBezTo>
                <a:cubicBezTo>
                  <a:pt x="178" y="1"/>
                  <a:pt x="176" y="1"/>
                  <a:pt x="175"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43" name="Google Shape;243;p29"/>
          <p:cNvSpPr/>
          <p:nvPr/>
        </p:nvSpPr>
        <p:spPr>
          <a:xfrm>
            <a:off x="236717" y="5590757"/>
            <a:ext cx="874035" cy="957783"/>
          </a:xfrm>
          <a:custGeom>
            <a:avLst/>
            <a:gdLst/>
            <a:ahLst/>
            <a:cxnLst/>
            <a:rect l="l" t="t" r="r" b="b"/>
            <a:pathLst>
              <a:path w="13471" h="14763" extrusionOk="0">
                <a:moveTo>
                  <a:pt x="4247" y="1"/>
                </a:moveTo>
                <a:cubicBezTo>
                  <a:pt x="3856" y="1"/>
                  <a:pt x="3477" y="99"/>
                  <a:pt x="3146" y="290"/>
                </a:cubicBezTo>
                <a:cubicBezTo>
                  <a:pt x="3108" y="314"/>
                  <a:pt x="3064" y="328"/>
                  <a:pt x="3019" y="335"/>
                </a:cubicBezTo>
                <a:cubicBezTo>
                  <a:pt x="2478" y="413"/>
                  <a:pt x="1980" y="702"/>
                  <a:pt x="1641" y="1135"/>
                </a:cubicBezTo>
                <a:cubicBezTo>
                  <a:pt x="1610" y="1178"/>
                  <a:pt x="1568" y="1212"/>
                  <a:pt x="1521" y="1236"/>
                </a:cubicBezTo>
                <a:cubicBezTo>
                  <a:pt x="1345" y="1327"/>
                  <a:pt x="1181" y="1446"/>
                  <a:pt x="1040" y="1584"/>
                </a:cubicBezTo>
                <a:cubicBezTo>
                  <a:pt x="419" y="2191"/>
                  <a:pt x="227" y="3141"/>
                  <a:pt x="533" y="3974"/>
                </a:cubicBezTo>
                <a:cubicBezTo>
                  <a:pt x="505" y="4015"/>
                  <a:pt x="476" y="4057"/>
                  <a:pt x="450" y="4101"/>
                </a:cubicBezTo>
                <a:cubicBezTo>
                  <a:pt x="88" y="4706"/>
                  <a:pt x="1" y="5378"/>
                  <a:pt x="201" y="5997"/>
                </a:cubicBezTo>
                <a:cubicBezTo>
                  <a:pt x="572" y="7138"/>
                  <a:pt x="1713" y="7623"/>
                  <a:pt x="2629" y="8015"/>
                </a:cubicBezTo>
                <a:cubicBezTo>
                  <a:pt x="3004" y="8176"/>
                  <a:pt x="3445" y="8454"/>
                  <a:pt x="3836" y="8741"/>
                </a:cubicBezTo>
                <a:cubicBezTo>
                  <a:pt x="3912" y="8794"/>
                  <a:pt x="3963" y="8877"/>
                  <a:pt x="3981" y="8969"/>
                </a:cubicBezTo>
                <a:cubicBezTo>
                  <a:pt x="4005" y="9100"/>
                  <a:pt x="4028" y="9227"/>
                  <a:pt x="4048" y="9355"/>
                </a:cubicBezTo>
                <a:cubicBezTo>
                  <a:pt x="4000" y="9364"/>
                  <a:pt x="3953" y="9379"/>
                  <a:pt x="3905" y="9393"/>
                </a:cubicBezTo>
                <a:cubicBezTo>
                  <a:pt x="3244" y="9602"/>
                  <a:pt x="2773" y="10107"/>
                  <a:pt x="2502" y="10900"/>
                </a:cubicBezTo>
                <a:cubicBezTo>
                  <a:pt x="2420" y="11136"/>
                  <a:pt x="2176" y="11856"/>
                  <a:pt x="2561" y="12615"/>
                </a:cubicBezTo>
                <a:lnTo>
                  <a:pt x="2897" y="13271"/>
                </a:lnTo>
                <a:cubicBezTo>
                  <a:pt x="2959" y="13391"/>
                  <a:pt x="3081" y="13469"/>
                  <a:pt x="3216" y="13472"/>
                </a:cubicBezTo>
                <a:lnTo>
                  <a:pt x="4684" y="13511"/>
                </a:lnTo>
                <a:cubicBezTo>
                  <a:pt x="4825" y="13514"/>
                  <a:pt x="4950" y="13597"/>
                  <a:pt x="5009" y="13726"/>
                </a:cubicBezTo>
                <a:cubicBezTo>
                  <a:pt x="5019" y="13744"/>
                  <a:pt x="5027" y="13763"/>
                  <a:pt x="5036" y="13781"/>
                </a:cubicBezTo>
                <a:lnTo>
                  <a:pt x="5372" y="14437"/>
                </a:lnTo>
                <a:cubicBezTo>
                  <a:pt x="5432" y="14557"/>
                  <a:pt x="5555" y="14635"/>
                  <a:pt x="5691" y="14638"/>
                </a:cubicBezTo>
                <a:lnTo>
                  <a:pt x="10323" y="14762"/>
                </a:lnTo>
                <a:cubicBezTo>
                  <a:pt x="10327" y="14762"/>
                  <a:pt x="10331" y="14762"/>
                  <a:pt x="10335" y="14762"/>
                </a:cubicBezTo>
                <a:cubicBezTo>
                  <a:pt x="10497" y="14762"/>
                  <a:pt x="10640" y="14655"/>
                  <a:pt x="10687" y="14501"/>
                </a:cubicBezTo>
                <a:lnTo>
                  <a:pt x="10962" y="13599"/>
                </a:lnTo>
                <a:cubicBezTo>
                  <a:pt x="11238" y="12696"/>
                  <a:pt x="11008" y="11706"/>
                  <a:pt x="10363" y="11020"/>
                </a:cubicBezTo>
                <a:cubicBezTo>
                  <a:pt x="10142" y="10783"/>
                  <a:pt x="9911" y="10629"/>
                  <a:pt x="9698" y="10527"/>
                </a:cubicBezTo>
                <a:cubicBezTo>
                  <a:pt x="9544" y="10455"/>
                  <a:pt x="9458" y="10290"/>
                  <a:pt x="9489" y="10124"/>
                </a:cubicBezTo>
                <a:lnTo>
                  <a:pt x="9489" y="10118"/>
                </a:lnTo>
                <a:cubicBezTo>
                  <a:pt x="9507" y="10026"/>
                  <a:pt x="9558" y="9943"/>
                  <a:pt x="9634" y="9888"/>
                </a:cubicBezTo>
                <a:cubicBezTo>
                  <a:pt x="10027" y="9602"/>
                  <a:pt x="10467" y="9322"/>
                  <a:pt x="10843" y="9161"/>
                </a:cubicBezTo>
                <a:cubicBezTo>
                  <a:pt x="11759" y="8772"/>
                  <a:pt x="12899" y="8285"/>
                  <a:pt x="13270" y="7143"/>
                </a:cubicBezTo>
                <a:cubicBezTo>
                  <a:pt x="13471" y="6526"/>
                  <a:pt x="13383" y="5851"/>
                  <a:pt x="13022" y="5248"/>
                </a:cubicBezTo>
                <a:cubicBezTo>
                  <a:pt x="12995" y="5205"/>
                  <a:pt x="12968" y="5162"/>
                  <a:pt x="12939" y="5121"/>
                </a:cubicBezTo>
                <a:cubicBezTo>
                  <a:pt x="13243" y="4289"/>
                  <a:pt x="13051" y="3337"/>
                  <a:pt x="12432" y="2730"/>
                </a:cubicBezTo>
                <a:cubicBezTo>
                  <a:pt x="12289" y="2591"/>
                  <a:pt x="12127" y="2475"/>
                  <a:pt x="11951" y="2383"/>
                </a:cubicBezTo>
                <a:cubicBezTo>
                  <a:pt x="11903" y="2358"/>
                  <a:pt x="11862" y="2325"/>
                  <a:pt x="11831" y="2283"/>
                </a:cubicBezTo>
                <a:cubicBezTo>
                  <a:pt x="11492" y="1848"/>
                  <a:pt x="10996" y="1557"/>
                  <a:pt x="10454" y="1481"/>
                </a:cubicBezTo>
                <a:cubicBezTo>
                  <a:pt x="10408" y="1474"/>
                  <a:pt x="10365" y="1460"/>
                  <a:pt x="10327" y="1437"/>
                </a:cubicBezTo>
                <a:cubicBezTo>
                  <a:pt x="9996" y="1248"/>
                  <a:pt x="9617" y="1148"/>
                  <a:pt x="9226" y="1148"/>
                </a:cubicBezTo>
                <a:cubicBezTo>
                  <a:pt x="8858" y="1148"/>
                  <a:pt x="8490" y="1238"/>
                  <a:pt x="8162" y="1405"/>
                </a:cubicBezTo>
                <a:cubicBezTo>
                  <a:pt x="7870" y="1556"/>
                  <a:pt x="7612" y="1762"/>
                  <a:pt x="7394" y="2016"/>
                </a:cubicBezTo>
                <a:cubicBezTo>
                  <a:pt x="7321" y="2103"/>
                  <a:pt x="7213" y="2153"/>
                  <a:pt x="7104" y="2153"/>
                </a:cubicBezTo>
                <a:cubicBezTo>
                  <a:pt x="7050" y="2153"/>
                  <a:pt x="6996" y="2140"/>
                  <a:pt x="6945" y="2114"/>
                </a:cubicBezTo>
                <a:cubicBezTo>
                  <a:pt x="6903" y="2090"/>
                  <a:pt x="6858" y="2068"/>
                  <a:pt x="6813" y="2047"/>
                </a:cubicBezTo>
                <a:cubicBezTo>
                  <a:pt x="6721" y="2005"/>
                  <a:pt x="6649" y="1926"/>
                  <a:pt x="6615" y="1828"/>
                </a:cubicBezTo>
                <a:cubicBezTo>
                  <a:pt x="6580" y="1725"/>
                  <a:pt x="6539" y="1622"/>
                  <a:pt x="6494" y="1522"/>
                </a:cubicBezTo>
                <a:cubicBezTo>
                  <a:pt x="6234" y="959"/>
                  <a:pt x="5826" y="521"/>
                  <a:pt x="5311" y="259"/>
                </a:cubicBezTo>
                <a:cubicBezTo>
                  <a:pt x="4983" y="91"/>
                  <a:pt x="4614" y="1"/>
                  <a:pt x="4247"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44" name="Google Shape;244;p29"/>
          <p:cNvSpPr/>
          <p:nvPr/>
        </p:nvSpPr>
        <p:spPr>
          <a:xfrm>
            <a:off x="720938" y="5902556"/>
            <a:ext cx="128468" cy="496765"/>
          </a:xfrm>
          <a:custGeom>
            <a:avLst/>
            <a:gdLst/>
            <a:ahLst/>
            <a:cxnLst/>
            <a:rect l="l" t="t" r="r" b="b"/>
            <a:pathLst>
              <a:path w="1980" h="7657" extrusionOk="0">
                <a:moveTo>
                  <a:pt x="1897" y="0"/>
                </a:moveTo>
                <a:cubicBezTo>
                  <a:pt x="1869" y="0"/>
                  <a:pt x="1841" y="16"/>
                  <a:pt x="1830" y="43"/>
                </a:cubicBezTo>
                <a:cubicBezTo>
                  <a:pt x="1813" y="84"/>
                  <a:pt x="0" y="4170"/>
                  <a:pt x="48" y="7585"/>
                </a:cubicBezTo>
                <a:cubicBezTo>
                  <a:pt x="48" y="7621"/>
                  <a:pt x="77" y="7654"/>
                  <a:pt x="113" y="7657"/>
                </a:cubicBezTo>
                <a:lnTo>
                  <a:pt x="122" y="7657"/>
                </a:lnTo>
                <a:cubicBezTo>
                  <a:pt x="163" y="7657"/>
                  <a:pt x="197" y="7623"/>
                  <a:pt x="195" y="7583"/>
                </a:cubicBezTo>
                <a:cubicBezTo>
                  <a:pt x="149" y="4200"/>
                  <a:pt x="1947" y="145"/>
                  <a:pt x="1964" y="104"/>
                </a:cubicBezTo>
                <a:cubicBezTo>
                  <a:pt x="1979" y="67"/>
                  <a:pt x="1964" y="22"/>
                  <a:pt x="1927" y="6"/>
                </a:cubicBezTo>
                <a:cubicBezTo>
                  <a:pt x="1918" y="2"/>
                  <a:pt x="1907" y="0"/>
                  <a:pt x="1897"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45" name="Google Shape;245;p29"/>
          <p:cNvSpPr/>
          <p:nvPr/>
        </p:nvSpPr>
        <p:spPr>
          <a:xfrm>
            <a:off x="752536" y="5975154"/>
            <a:ext cx="269393" cy="210461"/>
          </a:xfrm>
          <a:custGeom>
            <a:avLst/>
            <a:gdLst/>
            <a:ahLst/>
            <a:cxnLst/>
            <a:rect l="l" t="t" r="r" b="b"/>
            <a:pathLst>
              <a:path w="4152" h="3244" extrusionOk="0">
                <a:moveTo>
                  <a:pt x="3397" y="0"/>
                </a:moveTo>
                <a:cubicBezTo>
                  <a:pt x="2554" y="0"/>
                  <a:pt x="494" y="1968"/>
                  <a:pt x="0" y="3243"/>
                </a:cubicBezTo>
                <a:cubicBezTo>
                  <a:pt x="0" y="3243"/>
                  <a:pt x="1156" y="2227"/>
                  <a:pt x="2260" y="1757"/>
                </a:cubicBezTo>
                <a:cubicBezTo>
                  <a:pt x="3276" y="1324"/>
                  <a:pt x="4152" y="924"/>
                  <a:pt x="3690" y="151"/>
                </a:cubicBezTo>
                <a:cubicBezTo>
                  <a:pt x="3628" y="47"/>
                  <a:pt x="3527" y="0"/>
                  <a:pt x="3397"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46" name="Google Shape;246;p29"/>
          <p:cNvSpPr/>
          <p:nvPr/>
        </p:nvSpPr>
        <p:spPr>
          <a:xfrm>
            <a:off x="667605" y="5888283"/>
            <a:ext cx="119319" cy="312319"/>
          </a:xfrm>
          <a:custGeom>
            <a:avLst/>
            <a:gdLst/>
            <a:ahLst/>
            <a:cxnLst/>
            <a:rect l="l" t="t" r="r" b="b"/>
            <a:pathLst>
              <a:path w="1839" h="4814" extrusionOk="0">
                <a:moveTo>
                  <a:pt x="948" y="1"/>
                </a:moveTo>
                <a:cubicBezTo>
                  <a:pt x="926" y="1"/>
                  <a:pt x="903" y="4"/>
                  <a:pt x="879" y="9"/>
                </a:cubicBezTo>
                <a:cubicBezTo>
                  <a:pt x="1" y="207"/>
                  <a:pt x="314" y="1117"/>
                  <a:pt x="701" y="2152"/>
                </a:cubicBezTo>
                <a:cubicBezTo>
                  <a:pt x="1123" y="3277"/>
                  <a:pt x="1182" y="4814"/>
                  <a:pt x="1182" y="4814"/>
                </a:cubicBezTo>
                <a:cubicBezTo>
                  <a:pt x="1839" y="3424"/>
                  <a:pt x="1763" y="1"/>
                  <a:pt x="948"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47" name="Google Shape;247;p29"/>
          <p:cNvSpPr/>
          <p:nvPr/>
        </p:nvSpPr>
        <p:spPr>
          <a:xfrm>
            <a:off x="772779" y="5769623"/>
            <a:ext cx="211063" cy="178023"/>
          </a:xfrm>
          <a:custGeom>
            <a:avLst/>
            <a:gdLst/>
            <a:ahLst/>
            <a:cxnLst/>
            <a:rect l="l" t="t" r="r" b="b"/>
            <a:pathLst>
              <a:path w="3253" h="2744" extrusionOk="0">
                <a:moveTo>
                  <a:pt x="961" y="0"/>
                </a:moveTo>
                <a:cubicBezTo>
                  <a:pt x="847" y="0"/>
                  <a:pt x="732" y="28"/>
                  <a:pt x="631" y="81"/>
                </a:cubicBezTo>
                <a:cubicBezTo>
                  <a:pt x="427" y="185"/>
                  <a:pt x="274" y="376"/>
                  <a:pt x="177" y="586"/>
                </a:cubicBezTo>
                <a:cubicBezTo>
                  <a:pt x="6" y="959"/>
                  <a:pt x="0" y="1405"/>
                  <a:pt x="167" y="1779"/>
                </a:cubicBezTo>
                <a:cubicBezTo>
                  <a:pt x="448" y="2421"/>
                  <a:pt x="1047" y="2743"/>
                  <a:pt x="1663" y="2743"/>
                </a:cubicBezTo>
                <a:cubicBezTo>
                  <a:pt x="1911" y="2743"/>
                  <a:pt x="2163" y="2691"/>
                  <a:pt x="2397" y="2586"/>
                </a:cubicBezTo>
                <a:cubicBezTo>
                  <a:pt x="2645" y="2476"/>
                  <a:pt x="3010" y="2130"/>
                  <a:pt x="3131" y="1885"/>
                </a:cubicBezTo>
                <a:cubicBezTo>
                  <a:pt x="3252" y="1639"/>
                  <a:pt x="3238" y="1314"/>
                  <a:pt x="3042" y="1124"/>
                </a:cubicBezTo>
                <a:cubicBezTo>
                  <a:pt x="2955" y="1038"/>
                  <a:pt x="2831" y="995"/>
                  <a:pt x="2708" y="995"/>
                </a:cubicBezTo>
                <a:cubicBezTo>
                  <a:pt x="2557" y="995"/>
                  <a:pt x="2410" y="1061"/>
                  <a:pt x="2336" y="1193"/>
                </a:cubicBezTo>
                <a:cubicBezTo>
                  <a:pt x="2427" y="1012"/>
                  <a:pt x="2441" y="793"/>
                  <a:pt x="2356" y="611"/>
                </a:cubicBezTo>
                <a:cubicBezTo>
                  <a:pt x="2275" y="439"/>
                  <a:pt x="2093" y="313"/>
                  <a:pt x="1902" y="313"/>
                </a:cubicBezTo>
                <a:cubicBezTo>
                  <a:pt x="1893" y="313"/>
                  <a:pt x="1884" y="313"/>
                  <a:pt x="1875" y="314"/>
                </a:cubicBezTo>
                <a:cubicBezTo>
                  <a:pt x="1724" y="323"/>
                  <a:pt x="1584" y="420"/>
                  <a:pt x="1519" y="551"/>
                </a:cubicBezTo>
                <a:lnTo>
                  <a:pt x="1519" y="551"/>
                </a:lnTo>
                <a:cubicBezTo>
                  <a:pt x="1532" y="376"/>
                  <a:pt x="1439" y="191"/>
                  <a:pt x="1289" y="93"/>
                </a:cubicBezTo>
                <a:cubicBezTo>
                  <a:pt x="1192" y="30"/>
                  <a:pt x="1077" y="0"/>
                  <a:pt x="961"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48" name="Google Shape;248;p29"/>
          <p:cNvSpPr/>
          <p:nvPr/>
        </p:nvSpPr>
        <p:spPr>
          <a:xfrm>
            <a:off x="498000" y="5828142"/>
            <a:ext cx="128597" cy="496829"/>
          </a:xfrm>
          <a:custGeom>
            <a:avLst/>
            <a:gdLst/>
            <a:ahLst/>
            <a:cxnLst/>
            <a:rect l="l" t="t" r="r" b="b"/>
            <a:pathLst>
              <a:path w="1982" h="7658" extrusionOk="0">
                <a:moveTo>
                  <a:pt x="84" y="1"/>
                </a:moveTo>
                <a:cubicBezTo>
                  <a:pt x="74" y="1"/>
                  <a:pt x="64" y="3"/>
                  <a:pt x="54" y="7"/>
                </a:cubicBezTo>
                <a:cubicBezTo>
                  <a:pt x="18" y="23"/>
                  <a:pt x="1" y="66"/>
                  <a:pt x="18" y="103"/>
                </a:cubicBezTo>
                <a:cubicBezTo>
                  <a:pt x="35" y="144"/>
                  <a:pt x="1833" y="4201"/>
                  <a:pt x="1786" y="7583"/>
                </a:cubicBezTo>
                <a:cubicBezTo>
                  <a:pt x="1785" y="7624"/>
                  <a:pt x="1819" y="7658"/>
                  <a:pt x="1860" y="7658"/>
                </a:cubicBezTo>
                <a:lnTo>
                  <a:pt x="1868" y="7658"/>
                </a:lnTo>
                <a:cubicBezTo>
                  <a:pt x="1904" y="7653"/>
                  <a:pt x="1933" y="7622"/>
                  <a:pt x="1933" y="7584"/>
                </a:cubicBezTo>
                <a:cubicBezTo>
                  <a:pt x="1981" y="4171"/>
                  <a:pt x="169" y="85"/>
                  <a:pt x="152" y="44"/>
                </a:cubicBezTo>
                <a:cubicBezTo>
                  <a:pt x="139" y="17"/>
                  <a:pt x="112" y="1"/>
                  <a:pt x="84"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49" name="Google Shape;249;p29"/>
          <p:cNvSpPr/>
          <p:nvPr/>
        </p:nvSpPr>
        <p:spPr>
          <a:xfrm>
            <a:off x="325413" y="5900739"/>
            <a:ext cx="269457" cy="210527"/>
          </a:xfrm>
          <a:custGeom>
            <a:avLst/>
            <a:gdLst/>
            <a:ahLst/>
            <a:cxnLst/>
            <a:rect l="l" t="t" r="r" b="b"/>
            <a:pathLst>
              <a:path w="4153" h="3245" extrusionOk="0">
                <a:moveTo>
                  <a:pt x="757" y="1"/>
                </a:moveTo>
                <a:cubicBezTo>
                  <a:pt x="627" y="1"/>
                  <a:pt x="525" y="48"/>
                  <a:pt x="463" y="151"/>
                </a:cubicBezTo>
                <a:cubicBezTo>
                  <a:pt x="0" y="924"/>
                  <a:pt x="875" y="1324"/>
                  <a:pt x="1892" y="1756"/>
                </a:cubicBezTo>
                <a:cubicBezTo>
                  <a:pt x="2997" y="2228"/>
                  <a:pt x="4153" y="3244"/>
                  <a:pt x="4153" y="3244"/>
                </a:cubicBezTo>
                <a:cubicBezTo>
                  <a:pt x="3659" y="1968"/>
                  <a:pt x="1601" y="1"/>
                  <a:pt x="757"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50" name="Google Shape;250;p29"/>
          <p:cNvSpPr/>
          <p:nvPr/>
        </p:nvSpPr>
        <p:spPr>
          <a:xfrm>
            <a:off x="560547" y="5813934"/>
            <a:ext cx="119319" cy="312319"/>
          </a:xfrm>
          <a:custGeom>
            <a:avLst/>
            <a:gdLst/>
            <a:ahLst/>
            <a:cxnLst/>
            <a:rect l="l" t="t" r="r" b="b"/>
            <a:pathLst>
              <a:path w="1839" h="4814" extrusionOk="0">
                <a:moveTo>
                  <a:pt x="892" y="1"/>
                </a:moveTo>
                <a:cubicBezTo>
                  <a:pt x="75" y="1"/>
                  <a:pt x="1" y="3422"/>
                  <a:pt x="657" y="4814"/>
                </a:cubicBezTo>
                <a:cubicBezTo>
                  <a:pt x="657" y="4814"/>
                  <a:pt x="716" y="3276"/>
                  <a:pt x="1139" y="2150"/>
                </a:cubicBezTo>
                <a:cubicBezTo>
                  <a:pt x="1525" y="1117"/>
                  <a:pt x="1839" y="206"/>
                  <a:pt x="961" y="9"/>
                </a:cubicBezTo>
                <a:cubicBezTo>
                  <a:pt x="937" y="4"/>
                  <a:pt x="914" y="1"/>
                  <a:pt x="892"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51" name="Google Shape;251;p29"/>
          <p:cNvSpPr/>
          <p:nvPr/>
        </p:nvSpPr>
        <p:spPr>
          <a:xfrm>
            <a:off x="363370" y="5695274"/>
            <a:ext cx="211193" cy="177893"/>
          </a:xfrm>
          <a:custGeom>
            <a:avLst/>
            <a:gdLst/>
            <a:ahLst/>
            <a:cxnLst/>
            <a:rect l="l" t="t" r="r" b="b"/>
            <a:pathLst>
              <a:path w="3255" h="2742" extrusionOk="0">
                <a:moveTo>
                  <a:pt x="2295" y="0"/>
                </a:moveTo>
                <a:cubicBezTo>
                  <a:pt x="2179" y="0"/>
                  <a:pt x="2064" y="30"/>
                  <a:pt x="1967" y="93"/>
                </a:cubicBezTo>
                <a:cubicBezTo>
                  <a:pt x="1816" y="190"/>
                  <a:pt x="1723" y="376"/>
                  <a:pt x="1736" y="552"/>
                </a:cubicBezTo>
                <a:lnTo>
                  <a:pt x="1736" y="552"/>
                </a:lnTo>
                <a:cubicBezTo>
                  <a:pt x="1671" y="420"/>
                  <a:pt x="1530" y="323"/>
                  <a:pt x="1381" y="313"/>
                </a:cubicBezTo>
                <a:cubicBezTo>
                  <a:pt x="1372" y="313"/>
                  <a:pt x="1363" y="313"/>
                  <a:pt x="1354" y="313"/>
                </a:cubicBezTo>
                <a:cubicBezTo>
                  <a:pt x="1162" y="313"/>
                  <a:pt x="982" y="440"/>
                  <a:pt x="900" y="611"/>
                </a:cubicBezTo>
                <a:cubicBezTo>
                  <a:pt x="815" y="793"/>
                  <a:pt x="829" y="1012"/>
                  <a:pt x="918" y="1191"/>
                </a:cubicBezTo>
                <a:cubicBezTo>
                  <a:pt x="846" y="1059"/>
                  <a:pt x="698" y="994"/>
                  <a:pt x="548" y="994"/>
                </a:cubicBezTo>
                <a:cubicBezTo>
                  <a:pt x="425" y="994"/>
                  <a:pt x="301" y="1037"/>
                  <a:pt x="213" y="1122"/>
                </a:cubicBezTo>
                <a:cubicBezTo>
                  <a:pt x="18" y="1314"/>
                  <a:pt x="1" y="1640"/>
                  <a:pt x="125" y="1883"/>
                </a:cubicBezTo>
                <a:cubicBezTo>
                  <a:pt x="247" y="2129"/>
                  <a:pt x="608" y="2474"/>
                  <a:pt x="859" y="2586"/>
                </a:cubicBezTo>
                <a:cubicBezTo>
                  <a:pt x="1093" y="2690"/>
                  <a:pt x="1343" y="2742"/>
                  <a:pt x="1591" y="2742"/>
                </a:cubicBezTo>
                <a:cubicBezTo>
                  <a:pt x="2208" y="2742"/>
                  <a:pt x="2807" y="2420"/>
                  <a:pt x="3089" y="1777"/>
                </a:cubicBezTo>
                <a:cubicBezTo>
                  <a:pt x="3254" y="1403"/>
                  <a:pt x="3250" y="957"/>
                  <a:pt x="3078" y="584"/>
                </a:cubicBezTo>
                <a:cubicBezTo>
                  <a:pt x="2981" y="376"/>
                  <a:pt x="2830" y="185"/>
                  <a:pt x="2625" y="81"/>
                </a:cubicBezTo>
                <a:cubicBezTo>
                  <a:pt x="2524" y="28"/>
                  <a:pt x="2409" y="0"/>
                  <a:pt x="2295"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52" name="Google Shape;252;p29"/>
          <p:cNvSpPr/>
          <p:nvPr/>
        </p:nvSpPr>
        <p:spPr>
          <a:xfrm>
            <a:off x="491123" y="6280531"/>
            <a:ext cx="203343" cy="86352"/>
          </a:xfrm>
          <a:custGeom>
            <a:avLst/>
            <a:gdLst/>
            <a:ahLst/>
            <a:cxnLst/>
            <a:rect l="l" t="t" r="r" b="b"/>
            <a:pathLst>
              <a:path w="3134" h="1331" extrusionOk="0">
                <a:moveTo>
                  <a:pt x="1683" y="1"/>
                </a:moveTo>
                <a:cubicBezTo>
                  <a:pt x="1639" y="1"/>
                  <a:pt x="1596" y="11"/>
                  <a:pt x="1556" y="32"/>
                </a:cubicBezTo>
                <a:cubicBezTo>
                  <a:pt x="1501" y="63"/>
                  <a:pt x="1458" y="113"/>
                  <a:pt x="1420" y="164"/>
                </a:cubicBezTo>
                <a:cubicBezTo>
                  <a:pt x="1263" y="375"/>
                  <a:pt x="1168" y="631"/>
                  <a:pt x="1148" y="893"/>
                </a:cubicBezTo>
                <a:cubicBezTo>
                  <a:pt x="1098" y="734"/>
                  <a:pt x="1037" y="572"/>
                  <a:pt x="923" y="447"/>
                </a:cubicBezTo>
                <a:cubicBezTo>
                  <a:pt x="834" y="351"/>
                  <a:pt x="703" y="282"/>
                  <a:pt x="573" y="282"/>
                </a:cubicBezTo>
                <a:cubicBezTo>
                  <a:pt x="538" y="282"/>
                  <a:pt x="503" y="287"/>
                  <a:pt x="470" y="298"/>
                </a:cubicBezTo>
                <a:cubicBezTo>
                  <a:pt x="266" y="361"/>
                  <a:pt x="173" y="589"/>
                  <a:pt x="104" y="790"/>
                </a:cubicBezTo>
                <a:cubicBezTo>
                  <a:pt x="52" y="940"/>
                  <a:pt x="1" y="1109"/>
                  <a:pt x="74" y="1251"/>
                </a:cubicBezTo>
                <a:lnTo>
                  <a:pt x="3027" y="1331"/>
                </a:lnTo>
                <a:cubicBezTo>
                  <a:pt x="3133" y="985"/>
                  <a:pt x="3040" y="586"/>
                  <a:pt x="2793" y="322"/>
                </a:cubicBezTo>
                <a:cubicBezTo>
                  <a:pt x="2718" y="243"/>
                  <a:pt x="2626" y="172"/>
                  <a:pt x="2518" y="152"/>
                </a:cubicBezTo>
                <a:cubicBezTo>
                  <a:pt x="2501" y="150"/>
                  <a:pt x="2484" y="148"/>
                  <a:pt x="2467" y="148"/>
                </a:cubicBezTo>
                <a:cubicBezTo>
                  <a:pt x="2372" y="148"/>
                  <a:pt x="2277" y="191"/>
                  <a:pt x="2235" y="275"/>
                </a:cubicBezTo>
                <a:cubicBezTo>
                  <a:pt x="2182" y="377"/>
                  <a:pt x="2221" y="515"/>
                  <a:pt x="2152" y="607"/>
                </a:cubicBezTo>
                <a:cubicBezTo>
                  <a:pt x="2121" y="447"/>
                  <a:pt x="2086" y="284"/>
                  <a:pt x="1984" y="157"/>
                </a:cubicBezTo>
                <a:cubicBezTo>
                  <a:pt x="1912" y="65"/>
                  <a:pt x="1795" y="1"/>
                  <a:pt x="1683"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53" name="Google Shape;253;p29"/>
          <p:cNvSpPr/>
          <p:nvPr/>
        </p:nvSpPr>
        <p:spPr>
          <a:xfrm>
            <a:off x="651772" y="6356243"/>
            <a:ext cx="203277" cy="86416"/>
          </a:xfrm>
          <a:custGeom>
            <a:avLst/>
            <a:gdLst/>
            <a:ahLst/>
            <a:cxnLst/>
            <a:rect l="l" t="t" r="r" b="b"/>
            <a:pathLst>
              <a:path w="3133" h="1332" extrusionOk="0">
                <a:moveTo>
                  <a:pt x="1683" y="1"/>
                </a:moveTo>
                <a:cubicBezTo>
                  <a:pt x="1638" y="1"/>
                  <a:pt x="1595" y="11"/>
                  <a:pt x="1555" y="33"/>
                </a:cubicBezTo>
                <a:cubicBezTo>
                  <a:pt x="1501" y="62"/>
                  <a:pt x="1456" y="112"/>
                  <a:pt x="1419" y="163"/>
                </a:cubicBezTo>
                <a:cubicBezTo>
                  <a:pt x="1263" y="374"/>
                  <a:pt x="1167" y="630"/>
                  <a:pt x="1148" y="894"/>
                </a:cubicBezTo>
                <a:cubicBezTo>
                  <a:pt x="1096" y="733"/>
                  <a:pt x="1037" y="570"/>
                  <a:pt x="922" y="446"/>
                </a:cubicBezTo>
                <a:cubicBezTo>
                  <a:pt x="833" y="350"/>
                  <a:pt x="703" y="281"/>
                  <a:pt x="572" y="281"/>
                </a:cubicBezTo>
                <a:cubicBezTo>
                  <a:pt x="537" y="281"/>
                  <a:pt x="502" y="286"/>
                  <a:pt x="468" y="297"/>
                </a:cubicBezTo>
                <a:cubicBezTo>
                  <a:pt x="266" y="360"/>
                  <a:pt x="172" y="587"/>
                  <a:pt x="104" y="789"/>
                </a:cubicBezTo>
                <a:cubicBezTo>
                  <a:pt x="52" y="939"/>
                  <a:pt x="1" y="1108"/>
                  <a:pt x="73" y="1249"/>
                </a:cubicBezTo>
                <a:lnTo>
                  <a:pt x="3027" y="1331"/>
                </a:lnTo>
                <a:cubicBezTo>
                  <a:pt x="3133" y="985"/>
                  <a:pt x="3040" y="585"/>
                  <a:pt x="2793" y="322"/>
                </a:cubicBezTo>
                <a:cubicBezTo>
                  <a:pt x="2718" y="242"/>
                  <a:pt x="2625" y="171"/>
                  <a:pt x="2517" y="153"/>
                </a:cubicBezTo>
                <a:cubicBezTo>
                  <a:pt x="2500" y="150"/>
                  <a:pt x="2482" y="148"/>
                  <a:pt x="2464" y="148"/>
                </a:cubicBezTo>
                <a:cubicBezTo>
                  <a:pt x="2370" y="148"/>
                  <a:pt x="2277" y="191"/>
                  <a:pt x="2235" y="274"/>
                </a:cubicBezTo>
                <a:cubicBezTo>
                  <a:pt x="2181" y="376"/>
                  <a:pt x="2221" y="514"/>
                  <a:pt x="2152" y="606"/>
                </a:cubicBezTo>
                <a:cubicBezTo>
                  <a:pt x="2119" y="446"/>
                  <a:pt x="2084" y="283"/>
                  <a:pt x="1984" y="155"/>
                </a:cubicBezTo>
                <a:cubicBezTo>
                  <a:pt x="1912" y="64"/>
                  <a:pt x="1795" y="1"/>
                  <a:pt x="1683"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54" name="Google Shape;254;p29"/>
          <p:cNvSpPr/>
          <p:nvPr/>
        </p:nvSpPr>
        <p:spPr>
          <a:xfrm>
            <a:off x="1110777" y="286472"/>
            <a:ext cx="328619" cy="308425"/>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55" name="Google Shape;255;p29"/>
          <p:cNvSpPr/>
          <p:nvPr/>
        </p:nvSpPr>
        <p:spPr>
          <a:xfrm>
            <a:off x="1177537" y="350716"/>
            <a:ext cx="195179" cy="180137"/>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56" name="Google Shape;256;p29"/>
          <p:cNvSpPr/>
          <p:nvPr/>
        </p:nvSpPr>
        <p:spPr>
          <a:xfrm>
            <a:off x="11406011" y="2114038"/>
            <a:ext cx="328619" cy="308425"/>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57" name="Google Shape;257;p29"/>
          <p:cNvSpPr/>
          <p:nvPr/>
        </p:nvSpPr>
        <p:spPr>
          <a:xfrm>
            <a:off x="11472771" y="2178282"/>
            <a:ext cx="195179" cy="180137"/>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58" name="Google Shape;258;p29"/>
          <p:cNvSpPr/>
          <p:nvPr/>
        </p:nvSpPr>
        <p:spPr>
          <a:xfrm>
            <a:off x="11628777" y="3949005"/>
            <a:ext cx="328619" cy="308425"/>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9803"/>
              </a:srgb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59" name="Google Shape;259;p29"/>
          <p:cNvSpPr/>
          <p:nvPr/>
        </p:nvSpPr>
        <p:spPr>
          <a:xfrm>
            <a:off x="11695537" y="4013249"/>
            <a:ext cx="195179" cy="180137"/>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60" name="Google Shape;260;p29"/>
          <p:cNvSpPr/>
          <p:nvPr/>
        </p:nvSpPr>
        <p:spPr>
          <a:xfrm>
            <a:off x="7095851" y="6390591"/>
            <a:ext cx="1390127" cy="710368"/>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61" name="Google Shape;261;p29"/>
          <p:cNvSpPr/>
          <p:nvPr/>
        </p:nvSpPr>
        <p:spPr>
          <a:xfrm>
            <a:off x="11405985" y="2718624"/>
            <a:ext cx="1390127" cy="710368"/>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62" name="Google Shape;262;p29"/>
          <p:cNvSpPr/>
          <p:nvPr/>
        </p:nvSpPr>
        <p:spPr>
          <a:xfrm>
            <a:off x="-696349" y="3620457"/>
            <a:ext cx="1390127" cy="710368"/>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63" name="Google Shape;263;p29"/>
          <p:cNvSpPr/>
          <p:nvPr/>
        </p:nvSpPr>
        <p:spPr>
          <a:xfrm>
            <a:off x="11278617" y="1471010"/>
            <a:ext cx="678799" cy="346844"/>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019"/>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395724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F492F0-76BC-4C66-8300-4AB7956CFA08}" type="datetimeFigureOut">
              <a:rPr lang="en-US" smtClean="0"/>
              <a:t>16/10/2025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DCF678-6291-437B-97BD-AA0AC1061D3B}" type="slidenum">
              <a:rPr lang="en-US" smtClean="0"/>
              <a:t>‹#›</a:t>
            </a:fld>
            <a:endParaRPr lang="en-US"/>
          </a:p>
        </p:txBody>
      </p:sp>
    </p:spTree>
    <p:extLst>
      <p:ext uri="{BB962C8B-B14F-4D97-AF65-F5344CB8AC3E}">
        <p14:creationId xmlns:p14="http://schemas.microsoft.com/office/powerpoint/2010/main" val="3235799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F492F0-76BC-4C66-8300-4AB7956CFA08}" type="datetimeFigureOut">
              <a:rPr lang="en-US" smtClean="0"/>
              <a:t>16/10/2025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DCF678-6291-437B-97BD-AA0AC1061D3B}" type="slidenum">
              <a:rPr lang="en-US" smtClean="0"/>
              <a:t>‹#›</a:t>
            </a:fld>
            <a:endParaRPr lang="en-US"/>
          </a:p>
        </p:txBody>
      </p:sp>
    </p:spTree>
    <p:extLst>
      <p:ext uri="{BB962C8B-B14F-4D97-AF65-F5344CB8AC3E}">
        <p14:creationId xmlns:p14="http://schemas.microsoft.com/office/powerpoint/2010/main" val="329461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6F492F0-76BC-4C66-8300-4AB7956CFA08}" type="datetimeFigureOut">
              <a:rPr lang="en-US" smtClean="0"/>
              <a:t>16/10/2025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DCF678-6291-437B-97BD-AA0AC1061D3B}" type="slidenum">
              <a:rPr lang="en-US" smtClean="0"/>
              <a:t>‹#›</a:t>
            </a:fld>
            <a:endParaRPr lang="en-US"/>
          </a:p>
        </p:txBody>
      </p:sp>
    </p:spTree>
    <p:extLst>
      <p:ext uri="{BB962C8B-B14F-4D97-AF65-F5344CB8AC3E}">
        <p14:creationId xmlns:p14="http://schemas.microsoft.com/office/powerpoint/2010/main" val="400512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6F492F0-76BC-4C66-8300-4AB7956CFA08}" type="datetimeFigureOut">
              <a:rPr lang="en-US" smtClean="0"/>
              <a:t>16/10/2025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DCF678-6291-437B-97BD-AA0AC1061D3B}" type="slidenum">
              <a:rPr lang="en-US" smtClean="0"/>
              <a:t>‹#›</a:t>
            </a:fld>
            <a:endParaRPr lang="en-US"/>
          </a:p>
        </p:txBody>
      </p:sp>
    </p:spTree>
    <p:extLst>
      <p:ext uri="{BB962C8B-B14F-4D97-AF65-F5344CB8AC3E}">
        <p14:creationId xmlns:p14="http://schemas.microsoft.com/office/powerpoint/2010/main" val="3661080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6F492F0-76BC-4C66-8300-4AB7956CFA08}" type="datetimeFigureOut">
              <a:rPr lang="en-US" smtClean="0"/>
              <a:t>16/10/2025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DCF678-6291-437B-97BD-AA0AC1061D3B}" type="slidenum">
              <a:rPr lang="en-US" smtClean="0"/>
              <a:t>‹#›</a:t>
            </a:fld>
            <a:endParaRPr lang="en-US"/>
          </a:p>
        </p:txBody>
      </p:sp>
    </p:spTree>
    <p:extLst>
      <p:ext uri="{BB962C8B-B14F-4D97-AF65-F5344CB8AC3E}">
        <p14:creationId xmlns:p14="http://schemas.microsoft.com/office/powerpoint/2010/main" val="554813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F492F0-76BC-4C66-8300-4AB7956CFA08}" type="datetimeFigureOut">
              <a:rPr lang="en-US" smtClean="0"/>
              <a:t>16/10/2025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DCF678-6291-437B-97BD-AA0AC1061D3B}" type="slidenum">
              <a:rPr lang="en-US" smtClean="0"/>
              <a:t>‹#›</a:t>
            </a:fld>
            <a:endParaRPr lang="en-US"/>
          </a:p>
        </p:txBody>
      </p:sp>
    </p:spTree>
    <p:extLst>
      <p:ext uri="{BB962C8B-B14F-4D97-AF65-F5344CB8AC3E}">
        <p14:creationId xmlns:p14="http://schemas.microsoft.com/office/powerpoint/2010/main" val="1385536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F492F0-76BC-4C66-8300-4AB7956CFA08}" type="datetimeFigureOut">
              <a:rPr lang="en-US" smtClean="0"/>
              <a:t>16/10/2025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DCF678-6291-437B-97BD-AA0AC1061D3B}" type="slidenum">
              <a:rPr lang="en-US" smtClean="0"/>
              <a:t>‹#›</a:t>
            </a:fld>
            <a:endParaRPr lang="en-US"/>
          </a:p>
        </p:txBody>
      </p:sp>
    </p:spTree>
    <p:extLst>
      <p:ext uri="{BB962C8B-B14F-4D97-AF65-F5344CB8AC3E}">
        <p14:creationId xmlns:p14="http://schemas.microsoft.com/office/powerpoint/2010/main" val="4585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F492F0-76BC-4C66-8300-4AB7956CFA08}" type="datetimeFigureOut">
              <a:rPr lang="en-US" smtClean="0"/>
              <a:t>16/10/2025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DCF678-6291-437B-97BD-AA0AC1061D3B}" type="slidenum">
              <a:rPr lang="en-US" smtClean="0"/>
              <a:t>‹#›</a:t>
            </a:fld>
            <a:endParaRPr lang="en-US"/>
          </a:p>
        </p:txBody>
      </p:sp>
    </p:spTree>
    <p:extLst>
      <p:ext uri="{BB962C8B-B14F-4D97-AF65-F5344CB8AC3E}">
        <p14:creationId xmlns:p14="http://schemas.microsoft.com/office/powerpoint/2010/main" val="254511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F492F0-76BC-4C66-8300-4AB7956CFA08}" type="datetimeFigureOut">
              <a:rPr lang="en-US" smtClean="0"/>
              <a:t>16/10/2025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DCF678-6291-437B-97BD-AA0AC1061D3B}" type="slidenum">
              <a:rPr lang="en-US" smtClean="0"/>
              <a:t>‹#›</a:t>
            </a:fld>
            <a:endParaRPr lang="en-US"/>
          </a:p>
        </p:txBody>
      </p:sp>
    </p:spTree>
    <p:extLst>
      <p:ext uri="{BB962C8B-B14F-4D97-AF65-F5344CB8AC3E}">
        <p14:creationId xmlns:p14="http://schemas.microsoft.com/office/powerpoint/2010/main" val="22188862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27.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s://i.pinimg.com/564x/9d/91/04/9d9104d002030174a77d2ec22019e6a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1219;p1"/>
          <p:cNvSpPr/>
          <p:nvPr/>
        </p:nvSpPr>
        <p:spPr>
          <a:xfrm>
            <a:off x="1390089" y="1859340"/>
            <a:ext cx="9053465" cy="17542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5400" b="1" i="0" u="none" strike="noStrike" cap="none" dirty="0" err="1">
                <a:solidFill>
                  <a:srgbClr val="FF0000"/>
                </a:solidFill>
                <a:latin typeface="Times New Roman" panose="02020603050405020304" pitchFamily="18" charset="0"/>
                <a:cs typeface="Times New Roman" panose="02020603050405020304" pitchFamily="18" charset="0"/>
                <a:sym typeface="Arial"/>
              </a:rPr>
              <a:t>Tích</a:t>
            </a:r>
            <a:r>
              <a:rPr lang="en-US" sz="5400" b="1" i="0" u="none" strike="noStrike" cap="none" dirty="0">
                <a:solidFill>
                  <a:srgbClr val="FF0000"/>
                </a:solidFill>
                <a:latin typeface="Times New Roman" panose="02020603050405020304" pitchFamily="18" charset="0"/>
                <a:cs typeface="Times New Roman" panose="02020603050405020304" pitchFamily="18" charset="0"/>
                <a:sym typeface="Arial"/>
              </a:rPr>
              <a:t> </a:t>
            </a:r>
            <a:r>
              <a:rPr lang="en-US" sz="5400" b="1" i="0" u="none" strike="noStrike" cap="none" dirty="0" err="1">
                <a:solidFill>
                  <a:srgbClr val="FF0000"/>
                </a:solidFill>
                <a:latin typeface="Times New Roman" panose="02020603050405020304" pitchFamily="18" charset="0"/>
                <a:cs typeface="Times New Roman" panose="02020603050405020304" pitchFamily="18" charset="0"/>
                <a:sym typeface="Arial"/>
              </a:rPr>
              <a:t>cực</a:t>
            </a:r>
            <a:r>
              <a:rPr lang="en-US" sz="5400" b="1" i="0" u="none" strike="noStrike" cap="none" dirty="0">
                <a:solidFill>
                  <a:srgbClr val="FF0000"/>
                </a:solidFill>
                <a:latin typeface="Times New Roman" panose="02020603050405020304" pitchFamily="18" charset="0"/>
                <a:cs typeface="Times New Roman" panose="02020603050405020304" pitchFamily="18" charset="0"/>
                <a:sym typeface="Arial"/>
              </a:rPr>
              <a:t> </a:t>
            </a:r>
            <a:r>
              <a:rPr lang="en-US" sz="5400" b="1" i="0" u="none" strike="noStrike" cap="none" dirty="0" err="1">
                <a:solidFill>
                  <a:srgbClr val="FF0000"/>
                </a:solidFill>
                <a:latin typeface="Times New Roman" panose="02020603050405020304" pitchFamily="18" charset="0"/>
                <a:cs typeface="Times New Roman" panose="02020603050405020304" pitchFamily="18" charset="0"/>
                <a:sym typeface="Arial"/>
              </a:rPr>
              <a:t>tham</a:t>
            </a:r>
            <a:r>
              <a:rPr lang="en-US" sz="5400" b="1" i="0" u="none" strike="noStrike" cap="none" dirty="0">
                <a:solidFill>
                  <a:srgbClr val="FF0000"/>
                </a:solidFill>
                <a:latin typeface="Times New Roman" panose="02020603050405020304" pitchFamily="18" charset="0"/>
                <a:cs typeface="Times New Roman" panose="02020603050405020304" pitchFamily="18" charset="0"/>
                <a:sym typeface="Arial"/>
              </a:rPr>
              <a:t> </a:t>
            </a:r>
            <a:r>
              <a:rPr lang="en-US" sz="5400" b="1" i="0" u="none" strike="noStrike" cap="none" dirty="0" err="1">
                <a:solidFill>
                  <a:srgbClr val="FF0000"/>
                </a:solidFill>
                <a:latin typeface="Times New Roman" panose="02020603050405020304" pitchFamily="18" charset="0"/>
                <a:cs typeface="Times New Roman" panose="02020603050405020304" pitchFamily="18" charset="0"/>
                <a:sym typeface="Arial"/>
              </a:rPr>
              <a:t>gia</a:t>
            </a:r>
            <a:r>
              <a:rPr lang="en-US" sz="5400" b="1" i="0" u="none" strike="noStrike" cap="none" dirty="0">
                <a:solidFill>
                  <a:srgbClr val="FF0000"/>
                </a:solidFill>
                <a:latin typeface="Times New Roman" panose="02020603050405020304" pitchFamily="18" charset="0"/>
                <a:cs typeface="Times New Roman" panose="02020603050405020304" pitchFamily="18" charset="0"/>
                <a:sym typeface="Arial"/>
              </a:rPr>
              <a:t> </a:t>
            </a:r>
            <a:endParaRPr sz="2000" b="1" dirty="0">
              <a:solidFill>
                <a:srgbClr val="FF0000"/>
              </a:solidFill>
              <a:latin typeface="Times New Roman" panose="02020603050405020304" pitchFamily="18" charset="0"/>
              <a:cs typeface="Times New Roman" panose="02020603050405020304" pitchFamily="18" charset="0"/>
            </a:endParaRPr>
          </a:p>
          <a:p>
            <a:pPr marL="0" marR="0" lvl="0" indent="0" algn="ctr" rtl="0">
              <a:lnSpc>
                <a:spcPct val="100000"/>
              </a:lnSpc>
              <a:spcBef>
                <a:spcPts val="0"/>
              </a:spcBef>
              <a:spcAft>
                <a:spcPts val="0"/>
              </a:spcAft>
              <a:buNone/>
            </a:pPr>
            <a:r>
              <a:rPr lang="en-US" sz="5400" b="1" i="0" u="none" strike="noStrike" cap="none" dirty="0" err="1">
                <a:solidFill>
                  <a:srgbClr val="FF0000"/>
                </a:solidFill>
                <a:latin typeface="Times New Roman" panose="02020603050405020304" pitchFamily="18" charset="0"/>
                <a:cs typeface="Times New Roman" panose="02020603050405020304" pitchFamily="18" charset="0"/>
                <a:sym typeface="Arial"/>
              </a:rPr>
              <a:t>các</a:t>
            </a:r>
            <a:r>
              <a:rPr lang="en-US" sz="5400" b="1" i="0" u="none" strike="noStrike" cap="none" dirty="0">
                <a:solidFill>
                  <a:srgbClr val="FF0000"/>
                </a:solidFill>
                <a:latin typeface="Times New Roman" panose="02020603050405020304" pitchFamily="18" charset="0"/>
                <a:cs typeface="Times New Roman" panose="02020603050405020304" pitchFamily="18" charset="0"/>
                <a:sym typeface="Arial"/>
              </a:rPr>
              <a:t> </a:t>
            </a:r>
            <a:r>
              <a:rPr lang="en-US" sz="5400" b="1" i="0" u="none" strike="noStrike" cap="none" dirty="0" err="1">
                <a:solidFill>
                  <a:srgbClr val="FF0000"/>
                </a:solidFill>
                <a:latin typeface="Times New Roman" panose="02020603050405020304" pitchFamily="18" charset="0"/>
                <a:cs typeface="Times New Roman" panose="02020603050405020304" pitchFamily="18" charset="0"/>
                <a:sym typeface="Arial"/>
              </a:rPr>
              <a:t>hoạt</a:t>
            </a:r>
            <a:r>
              <a:rPr lang="en-US" sz="5400" b="1" i="0" u="none" strike="noStrike" cap="none" dirty="0">
                <a:solidFill>
                  <a:srgbClr val="FF0000"/>
                </a:solidFill>
                <a:latin typeface="Times New Roman" panose="02020603050405020304" pitchFamily="18" charset="0"/>
                <a:cs typeface="Times New Roman" panose="02020603050405020304" pitchFamily="18" charset="0"/>
                <a:sym typeface="Arial"/>
              </a:rPr>
              <a:t> </a:t>
            </a:r>
            <a:r>
              <a:rPr lang="en-US" sz="5400" b="1" i="0" u="none" strike="noStrike" cap="none" dirty="0" err="1">
                <a:solidFill>
                  <a:srgbClr val="FF0000"/>
                </a:solidFill>
                <a:latin typeface="Times New Roman" panose="02020603050405020304" pitchFamily="18" charset="0"/>
                <a:cs typeface="Times New Roman" panose="02020603050405020304" pitchFamily="18" charset="0"/>
                <a:sym typeface="Arial"/>
              </a:rPr>
              <a:t>động</a:t>
            </a:r>
            <a:r>
              <a:rPr lang="en-US" sz="5400" b="1" i="0" u="none" strike="noStrike" cap="none" dirty="0">
                <a:solidFill>
                  <a:srgbClr val="FF0000"/>
                </a:solidFill>
                <a:latin typeface="Times New Roman" panose="02020603050405020304" pitchFamily="18" charset="0"/>
                <a:cs typeface="Times New Roman" panose="02020603050405020304" pitchFamily="18" charset="0"/>
                <a:sym typeface="Arial"/>
              </a:rPr>
              <a:t> </a:t>
            </a:r>
            <a:r>
              <a:rPr lang="en-US" sz="5400" b="1" i="0" u="none" strike="noStrike" cap="none" dirty="0" err="1">
                <a:solidFill>
                  <a:srgbClr val="FF0000"/>
                </a:solidFill>
                <a:latin typeface="Times New Roman" panose="02020603050405020304" pitchFamily="18" charset="0"/>
                <a:cs typeface="Times New Roman" panose="02020603050405020304" pitchFamily="18" charset="0"/>
                <a:sym typeface="Arial"/>
              </a:rPr>
              <a:t>cộng</a:t>
            </a:r>
            <a:r>
              <a:rPr lang="en-US" sz="5400" b="1" i="0" u="none" strike="noStrike" cap="none" dirty="0">
                <a:solidFill>
                  <a:srgbClr val="FF0000"/>
                </a:solidFill>
                <a:latin typeface="Times New Roman" panose="02020603050405020304" pitchFamily="18" charset="0"/>
                <a:cs typeface="Times New Roman" panose="02020603050405020304" pitchFamily="18" charset="0"/>
                <a:sym typeface="Arial"/>
              </a:rPr>
              <a:t> </a:t>
            </a:r>
            <a:r>
              <a:rPr lang="en-US" sz="5400" b="1" i="0" u="none" strike="noStrike" cap="none" dirty="0" err="1">
                <a:solidFill>
                  <a:srgbClr val="FF0000"/>
                </a:solidFill>
                <a:latin typeface="Times New Roman" panose="02020603050405020304" pitchFamily="18" charset="0"/>
                <a:cs typeface="Times New Roman" panose="02020603050405020304" pitchFamily="18" charset="0"/>
                <a:sym typeface="Arial"/>
              </a:rPr>
              <a:t>đồng</a:t>
            </a:r>
            <a:endParaRPr sz="5400" b="1" i="0" u="none" strike="noStrike" cap="none" dirty="0">
              <a:solidFill>
                <a:srgbClr val="FF0000"/>
              </a:solidFill>
              <a:latin typeface="Times New Roman" panose="02020603050405020304" pitchFamily="18" charset="0"/>
              <a:cs typeface="Times New Roman" panose="02020603050405020304" pitchFamily="18" charset="0"/>
              <a:sym typeface="Arial"/>
            </a:endParaRPr>
          </a:p>
        </p:txBody>
      </p:sp>
      <p:sp>
        <p:nvSpPr>
          <p:cNvPr id="8" name="Google Shape;1222;p1"/>
          <p:cNvSpPr txBox="1"/>
          <p:nvPr/>
        </p:nvSpPr>
        <p:spPr>
          <a:xfrm>
            <a:off x="4674925" y="874794"/>
            <a:ext cx="2483795" cy="11079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6600" b="1" i="0" u="none" strike="noStrike" cap="none" dirty="0" err="1">
                <a:solidFill>
                  <a:srgbClr val="76361A"/>
                </a:solidFill>
                <a:latin typeface="Times New Roman" panose="02020603050405020304" pitchFamily="18" charset="0"/>
                <a:ea typeface="Arial"/>
                <a:cs typeface="Times New Roman" panose="02020603050405020304" pitchFamily="18" charset="0"/>
                <a:sym typeface="Arial"/>
              </a:rPr>
              <a:t>Bài</a:t>
            </a:r>
            <a:r>
              <a:rPr lang="en-US" sz="6600" b="1" i="0" u="none" strike="noStrike" cap="none" dirty="0">
                <a:solidFill>
                  <a:srgbClr val="76361A"/>
                </a:solidFill>
                <a:latin typeface="Times New Roman" panose="02020603050405020304" pitchFamily="18" charset="0"/>
                <a:ea typeface="Arial"/>
                <a:cs typeface="Times New Roman" panose="02020603050405020304" pitchFamily="18" charset="0"/>
                <a:sym typeface="Arial"/>
              </a:rPr>
              <a:t> 3:</a:t>
            </a:r>
            <a:endParaRPr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92953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oạt động nào trong các hình ảnh trên đã được trường, lớp, địa phương em tổ chức"/>
          <p:cNvPicPr>
            <a:picLocks noChangeAspect="1" noChangeArrowheads="1"/>
          </p:cNvPicPr>
          <p:nvPr/>
        </p:nvPicPr>
        <p:blipFill rotWithShape="1">
          <a:blip r:embed="rId3">
            <a:extLst>
              <a:ext uri="{28A0092B-C50C-407E-A947-70E740481C1C}">
                <a14:useLocalDpi xmlns:a14="http://schemas.microsoft.com/office/drawing/2010/main" val="0"/>
              </a:ext>
            </a:extLst>
          </a:blip>
          <a:srcRect l="14396" t="1581" r="10818" b="36418"/>
          <a:stretch/>
        </p:blipFill>
        <p:spPr bwMode="auto">
          <a:xfrm>
            <a:off x="321972" y="141667"/>
            <a:ext cx="8229600" cy="607882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963697" y="375514"/>
            <a:ext cx="2511380" cy="3539430"/>
          </a:xfrm>
          <a:prstGeom prst="rect">
            <a:avLst/>
          </a:prstGeom>
          <a:solidFill>
            <a:srgbClr val="FFFF00"/>
          </a:solidFill>
        </p:spPr>
        <p:txBody>
          <a:bodyPr wrap="square">
            <a:spAutoFit/>
          </a:bodyPr>
          <a:lstStyle/>
          <a:p>
            <a:pPr algn="just"/>
            <a:r>
              <a:rPr lang="vi-VN" sz="3200" b="0" i="0" dirty="0">
                <a:solidFill>
                  <a:srgbClr val="000000"/>
                </a:solidFill>
                <a:effectLst/>
                <a:latin typeface="+mj-lt"/>
              </a:rPr>
              <a:t>Hoạt động nào trong các hình ảnh trên đã được trường, lớp, địa phương em tổ chức?</a:t>
            </a:r>
            <a:endParaRPr lang="en-US" sz="3200" dirty="0">
              <a:latin typeface="+mj-lt"/>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09641" y="3914944"/>
            <a:ext cx="2877561" cy="2883658"/>
          </a:xfrm>
          <a:prstGeom prst="rect">
            <a:avLst/>
          </a:prstGeom>
        </p:spPr>
      </p:pic>
    </p:spTree>
    <p:extLst>
      <p:ext uri="{BB962C8B-B14F-4D97-AF65-F5344CB8AC3E}">
        <p14:creationId xmlns:p14="http://schemas.microsoft.com/office/powerpoint/2010/main" val="41893062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s://i.pinimg.com/564x/8f/66/dd/8f66ddfc53212a04acd66dac5ef0358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059" y="-707489"/>
            <a:ext cx="8318724" cy="831872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020973" y="2580970"/>
            <a:ext cx="3945311" cy="2123658"/>
          </a:xfrm>
          <a:prstGeom prst="rect">
            <a:avLst/>
          </a:prstGeom>
          <a:noFill/>
        </p:spPr>
        <p:txBody>
          <a:bodyPr wrap="none" lIns="91440" tIns="45720" rIns="91440" bIns="45720">
            <a:spAutoFit/>
          </a:bodyPr>
          <a:lstStyle/>
          <a:p>
            <a:pPr algn="ctr"/>
            <a:r>
              <a:rPr lang="en-US" sz="6600" b="0" cap="none" spc="0" dirty="0" err="1">
                <a:ln w="0"/>
                <a:solidFill>
                  <a:schemeClr val="accent6">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Hoạt</a:t>
            </a:r>
            <a:r>
              <a:rPr lang="en-US" sz="6600" b="0" cap="none" spc="0" dirty="0">
                <a:ln w="0"/>
                <a:solidFill>
                  <a:schemeClr val="accent6">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6600" b="0" cap="none" spc="0" dirty="0" err="1">
                <a:ln w="0"/>
                <a:solidFill>
                  <a:schemeClr val="accent6">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động</a:t>
            </a:r>
            <a:r>
              <a:rPr lang="en-US" sz="6600" b="0" cap="none" spc="0" dirty="0">
                <a:ln w="0"/>
                <a:solidFill>
                  <a:schemeClr val="accent6">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p>
          <a:p>
            <a:pPr algn="ctr"/>
            <a:r>
              <a:rPr lang="en-US" sz="6600" b="0" cap="none" spc="0" dirty="0" err="1">
                <a:ln w="0"/>
                <a:solidFill>
                  <a:schemeClr val="accent6">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cặp</a:t>
            </a:r>
            <a:r>
              <a:rPr lang="en-US" sz="6600" b="0" cap="none" spc="0" dirty="0">
                <a:ln w="0"/>
                <a:solidFill>
                  <a:schemeClr val="accent6">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6600" b="0" cap="none" spc="0" dirty="0" err="1">
                <a:ln w="0"/>
                <a:solidFill>
                  <a:schemeClr val="accent6">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đôi</a:t>
            </a:r>
            <a:endParaRPr lang="en-US" sz="6600" b="0" cap="none" spc="0" dirty="0">
              <a:ln w="0"/>
              <a:solidFill>
                <a:schemeClr val="accent6">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08449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s://i.pinimg.com/564x/25/de/1f/25de1f34cbaec7c17796196597a4642a.jpg"/>
          <p:cNvPicPr>
            <a:picLocks noChangeAspect="1" noChangeArrowheads="1"/>
          </p:cNvPicPr>
          <p:nvPr/>
        </p:nvPicPr>
        <p:blipFill rotWithShape="1">
          <a:blip r:embed="rId3">
            <a:extLst>
              <a:ext uri="{28A0092B-C50C-407E-A947-70E740481C1C}">
                <a14:useLocalDpi xmlns:a14="http://schemas.microsoft.com/office/drawing/2010/main" val="0"/>
              </a:ext>
            </a:extLst>
          </a:blip>
          <a:srcRect t="20122"/>
          <a:stretch/>
        </p:blipFill>
        <p:spPr bwMode="auto">
          <a:xfrm>
            <a:off x="-911407" y="1068945"/>
            <a:ext cx="7529527" cy="601443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oạt động nào trong các hình ảnh trên đã được trường, lớp, địa phương em tổ chức"/>
          <p:cNvPicPr>
            <a:picLocks noChangeAspect="1" noChangeArrowheads="1"/>
          </p:cNvPicPr>
          <p:nvPr/>
        </p:nvPicPr>
        <p:blipFill rotWithShape="1">
          <a:blip r:embed="rId4">
            <a:extLst>
              <a:ext uri="{28A0092B-C50C-407E-A947-70E740481C1C}">
                <a14:useLocalDpi xmlns:a14="http://schemas.microsoft.com/office/drawing/2010/main" val="0"/>
              </a:ext>
            </a:extLst>
          </a:blip>
          <a:srcRect l="6203" t="63581" r="5436" b="-491"/>
          <a:stretch/>
        </p:blipFill>
        <p:spPr bwMode="auto">
          <a:xfrm>
            <a:off x="5331854" y="0"/>
            <a:ext cx="6860146" cy="361896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516451" y="3844933"/>
            <a:ext cx="6490951" cy="1384995"/>
          </a:xfrm>
          <a:prstGeom prst="rect">
            <a:avLst/>
          </a:prstGeom>
          <a:solidFill>
            <a:srgbClr val="FFFF00"/>
          </a:solidFill>
          <a:ln w="19050">
            <a:solidFill>
              <a:schemeClr val="tx1"/>
            </a:solidFill>
          </a:ln>
        </p:spPr>
        <p:txBody>
          <a:bodyPr wrap="square">
            <a:spAutoFit/>
          </a:bodyPr>
          <a:lstStyle/>
          <a:p>
            <a:r>
              <a:rPr lang="en-US" sz="2800" dirty="0">
                <a:solidFill>
                  <a:srgbClr val="000000"/>
                </a:solidFill>
                <a:latin typeface="+mj-lt"/>
              </a:rPr>
              <a:t>N</a:t>
            </a:r>
            <a:r>
              <a:rPr lang="vi-VN" sz="2800" b="0" i="0" dirty="0">
                <a:solidFill>
                  <a:srgbClr val="000000"/>
                </a:solidFill>
                <a:effectLst/>
                <a:latin typeface="+mj-lt"/>
              </a:rPr>
              <a:t>hận xét về tinh thần, thái độ của các nhân vật khi tham gia hoạt động cộng đồng trong các trường hợp trên? </a:t>
            </a:r>
            <a:endParaRPr lang="en-US" sz="2800" dirty="0">
              <a:latin typeface="+mj-lt"/>
            </a:endParaRPr>
          </a:p>
        </p:txBody>
      </p:sp>
      <p:sp>
        <p:nvSpPr>
          <p:cNvPr id="6" name="Rectangle 5"/>
          <p:cNvSpPr/>
          <p:nvPr/>
        </p:nvSpPr>
        <p:spPr>
          <a:xfrm>
            <a:off x="5516451" y="5473005"/>
            <a:ext cx="6490951" cy="1384995"/>
          </a:xfrm>
          <a:prstGeom prst="rect">
            <a:avLst/>
          </a:prstGeom>
          <a:solidFill>
            <a:schemeClr val="accent4">
              <a:lumMod val="20000"/>
              <a:lumOff val="80000"/>
            </a:schemeClr>
          </a:solidFill>
          <a:ln w="19050">
            <a:solidFill>
              <a:schemeClr val="tx1"/>
            </a:solidFill>
          </a:ln>
        </p:spPr>
        <p:txBody>
          <a:bodyPr wrap="square">
            <a:spAutoFit/>
          </a:bodyPr>
          <a:lstStyle/>
          <a:p>
            <a:r>
              <a:rPr lang="en-US" sz="2800" dirty="0">
                <a:solidFill>
                  <a:srgbClr val="000000"/>
                </a:solidFill>
                <a:latin typeface="Times New Roman" panose="02020603050405020304" pitchFamily="18" charset="0"/>
                <a:cs typeface="Times New Roman" panose="02020603050405020304" pitchFamily="18" charset="0"/>
              </a:rPr>
              <a:t>Đ</a:t>
            </a:r>
            <a:r>
              <a:rPr lang="vi-VN" sz="2800" dirty="0">
                <a:solidFill>
                  <a:srgbClr val="000000"/>
                </a:solidFill>
                <a:latin typeface="Times New Roman" panose="02020603050405020304" pitchFamily="18" charset="0"/>
                <a:cs typeface="Times New Roman" panose="02020603050405020304" pitchFamily="18" charset="0"/>
              </a:rPr>
              <a:t>ưa ra lời khuyên cho những bạn chưa tích cực, tự giác khi tham gia hoạt động cộng đồng.</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27021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s://i.pinimg.com/564x/fd/e6/d2/fde6d27c04a719966b2ad88c5f71d0e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305578" y="1803669"/>
            <a:ext cx="6804338" cy="3046988"/>
          </a:xfrm>
          <a:prstGeom prst="rect">
            <a:avLst/>
          </a:prstGeom>
        </p:spPr>
        <p:txBody>
          <a:bodyPr wrap="square">
            <a:spAutoFit/>
          </a:bodyPr>
          <a:lstStyle/>
          <a:p>
            <a:pPr algn="just"/>
            <a:r>
              <a:rPr lang="vi-VN" sz="3200" b="0" i="0" dirty="0">
                <a:solidFill>
                  <a:srgbClr val="000000"/>
                </a:solidFill>
                <a:effectLst/>
                <a:latin typeface="Open Sans"/>
              </a:rPr>
              <a:t>Em đã tham gia những hoạt động cộng đồng nào? Hãy chia sẻ những việc em đã làm khi tham gia các hoạt động đó và nêu những điều em thấy hài lòng, chưa hài lòng khi tham gia.</a:t>
            </a:r>
            <a:endParaRPr lang="en-US" sz="3200" dirty="0"/>
          </a:p>
        </p:txBody>
      </p:sp>
    </p:spTree>
    <p:extLst>
      <p:ext uri="{BB962C8B-B14F-4D97-AF65-F5344CB8AC3E}">
        <p14:creationId xmlns:p14="http://schemas.microsoft.com/office/powerpoint/2010/main" val="7300624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s://i.pinimg.com/564x/fa/af/a8/faafa8da3f785b6a2daf8177877b81c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695" y="78300"/>
            <a:ext cx="7533113" cy="753311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673293" y="1705206"/>
            <a:ext cx="4966423" cy="2800767"/>
          </a:xfrm>
          <a:prstGeom prst="rect">
            <a:avLst/>
          </a:prstGeom>
          <a:noFill/>
        </p:spPr>
        <p:txBody>
          <a:bodyPr wrap="none" lIns="91440" tIns="45720" rIns="91440" bIns="45720">
            <a:spAutoFit/>
          </a:bodyPr>
          <a:lstStyle/>
          <a:p>
            <a:pPr algn="ctr"/>
            <a:r>
              <a:rPr lang="en-US" sz="4400" b="0" cap="none" spc="0" dirty="0">
                <a:ln w="0"/>
                <a:solidFill>
                  <a:schemeClr val="accent6">
                    <a:lumMod val="50000"/>
                  </a:schemeClr>
                </a:solidFill>
                <a:effectLst>
                  <a:outerShdw blurRad="38100" dist="19050" dir="2700000" algn="tl" rotWithShape="0">
                    <a:schemeClr val="dk1">
                      <a:alpha val="40000"/>
                    </a:schemeClr>
                  </a:outerShdw>
                </a:effectLst>
                <a:latin typeface="Bauhaus 93" panose="04030905020B02020C02" pitchFamily="82" charset="0"/>
              </a:rPr>
              <a:t>HS </a:t>
            </a:r>
            <a:r>
              <a:rPr lang="en-US" sz="4400" b="0" cap="none" spc="0" dirty="0" err="1">
                <a:ln w="0"/>
                <a:solidFill>
                  <a:schemeClr val="accent6">
                    <a:lumMod val="50000"/>
                  </a:schemeClr>
                </a:solidFill>
                <a:effectLst>
                  <a:outerShdw blurRad="38100" dist="19050" dir="2700000" algn="tl" rotWithShape="0">
                    <a:schemeClr val="dk1">
                      <a:alpha val="40000"/>
                    </a:schemeClr>
                  </a:outerShdw>
                </a:effectLst>
                <a:latin typeface="Bauhaus 93" panose="04030905020B02020C02" pitchFamily="82" charset="0"/>
              </a:rPr>
              <a:t>có</a:t>
            </a:r>
            <a:r>
              <a:rPr lang="en-US" sz="4400" b="0" cap="none" spc="0" dirty="0">
                <a:ln w="0"/>
                <a:solidFill>
                  <a:schemeClr val="accent6">
                    <a:lumMod val="50000"/>
                  </a:schemeClr>
                </a:solidFill>
                <a:effectLst>
                  <a:outerShdw blurRad="38100" dist="19050" dir="2700000" algn="tl" rotWithShape="0">
                    <a:schemeClr val="dk1">
                      <a:alpha val="40000"/>
                    </a:schemeClr>
                  </a:outerShdw>
                </a:effectLst>
                <a:latin typeface="Bauhaus 93" panose="04030905020B02020C02" pitchFamily="82" charset="0"/>
              </a:rPr>
              <a:t> </a:t>
            </a:r>
            <a:r>
              <a:rPr lang="en-US" sz="4400" b="0" cap="none" spc="0" dirty="0" err="1">
                <a:ln w="0"/>
                <a:solidFill>
                  <a:schemeClr val="accent6">
                    <a:lumMod val="50000"/>
                  </a:schemeClr>
                </a:solidFill>
                <a:effectLst>
                  <a:outerShdw blurRad="38100" dist="19050" dir="2700000" algn="tl" rotWithShape="0">
                    <a:schemeClr val="dk1">
                      <a:alpha val="40000"/>
                    </a:schemeClr>
                  </a:outerShdw>
                </a:effectLst>
                <a:latin typeface="Bauhaus 93" panose="04030905020B02020C02" pitchFamily="82" charset="0"/>
              </a:rPr>
              <a:t>nên</a:t>
            </a:r>
            <a:r>
              <a:rPr lang="en-US" sz="4400" b="0" cap="none" spc="0" dirty="0">
                <a:ln w="0"/>
                <a:solidFill>
                  <a:schemeClr val="accent6">
                    <a:lumMod val="50000"/>
                  </a:schemeClr>
                </a:solidFill>
                <a:effectLst>
                  <a:outerShdw blurRad="38100" dist="19050" dir="2700000" algn="tl" rotWithShape="0">
                    <a:schemeClr val="dk1">
                      <a:alpha val="40000"/>
                    </a:schemeClr>
                  </a:outerShdw>
                </a:effectLst>
                <a:latin typeface="Bauhaus 93" panose="04030905020B02020C02" pitchFamily="82" charset="0"/>
              </a:rPr>
              <a:t> </a:t>
            </a:r>
            <a:r>
              <a:rPr lang="en-US" sz="4400" b="0" cap="none" spc="0" dirty="0" err="1">
                <a:ln w="0"/>
                <a:solidFill>
                  <a:schemeClr val="accent6">
                    <a:lumMod val="50000"/>
                  </a:schemeClr>
                </a:solidFill>
                <a:effectLst>
                  <a:outerShdw blurRad="38100" dist="19050" dir="2700000" algn="tl" rotWithShape="0">
                    <a:schemeClr val="dk1">
                      <a:alpha val="40000"/>
                    </a:schemeClr>
                  </a:outerShdw>
                </a:effectLst>
                <a:latin typeface="Bauhaus 93" panose="04030905020B02020C02" pitchFamily="82" charset="0"/>
              </a:rPr>
              <a:t>tham</a:t>
            </a:r>
            <a:r>
              <a:rPr lang="en-US" sz="4400" b="0" cap="none" spc="0" dirty="0">
                <a:ln w="0"/>
                <a:solidFill>
                  <a:schemeClr val="accent6">
                    <a:lumMod val="50000"/>
                  </a:schemeClr>
                </a:solidFill>
                <a:effectLst>
                  <a:outerShdw blurRad="38100" dist="19050" dir="2700000" algn="tl" rotWithShape="0">
                    <a:schemeClr val="dk1">
                      <a:alpha val="40000"/>
                    </a:schemeClr>
                  </a:outerShdw>
                </a:effectLst>
                <a:latin typeface="Bauhaus 93" panose="04030905020B02020C02" pitchFamily="82" charset="0"/>
              </a:rPr>
              <a:t> </a:t>
            </a:r>
            <a:r>
              <a:rPr lang="en-US" sz="4400" b="0" cap="none" spc="0" dirty="0" err="1">
                <a:ln w="0"/>
                <a:solidFill>
                  <a:schemeClr val="accent6">
                    <a:lumMod val="50000"/>
                  </a:schemeClr>
                </a:solidFill>
                <a:effectLst>
                  <a:outerShdw blurRad="38100" dist="19050" dir="2700000" algn="tl" rotWithShape="0">
                    <a:schemeClr val="dk1">
                      <a:alpha val="40000"/>
                    </a:schemeClr>
                  </a:outerShdw>
                </a:effectLst>
                <a:latin typeface="Bauhaus 93" panose="04030905020B02020C02" pitchFamily="82" charset="0"/>
              </a:rPr>
              <a:t>gia</a:t>
            </a:r>
            <a:endParaRPr lang="en-US" sz="4400" b="0" cap="none" spc="0" dirty="0">
              <a:ln w="0"/>
              <a:solidFill>
                <a:schemeClr val="accent6">
                  <a:lumMod val="50000"/>
                </a:schemeClr>
              </a:solidFill>
              <a:effectLst>
                <a:outerShdw blurRad="38100" dist="19050" dir="2700000" algn="tl" rotWithShape="0">
                  <a:schemeClr val="dk1">
                    <a:alpha val="40000"/>
                  </a:schemeClr>
                </a:outerShdw>
              </a:effectLst>
              <a:latin typeface="Bauhaus 93" panose="04030905020B02020C02" pitchFamily="82" charset="0"/>
            </a:endParaRPr>
          </a:p>
          <a:p>
            <a:pPr algn="ctr"/>
            <a:r>
              <a:rPr lang="en-US" sz="4400" dirty="0" err="1">
                <a:ln w="0"/>
                <a:solidFill>
                  <a:schemeClr val="accent6">
                    <a:lumMod val="50000"/>
                  </a:schemeClr>
                </a:solidFill>
                <a:effectLst>
                  <a:outerShdw blurRad="38100" dist="19050" dir="2700000" algn="tl" rotWithShape="0">
                    <a:schemeClr val="dk1">
                      <a:alpha val="40000"/>
                    </a:schemeClr>
                  </a:outerShdw>
                </a:effectLst>
                <a:latin typeface="Bauhaus 93" panose="04030905020B02020C02" pitchFamily="82" charset="0"/>
              </a:rPr>
              <a:t>các</a:t>
            </a:r>
            <a:r>
              <a:rPr lang="en-US" sz="4400" dirty="0">
                <a:ln w="0"/>
                <a:solidFill>
                  <a:schemeClr val="accent6">
                    <a:lumMod val="50000"/>
                  </a:schemeClr>
                </a:solidFill>
                <a:effectLst>
                  <a:outerShdw blurRad="38100" dist="19050" dir="2700000" algn="tl" rotWithShape="0">
                    <a:schemeClr val="dk1">
                      <a:alpha val="40000"/>
                    </a:schemeClr>
                  </a:outerShdw>
                </a:effectLst>
                <a:latin typeface="Bauhaus 93" panose="04030905020B02020C02" pitchFamily="82" charset="0"/>
              </a:rPr>
              <a:t> </a:t>
            </a:r>
            <a:r>
              <a:rPr lang="en-US" sz="4400" dirty="0" err="1">
                <a:ln w="0"/>
                <a:solidFill>
                  <a:schemeClr val="accent6">
                    <a:lumMod val="50000"/>
                  </a:schemeClr>
                </a:solidFill>
                <a:effectLst>
                  <a:outerShdw blurRad="38100" dist="19050" dir="2700000" algn="tl" rotWithShape="0">
                    <a:schemeClr val="dk1">
                      <a:alpha val="40000"/>
                    </a:schemeClr>
                  </a:outerShdw>
                </a:effectLst>
                <a:latin typeface="Bauhaus 93" panose="04030905020B02020C02" pitchFamily="82" charset="0"/>
              </a:rPr>
              <a:t>hoạt</a:t>
            </a:r>
            <a:r>
              <a:rPr lang="en-US" sz="4400" dirty="0">
                <a:ln w="0"/>
                <a:solidFill>
                  <a:schemeClr val="accent6">
                    <a:lumMod val="50000"/>
                  </a:schemeClr>
                </a:solidFill>
                <a:effectLst>
                  <a:outerShdw blurRad="38100" dist="19050" dir="2700000" algn="tl" rotWithShape="0">
                    <a:schemeClr val="dk1">
                      <a:alpha val="40000"/>
                    </a:schemeClr>
                  </a:outerShdw>
                </a:effectLst>
                <a:latin typeface="Bauhaus 93" panose="04030905020B02020C02" pitchFamily="82" charset="0"/>
              </a:rPr>
              <a:t> </a:t>
            </a:r>
            <a:r>
              <a:rPr lang="en-US" sz="4400" dirty="0" err="1">
                <a:ln w="0"/>
                <a:solidFill>
                  <a:schemeClr val="accent6">
                    <a:lumMod val="50000"/>
                  </a:schemeClr>
                </a:solidFill>
                <a:effectLst>
                  <a:outerShdw blurRad="38100" dist="19050" dir="2700000" algn="tl" rotWithShape="0">
                    <a:schemeClr val="dk1">
                      <a:alpha val="40000"/>
                    </a:schemeClr>
                  </a:outerShdw>
                </a:effectLst>
                <a:latin typeface="Bauhaus 93" panose="04030905020B02020C02" pitchFamily="82" charset="0"/>
              </a:rPr>
              <a:t>động</a:t>
            </a:r>
            <a:endParaRPr lang="en-US" sz="4400" dirty="0">
              <a:ln w="0"/>
              <a:solidFill>
                <a:schemeClr val="accent6">
                  <a:lumMod val="50000"/>
                </a:schemeClr>
              </a:solidFill>
              <a:effectLst>
                <a:outerShdw blurRad="38100" dist="19050" dir="2700000" algn="tl" rotWithShape="0">
                  <a:schemeClr val="dk1">
                    <a:alpha val="40000"/>
                  </a:schemeClr>
                </a:outerShdw>
              </a:effectLst>
              <a:latin typeface="Bauhaus 93" panose="04030905020B02020C02" pitchFamily="82" charset="0"/>
            </a:endParaRPr>
          </a:p>
          <a:p>
            <a:pPr algn="ctr"/>
            <a:r>
              <a:rPr lang="en-US" sz="4400" b="0" cap="none" spc="0" dirty="0" err="1">
                <a:ln w="0"/>
                <a:solidFill>
                  <a:schemeClr val="accent6">
                    <a:lumMod val="50000"/>
                  </a:schemeClr>
                </a:solidFill>
                <a:effectLst>
                  <a:outerShdw blurRad="38100" dist="19050" dir="2700000" algn="tl" rotWithShape="0">
                    <a:schemeClr val="dk1">
                      <a:alpha val="40000"/>
                    </a:schemeClr>
                  </a:outerShdw>
                </a:effectLst>
                <a:latin typeface="Bauhaus 93" panose="04030905020B02020C02" pitchFamily="82" charset="0"/>
              </a:rPr>
              <a:t>Cộng</a:t>
            </a:r>
            <a:r>
              <a:rPr lang="en-US" sz="4400" b="0" cap="none" spc="0" dirty="0">
                <a:ln w="0"/>
                <a:solidFill>
                  <a:schemeClr val="accent6">
                    <a:lumMod val="50000"/>
                  </a:schemeClr>
                </a:solidFill>
                <a:effectLst>
                  <a:outerShdw blurRad="38100" dist="19050" dir="2700000" algn="tl" rotWithShape="0">
                    <a:schemeClr val="dk1">
                      <a:alpha val="40000"/>
                    </a:schemeClr>
                  </a:outerShdw>
                </a:effectLst>
                <a:latin typeface="Bauhaus 93" panose="04030905020B02020C02" pitchFamily="82" charset="0"/>
              </a:rPr>
              <a:t> </a:t>
            </a:r>
            <a:r>
              <a:rPr lang="en-US" sz="4400" b="0" cap="none" spc="0" dirty="0" err="1">
                <a:ln w="0"/>
                <a:solidFill>
                  <a:schemeClr val="accent6">
                    <a:lumMod val="50000"/>
                  </a:schemeClr>
                </a:solidFill>
                <a:effectLst>
                  <a:outerShdw blurRad="38100" dist="19050" dir="2700000" algn="tl" rotWithShape="0">
                    <a:schemeClr val="dk1">
                      <a:alpha val="40000"/>
                    </a:schemeClr>
                  </a:outerShdw>
                </a:effectLst>
                <a:latin typeface="Bauhaus 93" panose="04030905020B02020C02" pitchFamily="82" charset="0"/>
              </a:rPr>
              <a:t>đồng</a:t>
            </a:r>
            <a:r>
              <a:rPr lang="en-US" sz="4400" b="0" cap="none" spc="0" dirty="0">
                <a:ln w="0"/>
                <a:solidFill>
                  <a:schemeClr val="accent6">
                    <a:lumMod val="50000"/>
                  </a:schemeClr>
                </a:solidFill>
                <a:effectLst>
                  <a:outerShdw blurRad="38100" dist="19050" dir="2700000" algn="tl" rotWithShape="0">
                    <a:schemeClr val="dk1">
                      <a:alpha val="40000"/>
                    </a:schemeClr>
                  </a:outerShdw>
                </a:effectLst>
                <a:latin typeface="Bauhaus 93" panose="04030905020B02020C02" pitchFamily="82" charset="0"/>
              </a:rPr>
              <a:t> </a:t>
            </a:r>
            <a:r>
              <a:rPr lang="en-US" sz="4400" b="0" cap="none" spc="0" dirty="0" err="1">
                <a:ln w="0"/>
                <a:solidFill>
                  <a:schemeClr val="accent6">
                    <a:lumMod val="50000"/>
                  </a:schemeClr>
                </a:solidFill>
                <a:effectLst>
                  <a:outerShdw blurRad="38100" dist="19050" dir="2700000" algn="tl" rotWithShape="0">
                    <a:schemeClr val="dk1">
                      <a:alpha val="40000"/>
                    </a:schemeClr>
                  </a:outerShdw>
                </a:effectLst>
                <a:latin typeface="Bauhaus 93" panose="04030905020B02020C02" pitchFamily="82" charset="0"/>
              </a:rPr>
              <a:t>không</a:t>
            </a:r>
            <a:r>
              <a:rPr lang="en-US" sz="4400" b="0" cap="none" spc="0" dirty="0">
                <a:ln w="0"/>
                <a:solidFill>
                  <a:schemeClr val="accent6">
                    <a:lumMod val="50000"/>
                  </a:schemeClr>
                </a:solidFill>
                <a:effectLst>
                  <a:outerShdw blurRad="38100" dist="19050" dir="2700000" algn="tl" rotWithShape="0">
                    <a:schemeClr val="dk1">
                      <a:alpha val="40000"/>
                    </a:schemeClr>
                  </a:outerShdw>
                </a:effectLst>
                <a:latin typeface="Bauhaus 93" panose="04030905020B02020C02" pitchFamily="82" charset="0"/>
              </a:rPr>
              <a:t>?</a:t>
            </a:r>
          </a:p>
          <a:p>
            <a:pPr algn="ctr"/>
            <a:r>
              <a:rPr lang="en-US" sz="4400" dirty="0" err="1">
                <a:ln w="0"/>
                <a:solidFill>
                  <a:schemeClr val="accent6">
                    <a:lumMod val="50000"/>
                  </a:schemeClr>
                </a:solidFill>
                <a:effectLst>
                  <a:outerShdw blurRad="38100" dist="19050" dir="2700000" algn="tl" rotWithShape="0">
                    <a:schemeClr val="dk1">
                      <a:alpha val="40000"/>
                    </a:schemeClr>
                  </a:outerShdw>
                </a:effectLst>
                <a:latin typeface="Bauhaus 93" panose="04030905020B02020C02" pitchFamily="82" charset="0"/>
              </a:rPr>
              <a:t>Vì</a:t>
            </a:r>
            <a:r>
              <a:rPr lang="en-US" sz="4400" dirty="0">
                <a:ln w="0"/>
                <a:solidFill>
                  <a:schemeClr val="accent6">
                    <a:lumMod val="50000"/>
                  </a:schemeClr>
                </a:solidFill>
                <a:effectLst>
                  <a:outerShdw blurRad="38100" dist="19050" dir="2700000" algn="tl" rotWithShape="0">
                    <a:schemeClr val="dk1">
                      <a:alpha val="40000"/>
                    </a:schemeClr>
                  </a:outerShdw>
                </a:effectLst>
                <a:latin typeface="Bauhaus 93" panose="04030905020B02020C02" pitchFamily="82" charset="0"/>
              </a:rPr>
              <a:t> </a:t>
            </a:r>
            <a:r>
              <a:rPr lang="en-US" sz="4400" dirty="0" err="1">
                <a:ln w="0"/>
                <a:solidFill>
                  <a:schemeClr val="accent6">
                    <a:lumMod val="50000"/>
                  </a:schemeClr>
                </a:solidFill>
                <a:effectLst>
                  <a:outerShdw blurRad="38100" dist="19050" dir="2700000" algn="tl" rotWithShape="0">
                    <a:schemeClr val="dk1">
                      <a:alpha val="40000"/>
                    </a:schemeClr>
                  </a:outerShdw>
                </a:effectLst>
                <a:latin typeface="Bauhaus 93" panose="04030905020B02020C02" pitchFamily="82" charset="0"/>
              </a:rPr>
              <a:t>sao</a:t>
            </a:r>
            <a:r>
              <a:rPr lang="en-US" sz="4400" dirty="0">
                <a:ln w="0"/>
                <a:solidFill>
                  <a:schemeClr val="accent6">
                    <a:lumMod val="50000"/>
                  </a:schemeClr>
                </a:solidFill>
                <a:effectLst>
                  <a:outerShdw blurRad="38100" dist="19050" dir="2700000" algn="tl" rotWithShape="0">
                    <a:schemeClr val="dk1">
                      <a:alpha val="40000"/>
                    </a:schemeClr>
                  </a:outerShdw>
                </a:effectLst>
                <a:latin typeface="Bauhaus 93" panose="04030905020B02020C02" pitchFamily="82" charset="0"/>
              </a:rPr>
              <a:t>?</a:t>
            </a:r>
            <a:endParaRPr lang="en-US" sz="4400" b="0" cap="none" spc="0" dirty="0">
              <a:ln w="0"/>
              <a:solidFill>
                <a:schemeClr val="accent6">
                  <a:lumMod val="50000"/>
                </a:schemeClr>
              </a:solidFill>
              <a:effectLst>
                <a:outerShdw blurRad="38100" dist="19050" dir="2700000" algn="tl" rotWithShape="0">
                  <a:schemeClr val="dk1">
                    <a:alpha val="40000"/>
                  </a:schemeClr>
                </a:outerShdw>
              </a:effectLst>
              <a:latin typeface="Bauhaus 93" panose="04030905020B02020C02" pitchFamily="82" charset="0"/>
            </a:endParaRPr>
          </a:p>
        </p:txBody>
      </p:sp>
    </p:spTree>
    <p:extLst>
      <p:ext uri="{BB962C8B-B14F-4D97-AF65-F5344CB8AC3E}">
        <p14:creationId xmlns:p14="http://schemas.microsoft.com/office/powerpoint/2010/main" val="396785259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60" y="-181284"/>
            <a:ext cx="12024575" cy="6884738"/>
          </a:xfrm>
          <a:prstGeom prst="rect">
            <a:avLst/>
          </a:prstGeom>
        </p:spPr>
      </p:pic>
      <p:sp>
        <p:nvSpPr>
          <p:cNvPr id="5" name="Rectangle 4"/>
          <p:cNvSpPr/>
          <p:nvPr/>
        </p:nvSpPr>
        <p:spPr>
          <a:xfrm>
            <a:off x="1485928" y="3132296"/>
            <a:ext cx="8541121" cy="1107996"/>
          </a:xfrm>
          <a:prstGeom prst="rect">
            <a:avLst/>
          </a:prstGeom>
          <a:noFill/>
        </p:spPr>
        <p:txBody>
          <a:bodyPr wrap="none" lIns="91440" tIns="45720" rIns="91440" bIns="45720">
            <a:spAutoFit/>
          </a:bodyPr>
          <a:lstStyle/>
          <a:p>
            <a:pPr algn="ctr"/>
            <a:r>
              <a:rPr lang="en-US" sz="6600" b="0" cap="none" spc="0" dirty="0" err="1">
                <a:ln w="0"/>
                <a:solidFill>
                  <a:schemeClr val="accent6">
                    <a:lumMod val="50000"/>
                  </a:schemeClr>
                </a:solidFill>
                <a:effectLst>
                  <a:outerShdw blurRad="38100" dist="19050" dir="2700000" algn="tl" rotWithShape="0">
                    <a:schemeClr val="dk1">
                      <a:alpha val="40000"/>
                    </a:schemeClr>
                  </a:outerShdw>
                </a:effectLst>
                <a:latin typeface="Bauhaus 93" panose="04030905020B02020C02" pitchFamily="82" charset="0"/>
              </a:rPr>
              <a:t>Ghi</a:t>
            </a:r>
            <a:r>
              <a:rPr lang="en-US" sz="6600" b="0" cap="none" spc="0" dirty="0">
                <a:ln w="0"/>
                <a:solidFill>
                  <a:schemeClr val="accent6">
                    <a:lumMod val="50000"/>
                  </a:schemeClr>
                </a:solidFill>
                <a:effectLst>
                  <a:outerShdw blurRad="38100" dist="19050" dir="2700000" algn="tl" rotWithShape="0">
                    <a:schemeClr val="dk1">
                      <a:alpha val="40000"/>
                    </a:schemeClr>
                  </a:outerShdw>
                </a:effectLst>
                <a:latin typeface="Bauhaus 93" panose="04030905020B02020C02" pitchFamily="82" charset="0"/>
              </a:rPr>
              <a:t> </a:t>
            </a:r>
            <a:r>
              <a:rPr lang="en-US" sz="6600" b="0" cap="none" spc="0" dirty="0" err="1">
                <a:ln w="0"/>
                <a:solidFill>
                  <a:schemeClr val="accent6">
                    <a:lumMod val="50000"/>
                  </a:schemeClr>
                </a:solidFill>
                <a:effectLst>
                  <a:outerShdw blurRad="38100" dist="19050" dir="2700000" algn="tl" rotWithShape="0">
                    <a:schemeClr val="dk1">
                      <a:alpha val="40000"/>
                    </a:schemeClr>
                  </a:outerShdw>
                </a:effectLst>
                <a:latin typeface="Bauhaus 93" panose="04030905020B02020C02" pitchFamily="82" charset="0"/>
              </a:rPr>
              <a:t>nhớ</a:t>
            </a:r>
            <a:r>
              <a:rPr lang="en-US" sz="6600" b="0" cap="none" spc="0" dirty="0">
                <a:ln w="0"/>
                <a:solidFill>
                  <a:schemeClr val="accent6">
                    <a:lumMod val="50000"/>
                  </a:schemeClr>
                </a:solidFill>
                <a:effectLst>
                  <a:outerShdw blurRad="38100" dist="19050" dir="2700000" algn="tl" rotWithShape="0">
                    <a:schemeClr val="dk1">
                      <a:alpha val="40000"/>
                    </a:schemeClr>
                  </a:outerShdw>
                </a:effectLst>
                <a:latin typeface="Bauhaus 93" panose="04030905020B02020C02" pitchFamily="82" charset="0"/>
              </a:rPr>
              <a:t> / SGK </a:t>
            </a:r>
            <a:r>
              <a:rPr lang="en-US" sz="6600" b="0" cap="none" spc="0" dirty="0" err="1">
                <a:ln w="0"/>
                <a:solidFill>
                  <a:schemeClr val="accent6">
                    <a:lumMod val="50000"/>
                  </a:schemeClr>
                </a:solidFill>
                <a:effectLst>
                  <a:outerShdw blurRad="38100" dist="19050" dir="2700000" algn="tl" rotWithShape="0">
                    <a:schemeClr val="dk1">
                      <a:alpha val="40000"/>
                    </a:schemeClr>
                  </a:outerShdw>
                </a:effectLst>
                <a:latin typeface="Bauhaus 93" panose="04030905020B02020C02" pitchFamily="82" charset="0"/>
              </a:rPr>
              <a:t>trang</a:t>
            </a:r>
            <a:r>
              <a:rPr lang="en-US" sz="6600" b="0" cap="none" spc="0" dirty="0">
                <a:ln w="0"/>
                <a:solidFill>
                  <a:schemeClr val="accent6">
                    <a:lumMod val="50000"/>
                  </a:schemeClr>
                </a:solidFill>
                <a:effectLst>
                  <a:outerShdw blurRad="38100" dist="19050" dir="2700000" algn="tl" rotWithShape="0">
                    <a:schemeClr val="dk1">
                      <a:alpha val="40000"/>
                    </a:schemeClr>
                  </a:outerShdw>
                </a:effectLst>
                <a:latin typeface="Bauhaus 93" panose="04030905020B02020C02" pitchFamily="82" charset="0"/>
              </a:rPr>
              <a:t> 17</a:t>
            </a:r>
          </a:p>
        </p:txBody>
      </p:sp>
    </p:spTree>
    <p:extLst>
      <p:ext uri="{BB962C8B-B14F-4D97-AF65-F5344CB8AC3E}">
        <p14:creationId xmlns:p14="http://schemas.microsoft.com/office/powerpoint/2010/main" val="4152137616"/>
      </p:ext>
    </p:extLst>
  </p:cSld>
  <p:clrMapOvr>
    <a:masterClrMapping/>
  </p:clrMapOvr>
  <p:transition spd="slow">
    <p:comb/>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641" y="-480489"/>
            <a:ext cx="11548056" cy="7467278"/>
          </a:xfrm>
          <a:prstGeom prst="rect">
            <a:avLst/>
          </a:prstGeom>
        </p:spPr>
      </p:pic>
      <p:sp>
        <p:nvSpPr>
          <p:cNvPr id="6" name="Rectangle 5"/>
          <p:cNvSpPr/>
          <p:nvPr/>
        </p:nvSpPr>
        <p:spPr>
          <a:xfrm>
            <a:off x="3626216" y="2468320"/>
            <a:ext cx="5222905" cy="1569660"/>
          </a:xfrm>
          <a:prstGeom prst="rect">
            <a:avLst/>
          </a:prstGeom>
          <a:noFill/>
        </p:spPr>
        <p:txBody>
          <a:bodyPr wrap="none" lIns="91440" tIns="45720" rIns="91440" bIns="45720">
            <a:spAutoFit/>
          </a:bodyPr>
          <a:lstStyle/>
          <a:p>
            <a:pPr algn="ctr"/>
            <a:r>
              <a:rPr lang="en-US" sz="9600" b="0" cap="none" spc="0" dirty="0" err="1">
                <a:ln w="0"/>
                <a:solidFill>
                  <a:schemeClr val="accent6">
                    <a:lumMod val="50000"/>
                  </a:schemeClr>
                </a:solidFill>
                <a:effectLst>
                  <a:outerShdw blurRad="38100" dist="19050" dir="2700000" algn="tl" rotWithShape="0">
                    <a:schemeClr val="dk1">
                      <a:alpha val="40000"/>
                    </a:schemeClr>
                  </a:outerShdw>
                </a:effectLst>
                <a:latin typeface="Bauhaus 93" panose="04030905020B02020C02" pitchFamily="82" charset="0"/>
              </a:rPr>
              <a:t>Luyện</a:t>
            </a:r>
            <a:r>
              <a:rPr lang="en-US" sz="9600" b="0" cap="none" spc="0" dirty="0">
                <a:ln w="0"/>
                <a:solidFill>
                  <a:schemeClr val="accent6">
                    <a:lumMod val="50000"/>
                  </a:schemeClr>
                </a:solidFill>
                <a:effectLst>
                  <a:outerShdw blurRad="38100" dist="19050" dir="2700000" algn="tl" rotWithShape="0">
                    <a:schemeClr val="dk1">
                      <a:alpha val="40000"/>
                    </a:schemeClr>
                  </a:outerShdw>
                </a:effectLst>
                <a:latin typeface="Bauhaus 93" panose="04030905020B02020C02" pitchFamily="82" charset="0"/>
              </a:rPr>
              <a:t> </a:t>
            </a:r>
            <a:r>
              <a:rPr lang="en-US" sz="9600" b="0" cap="none" spc="0" dirty="0" err="1">
                <a:ln w="0"/>
                <a:solidFill>
                  <a:schemeClr val="accent6">
                    <a:lumMod val="50000"/>
                  </a:schemeClr>
                </a:solidFill>
                <a:effectLst>
                  <a:outerShdw blurRad="38100" dist="19050" dir="2700000" algn="tl" rotWithShape="0">
                    <a:schemeClr val="dk1">
                      <a:alpha val="40000"/>
                    </a:schemeClr>
                  </a:outerShdw>
                </a:effectLst>
                <a:latin typeface="Bauhaus 93" panose="04030905020B02020C02" pitchFamily="82" charset="0"/>
              </a:rPr>
              <a:t>tập</a:t>
            </a:r>
            <a:endParaRPr lang="en-US" sz="9600" b="0" cap="none" spc="0" dirty="0">
              <a:ln w="0"/>
              <a:solidFill>
                <a:schemeClr val="accent6">
                  <a:lumMod val="50000"/>
                </a:schemeClr>
              </a:solidFill>
              <a:effectLst>
                <a:outerShdw blurRad="38100" dist="19050" dir="2700000" algn="tl" rotWithShape="0">
                  <a:schemeClr val="dk1">
                    <a:alpha val="40000"/>
                  </a:schemeClr>
                </a:outerShdw>
              </a:effectLst>
              <a:latin typeface="Bauhaus 93" panose="04030905020B02020C02" pitchFamily="82" charset="0"/>
            </a:endParaRPr>
          </a:p>
        </p:txBody>
      </p:sp>
    </p:spTree>
    <p:extLst>
      <p:ext uri="{BB962C8B-B14F-4D97-AF65-F5344CB8AC3E}">
        <p14:creationId xmlns:p14="http://schemas.microsoft.com/office/powerpoint/2010/main" val="184367618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1"/>
          <p:cNvSpPr>
            <a:spLocks noChangeArrowheads="1"/>
          </p:cNvSpPr>
          <p:nvPr/>
        </p:nvSpPr>
        <p:spPr bwMode="auto">
          <a:xfrm>
            <a:off x="2672299" y="224330"/>
            <a:ext cx="83534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en-US" altLang="en-US" sz="3200" b="1" dirty="0">
                <a:solidFill>
                  <a:srgbClr val="0000CC"/>
                </a:solidFill>
                <a:latin typeface="Times New Roman" panose="02020603050405020304" pitchFamily="18" charset="0"/>
                <a:cs typeface="Times New Roman" panose="02020603050405020304" pitchFamily="18" charset="0"/>
              </a:rPr>
              <a:t>1. </a:t>
            </a:r>
            <a:r>
              <a:rPr lang="vi-VN" altLang="en-US" sz="3200" b="1" dirty="0">
                <a:solidFill>
                  <a:srgbClr val="0000CC"/>
                </a:solidFill>
                <a:latin typeface="Times New Roman" panose="02020603050405020304" pitchFamily="18" charset="0"/>
                <a:cs typeface="Times New Roman" panose="02020603050405020304" pitchFamily="18" charset="0"/>
              </a:rPr>
              <a:t>Em đồng tình, không đồng tình với ý kiến nào dưới đây? Vì sao?</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Hoạt</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động</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cặp</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altLang="en-US" sz="3200" b="1" dirty="0" err="1">
                <a:solidFill>
                  <a:srgbClr val="0000CC"/>
                </a:solidFill>
                <a:latin typeface="Times New Roman" panose="02020603050405020304" pitchFamily="18" charset="0"/>
                <a:cs typeface="Times New Roman" panose="02020603050405020304" pitchFamily="18" charset="0"/>
              </a:rPr>
              <a:t>đôi</a:t>
            </a:r>
            <a:r>
              <a:rPr lang="en-US" altLang="en-US" sz="3200" b="1" dirty="0">
                <a:solidFill>
                  <a:srgbClr val="0000CC"/>
                </a:solidFill>
                <a:latin typeface="Times New Roman" panose="02020603050405020304" pitchFamily="18" charset="0"/>
                <a:cs typeface="Times New Roman" panose="02020603050405020304" pitchFamily="18" charset="0"/>
              </a:rPr>
              <a:t>)</a:t>
            </a:r>
            <a:endParaRPr lang="vi-VN" altLang="en-US" sz="3200" b="1" dirty="0">
              <a:solidFill>
                <a:srgbClr val="0000CC"/>
              </a:solidFill>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164372732"/>
              </p:ext>
            </p:extLst>
          </p:nvPr>
        </p:nvGraphicFramePr>
        <p:xfrm>
          <a:off x="117475" y="1644577"/>
          <a:ext cx="12074525" cy="5296811"/>
        </p:xfrm>
        <a:graphic>
          <a:graphicData uri="http://schemas.openxmlformats.org/drawingml/2006/table">
            <a:tbl>
              <a:tblPr firstRow="1" bandRow="1">
                <a:tableStyleId>{5C22544A-7EE6-4342-B048-85BDC9FD1C3A}</a:tableStyleId>
              </a:tblPr>
              <a:tblGrid>
                <a:gridCol w="7455302">
                  <a:extLst>
                    <a:ext uri="{9D8B030D-6E8A-4147-A177-3AD203B41FA5}">
                      <a16:colId xmlns:a16="http://schemas.microsoft.com/office/drawing/2014/main" val="20000"/>
                    </a:ext>
                  </a:extLst>
                </a:gridCol>
                <a:gridCol w="1815922">
                  <a:extLst>
                    <a:ext uri="{9D8B030D-6E8A-4147-A177-3AD203B41FA5}">
                      <a16:colId xmlns:a16="http://schemas.microsoft.com/office/drawing/2014/main" val="20001"/>
                    </a:ext>
                  </a:extLst>
                </a:gridCol>
                <a:gridCol w="2803301">
                  <a:extLst>
                    <a:ext uri="{9D8B030D-6E8A-4147-A177-3AD203B41FA5}">
                      <a16:colId xmlns:a16="http://schemas.microsoft.com/office/drawing/2014/main" val="20002"/>
                    </a:ext>
                  </a:extLst>
                </a:gridCol>
              </a:tblGrid>
              <a:tr h="549511">
                <a:tc>
                  <a:txBody>
                    <a:bodyPr/>
                    <a:lstStyle/>
                    <a:p>
                      <a:pPr algn="ctr"/>
                      <a:r>
                        <a:rPr lang="en-US" sz="2800" dirty="0" err="1">
                          <a:latin typeface="Times New Roman" panose="02020603050405020304" pitchFamily="18" charset="0"/>
                          <a:cs typeface="Times New Roman" panose="02020603050405020304" pitchFamily="18" charset="0"/>
                        </a:rPr>
                        <a:t>Câu</a:t>
                      </a:r>
                      <a:endParaRPr lang="en-US" sz="2800" dirty="0">
                        <a:latin typeface="Times New Roman" panose="02020603050405020304" pitchFamily="18" charset="0"/>
                        <a:cs typeface="Times New Roman" panose="02020603050405020304" pitchFamily="18" charset="0"/>
                      </a:endParaRPr>
                    </a:p>
                  </a:txBody>
                  <a:tcPr marL="91443" marR="914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err="1">
                          <a:latin typeface="Times New Roman" panose="02020603050405020304" pitchFamily="18" charset="0"/>
                          <a:cs typeface="Times New Roman" panose="02020603050405020304" pitchFamily="18" charset="0"/>
                        </a:rPr>
                        <a:t>Đồng</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tình</a:t>
                      </a:r>
                      <a:endParaRPr lang="en-US" sz="2800" dirty="0">
                        <a:latin typeface="Times New Roman" panose="02020603050405020304" pitchFamily="18" charset="0"/>
                        <a:cs typeface="Times New Roman" panose="02020603050405020304" pitchFamily="18" charset="0"/>
                      </a:endParaRPr>
                    </a:p>
                  </a:txBody>
                  <a:tcPr marL="91443" marR="914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err="1">
                          <a:latin typeface="Times New Roman" panose="02020603050405020304" pitchFamily="18" charset="0"/>
                          <a:cs typeface="Times New Roman" panose="02020603050405020304" pitchFamily="18" charset="0"/>
                        </a:rPr>
                        <a:t>Không</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đồng</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tình</a:t>
                      </a:r>
                      <a:endParaRPr lang="en-US" sz="2800" dirty="0">
                        <a:latin typeface="Times New Roman" panose="02020603050405020304" pitchFamily="18" charset="0"/>
                        <a:cs typeface="Times New Roman" panose="02020603050405020304" pitchFamily="18" charset="0"/>
                      </a:endParaRPr>
                    </a:p>
                  </a:txBody>
                  <a:tcPr marL="91443" marR="914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0020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2800" b="0" i="0" dirty="0">
                          <a:solidFill>
                            <a:srgbClr val="000000"/>
                          </a:solidFill>
                          <a:effectLst/>
                          <a:latin typeface="Times New Roman" panose="02020603050405020304" pitchFamily="18" charset="0"/>
                          <a:cs typeface="Times New Roman" panose="02020603050405020304" pitchFamily="18" charset="0"/>
                        </a:rPr>
                        <a:t>a) Khi có nhiều cá nhân tham gia vào một hoạt động chung thì đó là hoạt động cộng đồng.</a:t>
                      </a:r>
                    </a:p>
                  </a:txBody>
                  <a:tcPr marL="91443" marR="914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800" dirty="0">
                        <a:latin typeface="Times New Roman" panose="02020603050405020304" pitchFamily="18" charset="0"/>
                        <a:cs typeface="Times New Roman" panose="02020603050405020304" pitchFamily="18" charset="0"/>
                      </a:endParaRPr>
                    </a:p>
                  </a:txBody>
                  <a:tcPr marL="91443" marR="914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800" dirty="0">
                        <a:latin typeface="Times New Roman" panose="02020603050405020304" pitchFamily="18" charset="0"/>
                        <a:cs typeface="Times New Roman" panose="02020603050405020304" pitchFamily="18" charset="0"/>
                      </a:endParaRPr>
                    </a:p>
                  </a:txBody>
                  <a:tcPr marL="91443" marR="914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0020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2800" b="0" i="0" dirty="0">
                          <a:solidFill>
                            <a:srgbClr val="000000"/>
                          </a:solidFill>
                          <a:effectLst/>
                          <a:latin typeface="Times New Roman" panose="02020603050405020304" pitchFamily="18" charset="0"/>
                          <a:cs typeface="Times New Roman" panose="02020603050405020304" pitchFamily="18" charset="0"/>
                        </a:rPr>
                        <a:t>b) Tích cực tham gia hoạt động cộng đồng giúp mỗi cá nhân hoàn thiện bản thân và lan toả các giá trị tốt đẹp.</a:t>
                      </a:r>
                    </a:p>
                  </a:txBody>
                  <a:tcPr marL="91443" marR="914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800">
                        <a:latin typeface="Times New Roman" panose="02020603050405020304" pitchFamily="18" charset="0"/>
                        <a:cs typeface="Times New Roman" panose="02020603050405020304" pitchFamily="18" charset="0"/>
                      </a:endParaRPr>
                    </a:p>
                  </a:txBody>
                  <a:tcPr marL="91443" marR="914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800" dirty="0">
                        <a:latin typeface="Times New Roman" panose="02020603050405020304" pitchFamily="18" charset="0"/>
                        <a:cs typeface="Times New Roman" panose="02020603050405020304" pitchFamily="18" charset="0"/>
                      </a:endParaRPr>
                    </a:p>
                  </a:txBody>
                  <a:tcPr marL="91443" marR="914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0020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2800" b="0" i="0" dirty="0">
                          <a:solidFill>
                            <a:srgbClr val="000000"/>
                          </a:solidFill>
                          <a:effectLst/>
                          <a:latin typeface="Times New Roman" panose="02020603050405020304" pitchFamily="18" charset="0"/>
                          <a:cs typeface="Times New Roman" panose="02020603050405020304" pitchFamily="18" charset="0"/>
                        </a:rPr>
                        <a:t>c) Chỉ những cá nhân có điều kiện kinh tế mới tham gia được hoạt động cộng đồng.</a:t>
                      </a:r>
                    </a:p>
                  </a:txBody>
                  <a:tcPr marL="91443" marR="914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800">
                        <a:latin typeface="Times New Roman" panose="02020603050405020304" pitchFamily="18" charset="0"/>
                        <a:cs typeface="Times New Roman" panose="02020603050405020304" pitchFamily="18" charset="0"/>
                      </a:endParaRPr>
                    </a:p>
                  </a:txBody>
                  <a:tcPr marL="91443" marR="914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800" dirty="0">
                        <a:latin typeface="Times New Roman" panose="02020603050405020304" pitchFamily="18" charset="0"/>
                        <a:cs typeface="Times New Roman" panose="02020603050405020304" pitchFamily="18" charset="0"/>
                      </a:endParaRPr>
                    </a:p>
                  </a:txBody>
                  <a:tcPr marL="91443" marR="914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0020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2800" b="0" i="0" dirty="0">
                          <a:solidFill>
                            <a:srgbClr val="000000"/>
                          </a:solidFill>
                          <a:effectLst/>
                          <a:latin typeface="Times New Roman" panose="02020603050405020304" pitchFamily="18" charset="0"/>
                          <a:cs typeface="Times New Roman" panose="02020603050405020304" pitchFamily="18" charset="0"/>
                        </a:rPr>
                        <a:t>d) Học sinh không chỉ tích cực tham gia hoạt động cộng đồng mà còn cần động viên người thân, bạn bè cùng tham gia.</a:t>
                      </a:r>
                    </a:p>
                  </a:txBody>
                  <a:tcPr marL="91443" marR="914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800">
                        <a:latin typeface="Times New Roman" panose="02020603050405020304" pitchFamily="18" charset="0"/>
                        <a:cs typeface="Times New Roman" panose="02020603050405020304" pitchFamily="18" charset="0"/>
                      </a:endParaRPr>
                    </a:p>
                  </a:txBody>
                  <a:tcPr marL="91443" marR="914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800" dirty="0">
                        <a:latin typeface="Times New Roman" panose="02020603050405020304" pitchFamily="18" charset="0"/>
                        <a:cs typeface="Times New Roman" panose="02020603050405020304" pitchFamily="18" charset="0"/>
                      </a:endParaRPr>
                    </a:p>
                  </a:txBody>
                  <a:tcPr marL="91443" marR="914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pic>
        <p:nvPicPr>
          <p:cNvPr id="73757"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475" y="0"/>
            <a:ext cx="1994660" cy="164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8116685" y="3138141"/>
            <a:ext cx="696913" cy="1322387"/>
          </a:xfrm>
          <a:prstGeom prst="rect">
            <a:avLst/>
          </a:prstGeom>
          <a:noFill/>
        </p:spPr>
        <p:txBody>
          <a:bodyPr wrap="none">
            <a:spAutoFit/>
          </a:bodyPr>
          <a:lstStyle/>
          <a:p>
            <a:pPr algn="ctr">
              <a:defRPr/>
            </a:pPr>
            <a:r>
              <a:rPr lang="en-US" sz="8000" dirty="0">
                <a:ln w="0"/>
                <a:solidFill>
                  <a:srgbClr val="0000CC"/>
                </a:solidFill>
                <a:effectLst>
                  <a:outerShdw blurRad="38100" dist="19050" dir="2700000" algn="tl" rotWithShape="0">
                    <a:schemeClr val="dk1">
                      <a:alpha val="40000"/>
                    </a:schemeClr>
                  </a:outerShdw>
                </a:effectLst>
              </a:rPr>
              <a:t>x</a:t>
            </a:r>
          </a:p>
        </p:txBody>
      </p:sp>
      <p:sp>
        <p:nvSpPr>
          <p:cNvPr id="7" name="Rectangle 6"/>
          <p:cNvSpPr/>
          <p:nvPr/>
        </p:nvSpPr>
        <p:spPr>
          <a:xfrm>
            <a:off x="10164919" y="1961848"/>
            <a:ext cx="698500" cy="1322387"/>
          </a:xfrm>
          <a:prstGeom prst="rect">
            <a:avLst/>
          </a:prstGeom>
          <a:noFill/>
        </p:spPr>
        <p:txBody>
          <a:bodyPr wrap="none">
            <a:spAutoFit/>
          </a:bodyPr>
          <a:lstStyle/>
          <a:p>
            <a:pPr algn="ctr">
              <a:defRPr/>
            </a:pPr>
            <a:r>
              <a:rPr lang="en-US" sz="8000" dirty="0">
                <a:ln w="0"/>
                <a:solidFill>
                  <a:srgbClr val="FF0000"/>
                </a:solidFill>
                <a:effectLst>
                  <a:outerShdw blurRad="38100" dist="19050" dir="2700000" algn="tl" rotWithShape="0">
                    <a:schemeClr val="dk1">
                      <a:alpha val="40000"/>
                    </a:schemeClr>
                  </a:outerShdw>
                </a:effectLst>
              </a:rPr>
              <a:t>x</a:t>
            </a:r>
          </a:p>
        </p:txBody>
      </p:sp>
      <p:sp>
        <p:nvSpPr>
          <p:cNvPr id="8" name="Rectangle 7"/>
          <p:cNvSpPr/>
          <p:nvPr/>
        </p:nvSpPr>
        <p:spPr>
          <a:xfrm>
            <a:off x="10013637" y="4365625"/>
            <a:ext cx="698500" cy="1323975"/>
          </a:xfrm>
          <a:prstGeom prst="rect">
            <a:avLst/>
          </a:prstGeom>
          <a:noFill/>
        </p:spPr>
        <p:txBody>
          <a:bodyPr wrap="none">
            <a:spAutoFit/>
          </a:bodyPr>
          <a:lstStyle/>
          <a:p>
            <a:pPr algn="ctr">
              <a:defRPr/>
            </a:pPr>
            <a:r>
              <a:rPr lang="en-US" sz="8000" dirty="0">
                <a:ln w="0"/>
                <a:solidFill>
                  <a:srgbClr val="FF0000"/>
                </a:solidFill>
                <a:effectLst>
                  <a:outerShdw blurRad="38100" dist="19050" dir="2700000" algn="tl" rotWithShape="0">
                    <a:schemeClr val="dk1">
                      <a:alpha val="40000"/>
                    </a:schemeClr>
                  </a:outerShdw>
                </a:effectLst>
              </a:rPr>
              <a:t>x</a:t>
            </a:r>
          </a:p>
        </p:txBody>
      </p:sp>
      <p:sp>
        <p:nvSpPr>
          <p:cNvPr id="10" name="Rectangle 9"/>
          <p:cNvSpPr/>
          <p:nvPr/>
        </p:nvSpPr>
        <p:spPr>
          <a:xfrm>
            <a:off x="8116684" y="5688012"/>
            <a:ext cx="696913" cy="1322387"/>
          </a:xfrm>
          <a:prstGeom prst="rect">
            <a:avLst/>
          </a:prstGeom>
          <a:noFill/>
        </p:spPr>
        <p:txBody>
          <a:bodyPr wrap="none">
            <a:spAutoFit/>
          </a:bodyPr>
          <a:lstStyle/>
          <a:p>
            <a:pPr algn="ctr">
              <a:defRPr/>
            </a:pPr>
            <a:r>
              <a:rPr lang="en-US" sz="8000" dirty="0">
                <a:ln w="0"/>
                <a:solidFill>
                  <a:srgbClr val="0000CC"/>
                </a:solidFill>
                <a:effectLst>
                  <a:outerShdw blurRad="38100" dist="19050" dir="2700000" algn="tl" rotWithShape="0">
                    <a:schemeClr val="dk1">
                      <a:alpha val="40000"/>
                    </a:schemeClr>
                  </a:outerShdw>
                </a:effectLst>
              </a:rPr>
              <a:t>x</a:t>
            </a:r>
          </a:p>
        </p:txBody>
      </p:sp>
    </p:spTree>
    <p:extLst>
      <p:ext uri="{BB962C8B-B14F-4D97-AF65-F5344CB8AC3E}">
        <p14:creationId xmlns:p14="http://schemas.microsoft.com/office/powerpoint/2010/main" val="37189778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s://i.pinimg.com/564x/6e/af/64/6eaf64bf195be27a27fb9e5b61a0b2a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2730320" cy="2730320"/>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https://i.pinimg.com/564x/24/c1/86/24c1860c96960297ff1ea7ad760968d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502" y="4083907"/>
            <a:ext cx="2884065" cy="205931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 name="Rectangle 1"/>
          <p:cNvSpPr/>
          <p:nvPr/>
        </p:nvSpPr>
        <p:spPr>
          <a:xfrm>
            <a:off x="2502794" y="0"/>
            <a:ext cx="3687650" cy="3108543"/>
          </a:xfrm>
          <a:prstGeom prst="rect">
            <a:avLst/>
          </a:prstGeom>
        </p:spPr>
        <p:txBody>
          <a:bodyPr wrap="square">
            <a:spAutoFit/>
          </a:bodyPr>
          <a:lstStyle/>
          <a:p>
            <a:pPr algn="just"/>
            <a:r>
              <a:rPr lang="en-US" sz="2800" b="0" i="0" dirty="0">
                <a:solidFill>
                  <a:srgbClr val="000000"/>
                </a:solidFill>
                <a:effectLst/>
                <a:latin typeface="+mj-lt"/>
              </a:rPr>
              <a:t>a) </a:t>
            </a:r>
            <a:r>
              <a:rPr lang="vi-VN" sz="2800" b="0" i="0" dirty="0">
                <a:solidFill>
                  <a:srgbClr val="000000"/>
                </a:solidFill>
                <a:effectLst/>
                <a:latin typeface="+mj-lt"/>
              </a:rPr>
              <a:t>Anh S và các đồng nghiệp trong văn phòng luật sư đã tích cực tham gia các hoạt động trợ giúp pháp lí cho những người nghèo, người yếu thế ở địa phương.</a:t>
            </a:r>
            <a:endParaRPr lang="en-US" sz="2800" dirty="0">
              <a:latin typeface="+mj-lt"/>
            </a:endParaRPr>
          </a:p>
        </p:txBody>
      </p:sp>
      <p:pic>
        <p:nvPicPr>
          <p:cNvPr id="20486" name="Picture 6" descr="https://phongkhamdakhoagiaiphonghn.jimdofree.com/2019/09/16/ph%C3%B2ng-kh%C3%A1m-%C4%91a-khoa-gi%E1%BA%A3i-ph%C3%B3ng-cam-k%E1%BA%BFt-ph%E1%BB%A5c-v%E1%BB%A5-ch%E1%BA%A5t-l%C6%B0%E1%BB%A3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5502" y="4083907"/>
            <a:ext cx="708056" cy="81006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502794" y="3590070"/>
            <a:ext cx="3902298" cy="3046988"/>
          </a:xfrm>
          <a:prstGeom prst="rect">
            <a:avLst/>
          </a:prstGeom>
        </p:spPr>
        <p:txBody>
          <a:bodyPr wrap="square">
            <a:spAutoFit/>
          </a:bodyPr>
          <a:lstStyle/>
          <a:p>
            <a:pPr algn="just"/>
            <a:r>
              <a:rPr lang="vi-VN" sz="2400" b="0" i="0" dirty="0">
                <a:solidFill>
                  <a:srgbClr val="000000"/>
                </a:solidFill>
                <a:effectLst/>
                <a:latin typeface="+mj-lt"/>
              </a:rPr>
              <a:t>b) Anh H cùng đoàn y, bác sĩ của Trung tâm Y tế huyện tổ chức chương trình khám chữa bệnh nhân đạo, cấp thuốc miễn phí cho bà con dân tộc thiểu số, người dân tại các địa bàn vùng sâu, vùng xa, vùng biên giới đặc biệt khó khăn.</a:t>
            </a:r>
            <a:endParaRPr lang="en-US" sz="2400" dirty="0">
              <a:latin typeface="+mj-lt"/>
            </a:endParaRPr>
          </a:p>
        </p:txBody>
      </p:sp>
      <p:sp>
        <p:nvSpPr>
          <p:cNvPr id="4" name="Rectangle 3"/>
          <p:cNvSpPr/>
          <p:nvPr/>
        </p:nvSpPr>
        <p:spPr>
          <a:xfrm>
            <a:off x="6864439" y="1945491"/>
            <a:ext cx="5292359" cy="1569660"/>
          </a:xfrm>
          <a:prstGeom prst="rect">
            <a:avLst/>
          </a:prstGeom>
        </p:spPr>
        <p:txBody>
          <a:bodyPr wrap="square">
            <a:spAutoFit/>
          </a:bodyPr>
          <a:lstStyle/>
          <a:p>
            <a:pPr algn="just"/>
            <a:r>
              <a:rPr lang="vi-VN" sz="2400" b="0" i="0" dirty="0">
                <a:solidFill>
                  <a:srgbClr val="000000"/>
                </a:solidFill>
                <a:effectLst/>
                <a:latin typeface="+mj-lt"/>
              </a:rPr>
              <a:t>c) Vào thời gian nghỉ hè, chị B thường cùng các bạn trong Đoàn Thanh niên tham gia Đội tuyên truyền phòng, chống tệ nạn xã hội ở địa phương.</a:t>
            </a:r>
            <a:endParaRPr lang="en-US" sz="2400" dirty="0">
              <a:latin typeface="+mj-lt"/>
            </a:endParaRPr>
          </a:p>
        </p:txBody>
      </p:sp>
      <p:pic>
        <p:nvPicPr>
          <p:cNvPr id="20488" name="Picture 8" descr="https://i.pinimg.com/564x/bf/8e/77/bf8e77b954b26ad97ab57a290804977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36157" y="58826"/>
            <a:ext cx="2807596" cy="1886665"/>
          </a:xfrm>
          <a:prstGeom prst="rect">
            <a:avLst/>
          </a:prstGeom>
          <a:noFill/>
          <a:extLst>
            <a:ext uri="{909E8E84-426E-40DD-AFC4-6F175D3DCCD1}">
              <a14:hiddenFill xmlns:a14="http://schemas.microsoft.com/office/drawing/2010/main">
                <a:solidFill>
                  <a:srgbClr val="FFFFFF"/>
                </a:solidFill>
              </a14:hiddenFill>
            </a:ext>
          </a:extLst>
        </p:spPr>
      </p:pic>
      <p:pic>
        <p:nvPicPr>
          <p:cNvPr id="20491" name="Picture 11" descr="https://i.pinimg.com/564x/5d/d8/00/5dd8007043d912811e9dd061399b3be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30507" y="3913379"/>
            <a:ext cx="2981695" cy="294462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9"/>
          <p:cNvSpPr>
            <a:spLocks noChangeArrowheads="1"/>
          </p:cNvSpPr>
          <p:nvPr/>
        </p:nvSpPr>
        <p:spPr bwMode="auto">
          <a:xfrm>
            <a:off x="6864439" y="3610802"/>
            <a:ext cx="2798262" cy="433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d)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Câu</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lạc</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bộ</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Bảo</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vệ</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hành</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tinh</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xanh</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thực</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hiện</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dự</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án</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thu</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gom</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pin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đã</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qua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sử</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dụng</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để</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mang</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tới</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nơi</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xử</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lí</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an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toàn</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br>
              <a:rPr kumimoji="0" lang="en-US"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endParaRPr kumimoji="0" lang="en-US" altLang="en-US"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2" name="Rectangle 11"/>
          <p:cNvSpPr/>
          <p:nvPr/>
        </p:nvSpPr>
        <p:spPr>
          <a:xfrm>
            <a:off x="128219" y="2769672"/>
            <a:ext cx="3199915" cy="1015663"/>
          </a:xfrm>
          <a:prstGeom prst="rect">
            <a:avLst/>
          </a:prstGeom>
          <a:noFill/>
        </p:spPr>
        <p:txBody>
          <a:bodyPr wrap="none" lIns="91440" tIns="45720" rIns="91440" bIns="45720">
            <a:spAutoFit/>
          </a:bodyPr>
          <a:lstStyle/>
          <a:p>
            <a:pPr algn="ctr"/>
            <a:r>
              <a:rPr lang="en-US" sz="6000" b="0" cap="none" spc="0" dirty="0" err="1">
                <a:ln w="0"/>
                <a:solidFill>
                  <a:schemeClr val="accent6">
                    <a:lumMod val="50000"/>
                  </a:schemeClr>
                </a:solidFill>
                <a:effectLst>
                  <a:outerShdw blurRad="38100" dist="19050" dir="2700000" algn="tl" rotWithShape="0">
                    <a:schemeClr val="dk1">
                      <a:alpha val="40000"/>
                    </a:schemeClr>
                  </a:outerShdw>
                </a:effectLst>
                <a:latin typeface="Bauhaus 93" panose="04030905020B02020C02" pitchFamily="82" charset="0"/>
              </a:rPr>
              <a:t>Bài</a:t>
            </a:r>
            <a:r>
              <a:rPr lang="en-US" sz="6000" b="0" cap="none" spc="0" dirty="0">
                <a:ln w="0"/>
                <a:solidFill>
                  <a:schemeClr val="accent6">
                    <a:lumMod val="50000"/>
                  </a:schemeClr>
                </a:solidFill>
                <a:effectLst>
                  <a:outerShdw blurRad="38100" dist="19050" dir="2700000" algn="tl" rotWithShape="0">
                    <a:schemeClr val="dk1">
                      <a:alpha val="40000"/>
                    </a:schemeClr>
                  </a:outerShdw>
                </a:effectLst>
                <a:latin typeface="Bauhaus 93" panose="04030905020B02020C02" pitchFamily="82" charset="0"/>
              </a:rPr>
              <a:t> </a:t>
            </a:r>
            <a:r>
              <a:rPr lang="en-US" sz="6000" b="0" cap="none" spc="0" dirty="0" err="1">
                <a:ln w="0"/>
                <a:solidFill>
                  <a:schemeClr val="accent6">
                    <a:lumMod val="50000"/>
                  </a:schemeClr>
                </a:solidFill>
                <a:effectLst>
                  <a:outerShdw blurRad="38100" dist="19050" dir="2700000" algn="tl" rotWithShape="0">
                    <a:schemeClr val="dk1">
                      <a:alpha val="40000"/>
                    </a:schemeClr>
                  </a:outerShdw>
                </a:effectLst>
                <a:latin typeface="Bauhaus 93" panose="04030905020B02020C02" pitchFamily="82" charset="0"/>
              </a:rPr>
              <a:t>tập</a:t>
            </a:r>
            <a:r>
              <a:rPr lang="en-US" sz="6000" b="0" cap="none" spc="0" dirty="0">
                <a:ln w="0"/>
                <a:solidFill>
                  <a:schemeClr val="accent6">
                    <a:lumMod val="50000"/>
                  </a:schemeClr>
                </a:solidFill>
                <a:effectLst>
                  <a:outerShdw blurRad="38100" dist="19050" dir="2700000" algn="tl" rotWithShape="0">
                    <a:schemeClr val="dk1">
                      <a:alpha val="40000"/>
                    </a:schemeClr>
                  </a:outerShdw>
                </a:effectLst>
                <a:latin typeface="Bauhaus 93" panose="04030905020B02020C02" pitchFamily="82" charset="0"/>
              </a:rPr>
              <a:t> 2</a:t>
            </a:r>
          </a:p>
        </p:txBody>
      </p:sp>
    </p:spTree>
    <p:extLst>
      <p:ext uri="{BB962C8B-B14F-4D97-AF65-F5344CB8AC3E}">
        <p14:creationId xmlns:p14="http://schemas.microsoft.com/office/powerpoint/2010/main" val="215312444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56832" y="-2659096"/>
            <a:ext cx="6876071" cy="12194264"/>
          </a:xfrm>
          <a:prstGeom prst="rect">
            <a:avLst/>
          </a:prstGeom>
        </p:spPr>
      </p:pic>
      <p:sp>
        <p:nvSpPr>
          <p:cNvPr id="6" name="Rectangle 5"/>
          <p:cNvSpPr/>
          <p:nvPr/>
        </p:nvSpPr>
        <p:spPr>
          <a:xfrm>
            <a:off x="566671" y="667102"/>
            <a:ext cx="9603346" cy="3970318"/>
          </a:xfrm>
          <a:prstGeom prst="rect">
            <a:avLst/>
          </a:prstGeom>
        </p:spPr>
        <p:txBody>
          <a:bodyPr wrap="square">
            <a:spAutoFit/>
          </a:bodyPr>
          <a:lstStyle/>
          <a:p>
            <a:pPr algn="just"/>
            <a:r>
              <a:rPr lang="vi-VN" sz="3600" b="0" i="0" dirty="0">
                <a:solidFill>
                  <a:srgbClr val="000000"/>
                </a:solidFill>
                <a:effectLst/>
                <a:latin typeface="+mj-lt"/>
              </a:rPr>
              <a:t>Chủ nhật, T cùng bố mẹ tham gia nhóm từ thiện do Hội Chữ thập đỏ xã tổ chức, nấu những nồi cháo để tặng những bệnh nhân nghèo đang điều trị tại các bệnh viện đóng trên địa bàn. Mẹ nhắc em gái T (đang học lớp 7) cùng tham gia nhưng em từ chối vì muốn được nghỉ ngơi, vui chơi sau một tuần học tập.</a:t>
            </a:r>
            <a:endParaRPr lang="en-US" sz="3600" dirty="0">
              <a:latin typeface="+mj-lt"/>
            </a:endParaRPr>
          </a:p>
        </p:txBody>
      </p:sp>
      <p:sp>
        <p:nvSpPr>
          <p:cNvPr id="10" name="Rectangle 9"/>
          <p:cNvSpPr/>
          <p:nvPr/>
        </p:nvSpPr>
        <p:spPr>
          <a:xfrm>
            <a:off x="2894952" y="4637420"/>
            <a:ext cx="3199915" cy="1015663"/>
          </a:xfrm>
          <a:prstGeom prst="rect">
            <a:avLst/>
          </a:prstGeom>
          <a:noFill/>
        </p:spPr>
        <p:txBody>
          <a:bodyPr wrap="none" lIns="91440" tIns="45720" rIns="91440" bIns="45720">
            <a:spAutoFit/>
          </a:bodyPr>
          <a:lstStyle/>
          <a:p>
            <a:pPr algn="ctr"/>
            <a:r>
              <a:rPr lang="en-US" sz="6000" b="0" cap="none" spc="0" dirty="0" err="1">
                <a:ln w="0"/>
                <a:solidFill>
                  <a:schemeClr val="accent6">
                    <a:lumMod val="50000"/>
                  </a:schemeClr>
                </a:solidFill>
                <a:effectLst>
                  <a:outerShdw blurRad="38100" dist="19050" dir="2700000" algn="tl" rotWithShape="0">
                    <a:schemeClr val="dk1">
                      <a:alpha val="40000"/>
                    </a:schemeClr>
                  </a:outerShdw>
                </a:effectLst>
                <a:latin typeface="Bauhaus 93" panose="04030905020B02020C02" pitchFamily="82" charset="0"/>
              </a:rPr>
              <a:t>Bài</a:t>
            </a:r>
            <a:r>
              <a:rPr lang="en-US" sz="6000" b="0" cap="none" spc="0" dirty="0">
                <a:ln w="0"/>
                <a:solidFill>
                  <a:schemeClr val="accent6">
                    <a:lumMod val="50000"/>
                  </a:schemeClr>
                </a:solidFill>
                <a:effectLst>
                  <a:outerShdw blurRad="38100" dist="19050" dir="2700000" algn="tl" rotWithShape="0">
                    <a:schemeClr val="dk1">
                      <a:alpha val="40000"/>
                    </a:schemeClr>
                  </a:outerShdw>
                </a:effectLst>
                <a:latin typeface="Bauhaus 93" panose="04030905020B02020C02" pitchFamily="82" charset="0"/>
              </a:rPr>
              <a:t> </a:t>
            </a:r>
            <a:r>
              <a:rPr lang="en-US" sz="6000" b="0" cap="none" spc="0" dirty="0" err="1">
                <a:ln w="0"/>
                <a:solidFill>
                  <a:schemeClr val="accent6">
                    <a:lumMod val="50000"/>
                  </a:schemeClr>
                </a:solidFill>
                <a:effectLst>
                  <a:outerShdw blurRad="38100" dist="19050" dir="2700000" algn="tl" rotWithShape="0">
                    <a:schemeClr val="dk1">
                      <a:alpha val="40000"/>
                    </a:schemeClr>
                  </a:outerShdw>
                </a:effectLst>
                <a:latin typeface="Bauhaus 93" panose="04030905020B02020C02" pitchFamily="82" charset="0"/>
              </a:rPr>
              <a:t>tập</a:t>
            </a:r>
            <a:r>
              <a:rPr lang="en-US" sz="6000" b="0" cap="none" spc="0" dirty="0">
                <a:ln w="0"/>
                <a:solidFill>
                  <a:schemeClr val="accent6">
                    <a:lumMod val="50000"/>
                  </a:schemeClr>
                </a:solidFill>
                <a:effectLst>
                  <a:outerShdw blurRad="38100" dist="19050" dir="2700000" algn="tl" rotWithShape="0">
                    <a:schemeClr val="dk1">
                      <a:alpha val="40000"/>
                    </a:schemeClr>
                  </a:outerShdw>
                </a:effectLst>
                <a:latin typeface="Bauhaus 93" panose="04030905020B02020C02" pitchFamily="82" charset="0"/>
              </a:rPr>
              <a:t> 3</a:t>
            </a:r>
          </a:p>
        </p:txBody>
      </p:sp>
    </p:spTree>
    <p:extLst>
      <p:ext uri="{BB962C8B-B14F-4D97-AF65-F5344CB8AC3E}">
        <p14:creationId xmlns:p14="http://schemas.microsoft.com/office/powerpoint/2010/main" val="3726112546"/>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m hãy quan sát các hình ảnh dưới đây và cho biết tên, ý nghĩ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97736"/>
            <a:ext cx="12119137" cy="384992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724127" y="115910"/>
            <a:ext cx="6336030" cy="923330"/>
          </a:xfrm>
          <a:prstGeom prst="rect">
            <a:avLst/>
          </a:prstGeom>
          <a:noFill/>
        </p:spPr>
        <p:txBody>
          <a:bodyPr wrap="none" lIns="91440" tIns="45720" rIns="91440" bIns="45720">
            <a:spAutoFit/>
          </a:bodyPr>
          <a:lstStyle/>
          <a:p>
            <a:pPr algn="ctr"/>
            <a:r>
              <a:rPr lang="en-US" sz="5400" b="0" cap="none" spc="0"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Quan</a:t>
            </a:r>
            <a:r>
              <a:rPr lang="en-US" sz="5400" b="0" cap="none" spc="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5400" b="0" cap="none" spc="0"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sát</a:t>
            </a:r>
            <a:r>
              <a:rPr lang="en-US" sz="5400" b="0" cap="none" spc="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5400" b="0" cap="none" spc="0"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gọi</a:t>
            </a:r>
            <a:r>
              <a:rPr lang="en-US" sz="5400" b="0" cap="none" spc="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5400" b="0" cap="none" spc="0"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tên</a:t>
            </a:r>
            <a:r>
              <a:rPr lang="en-US" sz="5400" b="0" cap="none" spc="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5400" b="0" cap="none" spc="0"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ảnh</a:t>
            </a:r>
            <a:r>
              <a:rPr lang="en-US" sz="5400" b="0" cap="none" spc="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p>
        </p:txBody>
      </p:sp>
      <p:sp>
        <p:nvSpPr>
          <p:cNvPr id="6" name="Rectangle 5"/>
          <p:cNvSpPr/>
          <p:nvPr/>
        </p:nvSpPr>
        <p:spPr>
          <a:xfrm>
            <a:off x="1087717" y="5206159"/>
            <a:ext cx="3555781" cy="1077218"/>
          </a:xfrm>
          <a:prstGeom prst="rect">
            <a:avLst/>
          </a:prstGeom>
          <a:noFill/>
        </p:spPr>
        <p:txBody>
          <a:bodyPr wrap="none" lIns="91440" tIns="45720" rIns="91440" bIns="45720">
            <a:spAutoFit/>
          </a:bodyPr>
          <a:lstStyle/>
          <a:p>
            <a:pPr algn="ct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Áo</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ấm</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mùa</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đông</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p>
          <a:p>
            <a:pPr algn="ctr"/>
            <a:r>
              <a:rPr lang="en-US" sz="3200" b="0"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Trao</a:t>
            </a:r>
            <a:r>
              <a:rPr lang="en-US" sz="32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b="0"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gửi</a:t>
            </a:r>
            <a:r>
              <a:rPr lang="en-US" sz="32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b="0"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yêu</a:t>
            </a:r>
            <a:r>
              <a:rPr lang="en-US" sz="32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b="0"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thương</a:t>
            </a:r>
            <a:endParaRPr lang="en-US" sz="32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5" name="Rectangle 4"/>
          <p:cNvSpPr/>
          <p:nvPr/>
        </p:nvSpPr>
        <p:spPr>
          <a:xfrm>
            <a:off x="6444840" y="5155434"/>
            <a:ext cx="5529078" cy="646331"/>
          </a:xfrm>
          <a:prstGeom prst="rect">
            <a:avLst/>
          </a:prstGeom>
        </p:spPr>
        <p:txBody>
          <a:bodyPr wrap="none">
            <a:spAutoFit/>
          </a:bodyPr>
          <a:lstStyle/>
          <a:p>
            <a:r>
              <a:rPr lang="en-US" sz="3600" b="0" i="0" dirty="0">
                <a:solidFill>
                  <a:srgbClr val="000000"/>
                </a:solidFill>
                <a:effectLst/>
                <a:latin typeface="+mj-lt"/>
              </a:rPr>
              <a:t>B</a:t>
            </a:r>
            <a:r>
              <a:rPr lang="vi-VN" sz="3600" b="0" i="0" dirty="0">
                <a:solidFill>
                  <a:srgbClr val="000000"/>
                </a:solidFill>
                <a:effectLst/>
                <a:latin typeface="+mj-lt"/>
              </a:rPr>
              <a:t>ảo vệ môi trường biển, đảo.</a:t>
            </a:r>
            <a:endParaRPr lang="en-US" sz="3600" dirty="0">
              <a:latin typeface="+mj-lt"/>
            </a:endParaRPr>
          </a:p>
        </p:txBody>
      </p:sp>
    </p:spTree>
    <p:extLst>
      <p:ext uri="{BB962C8B-B14F-4D97-AF65-F5344CB8AC3E}">
        <p14:creationId xmlns:p14="http://schemas.microsoft.com/office/powerpoint/2010/main" val="4005987016"/>
      </p:ext>
    </p:extLst>
  </p:cSld>
  <p:clrMapOvr>
    <a:masterClrMapping/>
  </p:clrMapOvr>
  <p:transition spd="slow">
    <p:randomBar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610" y="-480489"/>
            <a:ext cx="11548056" cy="7467278"/>
          </a:xfrm>
          <a:prstGeom prst="rect">
            <a:avLst/>
          </a:prstGeom>
        </p:spPr>
      </p:pic>
      <p:sp>
        <p:nvSpPr>
          <p:cNvPr id="6" name="Rectangle 5"/>
          <p:cNvSpPr/>
          <p:nvPr/>
        </p:nvSpPr>
        <p:spPr>
          <a:xfrm>
            <a:off x="3653466" y="2468320"/>
            <a:ext cx="5168403" cy="1569660"/>
          </a:xfrm>
          <a:prstGeom prst="rect">
            <a:avLst/>
          </a:prstGeom>
          <a:noFill/>
        </p:spPr>
        <p:txBody>
          <a:bodyPr wrap="none" lIns="91440" tIns="45720" rIns="91440" bIns="45720">
            <a:spAutoFit/>
          </a:bodyPr>
          <a:lstStyle/>
          <a:p>
            <a:pPr algn="ctr"/>
            <a:r>
              <a:rPr lang="en-US" sz="9600" b="0" cap="none" spc="0" dirty="0" err="1">
                <a:ln w="0"/>
                <a:solidFill>
                  <a:schemeClr val="accent6">
                    <a:lumMod val="50000"/>
                  </a:schemeClr>
                </a:solidFill>
                <a:effectLst>
                  <a:outerShdw blurRad="38100" dist="19050" dir="2700000" algn="tl" rotWithShape="0">
                    <a:schemeClr val="dk1">
                      <a:alpha val="40000"/>
                    </a:schemeClr>
                  </a:outerShdw>
                </a:effectLst>
                <a:latin typeface="Bauhaus 93" panose="04030905020B02020C02" pitchFamily="82" charset="0"/>
              </a:rPr>
              <a:t>Vận</a:t>
            </a:r>
            <a:r>
              <a:rPr lang="en-US" sz="9600" b="0" cap="none" spc="0" dirty="0">
                <a:ln w="0"/>
                <a:solidFill>
                  <a:schemeClr val="accent6">
                    <a:lumMod val="50000"/>
                  </a:schemeClr>
                </a:solidFill>
                <a:effectLst>
                  <a:outerShdw blurRad="38100" dist="19050" dir="2700000" algn="tl" rotWithShape="0">
                    <a:schemeClr val="dk1">
                      <a:alpha val="40000"/>
                    </a:schemeClr>
                  </a:outerShdw>
                </a:effectLst>
                <a:latin typeface="Bauhaus 93" panose="04030905020B02020C02" pitchFamily="82" charset="0"/>
              </a:rPr>
              <a:t> </a:t>
            </a:r>
            <a:r>
              <a:rPr lang="en-US" sz="9600" b="0" cap="none" spc="0" dirty="0" err="1">
                <a:ln w="0"/>
                <a:solidFill>
                  <a:schemeClr val="accent6">
                    <a:lumMod val="50000"/>
                  </a:schemeClr>
                </a:solidFill>
                <a:effectLst>
                  <a:outerShdw blurRad="38100" dist="19050" dir="2700000" algn="tl" rotWithShape="0">
                    <a:schemeClr val="dk1">
                      <a:alpha val="40000"/>
                    </a:schemeClr>
                  </a:outerShdw>
                </a:effectLst>
                <a:latin typeface="Bauhaus 93" panose="04030905020B02020C02" pitchFamily="82" charset="0"/>
              </a:rPr>
              <a:t>dụng</a:t>
            </a:r>
            <a:endParaRPr lang="en-US" sz="9600" b="0" cap="none" spc="0" dirty="0">
              <a:ln w="0"/>
              <a:solidFill>
                <a:schemeClr val="accent6">
                  <a:lumMod val="50000"/>
                </a:schemeClr>
              </a:solidFill>
              <a:effectLst>
                <a:outerShdw blurRad="38100" dist="19050" dir="2700000" algn="tl" rotWithShape="0">
                  <a:schemeClr val="dk1">
                    <a:alpha val="40000"/>
                  </a:schemeClr>
                </a:outerShdw>
              </a:effectLst>
              <a:latin typeface="Bauhaus 93" panose="04030905020B02020C02" pitchFamily="82" charset="0"/>
            </a:endParaRPr>
          </a:p>
        </p:txBody>
      </p:sp>
      <p:sp>
        <p:nvSpPr>
          <p:cNvPr id="2" name="Rectangle 1"/>
          <p:cNvSpPr/>
          <p:nvPr/>
        </p:nvSpPr>
        <p:spPr>
          <a:xfrm>
            <a:off x="6517447" y="6315081"/>
            <a:ext cx="5391219" cy="369332"/>
          </a:xfrm>
          <a:prstGeom prst="rect">
            <a:avLst/>
          </a:prstGeom>
        </p:spPr>
        <p:txBody>
          <a:bodyPr wrap="none">
            <a:spAutoFit/>
          </a:bodyPr>
          <a:lstStyle/>
          <a:p>
            <a:pPr>
              <a:defRPr/>
            </a:pPr>
            <a:r>
              <a:rPr lang="en-US"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Quyên</a:t>
            </a:r>
            <a:r>
              <a:rPr lang="en-US"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Nguyễn</a:t>
            </a:r>
            <a:r>
              <a:rPr lang="en-US"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0989037260 </a:t>
            </a:r>
            <a:r>
              <a:rPr lang="en-US"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nhận</a:t>
            </a:r>
            <a:r>
              <a:rPr lang="en-US"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hỗ</a:t>
            </a:r>
            <a:r>
              <a:rPr lang="en-US"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trợ</a:t>
            </a:r>
            <a:r>
              <a:rPr lang="en-US"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giáo</a:t>
            </a:r>
            <a:r>
              <a:rPr lang="en-US"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án</a:t>
            </a:r>
            <a:r>
              <a:rPr lang="en-US"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SKKN</a:t>
            </a:r>
          </a:p>
        </p:txBody>
      </p:sp>
    </p:spTree>
    <p:extLst>
      <p:ext uri="{BB962C8B-B14F-4D97-AF65-F5344CB8AC3E}">
        <p14:creationId xmlns:p14="http://schemas.microsoft.com/office/powerpoint/2010/main" val="35581509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25"/>
        <p:cNvGrpSpPr/>
        <p:nvPr/>
      </p:nvGrpSpPr>
      <p:grpSpPr>
        <a:xfrm>
          <a:off x="0" y="0"/>
          <a:ext cx="0" cy="0"/>
          <a:chOff x="0" y="0"/>
          <a:chExt cx="0" cy="0"/>
        </a:xfrm>
      </p:grpSpPr>
      <p:pic>
        <p:nvPicPr>
          <p:cNvPr id="2426" name="Google Shape;2426;p21"/>
          <p:cNvPicPr preferRelativeResize="0"/>
          <p:nvPr/>
        </p:nvPicPr>
        <p:blipFill rotWithShape="1">
          <a:blip r:embed="rId3">
            <a:alphaModFix/>
          </a:blip>
          <a:srcRect/>
          <a:stretch/>
        </p:blipFill>
        <p:spPr>
          <a:xfrm>
            <a:off x="-692725" y="0"/>
            <a:ext cx="13307288" cy="6858000"/>
          </a:xfrm>
          <a:prstGeom prst="rect">
            <a:avLst/>
          </a:prstGeom>
          <a:noFill/>
          <a:ln>
            <a:noFill/>
          </a:ln>
        </p:spPr>
      </p:pic>
      <p:sp>
        <p:nvSpPr>
          <p:cNvPr id="2427" name="Google Shape;2427;p21"/>
          <p:cNvSpPr/>
          <p:nvPr/>
        </p:nvSpPr>
        <p:spPr>
          <a:xfrm>
            <a:off x="4043965" y="772512"/>
            <a:ext cx="7018986" cy="2339047"/>
          </a:xfrm>
          <a:prstGeom prst="rect">
            <a:avLst/>
          </a:prstGeom>
          <a:noFill/>
          <a:ln>
            <a:noFill/>
          </a:ln>
        </p:spPr>
        <p:txBody>
          <a:bodyPr spcFirstLastPara="1" wrap="square" lIns="121900" tIns="60933" rIns="121900" bIns="60933" anchor="t" anchorCtr="0">
            <a:spAutoFit/>
          </a:bodyPr>
          <a:lstStyle/>
          <a:p>
            <a:pPr algn="just">
              <a:lnSpc>
                <a:spcPct val="150000"/>
              </a:lnSpc>
            </a:pPr>
            <a:r>
              <a:rPr lang="vi-VN" sz="2400" dirty="0">
                <a:latin typeface="+mj-lt"/>
              </a:rPr>
              <a:t>Em hãy cùng các bạn trong nhóm thực hiện kế hoạch tham gia hoạt động cộng đồng đã được xây dựng trong hoạt động luyện tập và báo cáo kết quả thực hiện (thông qua bài thu hoạch, clip, tranh ảnh,...).</a:t>
            </a:r>
            <a:endParaRPr sz="2133" dirty="0">
              <a:solidFill>
                <a:srgbClr val="C00000"/>
              </a:solidFill>
              <a:latin typeface="+mj-lt"/>
              <a:ea typeface="Arial"/>
              <a:cs typeface="Arial"/>
              <a:sym typeface="Arial"/>
            </a:endParaRPr>
          </a:p>
        </p:txBody>
      </p:sp>
      <p:pic>
        <p:nvPicPr>
          <p:cNvPr id="2428" name="Google Shape;2428;p21"/>
          <p:cNvPicPr preferRelativeResize="0"/>
          <p:nvPr/>
        </p:nvPicPr>
        <p:blipFill rotWithShape="1">
          <a:blip r:embed="rId4">
            <a:alphaModFix/>
          </a:blip>
          <a:srcRect/>
          <a:stretch/>
        </p:blipFill>
        <p:spPr>
          <a:xfrm>
            <a:off x="8331200" y="3429000"/>
            <a:ext cx="3251200" cy="3251200"/>
          </a:xfrm>
          <a:prstGeom prst="rect">
            <a:avLst/>
          </a:prstGeom>
          <a:noFill/>
          <a:ln>
            <a:noFill/>
          </a:ln>
        </p:spPr>
      </p:pic>
      <p:pic>
        <p:nvPicPr>
          <p:cNvPr id="2429" name="Google Shape;2429;p21"/>
          <p:cNvPicPr preferRelativeResize="0"/>
          <p:nvPr/>
        </p:nvPicPr>
        <p:blipFill rotWithShape="1">
          <a:blip r:embed="rId5">
            <a:alphaModFix/>
          </a:blip>
          <a:srcRect/>
          <a:stretch/>
        </p:blipFill>
        <p:spPr>
          <a:xfrm>
            <a:off x="1833419" y="2396835"/>
            <a:ext cx="2773219" cy="2773219"/>
          </a:xfrm>
          <a:prstGeom prst="rect">
            <a:avLst/>
          </a:prstGeom>
          <a:noFill/>
          <a:ln>
            <a:noFill/>
          </a:ln>
        </p:spPr>
      </p:pic>
    </p:spTree>
    <p:extLst>
      <p:ext uri="{BB962C8B-B14F-4D97-AF65-F5344CB8AC3E}">
        <p14:creationId xmlns:p14="http://schemas.microsoft.com/office/powerpoint/2010/main" val="297119539"/>
      </p:ext>
    </p:extLst>
  </p:cSld>
  <p:clrMapOvr>
    <a:masterClrMapping/>
  </p:clrMapOvr>
  <p:transition spd="slow">
    <p:randomBar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s://i.pinimg.com/564x/f9/25/ae/f925ae4e580ea5ec24eb560d0f11c5f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201615"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98489" y="0"/>
            <a:ext cx="11101589" cy="1569660"/>
          </a:xfrm>
          <a:prstGeom prst="rect">
            <a:avLst/>
          </a:prstGeom>
        </p:spPr>
        <p:txBody>
          <a:bodyPr wrap="square">
            <a:spAutoFit/>
          </a:bodyPr>
          <a:lstStyle/>
          <a:p>
            <a:r>
              <a:rPr lang="vi-VN" sz="3200" b="0" i="0" dirty="0">
                <a:solidFill>
                  <a:srgbClr val="000000"/>
                </a:solidFill>
                <a:effectLst/>
                <a:latin typeface="+mj-lt"/>
              </a:rPr>
              <a:t>Em hãy cùng các bạn trong nhóm viết bài tuyên truyền về chương trình “Giờ Trái Đất” để vận động mọi người cùng tham gia hưởng ứng.</a:t>
            </a:r>
            <a:endParaRPr lang="en-US" sz="3200" dirty="0">
              <a:latin typeface="+mj-lt"/>
            </a:endParaRPr>
          </a:p>
        </p:txBody>
      </p:sp>
    </p:spTree>
    <p:extLst>
      <p:ext uri="{BB962C8B-B14F-4D97-AF65-F5344CB8AC3E}">
        <p14:creationId xmlns:p14="http://schemas.microsoft.com/office/powerpoint/2010/main" val="16568612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03"/>
            <a:ext cx="12191999" cy="6951189"/>
          </a:xfrm>
          <a:prstGeom prst="rect">
            <a:avLst/>
          </a:prstGeom>
        </p:spPr>
      </p:pic>
      <p:sp>
        <p:nvSpPr>
          <p:cNvPr id="6" name="Rectangle 5"/>
          <p:cNvSpPr/>
          <p:nvPr/>
        </p:nvSpPr>
        <p:spPr>
          <a:xfrm>
            <a:off x="4380626" y="3093412"/>
            <a:ext cx="3430746" cy="1107996"/>
          </a:xfrm>
          <a:prstGeom prst="rect">
            <a:avLst/>
          </a:prstGeom>
          <a:noFill/>
        </p:spPr>
        <p:txBody>
          <a:bodyPr wrap="none" lIns="91440" tIns="45720" rIns="91440" bIns="45720">
            <a:spAutoFit/>
          </a:bodyPr>
          <a:lstStyle/>
          <a:p>
            <a:pPr algn="ctr"/>
            <a:r>
              <a:rPr lang="en-US" sz="6600" b="0" cap="none" spc="0" dirty="0" err="1">
                <a:ln w="0"/>
                <a:solidFill>
                  <a:schemeClr val="accent6">
                    <a:lumMod val="50000"/>
                  </a:schemeClr>
                </a:solidFill>
                <a:effectLst>
                  <a:outerShdw blurRad="38100" dist="19050" dir="2700000" algn="tl" rotWithShape="0">
                    <a:schemeClr val="dk1">
                      <a:alpha val="40000"/>
                    </a:schemeClr>
                  </a:outerShdw>
                </a:effectLst>
                <a:latin typeface="Bauhaus 93" panose="04030905020B02020C02" pitchFamily="82" charset="0"/>
              </a:rPr>
              <a:t>Cảm</a:t>
            </a:r>
            <a:r>
              <a:rPr lang="en-US" sz="6600" b="0" cap="none" spc="0" dirty="0">
                <a:ln w="0"/>
                <a:solidFill>
                  <a:schemeClr val="accent6">
                    <a:lumMod val="50000"/>
                  </a:schemeClr>
                </a:solidFill>
                <a:effectLst>
                  <a:outerShdw blurRad="38100" dist="19050" dir="2700000" algn="tl" rotWithShape="0">
                    <a:schemeClr val="dk1">
                      <a:alpha val="40000"/>
                    </a:schemeClr>
                  </a:outerShdw>
                </a:effectLst>
                <a:latin typeface="Bauhaus 93" panose="04030905020B02020C02" pitchFamily="82" charset="0"/>
              </a:rPr>
              <a:t> </a:t>
            </a:r>
            <a:r>
              <a:rPr lang="en-US" sz="6600" b="0" cap="none" spc="0" dirty="0" err="1">
                <a:ln w="0"/>
                <a:solidFill>
                  <a:schemeClr val="accent6">
                    <a:lumMod val="50000"/>
                  </a:schemeClr>
                </a:solidFill>
                <a:effectLst>
                  <a:outerShdw blurRad="38100" dist="19050" dir="2700000" algn="tl" rotWithShape="0">
                    <a:schemeClr val="dk1">
                      <a:alpha val="40000"/>
                    </a:schemeClr>
                  </a:outerShdw>
                </a:effectLst>
                <a:latin typeface="Bauhaus 93" panose="04030905020B02020C02" pitchFamily="82" charset="0"/>
              </a:rPr>
              <a:t>ơn</a:t>
            </a:r>
            <a:r>
              <a:rPr lang="en-US" sz="6600" b="0" cap="none" spc="0" dirty="0">
                <a:ln w="0"/>
                <a:solidFill>
                  <a:schemeClr val="accent6">
                    <a:lumMod val="50000"/>
                  </a:schemeClr>
                </a:solidFill>
                <a:effectLst>
                  <a:outerShdw blurRad="38100" dist="19050" dir="2700000" algn="tl" rotWithShape="0">
                    <a:schemeClr val="dk1">
                      <a:alpha val="40000"/>
                    </a:schemeClr>
                  </a:outerShdw>
                </a:effectLst>
                <a:latin typeface="Bauhaus 93" panose="04030905020B02020C02" pitchFamily="82" charset="0"/>
              </a:rPr>
              <a:t>!</a:t>
            </a:r>
          </a:p>
        </p:txBody>
      </p:sp>
    </p:spTree>
    <p:extLst>
      <p:ext uri="{BB962C8B-B14F-4D97-AF65-F5344CB8AC3E}">
        <p14:creationId xmlns:p14="http://schemas.microsoft.com/office/powerpoint/2010/main" val="146415644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i.pinimg.com/564x/f4/4c/13/f44c13322e2361b470f1977d22b45e2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060" y="0"/>
            <a:ext cx="5372100" cy="431482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i.pinimg.com/564x/f4/4c/13/f44c13322e2361b470f1977d22b45e2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6706162" y="2556456"/>
            <a:ext cx="5372100" cy="431482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Em hãy quan sát các hình ảnh dưới đây và cho biết tên, ý nghĩa"/>
          <p:cNvPicPr>
            <a:picLocks noChangeAspect="1" noChangeArrowheads="1"/>
          </p:cNvPicPr>
          <p:nvPr/>
        </p:nvPicPr>
        <p:blipFill rotWithShape="1">
          <a:blip r:embed="rId4">
            <a:extLst>
              <a:ext uri="{28A0092B-C50C-407E-A947-70E740481C1C}">
                <a14:useLocalDpi xmlns:a14="http://schemas.microsoft.com/office/drawing/2010/main" val="0"/>
              </a:ext>
            </a:extLst>
          </a:blip>
          <a:srcRect l="3188" t="7025" r="50372"/>
          <a:stretch/>
        </p:blipFill>
        <p:spPr bwMode="auto">
          <a:xfrm>
            <a:off x="1334062" y="4314826"/>
            <a:ext cx="3959155" cy="251803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Em hãy quan sát các hình ảnh dưới đây và cho biết tên, ý nghĩa"/>
          <p:cNvPicPr>
            <a:picLocks noChangeAspect="1" noChangeArrowheads="1"/>
          </p:cNvPicPr>
          <p:nvPr/>
        </p:nvPicPr>
        <p:blipFill rotWithShape="1">
          <a:blip r:embed="rId4">
            <a:extLst>
              <a:ext uri="{28A0092B-C50C-407E-A947-70E740481C1C}">
                <a14:useLocalDpi xmlns:a14="http://schemas.microsoft.com/office/drawing/2010/main" val="0"/>
              </a:ext>
            </a:extLst>
          </a:blip>
          <a:srcRect l="51605" t="7025" r="2018"/>
          <a:stretch/>
        </p:blipFill>
        <p:spPr bwMode="auto">
          <a:xfrm>
            <a:off x="7109139" y="38420"/>
            <a:ext cx="3953814" cy="251803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769474" y="3856127"/>
            <a:ext cx="3580328" cy="1938992"/>
          </a:xfrm>
          <a:prstGeom prst="rect">
            <a:avLst/>
          </a:prstGeom>
        </p:spPr>
        <p:txBody>
          <a:bodyPr wrap="square">
            <a:spAutoFit/>
          </a:bodyPr>
          <a:lstStyle/>
          <a:p>
            <a:pPr algn="just"/>
            <a:r>
              <a:rPr lang="vi-VN" sz="2400" dirty="0"/>
              <a:t>Tạo ra cơ hội cho bản thân được giao lưu, học hỏi, rèn luyện các kĩ năng, mở rộng hiểu biết về mọi mặt.</a:t>
            </a:r>
            <a:endParaRPr lang="en-US" sz="2400" dirty="0"/>
          </a:p>
        </p:txBody>
      </p:sp>
      <p:sp>
        <p:nvSpPr>
          <p:cNvPr id="8" name="Rectangle 7"/>
          <p:cNvSpPr/>
          <p:nvPr/>
        </p:nvSpPr>
        <p:spPr>
          <a:xfrm>
            <a:off x="520900" y="1280250"/>
            <a:ext cx="4257834" cy="1754326"/>
          </a:xfrm>
          <a:prstGeom prst="rect">
            <a:avLst/>
          </a:prstGeom>
        </p:spPr>
        <p:txBody>
          <a:bodyPr wrap="square">
            <a:spAutoFit/>
          </a:bodyPr>
          <a:lstStyle/>
          <a:p>
            <a:pPr algn="just"/>
            <a:r>
              <a:rPr lang="vi-VN" b="0" i="0" dirty="0">
                <a:solidFill>
                  <a:srgbClr val="000000"/>
                </a:solidFill>
                <a:effectLst/>
                <a:latin typeface="Open Sans"/>
              </a:rPr>
              <a:t>Phát huy các truyền thống văn hóa tốt đẹp của dân tộc, tăng cường sức mạnh của các lực lượng trong cộng đồng, góp phần cải thiện điều kiện sống của cộng đồng và thúc đẩy sự phát triển toàn diện của xã hội.</a:t>
            </a:r>
            <a:endParaRPr lang="en-US" dirty="0"/>
          </a:p>
        </p:txBody>
      </p:sp>
    </p:spTree>
    <p:extLst>
      <p:ext uri="{BB962C8B-B14F-4D97-AF65-F5344CB8AC3E}">
        <p14:creationId xmlns:p14="http://schemas.microsoft.com/office/powerpoint/2010/main" val="12088766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i.pinimg.com/564x/99/1e/9e/991e9e36b687b1db1d0bcbf73bc3498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317705"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Google Shape;1222;p1"/>
          <p:cNvSpPr txBox="1"/>
          <p:nvPr/>
        </p:nvSpPr>
        <p:spPr>
          <a:xfrm>
            <a:off x="4443212" y="4712698"/>
            <a:ext cx="5318974" cy="11079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6600" b="1" dirty="0">
                <a:solidFill>
                  <a:srgbClr val="76361A"/>
                </a:solidFill>
                <a:latin typeface="Times New Roman" panose="02020603050405020304" pitchFamily="18" charset="0"/>
                <a:cs typeface="Times New Roman" panose="02020603050405020304" pitchFamily="18" charset="0"/>
                <a:sym typeface="Arial"/>
              </a:rPr>
              <a:t>KHÁM PHÁ</a:t>
            </a:r>
            <a:endParaRPr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568528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i.pinimg.com/564x/e7/a4/de/e7a4de1cb04844129af21b3fa39f055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99"/>
            <a:ext cx="12164852" cy="455912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604592" y="3433755"/>
            <a:ext cx="6096000" cy="369332"/>
          </a:xfrm>
          <a:prstGeom prst="rect">
            <a:avLst/>
          </a:prstGeom>
        </p:spPr>
        <p:txBody>
          <a:bodyPr>
            <a:spAutoFit/>
          </a:bodyPr>
          <a:lstStyle/>
          <a:p>
            <a:pPr algn="just"/>
            <a:r>
              <a:rPr lang="vi-VN" b="0" i="0" dirty="0">
                <a:solidFill>
                  <a:srgbClr val="000000"/>
                </a:solidFill>
                <a:effectLst/>
                <a:latin typeface="Open Sans"/>
              </a:rPr>
              <a:t>- - -</a:t>
            </a:r>
          </a:p>
        </p:txBody>
      </p:sp>
      <p:sp>
        <p:nvSpPr>
          <p:cNvPr id="5" name="Rectangle 4"/>
          <p:cNvSpPr/>
          <p:nvPr/>
        </p:nvSpPr>
        <p:spPr>
          <a:xfrm>
            <a:off x="2181015" y="348476"/>
            <a:ext cx="8943154" cy="646331"/>
          </a:xfrm>
          <a:prstGeom prst="rect">
            <a:avLst/>
          </a:prstGeom>
        </p:spPr>
        <p:txBody>
          <a:bodyPr wrap="none">
            <a:spAutoFit/>
          </a:bodyPr>
          <a:lstStyle/>
          <a:p>
            <a:pPr algn="just"/>
            <a:r>
              <a:rPr lang="vi-VN" sz="3600" b="1" i="0" dirty="0">
                <a:solidFill>
                  <a:srgbClr val="000000"/>
                </a:solidFill>
                <a:effectLst/>
                <a:latin typeface="+mj-lt"/>
              </a:rPr>
              <a:t>Những hoạt động cộng đồng trong thông tin </a:t>
            </a:r>
            <a:endParaRPr lang="en-US" sz="3600" b="1" i="0" dirty="0">
              <a:solidFill>
                <a:srgbClr val="000000"/>
              </a:solidFill>
              <a:effectLst/>
              <a:latin typeface="+mj-lt"/>
            </a:endParaRPr>
          </a:p>
        </p:txBody>
      </p:sp>
      <p:sp>
        <p:nvSpPr>
          <p:cNvPr id="6" name="Rectangle 5"/>
          <p:cNvSpPr/>
          <p:nvPr/>
        </p:nvSpPr>
        <p:spPr>
          <a:xfrm>
            <a:off x="321750" y="4402218"/>
            <a:ext cx="2471206" cy="1815882"/>
          </a:xfrm>
          <a:prstGeom prst="rect">
            <a:avLst/>
          </a:prstGeom>
          <a:solidFill>
            <a:srgbClr val="00CC00">
              <a:alpha val="48000"/>
            </a:srgbClr>
          </a:solidFill>
          <a:ln w="12700">
            <a:solidFill>
              <a:schemeClr val="tx1"/>
            </a:solidFill>
          </a:ln>
        </p:spPr>
        <p:txBody>
          <a:bodyPr wrap="square">
            <a:spAutoFit/>
          </a:bodyPr>
          <a:lstStyle/>
          <a:p>
            <a:pPr algn="just"/>
            <a:r>
              <a:rPr lang="vi-VN" sz="2800" b="1" i="0" dirty="0">
                <a:solidFill>
                  <a:srgbClr val="002060"/>
                </a:solidFill>
                <a:effectLst/>
                <a:latin typeface="+mj-lt"/>
              </a:rPr>
              <a:t>Tình nguyện chung tay xây dựng nông thôn mới;</a:t>
            </a:r>
          </a:p>
        </p:txBody>
      </p:sp>
      <p:sp>
        <p:nvSpPr>
          <p:cNvPr id="7" name="Rectangle 6"/>
          <p:cNvSpPr/>
          <p:nvPr/>
        </p:nvSpPr>
        <p:spPr>
          <a:xfrm>
            <a:off x="3378539" y="4402218"/>
            <a:ext cx="1638538" cy="1815882"/>
          </a:xfrm>
          <a:prstGeom prst="rect">
            <a:avLst/>
          </a:prstGeom>
          <a:solidFill>
            <a:srgbClr val="FFFF00">
              <a:alpha val="46000"/>
            </a:srgbClr>
          </a:solidFill>
          <a:ln w="12700">
            <a:solidFill>
              <a:schemeClr val="tx1"/>
            </a:solidFill>
          </a:ln>
        </p:spPr>
        <p:txBody>
          <a:bodyPr wrap="square">
            <a:spAutoFit/>
          </a:bodyPr>
          <a:lstStyle/>
          <a:p>
            <a:pPr algn="just"/>
            <a:r>
              <a:rPr lang="vi-VN" sz="2800" b="0" i="0" dirty="0">
                <a:solidFill>
                  <a:srgbClr val="000000"/>
                </a:solidFill>
                <a:effectLst/>
                <a:latin typeface="+mj-lt"/>
              </a:rPr>
              <a:t>Tham gia xây dựng đô thị văn minh;</a:t>
            </a:r>
          </a:p>
        </p:txBody>
      </p:sp>
      <p:sp>
        <p:nvSpPr>
          <p:cNvPr id="8" name="Rectangle 7"/>
          <p:cNvSpPr/>
          <p:nvPr/>
        </p:nvSpPr>
        <p:spPr>
          <a:xfrm>
            <a:off x="5602661" y="4402218"/>
            <a:ext cx="2927543" cy="1815882"/>
          </a:xfrm>
          <a:prstGeom prst="rect">
            <a:avLst/>
          </a:prstGeom>
          <a:solidFill>
            <a:srgbClr val="00B0F0">
              <a:alpha val="28000"/>
            </a:srgbClr>
          </a:solidFill>
          <a:ln w="12700">
            <a:solidFill>
              <a:schemeClr val="tx1"/>
            </a:solidFill>
          </a:ln>
        </p:spPr>
        <p:txBody>
          <a:bodyPr wrap="square">
            <a:spAutoFit/>
          </a:bodyPr>
          <a:lstStyle/>
          <a:p>
            <a:pPr algn="just"/>
            <a:r>
              <a:rPr lang="vi-VN" sz="2800" b="0" i="0" dirty="0">
                <a:solidFill>
                  <a:srgbClr val="000000"/>
                </a:solidFill>
                <a:effectLst/>
                <a:latin typeface="+mj-lt"/>
              </a:rPr>
              <a:t>Các hoạt động về bảo vệ môi trường, ứng phó với biến đổi khí hậu;</a:t>
            </a:r>
          </a:p>
        </p:txBody>
      </p:sp>
      <p:sp>
        <p:nvSpPr>
          <p:cNvPr id="9" name="Rectangle 8"/>
          <p:cNvSpPr/>
          <p:nvPr/>
        </p:nvSpPr>
        <p:spPr>
          <a:xfrm>
            <a:off x="9009973" y="4417193"/>
            <a:ext cx="2882884" cy="1815882"/>
          </a:xfrm>
          <a:prstGeom prst="rect">
            <a:avLst/>
          </a:prstGeom>
          <a:solidFill>
            <a:srgbClr val="FF00FF">
              <a:alpha val="16000"/>
            </a:srgbClr>
          </a:solidFill>
          <a:ln w="12700">
            <a:solidFill>
              <a:schemeClr val="tx1"/>
            </a:solidFill>
          </a:ln>
        </p:spPr>
        <p:txBody>
          <a:bodyPr wrap="square">
            <a:spAutoFit/>
          </a:bodyPr>
          <a:lstStyle/>
          <a:p>
            <a:pPr algn="just"/>
            <a:r>
              <a:rPr lang="vi-VN" sz="2800" b="0" i="0" dirty="0">
                <a:solidFill>
                  <a:srgbClr val="000000"/>
                </a:solidFill>
                <a:effectLst/>
                <a:latin typeface="+mj-lt"/>
              </a:rPr>
              <a:t>Tham gia đảm bảo trật tự an toàn giao thông; đảm bảo an sinh xã hội...</a:t>
            </a:r>
          </a:p>
        </p:txBody>
      </p:sp>
    </p:spTree>
    <p:extLst>
      <p:ext uri="{BB962C8B-B14F-4D97-AF65-F5344CB8AC3E}">
        <p14:creationId xmlns:p14="http://schemas.microsoft.com/office/powerpoint/2010/main" val="38778006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i.pinimg.com/564x/0b/32/cc/0b32cc5edc0a7fc0d674b6962cefd0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471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296572" y="2866911"/>
            <a:ext cx="10381956" cy="3108543"/>
          </a:xfrm>
          <a:prstGeom prst="rect">
            <a:avLst/>
          </a:prstGeom>
          <a:solidFill>
            <a:srgbClr val="FF00FF">
              <a:alpha val="11000"/>
            </a:srgbClr>
          </a:solidFill>
          <a:ln w="12700">
            <a:solidFill>
              <a:schemeClr val="tx1"/>
            </a:solidFill>
          </a:ln>
        </p:spPr>
        <p:txBody>
          <a:bodyPr wrap="square">
            <a:spAutoFit/>
          </a:bodyPr>
          <a:lstStyle/>
          <a:p>
            <a:pPr algn="just"/>
            <a:r>
              <a:rPr lang="vi-VN" sz="2800" b="1" i="0" dirty="0">
                <a:solidFill>
                  <a:srgbClr val="000000"/>
                </a:solidFill>
                <a:effectLst/>
                <a:latin typeface="+mj-lt"/>
              </a:rPr>
              <a:t>- Ý nghĩa:</a:t>
            </a:r>
            <a:endParaRPr lang="vi-VN" sz="2800" b="0" i="0" dirty="0">
              <a:solidFill>
                <a:srgbClr val="000000"/>
              </a:solidFill>
              <a:effectLst/>
              <a:latin typeface="+mj-lt"/>
            </a:endParaRPr>
          </a:p>
          <a:p>
            <a:pPr algn="just"/>
            <a:r>
              <a:rPr lang="vi-VN" sz="2800" b="0" i="0" dirty="0">
                <a:solidFill>
                  <a:srgbClr val="000000"/>
                </a:solidFill>
                <a:effectLst/>
                <a:latin typeface="+mj-lt"/>
              </a:rPr>
              <a:t>+ Cổ vũ, khơi dậy tinh thần tương thân tương ái, tính xung kích, tình nguyện của thanh niên Việt Nam;</a:t>
            </a:r>
          </a:p>
          <a:p>
            <a:pPr algn="just"/>
            <a:r>
              <a:rPr lang="vi-VN" sz="2800" b="0" i="0" dirty="0">
                <a:solidFill>
                  <a:srgbClr val="000000"/>
                </a:solidFill>
                <a:effectLst/>
                <a:latin typeface="+mj-lt"/>
              </a:rPr>
              <a:t>+ Các hoạt động tình nguyện này là môi trường để thanh niên cống hiến, trưởng thành và phát huy trách nhiệm của tuổi trẻ với cộng đồng và xã hội, củng cố niềm tin, rèn luyện ý chí, nghị lực và xây dựng quan điểm sống tích cực cho thanh niên.</a:t>
            </a:r>
          </a:p>
        </p:txBody>
      </p:sp>
      <p:sp>
        <p:nvSpPr>
          <p:cNvPr id="6" name="Rectangle 5"/>
          <p:cNvSpPr/>
          <p:nvPr/>
        </p:nvSpPr>
        <p:spPr>
          <a:xfrm>
            <a:off x="1296572" y="169765"/>
            <a:ext cx="9598855" cy="1384995"/>
          </a:xfrm>
          <a:prstGeom prst="rect">
            <a:avLst/>
          </a:prstGeom>
          <a:solidFill>
            <a:srgbClr val="00B0F0">
              <a:alpha val="19000"/>
            </a:srgbClr>
          </a:solidFill>
          <a:ln w="12700">
            <a:solidFill>
              <a:schemeClr val="tx1"/>
            </a:solidFill>
          </a:ln>
        </p:spPr>
        <p:txBody>
          <a:bodyPr wrap="square">
            <a:spAutoFit/>
          </a:bodyPr>
          <a:lstStyle/>
          <a:p>
            <a:pPr algn="just"/>
            <a:r>
              <a:rPr lang="vi-VN" sz="2800" b="1" i="0" dirty="0">
                <a:solidFill>
                  <a:srgbClr val="000000"/>
                </a:solidFill>
                <a:effectLst/>
                <a:latin typeface="+mj-lt"/>
              </a:rPr>
              <a:t>- Mục đích: </a:t>
            </a:r>
            <a:r>
              <a:rPr lang="vi-VN" sz="2800" b="0" i="0" dirty="0">
                <a:solidFill>
                  <a:srgbClr val="000000"/>
                </a:solidFill>
                <a:effectLst/>
                <a:latin typeface="+mj-lt"/>
              </a:rPr>
              <a:t>mang lại lợi ích chung cho cộng đồng, tập thể; đóng góp tích cực vào công cuộc xây dựng và bảo vệ Tổ quốc Việt Nam xã hội chủ nghĩa.</a:t>
            </a:r>
          </a:p>
        </p:txBody>
      </p:sp>
      <p:sp>
        <p:nvSpPr>
          <p:cNvPr id="7" name="Rectangle 6"/>
          <p:cNvSpPr/>
          <p:nvPr/>
        </p:nvSpPr>
        <p:spPr>
          <a:xfrm>
            <a:off x="1296572" y="1733782"/>
            <a:ext cx="9598855" cy="954107"/>
          </a:xfrm>
          <a:prstGeom prst="rect">
            <a:avLst/>
          </a:prstGeom>
          <a:solidFill>
            <a:srgbClr val="FFFF00">
              <a:alpha val="12000"/>
            </a:srgbClr>
          </a:solidFill>
          <a:ln w="12700">
            <a:solidFill>
              <a:schemeClr val="tx1"/>
            </a:solidFill>
          </a:ln>
        </p:spPr>
        <p:txBody>
          <a:bodyPr wrap="square">
            <a:spAutoFit/>
          </a:bodyPr>
          <a:lstStyle/>
          <a:p>
            <a:pPr algn="just"/>
            <a:r>
              <a:rPr lang="vi-VN" sz="2800" b="1" i="0" dirty="0">
                <a:solidFill>
                  <a:srgbClr val="000000"/>
                </a:solidFill>
                <a:effectLst/>
                <a:latin typeface="+mj-lt"/>
              </a:rPr>
              <a:t>- Đối tượng tham gia: </a:t>
            </a:r>
            <a:r>
              <a:rPr lang="vi-VN" sz="2800" b="0" i="0" dirty="0">
                <a:solidFill>
                  <a:srgbClr val="000000"/>
                </a:solidFill>
                <a:effectLst/>
                <a:latin typeface="+mj-lt"/>
              </a:rPr>
              <a:t>Thanh niên, Đoàn viên thuộc Đoàn Thanh niên Cộng sản Hồ Chí Minh, người dân tại địa phương,…</a:t>
            </a:r>
          </a:p>
        </p:txBody>
      </p:sp>
      <p:sp>
        <p:nvSpPr>
          <p:cNvPr id="8" name="6-Point Star 7"/>
          <p:cNvSpPr/>
          <p:nvPr/>
        </p:nvSpPr>
        <p:spPr>
          <a:xfrm>
            <a:off x="323555" y="248589"/>
            <a:ext cx="858129" cy="918621"/>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6-Point Star 9"/>
          <p:cNvSpPr/>
          <p:nvPr/>
        </p:nvSpPr>
        <p:spPr>
          <a:xfrm>
            <a:off x="323556" y="1633992"/>
            <a:ext cx="858129" cy="918621"/>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6-Point Star 10"/>
          <p:cNvSpPr/>
          <p:nvPr/>
        </p:nvSpPr>
        <p:spPr>
          <a:xfrm>
            <a:off x="344656" y="2968047"/>
            <a:ext cx="858129" cy="918621"/>
          </a:xfrm>
          <a:prstGeom prst="star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8963311"/>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i.pinimg.com/564x/95/77/7f/95777f9660e9142790a8b9df9cf05f8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1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240121" y="2751367"/>
            <a:ext cx="5547823" cy="2862322"/>
          </a:xfrm>
          <a:prstGeom prst="rect">
            <a:avLst/>
          </a:prstGeom>
        </p:spPr>
        <p:txBody>
          <a:bodyPr wrap="square">
            <a:spAutoFit/>
          </a:bodyPr>
          <a:lstStyle/>
          <a:p>
            <a:pPr algn="just"/>
            <a:r>
              <a:rPr lang="vi-VN" sz="3600" b="0" i="0" dirty="0">
                <a:solidFill>
                  <a:srgbClr val="000000"/>
                </a:solidFill>
                <a:effectLst/>
                <a:latin typeface="+mj-lt"/>
              </a:rPr>
              <a:t>Hoạt động cộng đồng là những hoạt động được tổ chức bởi các cá nhân, tập thể nhằm mang lại lợi ích chung cho cộng đồng.</a:t>
            </a:r>
            <a:endParaRPr lang="en-US" sz="3600" dirty="0">
              <a:latin typeface="+mj-lt"/>
            </a:endParaRPr>
          </a:p>
        </p:txBody>
      </p:sp>
    </p:spTree>
    <p:extLst>
      <p:ext uri="{BB962C8B-B14F-4D97-AF65-F5344CB8AC3E}">
        <p14:creationId xmlns:p14="http://schemas.microsoft.com/office/powerpoint/2010/main" val="156488488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i.pinimg.com/564x/68/86/51/6886517ceabfcb2e1431fb795acc81c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81825"/>
            <a:ext cx="12192000" cy="79398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812665" y="3773895"/>
            <a:ext cx="6284890" cy="2677656"/>
          </a:xfrm>
          <a:prstGeom prst="rect">
            <a:avLst/>
          </a:prstGeom>
          <a:solidFill>
            <a:srgbClr val="FFFF00">
              <a:alpha val="25000"/>
            </a:srgbClr>
          </a:solidFill>
        </p:spPr>
        <p:txBody>
          <a:bodyPr wrap="square">
            <a:spAutoFit/>
          </a:bodyPr>
          <a:lstStyle/>
          <a:p>
            <a:pPr algn="just"/>
            <a:r>
              <a:rPr lang="vi-VN" sz="2800" b="0" i="0" dirty="0">
                <a:solidFill>
                  <a:srgbClr val="000000"/>
                </a:solidFill>
                <a:effectLst/>
                <a:latin typeface="+mj-lt"/>
              </a:rPr>
              <a:t>+ Đối với cộng đồng: phát huy sức mạnh của các lực lượng xã hội; tạo ra sự kết nối các thành viên trong cộng đồng; xây dựng mối quan hệ đoàn kết, nhân ái, lan toả những giá trị tích cực; góp phần xây dựng đất nước văn minh, giàu mạnh.</a:t>
            </a:r>
          </a:p>
        </p:txBody>
      </p:sp>
      <p:sp>
        <p:nvSpPr>
          <p:cNvPr id="5" name="Rectangle 4"/>
          <p:cNvSpPr/>
          <p:nvPr/>
        </p:nvSpPr>
        <p:spPr>
          <a:xfrm>
            <a:off x="352280" y="-70603"/>
            <a:ext cx="11487440" cy="707886"/>
          </a:xfrm>
          <a:prstGeom prst="rect">
            <a:avLst/>
          </a:prstGeom>
        </p:spPr>
        <p:txBody>
          <a:bodyPr wrap="none">
            <a:spAutoFit/>
          </a:bodyPr>
          <a:lstStyle/>
          <a:p>
            <a:pPr algn="just"/>
            <a:r>
              <a:rPr lang="vi-VN" sz="4000" b="1" i="0" dirty="0">
                <a:solidFill>
                  <a:srgbClr val="000000"/>
                </a:solidFill>
                <a:effectLst/>
                <a:latin typeface="+mj-lt"/>
              </a:rPr>
              <a:t>Ý nghĩa của việc tham gia các hoạt động cộng đồng.</a:t>
            </a:r>
          </a:p>
        </p:txBody>
      </p:sp>
      <p:sp>
        <p:nvSpPr>
          <p:cNvPr id="6" name="Rectangle 5"/>
          <p:cNvSpPr/>
          <p:nvPr/>
        </p:nvSpPr>
        <p:spPr>
          <a:xfrm>
            <a:off x="5907110" y="693666"/>
            <a:ext cx="6096000" cy="2677656"/>
          </a:xfrm>
          <a:prstGeom prst="rect">
            <a:avLst/>
          </a:prstGeom>
          <a:solidFill>
            <a:srgbClr val="00B0F0">
              <a:alpha val="9000"/>
            </a:srgbClr>
          </a:solidFill>
        </p:spPr>
        <p:txBody>
          <a:bodyPr>
            <a:spAutoFit/>
          </a:bodyPr>
          <a:lstStyle/>
          <a:p>
            <a:pPr algn="just"/>
            <a:r>
              <a:rPr lang="vi-VN" sz="2800" dirty="0">
                <a:solidFill>
                  <a:srgbClr val="000000"/>
                </a:solidFill>
                <a:latin typeface="+mj-lt"/>
              </a:rPr>
              <a:t>+ Đối với cá nhân: giúp mở rộng tầm hiểu biết, rèn luyện kĩ năng; có tinh thần trách nhiệm đóng góp công sức và trí tuệ của mình vào công việc chung của tập thể, xã hội; nâng cao giá trị của bản thân và được mọi người yêu mến;...</a:t>
            </a:r>
          </a:p>
        </p:txBody>
      </p:sp>
    </p:spTree>
    <p:extLst>
      <p:ext uri="{BB962C8B-B14F-4D97-AF65-F5344CB8AC3E}">
        <p14:creationId xmlns:p14="http://schemas.microsoft.com/office/powerpoint/2010/main" val="95115252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https://i.pinimg.com/564x/b5/8f/8c/b58f8cb5f3570a78df039c3f7a53304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8453" y="-450761"/>
            <a:ext cx="7637172" cy="763717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26211" y="533228"/>
            <a:ext cx="4883068" cy="3139321"/>
          </a:xfrm>
          <a:prstGeom prst="rect">
            <a:avLst/>
          </a:prstGeom>
          <a:noFill/>
        </p:spPr>
        <p:txBody>
          <a:bodyPr wrap="none" lIns="91440" tIns="45720" rIns="91440" bIns="45720">
            <a:spAutoFit/>
          </a:bodyPr>
          <a:lstStyle/>
          <a:p>
            <a:pPr algn="ctr"/>
            <a:r>
              <a:rPr lang="en-US" sz="6600" b="0" cap="none" spc="0" dirty="0">
                <a:ln w="0"/>
                <a:solidFill>
                  <a:schemeClr val="accent6">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2. </a:t>
            </a:r>
            <a:r>
              <a:rPr lang="en-US" sz="6600" b="0" cap="none" spc="0" dirty="0" err="1">
                <a:ln w="0"/>
                <a:solidFill>
                  <a:schemeClr val="accent6">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Tham</a:t>
            </a:r>
            <a:r>
              <a:rPr lang="en-US" sz="6600" b="0" cap="none" spc="0" dirty="0">
                <a:ln w="0"/>
                <a:solidFill>
                  <a:schemeClr val="accent6">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6600" b="0" cap="none" spc="0" dirty="0" err="1">
                <a:ln w="0"/>
                <a:solidFill>
                  <a:schemeClr val="accent6">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gia</a:t>
            </a:r>
            <a:r>
              <a:rPr lang="en-US" sz="6600" b="0" cap="none" spc="0" dirty="0">
                <a:ln w="0"/>
                <a:solidFill>
                  <a:schemeClr val="accent6">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p>
          <a:p>
            <a:pPr algn="ctr"/>
            <a:r>
              <a:rPr lang="en-US" sz="6600" b="0" cap="none" spc="0" dirty="0" err="1">
                <a:ln w="0"/>
                <a:solidFill>
                  <a:schemeClr val="accent6">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các</a:t>
            </a:r>
            <a:r>
              <a:rPr lang="en-US" sz="6600" b="0" cap="none" spc="0" dirty="0">
                <a:ln w="0"/>
                <a:solidFill>
                  <a:schemeClr val="accent6">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6600" b="0" cap="none" spc="0" dirty="0" err="1">
                <a:ln w="0"/>
                <a:solidFill>
                  <a:schemeClr val="accent6">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hoạt</a:t>
            </a:r>
            <a:r>
              <a:rPr lang="en-US" sz="6600" b="0" cap="none" spc="0" dirty="0">
                <a:ln w="0"/>
                <a:solidFill>
                  <a:schemeClr val="accent6">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6600" b="0" cap="none" spc="0" dirty="0" err="1">
                <a:ln w="0"/>
                <a:solidFill>
                  <a:schemeClr val="accent6">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động</a:t>
            </a:r>
            <a:endParaRPr lang="en-US" sz="6600" b="0" cap="none" spc="0" dirty="0">
              <a:ln w="0"/>
              <a:solidFill>
                <a:schemeClr val="accent6">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ctr"/>
            <a:r>
              <a:rPr lang="en-US" sz="6600" b="0" cap="none" spc="0" dirty="0">
                <a:ln w="0"/>
                <a:solidFill>
                  <a:schemeClr val="accent6">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6600" b="0" cap="none" spc="0" dirty="0" err="1">
                <a:ln w="0"/>
                <a:solidFill>
                  <a:schemeClr val="accent6">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cộng</a:t>
            </a:r>
            <a:r>
              <a:rPr lang="en-US" sz="6600" b="0" cap="none" spc="0" dirty="0">
                <a:ln w="0"/>
                <a:solidFill>
                  <a:schemeClr val="accent6">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6600" b="0" cap="none" spc="0" dirty="0" err="1">
                <a:ln w="0"/>
                <a:solidFill>
                  <a:schemeClr val="accent6">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đồng</a:t>
            </a:r>
            <a:endParaRPr lang="en-US" sz="6600" b="0" cap="none" spc="0" dirty="0">
              <a:ln w="0"/>
              <a:solidFill>
                <a:schemeClr val="accent6">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67990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620</TotalTime>
  <Words>1196</Words>
  <Application>Microsoft Office PowerPoint</Application>
  <PresentationFormat>Widescreen</PresentationFormat>
  <Paragraphs>95</Paragraphs>
  <Slides>23</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Bauhaus 93</vt:lpstr>
      <vt:lpstr>Calibri</vt:lpstr>
      <vt:lpstr>Calibri Light</vt:lpstr>
      <vt:lpstr>Open 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44</cp:revision>
  <dcterms:created xsi:type="dcterms:W3CDTF">2024-08-17T02:25:14Z</dcterms:created>
  <dcterms:modified xsi:type="dcterms:W3CDTF">2025-10-16T14:18:42Z</dcterms:modified>
</cp:coreProperties>
</file>