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09" r:id="rId3"/>
    <p:sldId id="303" r:id="rId4"/>
    <p:sldId id="307" r:id="rId5"/>
    <p:sldId id="287" r:id="rId6"/>
    <p:sldId id="299" r:id="rId7"/>
    <p:sldId id="305" r:id="rId8"/>
    <p:sldId id="30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9F44-D06C-42F6-BBB3-48FD86350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91466-8147-4AF2-A5D0-23E1ED249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96560-96E1-4D09-BB0E-8DBE9DB5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3E93-1CFF-45E7-ACDF-BBAC0424C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F8BBE-A7C7-43E9-8604-67AA4455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FFB0-01B9-4484-9D6C-ABB8B336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FA0C6-2F2C-4F8D-9656-26D5B43C8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A50C4-29F2-42F4-A698-B76F31CA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344E-D8DE-4169-A030-EF15A625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BC7D4-0FF1-4F80-9906-2A44EDCF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A859B-CF94-46FE-8833-87CD67BB3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8E40-5AB3-4EBD-805D-3E5A1E82E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14654-43E7-49A8-A8F2-D90FADFF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71452-0A43-4265-91DD-864C9EEE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027B-3023-4327-9853-CAD72E66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ACDE6-255C-481F-BCBC-A43338EA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2E97-C540-43EF-B2E2-A7457D875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BD56-D711-4602-A35D-F2798EAB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E56EA-E618-40D8-898C-4203B599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D4952-BB26-45F2-9E1E-D718B384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40B48-FFA1-452A-B293-37279686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20276-A6B8-4995-A0CA-DBDF103B2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1FAAA-E0F2-47FF-8717-90C6D6A1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1E6BC-61E9-4F71-9FD7-04B71565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58256-9D59-45C9-950B-CD58F803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5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0679-4C5E-4469-9C14-70B1464E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0B79C-7FC7-49E2-B38F-C65C721FF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FFE65-9AA8-4221-88DE-F1C74FA0D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CE655-C980-41D2-B1C9-C3116D94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7530-6606-4D29-A434-3FF5EF8A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7B674-7DF1-4FB9-B962-B8F87246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7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DB97-B708-496F-A987-03E78B5D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50773-29B1-433A-A512-F98399203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458BE-ED88-4AC6-9066-98CDC9C80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9FFA5-1AEF-4556-98E0-160A00F2C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FCC9D-34DE-4D01-A83C-E0B7F0759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8476F-CDD4-4661-8886-41E09D50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652BB-9336-4192-9B87-50E08B9C8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04405-E7E0-40B5-A6A9-E2144C42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8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BFE1-6A38-445B-880C-F282EE8A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C7EEC-B45B-4526-ADE3-A6109065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FBBB9-E471-4F9A-ABDB-3352D71E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37E02-8A02-4EDC-A970-14F0F37C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4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CFDE59-2069-473A-A2D7-70BFCB0F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11083-8ABD-4AC0-BF59-AF86F6AD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25BA2-8B9F-4152-A824-A6F9D153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0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82457-E4FC-4F1F-9725-AD11E34C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321A0-BA36-4B3A-BCD6-832712512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A72AD-475A-4256-93C9-A89FB8EB0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962F7-2993-4E28-9AD7-95DC1B30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195BC-7C97-45B8-9744-BFF64276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F2A77-7A21-418A-938C-7D6ED808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6FAF-9D21-4DF4-88EC-9A64A1E1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9B8FE-EA9B-4A4B-B5B8-0AF3B6C2D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9B05E-C349-4161-8D3F-3E78FC131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8664D-8F5A-4B3A-AAF1-E5F15419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010DD-0D8C-4AB5-BCB2-CD3777ED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E0155-0AB6-4F41-9C23-0F5D2294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4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11F83E-EFC2-4138-A024-F50A3800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1B5E6-8654-45D7-B73B-7DE52252D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CD4FC-1240-42C6-BE3A-4DEACE3DF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A877-4DA6-4B8B-B2CA-1422EB23005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CE497-1D83-4643-B1B6-AA7165A60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55438-E6A8-4873-99EF-793F1EF5A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CC9EE-3720-49A3-B732-64BAE3C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8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file:///C:\Users\Acer\Desktop\111\VIDEO%20TOAN%20CD\Cam-co-nam.mp4" TargetMode="External"/><Relationship Id="rId1" Type="http://schemas.openxmlformats.org/officeDocument/2006/relationships/video" Target="file:///C:\Users\Acer\Desktop\111\VIDEO%20TOAN%20CD\Cam-co-nu.mp4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đầu giờ cho học sinh tiểu học - Bài múa đơn giản  dễ thực h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6435" y="1588655"/>
            <a:ext cx="8986983" cy="4626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382" y="674255"/>
            <a:ext cx="553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5AA03C2F-2F71-47C1-BE45-1E3DB70D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46" y="496455"/>
            <a:ext cx="97616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lang="en-US" altLang="en-US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altLang="en-US" sz="36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F1A74F8-0A90-4F16-965A-CCD0E35A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19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2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F2EA24F-167E-4B5E-B07D-0761F382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p que tinh">
            <a:hlinkClick r:id="" action="ppaction://media"/>
            <a:extLst>
              <a:ext uri="{FF2B5EF4-FFF2-40B4-BE49-F238E27FC236}">
                <a16:creationId xmlns:a16="http://schemas.microsoft.com/office/drawing/2014/main" id="{7E81C55A-368E-4FDC-98EC-A80694C2B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138A03-8137-44EC-8A3D-931F86636DBC}"/>
              </a:ext>
            </a:extLst>
          </p:cNvPr>
          <p:cNvSpPr/>
          <p:nvPr/>
        </p:nvSpPr>
        <p:spPr>
          <a:xfrm>
            <a:off x="1868557" y="1285461"/>
            <a:ext cx="4704521" cy="1610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4BED46E6-FFAA-44DB-9698-57B28F5131B5}"/>
              </a:ext>
            </a:extLst>
          </p:cNvPr>
          <p:cNvGrpSpPr>
            <a:grpSpLocks/>
          </p:cNvGrpSpPr>
          <p:nvPr/>
        </p:nvGrpSpPr>
        <p:grpSpPr bwMode="auto">
          <a:xfrm>
            <a:off x="2347911" y="1455668"/>
            <a:ext cx="1848678" cy="1312380"/>
            <a:chOff x="1143000" y="3429000"/>
            <a:chExt cx="1066800" cy="304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BA687C7-1C02-476A-9BC0-CB700D091105}"/>
                </a:ext>
              </a:extLst>
            </p:cNvPr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4A0ACC-0195-48D9-8057-E41E9BB6600E}"/>
                </a:ext>
              </a:extLst>
            </p:cNvPr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1CBAE3-3E79-4F08-9F3B-53C85C105700}"/>
                </a:ext>
              </a:extLst>
            </p:cNvPr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C8640C1E-1AC6-4BDD-8944-A1B9D5D88A5F}"/>
              </a:ext>
            </a:extLst>
          </p:cNvPr>
          <p:cNvGrpSpPr>
            <a:grpSpLocks/>
          </p:cNvGrpSpPr>
          <p:nvPr/>
        </p:nvGrpSpPr>
        <p:grpSpPr bwMode="auto">
          <a:xfrm>
            <a:off x="4905307" y="1434341"/>
            <a:ext cx="1176130" cy="1312379"/>
            <a:chOff x="1143000" y="3429000"/>
            <a:chExt cx="685800" cy="304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152F6F-62F5-4E4A-BA02-3F23604C5CA5}"/>
                </a:ext>
              </a:extLst>
            </p:cNvPr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0D3E372-3AEE-4C4E-BE8A-BB65A446A09C}"/>
                </a:ext>
              </a:extLst>
            </p:cNvPr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89A538-43B2-4EF2-83CE-1BA4D502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99" y="2908646"/>
            <a:ext cx="41744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dirty="0"/>
              <a:t>3  +  2  = 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A363D-0512-4E4C-A6E0-C27A5039F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5" y="3831337"/>
            <a:ext cx="79413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dirty="0"/>
              <a:t>Ba </a:t>
            </a:r>
            <a:r>
              <a:rPr lang="en-US" altLang="en-US" sz="6000" dirty="0" err="1"/>
              <a:t>cộng</a:t>
            </a:r>
            <a:r>
              <a:rPr lang="en-US" altLang="en-US" sz="6000" dirty="0"/>
              <a:t> </a:t>
            </a:r>
            <a:r>
              <a:rPr lang="en-US" altLang="en-US" sz="6000" dirty="0" err="1"/>
              <a:t>hai</a:t>
            </a:r>
            <a:r>
              <a:rPr lang="en-US" altLang="en-US" sz="6000" dirty="0"/>
              <a:t> </a:t>
            </a:r>
            <a:r>
              <a:rPr lang="en-US" altLang="en-US" sz="6000" dirty="0" err="1"/>
              <a:t>bằng</a:t>
            </a:r>
            <a:r>
              <a:rPr lang="en-US" altLang="en-US" sz="6000" dirty="0"/>
              <a:t> </a:t>
            </a:r>
            <a:r>
              <a:rPr lang="en-US" altLang="en-US" sz="6000" dirty="0" err="1"/>
              <a:t>năm</a:t>
            </a:r>
            <a:endParaRPr lang="en-US" altLang="en-US" sz="6000" dirty="0"/>
          </a:p>
        </p:txBody>
      </p:sp>
      <p:pic>
        <p:nvPicPr>
          <p:cNvPr id="5135" name="Picture 15">
            <a:extLst>
              <a:ext uri="{FF2B5EF4-FFF2-40B4-BE49-F238E27FC236}">
                <a16:creationId xmlns:a16="http://schemas.microsoft.com/office/drawing/2014/main" id="{B6C55241-4325-4E2C-BCE0-68B55326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6" y="1"/>
            <a:ext cx="5426074" cy="410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4FD38B8D-B7E3-4799-B255-2A4492F7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2D2150-243A-4AE8-9EB8-2D7A684C4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853" y="5350566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D018C9-176F-4B67-A1BB-841809C43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365" y="5350566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m-co-nu.mp4">
            <a:hlinkClick r:id="" action="ppaction://media"/>
            <a:extLst>
              <a:ext uri="{FF2B5EF4-FFF2-40B4-BE49-F238E27FC236}">
                <a16:creationId xmlns:a16="http://schemas.microsoft.com/office/drawing/2014/main" id="{7B793303-0EBB-4AAC-83B5-145A68DC73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38200"/>
            <a:ext cx="416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m-co-nam.mp4">
            <a:hlinkClick r:id="" action="ppaction://media"/>
            <a:extLst>
              <a:ext uri="{FF2B5EF4-FFF2-40B4-BE49-F238E27FC236}">
                <a16:creationId xmlns:a16="http://schemas.microsoft.com/office/drawing/2014/main" id="{91D3078E-CA11-46C5-B556-70A5E1F9B22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41592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744CF3-99C0-4E17-B864-F8A414D8D0D5}"/>
              </a:ext>
            </a:extLst>
          </p:cNvPr>
          <p:cNvCxnSpPr/>
          <p:nvPr/>
        </p:nvCxnSpPr>
        <p:spPr>
          <a:xfrm>
            <a:off x="5927726" y="2125663"/>
            <a:ext cx="14636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578" name="Picture 2">
            <a:extLst>
              <a:ext uri="{FF2B5EF4-FFF2-40B4-BE49-F238E27FC236}">
                <a16:creationId xmlns:a16="http://schemas.microsoft.com/office/drawing/2014/main" id="{EFB712E4-4CAB-4DC9-8B43-6FED0F07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4" y="1752601"/>
            <a:ext cx="1760537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F14D0CE4-84F7-4385-B0FC-B52EEDB5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113338"/>
            <a:ext cx="17526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F4E77-E9E1-49F9-801C-1E2589035675}"/>
              </a:ext>
            </a:extLst>
          </p:cNvPr>
          <p:cNvCxnSpPr/>
          <p:nvPr/>
        </p:nvCxnSpPr>
        <p:spPr>
          <a:xfrm>
            <a:off x="5927726" y="5426075"/>
            <a:ext cx="14636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248" name="TextBox 5">
            <a:extLst>
              <a:ext uri="{FF2B5EF4-FFF2-40B4-BE49-F238E27FC236}">
                <a16:creationId xmlns:a16="http://schemas.microsoft.com/office/drawing/2014/main" id="{F5CCB17D-7520-41AC-85DE-8B6AA55C7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163"/>
            <a:ext cx="102306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4A2FCF1F-4472-4AA6-8452-E0D6582D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757239"/>
            <a:ext cx="4305300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382B85C1-99D1-44C4-94E2-D32419C0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3832226"/>
            <a:ext cx="4254500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5">
            <a:extLst>
              <a:ext uri="{FF2B5EF4-FFF2-40B4-BE49-F238E27FC236}">
                <a16:creationId xmlns:a16="http://schemas.microsoft.com/office/drawing/2014/main" id="{7FB2FAE2-C67C-4488-A4CE-A06B00469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1"/>
            <a:ext cx="12191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A661CA12-92A7-42DE-94A0-8E17CBBA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2191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52</Words>
  <Application>Microsoft Office PowerPoint</Application>
  <PresentationFormat>Widescreen</PresentationFormat>
  <Paragraphs>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Tuấn Phan</dc:creator>
  <cp:lastModifiedBy>admin</cp:lastModifiedBy>
  <cp:revision>9</cp:revision>
  <dcterms:created xsi:type="dcterms:W3CDTF">2021-10-13T11:18:13Z</dcterms:created>
  <dcterms:modified xsi:type="dcterms:W3CDTF">2025-12-14T14:55:39Z</dcterms:modified>
</cp:coreProperties>
</file>