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20"/>
  </p:notesMasterIdLst>
  <p:sldIdLst>
    <p:sldId id="351" r:id="rId2"/>
    <p:sldId id="359" r:id="rId3"/>
    <p:sldId id="353" r:id="rId4"/>
    <p:sldId id="355" r:id="rId5"/>
    <p:sldId id="356" r:id="rId6"/>
    <p:sldId id="357" r:id="rId7"/>
    <p:sldId id="290" r:id="rId8"/>
    <p:sldId id="276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06" r:id="rId17"/>
    <p:sldId id="300" r:id="rId18"/>
    <p:sldId id="35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612F-60DC-49B0-9E39-8227813975BC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5F1E-2676-4EB7-80AC-8E99B3588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152400"/>
            <a:ext cx="124460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4B75A58-0643-482D-9964-9AE4BDAF29A9}"/>
              </a:ext>
            </a:extLst>
          </p:cNvPr>
          <p:cNvSpPr/>
          <p:nvPr userDrawn="1"/>
        </p:nvSpPr>
        <p:spPr>
          <a:xfrm>
            <a:off x="10969626" y="57152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2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6" r:id="rId2"/>
    <p:sldLayoutId id="2147483787" r:id="rId3"/>
    <p:sldLayoutId id="2147483788" r:id="rId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fc85f2a324e3c42c2067966f589847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8917" y="4720590"/>
            <a:ext cx="1846580" cy="2137410"/>
          </a:xfrm>
          <a:prstGeom prst="rect">
            <a:avLst/>
          </a:prstGeom>
        </p:spPr>
      </p:pic>
      <p:pic>
        <p:nvPicPr>
          <p:cNvPr id="7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38" y="374289"/>
            <a:ext cx="7432766" cy="3939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2255" y="1392772"/>
            <a:ext cx="5956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  <p:pic>
        <p:nvPicPr>
          <p:cNvPr id="10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7590"/>
            <a:ext cx="5212715" cy="740410"/>
          </a:xfrm>
          <a:prstGeom prst="rect">
            <a:avLst/>
          </a:prstGeom>
        </p:spPr>
      </p:pic>
      <p:pic>
        <p:nvPicPr>
          <p:cNvPr id="11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653" y="4813617"/>
            <a:ext cx="3212448" cy="18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82" y="880518"/>
            <a:ext cx="5327602" cy="3724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229" y="4605126"/>
            <a:ext cx="8425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ủ sắn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8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1793" r="2515" b="3913"/>
          <a:stretch/>
        </p:blipFill>
        <p:spPr>
          <a:xfrm>
            <a:off x="3463208" y="752029"/>
            <a:ext cx="5265583" cy="3937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384" y="4912061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bắt cá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8380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r="3362" b="7597"/>
          <a:stretch/>
        </p:blipFill>
        <p:spPr>
          <a:xfrm>
            <a:off x="3563335" y="1093862"/>
            <a:ext cx="4884458" cy="3794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887949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khăn mặt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73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>
          <a:xfrm>
            <a:off x="3533258" y="777667"/>
            <a:ext cx="4928944" cy="4221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1250" y="499898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thợ lặn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243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0383" r="6801" b="5310"/>
          <a:stretch/>
        </p:blipFill>
        <p:spPr>
          <a:xfrm>
            <a:off x="3469592" y="936209"/>
            <a:ext cx="5086505" cy="3749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685476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trăn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608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47" y="393376"/>
            <a:ext cx="2833191" cy="179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5686443" y="103127"/>
            <a:ext cx="2870014" cy="2031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115" y="488727"/>
            <a:ext cx="2795147" cy="1978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52" y="3705340"/>
            <a:ext cx="2650840" cy="2017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3183" y="1763092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0412" y="5188759"/>
            <a:ext cx="16253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3468" y="2024139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9825" y="2566083"/>
            <a:ext cx="1549533" cy="976897"/>
            <a:chOff x="390727" y="2611311"/>
            <a:chExt cx="1549533" cy="976897"/>
          </a:xfrm>
        </p:grpSpPr>
        <p:sp>
          <p:nvSpPr>
            <p:cNvPr id="17" name="TextBox 16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630" y="4355031"/>
            <a:ext cx="2882698" cy="16109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45394" y="5673608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461" y="4355031"/>
            <a:ext cx="2634017" cy="17560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07902" y="5680599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13355" y="2868058"/>
            <a:ext cx="1199679" cy="7423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4281" y="1549553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sắn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913195" y="2119746"/>
            <a:ext cx="599839" cy="748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028604" y="3610385"/>
            <a:ext cx="1131467" cy="956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513034" y="3239222"/>
            <a:ext cx="2695498" cy="861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32478" y="3501674"/>
            <a:ext cx="956566" cy="18518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33845" y="5253290"/>
            <a:ext cx="19363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4388" y="1534971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3986" y="5637412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5706" y="5659026"/>
            <a:ext cx="2099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309830" y="2466342"/>
            <a:ext cx="1017736" cy="8560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327566" y="2609452"/>
            <a:ext cx="2075515" cy="2849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06259" y="2303481"/>
            <a:ext cx="3603571" cy="5908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566952" y="3197035"/>
            <a:ext cx="2891922" cy="240234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80210" y="2014151"/>
            <a:ext cx="20457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7902" y="5625624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56872" y="1657771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17013" y="2576410"/>
            <a:ext cx="1774277" cy="9734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 ăn và ăt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44746" y="5649200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151768" y="3608979"/>
            <a:ext cx="773985" cy="957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709748" y="743492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9828" y="878158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9" y="496617"/>
            <a:ext cx="10104181" cy="5891349"/>
          </a:xfrm>
          <a:prstGeom prst="rect">
            <a:avLst/>
          </a:prstGeom>
        </p:spPr>
      </p:pic>
      <p:grpSp>
        <p:nvGrpSpPr>
          <p:cNvPr id="6" name="组合 17"/>
          <p:cNvGrpSpPr/>
          <p:nvPr/>
        </p:nvGrpSpPr>
        <p:grpSpPr>
          <a:xfrm>
            <a:off x="3043647" y="342207"/>
            <a:ext cx="6766560" cy="1384995"/>
            <a:chOff x="-3107696" y="3637921"/>
            <a:chExt cx="2302855" cy="760288"/>
          </a:xfrm>
        </p:grpSpPr>
        <p:sp>
          <p:nvSpPr>
            <p:cNvPr id="7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50000"/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8" name="组合 19"/>
            <p:cNvGrpSpPr/>
            <p:nvPr/>
          </p:nvGrpSpPr>
          <p:grpSpPr>
            <a:xfrm>
              <a:off x="-3107696" y="3637921"/>
              <a:ext cx="2062357" cy="760288"/>
              <a:chOff x="5389248" y="3448161"/>
              <a:chExt cx="2062357" cy="760288"/>
            </a:xfrm>
          </p:grpSpPr>
          <p:sp>
            <p:nvSpPr>
              <p:cNvPr id="9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0" name="TextBox 76"/>
              <p:cNvSpPr txBox="1"/>
              <p:nvPr/>
            </p:nvSpPr>
            <p:spPr>
              <a:xfrm>
                <a:off x="5614546" y="3448161"/>
                <a:ext cx="1648087" cy="760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>
                  <a:defRPr/>
                </a:pPr>
                <a:r>
                  <a:rPr lang="vi-VN" sz="60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Thư giãn</a:t>
                </a:r>
                <a:r>
                  <a:rPr lang="vi-VN" sz="6000" b="1" spc="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endParaRPr lang="en-US" sz="6000" b="1" spc="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2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ất là Hot xin gửi tặng cho các bạn nhỏ khi tập sẽ rất khoẻ và đẹp .Thầy cô và các bạn Tiểu học &amp; Mầm non có thấy đáng yêu không ạ ! - By Yêu dân tộc Việt Nam - Face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988"/>
            <a:ext cx="12113443" cy="666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7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8000"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QMz1NwQBMDAZsVQ-knUeUvdWNpPySVw8HBdbi3rJLrZEw9ZhyPBaVLbsHmVUplapwgWBpsTiOzsGnJSU3bhmX2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635"/>
            <a:ext cx="12192000" cy="62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433" y="2097260"/>
            <a:ext cx="8872990" cy="3756791"/>
          </a:xfrm>
          <a:prstGeom prst="rect">
            <a:avLst/>
          </a:prstGeom>
        </p:spPr>
      </p:pic>
      <p:pic>
        <p:nvPicPr>
          <p:cNvPr id="9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328" y="572667"/>
            <a:ext cx="8872989" cy="18790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1812" y="2806105"/>
            <a:ext cx="74957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58: ăn – ăt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12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0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2246" y="2068931"/>
            <a:ext cx="1894786" cy="1548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prstClr val="black"/>
                </a:solidFill>
                <a:latin typeface="UTM Avo" panose="02040603050506020204" pitchFamily="18" charset="0"/>
              </a:rPr>
              <a:t>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7033" y="2068931"/>
            <a:ext cx="1978865" cy="1548219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kumimoji="0" lang="vi-V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6771" y="391077"/>
            <a:ext cx="3873652" cy="167785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vi-V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3384" y="2149847"/>
            <a:ext cx="1343699" cy="137279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683" y="389255"/>
            <a:ext cx="2687400" cy="176739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683" y="2149847"/>
            <a:ext cx="1343702" cy="13727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ă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668" t="27597" r="54091" b="38776"/>
          <a:stretch/>
        </p:blipFill>
        <p:spPr>
          <a:xfrm>
            <a:off x="7154948" y="389255"/>
            <a:ext cx="5037051" cy="45190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9083" y="5031955"/>
            <a:ext cx="3280533" cy="14200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vi-V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9141" y="1976394"/>
            <a:ext cx="2020905" cy="1548219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en-US" sz="7200" b="1" kern="1200" smtClean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lang="en-US" sz="7200" b="1" kern="1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355" y="1984702"/>
            <a:ext cx="1894786" cy="1548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354" y="277331"/>
            <a:ext cx="3915691" cy="171567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lang="en-US" sz="7200" b="1" kern="1200" smtClean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8863" y="1993010"/>
            <a:ext cx="1384726" cy="1538401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08" y="277331"/>
            <a:ext cx="2723580" cy="171567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lang="en-US" sz="7200" b="1" kern="120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008" y="1993011"/>
            <a:ext cx="1362802" cy="1531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ă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09452" y="4971880"/>
            <a:ext cx="4838004" cy="14200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120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r>
              <a:rPr lang="en-US" sz="7200" b="1" kern="1200" smtClean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7040045" y="277331"/>
            <a:ext cx="5039378" cy="44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4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55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7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8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9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0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1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2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3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4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5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6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7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8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69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0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1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73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4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5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6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7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8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79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0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1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2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3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4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5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6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7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8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89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0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1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2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3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4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5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6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7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8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99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100" name="圆角矩形 23"/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510176" y="24653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103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548385" y="2605705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42140" y="941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6583" y="941202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2140" y="25515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84275" y="2551501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91" y="1212209"/>
            <a:ext cx="3336256" cy="2419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4640655" y="1248739"/>
            <a:ext cx="3339455" cy="2383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67" y="1245338"/>
            <a:ext cx="3067469" cy="22809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90" y="4217407"/>
            <a:ext cx="3114061" cy="20581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879" y="4353884"/>
            <a:ext cx="3442231" cy="16109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4303" y="4221932"/>
            <a:ext cx="3067469" cy="20172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1357" y="3081263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chim cắt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8970932" y="5737359"/>
            <a:ext cx="2429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trăn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8786270" y="302667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bắt cá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4537879" y="2951946"/>
            <a:ext cx="35629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củ sắn (củ mì)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862945" y="573139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khăn mặt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2692" y="568218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thợ lặn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6436" y="437367"/>
            <a:ext cx="10541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2.</a:t>
            </a:r>
            <a:r>
              <a:rPr lang="vi-VN" sz="3600">
                <a:latin typeface="UTM Avo" panose="02040603050506020204" pitchFamily="18" charset="0"/>
              </a:rPr>
              <a:t>Tiếng nào có vần </a:t>
            </a: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vi-VN" sz="3600">
                <a:latin typeface="UTM Avo" panose="02040603050506020204" pitchFamily="18" charset="0"/>
              </a:rPr>
              <a:t>? Tiếng nào có vần </a:t>
            </a: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r>
              <a:rPr lang="vi-VN" sz="3600">
                <a:latin typeface="UTM Avo" panose="02040603050506020204" pitchFamily="18" charset="0"/>
              </a:rPr>
              <a:t>? </a:t>
            </a:r>
            <a:endParaRPr lang="en-US" sz="3600" kern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2788" r="3981" b="4652"/>
          <a:stretch/>
        </p:blipFill>
        <p:spPr>
          <a:xfrm>
            <a:off x="2841246" y="302771"/>
            <a:ext cx="6133699" cy="472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1246" y="503131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chim cắt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669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890073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1131</TotalTime>
  <Words>131</Words>
  <Application>Microsoft Office PowerPoint</Application>
  <PresentationFormat>Widescreen</PresentationFormat>
  <Paragraphs>63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inpin heiti</vt:lpstr>
      <vt:lpstr>Times New Roman</vt:lpstr>
      <vt:lpstr>UTM Avo</vt:lpstr>
      <vt:lpstr>zihun35hao-jindianyahei</vt:lpstr>
      <vt:lpstr>造字工房悦黑体验版常规体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120</cp:revision>
  <dcterms:created xsi:type="dcterms:W3CDTF">2021-11-01T08:16:43Z</dcterms:created>
  <dcterms:modified xsi:type="dcterms:W3CDTF">2025-12-15T12:41:57Z</dcterms:modified>
</cp:coreProperties>
</file>