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56" r:id="rId10"/>
    <p:sldId id="257" r:id="rId11"/>
    <p:sldId id="258" r:id="rId12"/>
    <p:sldId id="259" r:id="rId13"/>
    <p:sldId id="260" r:id="rId14"/>
    <p:sldId id="269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DA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0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4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7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9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7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4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8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8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7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0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3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0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2D211-8338-4D66-BDE9-C1CF608343AF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5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.xml"/><Relationship Id="rId7" Type="http://schemas.openxmlformats.org/officeDocument/2006/relationships/slide" Target="slide1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SGTV082020_HOANGHUONG (73)">
            <a:hlinkClick r:id="" action="ppaction://media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906" y="0"/>
            <a:ext cx="9155906" cy="6858000"/>
          </a:xfrm>
        </p:spPr>
      </p:pic>
      <p:sp>
        <p:nvSpPr>
          <p:cNvPr id="7" name="Rectangle: Rounded Corners 6"/>
          <p:cNvSpPr/>
          <p:nvPr/>
        </p:nvSpPr>
        <p:spPr>
          <a:xfrm>
            <a:off x="1013223" y="1555750"/>
            <a:ext cx="6912769" cy="2090738"/>
          </a:xfrm>
          <a:prstGeom prst="roundRect">
            <a:avLst/>
          </a:prstGeom>
          <a:solidFill>
            <a:srgbClr val="D2F4F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08460" y="1754188"/>
            <a:ext cx="7115175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SG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  :</a:t>
            </a:r>
            <a:r>
              <a:rPr lang="en-SG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SG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(tr72,73)</a:t>
            </a:r>
          </a:p>
        </p:txBody>
      </p:sp>
    </p:spTree>
    <p:extLst>
      <p:ext uri="{BB962C8B-B14F-4D97-AF65-F5344CB8AC3E}">
        <p14:creationId xmlns:p14="http://schemas.microsoft.com/office/powerpoint/2010/main" val="521227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5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: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97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9 -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9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8 -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5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75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10904" y="1651000"/>
            <a:ext cx="5562600" cy="1898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1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11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372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735806" y="357189"/>
            <a:ext cx="4572000" cy="954087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KHỞI ĐỘNG</a:t>
            </a:r>
            <a:endParaRPr lang="en-SG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3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0" y="0"/>
            <a:ext cx="4895850" cy="954088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2:THỰC HÀNH</a:t>
            </a:r>
            <a:endParaRPr lang="en-SG" sz="3200" dirty="0">
              <a:solidFill>
                <a:srgbClr val="002060"/>
              </a:solidFill>
            </a:endParaRP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85" y="1527176"/>
            <a:ext cx="7680722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: Rounded Corners 7"/>
          <p:cNvSpPr/>
          <p:nvPr/>
        </p:nvSpPr>
        <p:spPr>
          <a:xfrm>
            <a:off x="3194448" y="2403475"/>
            <a:ext cx="510778" cy="655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Rectangle: Rounded Corners 7"/>
          <p:cNvSpPr/>
          <p:nvPr/>
        </p:nvSpPr>
        <p:spPr>
          <a:xfrm>
            <a:off x="3165873" y="3165475"/>
            <a:ext cx="539353" cy="655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4924425" y="2403475"/>
            <a:ext cx="542925" cy="655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Rectangle: Rounded Corners 7"/>
          <p:cNvSpPr/>
          <p:nvPr/>
        </p:nvSpPr>
        <p:spPr>
          <a:xfrm>
            <a:off x="4968479" y="3152775"/>
            <a:ext cx="542925" cy="655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Rectangle: Rounded Corners 7"/>
          <p:cNvSpPr/>
          <p:nvPr/>
        </p:nvSpPr>
        <p:spPr>
          <a:xfrm>
            <a:off x="7353300" y="2403475"/>
            <a:ext cx="542925" cy="655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Rectangle: Rounded Corners 7"/>
          <p:cNvSpPr/>
          <p:nvPr/>
        </p:nvSpPr>
        <p:spPr>
          <a:xfrm>
            <a:off x="7353300" y="3152775"/>
            <a:ext cx="542925" cy="655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ctangle: Rounded Corners 7"/>
          <p:cNvSpPr/>
          <p:nvPr/>
        </p:nvSpPr>
        <p:spPr>
          <a:xfrm>
            <a:off x="2622947" y="4130675"/>
            <a:ext cx="542925" cy="655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: Rounded Corners 7"/>
          <p:cNvSpPr/>
          <p:nvPr/>
        </p:nvSpPr>
        <p:spPr>
          <a:xfrm>
            <a:off x="2622947" y="4883150"/>
            <a:ext cx="542925" cy="655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4" name="Rectangle: Rounded Corners 7"/>
          <p:cNvSpPr/>
          <p:nvPr/>
        </p:nvSpPr>
        <p:spPr>
          <a:xfrm>
            <a:off x="4967288" y="4146550"/>
            <a:ext cx="542925" cy="655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5" name="Rectangle: Rounded Corners 7"/>
          <p:cNvSpPr/>
          <p:nvPr/>
        </p:nvSpPr>
        <p:spPr>
          <a:xfrm>
            <a:off x="4953000" y="4870450"/>
            <a:ext cx="542925" cy="655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6" name="Rectangle: Rounded Corners 7"/>
          <p:cNvSpPr/>
          <p:nvPr/>
        </p:nvSpPr>
        <p:spPr>
          <a:xfrm>
            <a:off x="7353300" y="4130675"/>
            <a:ext cx="542925" cy="655638"/>
          </a:xfrm>
          <a:prstGeom prst="roundRect">
            <a:avLst>
              <a:gd name="adj" fmla="val 504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7" name="Rectangle: Rounded Corners 7"/>
          <p:cNvSpPr/>
          <p:nvPr/>
        </p:nvSpPr>
        <p:spPr>
          <a:xfrm>
            <a:off x="7348538" y="4857750"/>
            <a:ext cx="542925" cy="655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81769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746522" y="3109913"/>
            <a:ext cx="2246709" cy="655637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002060"/>
                </a:solidFill>
              </a:rPr>
              <a:t>8 -   ?   = 5 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6" y="1003300"/>
            <a:ext cx="4379119" cy="20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57" y="1003300"/>
            <a:ext cx="2450306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2" y="4071939"/>
            <a:ext cx="24288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444" y="3814764"/>
            <a:ext cx="3125391" cy="190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8535" y="3144838"/>
            <a:ext cx="407194" cy="5857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: Rounded Corners 7"/>
          <p:cNvSpPr/>
          <p:nvPr/>
        </p:nvSpPr>
        <p:spPr>
          <a:xfrm>
            <a:off x="1571625" y="3081339"/>
            <a:ext cx="504825" cy="65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Rectangle: Rounded Corners 7"/>
          <p:cNvSpPr/>
          <p:nvPr/>
        </p:nvSpPr>
        <p:spPr>
          <a:xfrm>
            <a:off x="5982891" y="2714625"/>
            <a:ext cx="2246709" cy="655638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002060"/>
                </a:solidFill>
              </a:rPr>
              <a:t>10  -   ?   = 8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94922" y="2749550"/>
            <a:ext cx="407194" cy="5857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: Rounded Corners 7"/>
          <p:cNvSpPr/>
          <p:nvPr/>
        </p:nvSpPr>
        <p:spPr>
          <a:xfrm>
            <a:off x="688182" y="5511800"/>
            <a:ext cx="2246710" cy="655638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002060"/>
                </a:solidFill>
              </a:rPr>
              <a:t>8 -   ?   = 7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550194" y="5546725"/>
            <a:ext cx="407194" cy="5857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: Rounded Corners 7"/>
          <p:cNvSpPr/>
          <p:nvPr/>
        </p:nvSpPr>
        <p:spPr>
          <a:xfrm>
            <a:off x="5924550" y="5715000"/>
            <a:ext cx="2246710" cy="655638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002060"/>
                </a:solidFill>
              </a:rPr>
              <a:t>9 -   ?   = 4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786563" y="5749925"/>
            <a:ext cx="407194" cy="5857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: Rounded Corners 7"/>
          <p:cNvSpPr/>
          <p:nvPr/>
        </p:nvSpPr>
        <p:spPr>
          <a:xfrm>
            <a:off x="6959204" y="2722564"/>
            <a:ext cx="504825" cy="65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Rectangle: Rounded Corners 7"/>
          <p:cNvSpPr/>
          <p:nvPr/>
        </p:nvSpPr>
        <p:spPr>
          <a:xfrm>
            <a:off x="1510904" y="5546725"/>
            <a:ext cx="503634" cy="6556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Rectangle: Rounded Corners 7"/>
          <p:cNvSpPr/>
          <p:nvPr/>
        </p:nvSpPr>
        <p:spPr>
          <a:xfrm>
            <a:off x="6740129" y="5722939"/>
            <a:ext cx="504825" cy="65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250" y="161926"/>
            <a:ext cx="1538288" cy="803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69102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55575"/>
            <a:ext cx="3556397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06" y="1700214"/>
            <a:ext cx="1501379" cy="295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33513"/>
            <a:ext cx="1662113" cy="313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: Rounded Corners 7"/>
          <p:cNvSpPr/>
          <p:nvPr/>
        </p:nvSpPr>
        <p:spPr>
          <a:xfrm>
            <a:off x="6672263" y="3351214"/>
            <a:ext cx="2246710" cy="655637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002060"/>
                </a:solidFill>
              </a:rPr>
              <a:t>3 +   ?   = 10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534275" y="3386139"/>
            <a:ext cx="407194" cy="5857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: Rounded Corners 7"/>
          <p:cNvSpPr/>
          <p:nvPr/>
        </p:nvSpPr>
        <p:spPr>
          <a:xfrm>
            <a:off x="2128838" y="3452814"/>
            <a:ext cx="2246710" cy="655637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002060"/>
                </a:solidFill>
              </a:rPr>
              <a:t>6 +   ?   = 10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65848" y="3538539"/>
            <a:ext cx="407194" cy="5857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: Rounded Corners 7"/>
          <p:cNvSpPr/>
          <p:nvPr/>
        </p:nvSpPr>
        <p:spPr>
          <a:xfrm>
            <a:off x="2947988" y="3481389"/>
            <a:ext cx="504825" cy="65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Rectangle: Rounded Corners 7"/>
          <p:cNvSpPr/>
          <p:nvPr/>
        </p:nvSpPr>
        <p:spPr>
          <a:xfrm>
            <a:off x="7471172" y="3360739"/>
            <a:ext cx="504825" cy="65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16096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71464"/>
            <a:ext cx="16954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9" y="1885950"/>
            <a:ext cx="8732044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: Rounded Corners 7"/>
          <p:cNvSpPr/>
          <p:nvPr/>
        </p:nvSpPr>
        <p:spPr>
          <a:xfrm>
            <a:off x="4287441" y="3009900"/>
            <a:ext cx="504825" cy="6556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95384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" y="2357438"/>
            <a:ext cx="6786563" cy="424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: Rounded Corners 7"/>
          <p:cNvSpPr/>
          <p:nvPr/>
        </p:nvSpPr>
        <p:spPr>
          <a:xfrm>
            <a:off x="355997" y="1509714"/>
            <a:ext cx="504825" cy="655637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FF0000"/>
                </a:solidFill>
              </a:rPr>
              <a:t>a)</a:t>
            </a:r>
          </a:p>
        </p:txBody>
      </p:sp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" y="214313"/>
            <a:ext cx="8191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29" y="246063"/>
            <a:ext cx="1126331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: Rounded Corners 7"/>
          <p:cNvSpPr/>
          <p:nvPr/>
        </p:nvSpPr>
        <p:spPr>
          <a:xfrm>
            <a:off x="6276975" y="3865564"/>
            <a:ext cx="419100" cy="4524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1078707" y="1082666"/>
            <a:ext cx="3121818" cy="1038226"/>
          </a:xfrm>
          <a:prstGeom prst="roundRect">
            <a:avLst/>
          </a:prstGeom>
          <a:noFill/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SG" sz="32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7"/>
          <p:cNvSpPr/>
          <p:nvPr/>
        </p:nvSpPr>
        <p:spPr>
          <a:xfrm>
            <a:off x="3600445" y="1077938"/>
            <a:ext cx="3075385" cy="1038226"/>
          </a:xfrm>
          <a:prstGeom prst="roundRect">
            <a:avLst/>
          </a:prstGeom>
          <a:noFill/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2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7"/>
          <p:cNvSpPr/>
          <p:nvPr/>
        </p:nvSpPr>
        <p:spPr>
          <a:xfrm>
            <a:off x="1085240" y="1373178"/>
            <a:ext cx="7569993" cy="1038226"/>
          </a:xfrm>
          <a:prstGeom prst="roundRect">
            <a:avLst/>
          </a:prstGeom>
          <a:noFill/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3200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7"/>
          <p:cNvSpPr/>
          <p:nvPr/>
        </p:nvSpPr>
        <p:spPr>
          <a:xfrm>
            <a:off x="1253727" y="2259034"/>
            <a:ext cx="7569993" cy="1038226"/>
          </a:xfrm>
          <a:prstGeom prst="roundRect">
            <a:avLst/>
          </a:prstGeom>
          <a:noFill/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en-SG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SG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SG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4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2268538"/>
            <a:ext cx="5957888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: Rounded Corners 7"/>
          <p:cNvSpPr/>
          <p:nvPr/>
        </p:nvSpPr>
        <p:spPr>
          <a:xfrm>
            <a:off x="6290072" y="3748088"/>
            <a:ext cx="2246709" cy="655637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002060"/>
                </a:solidFill>
              </a:rPr>
              <a:t>8 -   ?   = 5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98519" y="3789364"/>
            <a:ext cx="407194" cy="5857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: Rounded Corners 7"/>
          <p:cNvSpPr/>
          <p:nvPr/>
        </p:nvSpPr>
        <p:spPr>
          <a:xfrm>
            <a:off x="7123510" y="3789364"/>
            <a:ext cx="503634" cy="65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ctangle: Rounded Corners 7"/>
          <p:cNvSpPr/>
          <p:nvPr/>
        </p:nvSpPr>
        <p:spPr>
          <a:xfrm>
            <a:off x="165497" y="898525"/>
            <a:ext cx="503634" cy="655638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FF0000"/>
                </a:solidFill>
              </a:rPr>
              <a:t>b)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7" y="0"/>
            <a:ext cx="817959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1" y="46038"/>
            <a:ext cx="1126331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: Rounded Corners 4"/>
          <p:cNvSpPr/>
          <p:nvPr/>
        </p:nvSpPr>
        <p:spPr>
          <a:xfrm>
            <a:off x="746523" y="996950"/>
            <a:ext cx="2650331" cy="6858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2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con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4" name="Rectangle: Rounded Corners 4"/>
          <p:cNvSpPr/>
          <p:nvPr/>
        </p:nvSpPr>
        <p:spPr>
          <a:xfrm>
            <a:off x="3239691" y="1006475"/>
            <a:ext cx="3693319" cy="6858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2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con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lùm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5" name="Rectangle: Rounded Corners 4"/>
          <p:cNvSpPr/>
          <p:nvPr/>
        </p:nvSpPr>
        <p:spPr>
          <a:xfrm>
            <a:off x="770335" y="1487488"/>
            <a:ext cx="4716065" cy="6858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2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6" name="Rectangle: Rounded Corners 4"/>
          <p:cNvSpPr/>
          <p:nvPr/>
        </p:nvSpPr>
        <p:spPr>
          <a:xfrm>
            <a:off x="4841082" y="2173288"/>
            <a:ext cx="3613547" cy="6858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2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SG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0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0" t="513" r="15632" b="-513"/>
          <a:stretch/>
        </p:blipFill>
        <p:spPr>
          <a:xfrm>
            <a:off x="1994916" y="1085850"/>
            <a:ext cx="4753356" cy="4753356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1975104" y="1072896"/>
            <a:ext cx="2389632" cy="23896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Heart 5"/>
          <p:cNvSpPr/>
          <p:nvPr/>
        </p:nvSpPr>
        <p:spPr>
          <a:xfrm>
            <a:off x="2084832" y="117043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4364736" y="1072896"/>
            <a:ext cx="2389632" cy="23896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Heart 7"/>
          <p:cNvSpPr/>
          <p:nvPr/>
        </p:nvSpPr>
        <p:spPr>
          <a:xfrm>
            <a:off x="5852160" y="117043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1975104" y="3444240"/>
            <a:ext cx="2389632" cy="2389632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Heart 9"/>
          <p:cNvSpPr/>
          <p:nvPr/>
        </p:nvSpPr>
        <p:spPr>
          <a:xfrm>
            <a:off x="2097024" y="49438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4358640" y="3444240"/>
            <a:ext cx="2389632" cy="238963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Heart 11"/>
          <p:cNvSpPr/>
          <p:nvPr/>
        </p:nvSpPr>
        <p:spPr>
          <a:xfrm>
            <a:off x="5833872" y="49438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95472" y="2523744"/>
            <a:ext cx="1938528" cy="1938528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art 13"/>
          <p:cNvSpPr/>
          <p:nvPr/>
        </p:nvSpPr>
        <p:spPr>
          <a:xfrm>
            <a:off x="3483864" y="258775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14"/>
          <p:cNvSpPr/>
          <p:nvPr/>
        </p:nvSpPr>
        <p:spPr>
          <a:xfrm>
            <a:off x="243840" y="5943600"/>
            <a:ext cx="8619744" cy="86563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số 5 : Câu hỏi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84325" y="130516"/>
            <a:ext cx="4284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Ô CỬA BÍ MẬT</a:t>
            </a:r>
            <a:endParaRPr lang="en-US" sz="5400" b="1" cap="none" spc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378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207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Administrator</cp:lastModifiedBy>
  <cp:revision>6</cp:revision>
  <dcterms:created xsi:type="dcterms:W3CDTF">2018-03-28T09:35:17Z</dcterms:created>
  <dcterms:modified xsi:type="dcterms:W3CDTF">2025-12-08T12:56:41Z</dcterms:modified>
</cp:coreProperties>
</file>