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40" r:id="rId1"/>
  </p:sldMasterIdLst>
  <p:notesMasterIdLst>
    <p:notesMasterId r:id="rId13"/>
  </p:notesMasterIdLst>
  <p:sldIdLst>
    <p:sldId id="323" r:id="rId2"/>
    <p:sldId id="326" r:id="rId3"/>
    <p:sldId id="333" r:id="rId4"/>
    <p:sldId id="335" r:id="rId5"/>
    <p:sldId id="336" r:id="rId6"/>
    <p:sldId id="328" r:id="rId7"/>
    <p:sldId id="337" r:id="rId8"/>
    <p:sldId id="329" r:id="rId9"/>
    <p:sldId id="330" r:id="rId10"/>
    <p:sldId id="331" r:id="rId11"/>
    <p:sldId id="294" r:id="rId12"/>
  </p:sldIdLst>
  <p:sldSz cx="9144000" cy="5143500" type="screen16x9"/>
  <p:notesSz cx="6858000" cy="9144000"/>
  <p:defaultTextStyle>
    <a:defPPr>
      <a:defRPr lang="vi-V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66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758" autoAdjust="0"/>
  </p:normalViewPr>
  <p:slideViewPr>
    <p:cSldViewPr snapToGrid="0">
      <p:cViewPr>
        <p:scale>
          <a:sx n="90" d="100"/>
          <a:sy n="90" d="100"/>
        </p:scale>
        <p:origin x="-624" y="-3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54FCC-5992-488B-A2A5-063F58C7A9BB}" type="datetimeFigureOut">
              <a:rPr lang="vi-VN" smtClean="0"/>
              <a:t>05/12/2024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76D96-6FC8-4956-9475-91700C20CA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53563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957B6-9048-4E39-A8ED-6F299E1BD935}" type="datetimeFigureOut">
              <a:rPr lang="vi-VN" smtClean="0"/>
              <a:t>05/12/2024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7972-E84A-4342-9CB7-C8F5B2040FB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8557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28ABCA-BF50-44E5-AE5D-1A0B090B5A84}" type="slidenum">
              <a:rPr lang="en-US" altLang="vi-VN" sz="1100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 sz="11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534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28ABCA-BF50-44E5-AE5D-1A0B090B5A84}" type="slidenum">
              <a:rPr lang="en-US" altLang="vi-VN" sz="1100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 sz="11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3172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28ABCA-BF50-44E5-AE5D-1A0B090B5A84}" type="slidenum">
              <a:rPr lang="en-US" altLang="vi-VN" sz="1100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 sz="11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106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28ABCA-BF50-44E5-AE5D-1A0B090B5A84}" type="slidenum">
              <a:rPr lang="en-US" altLang="vi-VN" sz="1100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 sz="11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1363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28ABCA-BF50-44E5-AE5D-1A0B090B5A84}" type="slidenum">
              <a:rPr lang="en-US" altLang="vi-VN" sz="1100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 sz="11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479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957B6-9048-4E39-A8ED-6F299E1BD935}" type="datetimeFigureOut">
              <a:rPr lang="vi-VN" smtClean="0"/>
              <a:t>05/12/2024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7972-E84A-4342-9CB7-C8F5B2040FB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3834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957B6-9048-4E39-A8ED-6F299E1BD935}" type="datetimeFigureOut">
              <a:rPr lang="vi-VN" smtClean="0"/>
              <a:t>05/12/2024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7972-E84A-4342-9CB7-C8F5B2040FB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2706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957B6-9048-4E39-A8ED-6F299E1BD935}" type="datetimeFigureOut">
              <a:rPr lang="vi-VN" smtClean="0"/>
              <a:t>05/12/2024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7972-E84A-4342-9CB7-C8F5B2040FB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30431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957B6-9048-4E39-A8ED-6F299E1BD935}" type="datetimeFigureOut">
              <a:rPr lang="vi-VN" smtClean="0"/>
              <a:t>05/12/2024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7972-E84A-4342-9CB7-C8F5B2040FB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8539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957B6-9048-4E39-A8ED-6F299E1BD935}" type="datetimeFigureOut">
              <a:rPr lang="vi-VN" smtClean="0"/>
              <a:t>05/12/2024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7972-E84A-4342-9CB7-C8F5B2040FB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6897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957B6-9048-4E39-A8ED-6F299E1BD935}" type="datetimeFigureOut">
              <a:rPr lang="vi-VN" smtClean="0"/>
              <a:t>05/12/2024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7972-E84A-4342-9CB7-C8F5B2040FB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1111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957B6-9048-4E39-A8ED-6F299E1BD935}" type="datetimeFigureOut">
              <a:rPr lang="vi-VN" smtClean="0"/>
              <a:t>05/12/2024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7972-E84A-4342-9CB7-C8F5B2040FB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4167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957B6-9048-4E39-A8ED-6F299E1BD935}" type="datetimeFigureOut">
              <a:rPr lang="vi-VN" smtClean="0"/>
              <a:t>05/12/2024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7972-E84A-4342-9CB7-C8F5B2040FB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5589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797" indent="0">
              <a:buNone/>
              <a:defRPr sz="1100"/>
            </a:lvl2pPr>
            <a:lvl3pPr marL="685595" indent="0">
              <a:buNone/>
              <a:defRPr sz="900"/>
            </a:lvl3pPr>
            <a:lvl4pPr marL="1028392" indent="0">
              <a:buNone/>
              <a:defRPr sz="800"/>
            </a:lvl4pPr>
            <a:lvl5pPr marL="1371188" indent="0">
              <a:buNone/>
              <a:defRPr sz="800"/>
            </a:lvl5pPr>
            <a:lvl6pPr marL="1713986" indent="0">
              <a:buNone/>
              <a:defRPr sz="800"/>
            </a:lvl6pPr>
            <a:lvl7pPr marL="2056783" indent="0">
              <a:buNone/>
              <a:defRPr sz="800"/>
            </a:lvl7pPr>
            <a:lvl8pPr marL="2399580" indent="0">
              <a:buNone/>
              <a:defRPr sz="800"/>
            </a:lvl8pPr>
            <a:lvl9pPr marL="2742377" indent="0">
              <a:buNone/>
              <a:defRPr sz="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957B6-9048-4E39-A8ED-6F299E1BD935}" type="datetimeFigureOut">
              <a:rPr lang="vi-VN" smtClean="0"/>
              <a:t>05/12/2024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7972-E84A-4342-9CB7-C8F5B2040FB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23365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7972-E84A-4342-9CB7-C8F5B2040FB2}" type="slidenum">
              <a:rPr lang="vi-VN" smtClean="0"/>
              <a:t>‹#›</a:t>
            </a:fld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957B6-9048-4E39-A8ED-6F299E1BD935}" type="datetimeFigureOut">
              <a:rPr lang="vi-VN" smtClean="0"/>
              <a:t>05/12/2024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6663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28ABCA-BF50-44E5-AE5D-1A0B090B5A84}" type="slidenum">
              <a:rPr lang="en-US" altLang="vi-VN" sz="1100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 sz="11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616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1" r:id="rId1"/>
    <p:sldLayoutId id="2147484542" r:id="rId2"/>
    <p:sldLayoutId id="2147484543" r:id="rId3"/>
    <p:sldLayoutId id="2147484544" r:id="rId4"/>
    <p:sldLayoutId id="2147484545" r:id="rId5"/>
    <p:sldLayoutId id="2147484546" r:id="rId6"/>
    <p:sldLayoutId id="2147484547" r:id="rId7"/>
    <p:sldLayoutId id="2147484548" r:id="rId8"/>
    <p:sldLayoutId id="2147484549" r:id="rId9"/>
    <p:sldLayoutId id="2147484550" r:id="rId10"/>
    <p:sldLayoutId id="2147484551" r:id="rId11"/>
    <p:sldLayoutId id="2147484552" r:id="rId12"/>
    <p:sldLayoutId id="2147484553" r:id="rId13"/>
    <p:sldLayoutId id="2147484554" r:id="rId14"/>
    <p:sldLayoutId id="2147484555" r:id="rId15"/>
    <p:sldLayoutId id="2147484556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12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9854" y="524435"/>
            <a:ext cx="5516656" cy="461906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8987" y="987115"/>
            <a:ext cx="2929348" cy="1994075"/>
            <a:chOff x="65315" y="1316154"/>
            <a:chExt cx="3905797" cy="2658766"/>
          </a:xfrm>
        </p:grpSpPr>
        <p:sp>
          <p:nvSpPr>
            <p:cNvPr id="7" name="Cloud 6"/>
            <p:cNvSpPr/>
            <p:nvPr/>
          </p:nvSpPr>
          <p:spPr>
            <a:xfrm>
              <a:off x="65315" y="1316154"/>
              <a:ext cx="3905797" cy="2658766"/>
            </a:xfrm>
            <a:prstGeom prst="cloud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0571" y="1467557"/>
              <a:ext cx="3221961" cy="2277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100" b="1" dirty="0" err="1">
                  <a:solidFill>
                    <a:schemeClr val="bg1"/>
                  </a:solidFill>
                </a:rPr>
                <a:t>Quan</a:t>
              </a:r>
              <a:r>
                <a:rPr lang="en-US" sz="2100" b="1" dirty="0">
                  <a:solidFill>
                    <a:schemeClr val="bg1"/>
                  </a:solidFill>
                </a:rPr>
                <a:t> </a:t>
              </a:r>
              <a:r>
                <a:rPr lang="en-US" sz="2100" b="1" dirty="0" err="1">
                  <a:solidFill>
                    <a:schemeClr val="bg1"/>
                  </a:solidFill>
                </a:rPr>
                <a:t>sát</a:t>
              </a:r>
              <a:r>
                <a:rPr lang="en-US" sz="2100" b="1" dirty="0">
                  <a:solidFill>
                    <a:schemeClr val="bg1"/>
                  </a:solidFill>
                </a:rPr>
                <a:t> </a:t>
              </a:r>
              <a:r>
                <a:rPr lang="en-US" sz="2100" b="1" dirty="0" err="1">
                  <a:solidFill>
                    <a:schemeClr val="bg1"/>
                  </a:solidFill>
                </a:rPr>
                <a:t>hình</a:t>
              </a:r>
              <a:r>
                <a:rPr lang="en-US" sz="2100" b="1" dirty="0">
                  <a:solidFill>
                    <a:schemeClr val="bg1"/>
                  </a:solidFill>
                </a:rPr>
                <a:t> </a:t>
              </a:r>
              <a:r>
                <a:rPr lang="en-US" sz="2100" b="1" dirty="0" err="1">
                  <a:solidFill>
                    <a:schemeClr val="bg1"/>
                  </a:solidFill>
                </a:rPr>
                <a:t>ảnh</a:t>
              </a:r>
              <a:r>
                <a:rPr lang="en-US" sz="2100" b="1" dirty="0">
                  <a:solidFill>
                    <a:schemeClr val="bg1"/>
                  </a:solidFill>
                </a:rPr>
                <a:t> </a:t>
              </a:r>
              <a:r>
                <a:rPr lang="en-US" sz="2100" b="1" dirty="0" err="1">
                  <a:solidFill>
                    <a:schemeClr val="bg1"/>
                  </a:solidFill>
                </a:rPr>
                <a:t>và</a:t>
              </a:r>
              <a:r>
                <a:rPr lang="en-US" sz="2100" b="1" dirty="0">
                  <a:solidFill>
                    <a:schemeClr val="bg1"/>
                  </a:solidFill>
                </a:rPr>
                <a:t> </a:t>
              </a:r>
              <a:r>
                <a:rPr lang="en-US" sz="2100" b="1" dirty="0" err="1">
                  <a:solidFill>
                    <a:schemeClr val="bg1"/>
                  </a:solidFill>
                </a:rPr>
                <a:t>nêu</a:t>
              </a:r>
              <a:r>
                <a:rPr lang="en-US" sz="2100" b="1" dirty="0">
                  <a:solidFill>
                    <a:schemeClr val="bg1"/>
                  </a:solidFill>
                </a:rPr>
                <a:t> </a:t>
              </a:r>
              <a:r>
                <a:rPr lang="en-US" sz="2100" b="1" dirty="0" err="1">
                  <a:solidFill>
                    <a:schemeClr val="bg1"/>
                  </a:solidFill>
                </a:rPr>
                <a:t>tên</a:t>
              </a:r>
              <a:r>
                <a:rPr lang="en-US" sz="2100" b="1" dirty="0">
                  <a:solidFill>
                    <a:schemeClr val="bg1"/>
                  </a:solidFill>
                </a:rPr>
                <a:t> </a:t>
              </a:r>
              <a:r>
                <a:rPr lang="en-US" sz="2100" b="1" dirty="0" err="1">
                  <a:solidFill>
                    <a:schemeClr val="bg1"/>
                  </a:solidFill>
                </a:rPr>
                <a:t>các</a:t>
              </a:r>
              <a:r>
                <a:rPr lang="en-US" sz="2100" b="1" dirty="0">
                  <a:solidFill>
                    <a:schemeClr val="bg1"/>
                  </a:solidFill>
                </a:rPr>
                <a:t> </a:t>
              </a:r>
              <a:r>
                <a:rPr lang="en-US" sz="2100" b="1" dirty="0" err="1">
                  <a:solidFill>
                    <a:schemeClr val="bg1"/>
                  </a:solidFill>
                </a:rPr>
                <a:t>loại</a:t>
              </a:r>
              <a:r>
                <a:rPr lang="en-US" sz="2100" b="1" dirty="0">
                  <a:solidFill>
                    <a:schemeClr val="bg1"/>
                  </a:solidFill>
                </a:rPr>
                <a:t> </a:t>
              </a:r>
              <a:r>
                <a:rPr lang="en-US" sz="2100" b="1" dirty="0" err="1">
                  <a:solidFill>
                    <a:schemeClr val="bg1"/>
                  </a:solidFill>
                </a:rPr>
                <a:t>mô</a:t>
              </a:r>
              <a:r>
                <a:rPr lang="en-US" sz="2100" b="1" dirty="0">
                  <a:solidFill>
                    <a:schemeClr val="bg1"/>
                  </a:solidFill>
                </a:rPr>
                <a:t> </a:t>
              </a:r>
              <a:r>
                <a:rPr lang="en-US" sz="2100" b="1" dirty="0" err="1">
                  <a:solidFill>
                    <a:schemeClr val="bg1"/>
                  </a:solidFill>
                </a:rPr>
                <a:t>mà</a:t>
              </a:r>
              <a:r>
                <a:rPr lang="en-US" sz="2100" b="1" dirty="0">
                  <a:solidFill>
                    <a:schemeClr val="bg1"/>
                  </a:solidFill>
                </a:rPr>
                <a:t> </a:t>
              </a:r>
              <a:r>
                <a:rPr lang="en-US" sz="2100" b="1" dirty="0" err="1">
                  <a:solidFill>
                    <a:schemeClr val="bg1"/>
                  </a:solidFill>
                </a:rPr>
                <a:t>em</a:t>
              </a:r>
              <a:r>
                <a:rPr lang="en-US" sz="2100" b="1" dirty="0">
                  <a:solidFill>
                    <a:schemeClr val="bg1"/>
                  </a:solidFill>
                </a:rPr>
                <a:t> </a:t>
              </a:r>
              <a:r>
                <a:rPr lang="en-US" sz="2100" b="1" dirty="0" err="1">
                  <a:solidFill>
                    <a:schemeClr val="bg1"/>
                  </a:solidFill>
                </a:rPr>
                <a:t>quan</a:t>
              </a:r>
              <a:r>
                <a:rPr lang="en-US" sz="2100" b="1" dirty="0">
                  <a:solidFill>
                    <a:schemeClr val="bg1"/>
                  </a:solidFill>
                </a:rPr>
                <a:t> </a:t>
              </a:r>
              <a:r>
                <a:rPr lang="en-US" sz="2100" b="1" dirty="0" err="1">
                  <a:solidFill>
                    <a:schemeClr val="bg1"/>
                  </a:solidFill>
                </a:rPr>
                <a:t>sát</a:t>
              </a:r>
              <a:r>
                <a:rPr lang="en-US" sz="2100" b="1" dirty="0">
                  <a:solidFill>
                    <a:schemeClr val="bg1"/>
                  </a:solidFill>
                </a:rPr>
                <a:t> </a:t>
              </a:r>
              <a:r>
                <a:rPr lang="en-US" sz="2100" b="1" dirty="0" err="1">
                  <a:solidFill>
                    <a:schemeClr val="bg1"/>
                  </a:solidFill>
                </a:rPr>
                <a:t>được</a:t>
              </a:r>
              <a:r>
                <a:rPr lang="en-US" sz="2100" b="1" dirty="0">
                  <a:solidFill>
                    <a:schemeClr val="bg1"/>
                  </a:solidFill>
                </a:rPr>
                <a:t>.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92929" y="2981190"/>
            <a:ext cx="2929348" cy="1876249"/>
            <a:chOff x="65315" y="1316154"/>
            <a:chExt cx="3905797" cy="2658766"/>
          </a:xfrm>
        </p:grpSpPr>
        <p:sp>
          <p:nvSpPr>
            <p:cNvPr id="10" name="Cloud 9"/>
            <p:cNvSpPr/>
            <p:nvPr/>
          </p:nvSpPr>
          <p:spPr>
            <a:xfrm>
              <a:off x="65315" y="1316154"/>
              <a:ext cx="3905797" cy="2658766"/>
            </a:xfrm>
            <a:prstGeom prst="cloud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8794" y="1578797"/>
              <a:ext cx="3473816" cy="1962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100" b="1" dirty="0" err="1">
                  <a:solidFill>
                    <a:schemeClr val="bg1"/>
                  </a:solidFill>
                </a:rPr>
                <a:t>Quan</a:t>
              </a:r>
              <a:r>
                <a:rPr lang="en-US" sz="2100" b="1" dirty="0">
                  <a:solidFill>
                    <a:schemeClr val="bg1"/>
                  </a:solidFill>
                </a:rPr>
                <a:t> </a:t>
              </a:r>
              <a:r>
                <a:rPr lang="en-US" sz="2100" b="1" dirty="0" err="1">
                  <a:solidFill>
                    <a:schemeClr val="bg1"/>
                  </a:solidFill>
                </a:rPr>
                <a:t>sát</a:t>
              </a:r>
              <a:r>
                <a:rPr lang="en-US" sz="2100" b="1" dirty="0">
                  <a:solidFill>
                    <a:schemeClr val="bg1"/>
                  </a:solidFill>
                </a:rPr>
                <a:t> </a:t>
              </a:r>
              <a:r>
                <a:rPr lang="en-US" sz="2100" b="1" dirty="0" err="1">
                  <a:solidFill>
                    <a:schemeClr val="bg1"/>
                  </a:solidFill>
                </a:rPr>
                <a:t>hình</a:t>
              </a:r>
              <a:r>
                <a:rPr lang="en-US" sz="2100" b="1" dirty="0">
                  <a:solidFill>
                    <a:schemeClr val="bg1"/>
                  </a:solidFill>
                </a:rPr>
                <a:t> </a:t>
              </a:r>
              <a:r>
                <a:rPr lang="en-US" sz="2100" b="1" dirty="0" err="1">
                  <a:solidFill>
                    <a:schemeClr val="bg1"/>
                  </a:solidFill>
                </a:rPr>
                <a:t>ảnh</a:t>
              </a:r>
              <a:r>
                <a:rPr lang="en-US" sz="2100" b="1" dirty="0">
                  <a:solidFill>
                    <a:schemeClr val="bg1"/>
                  </a:solidFill>
                </a:rPr>
                <a:t> </a:t>
              </a:r>
              <a:r>
                <a:rPr lang="en-US" sz="2100" b="1" dirty="0" err="1">
                  <a:solidFill>
                    <a:schemeClr val="bg1"/>
                  </a:solidFill>
                </a:rPr>
                <a:t>và</a:t>
              </a:r>
              <a:r>
                <a:rPr lang="en-US" sz="2100" b="1" dirty="0">
                  <a:solidFill>
                    <a:schemeClr val="bg1"/>
                  </a:solidFill>
                </a:rPr>
                <a:t> </a:t>
              </a:r>
              <a:r>
                <a:rPr lang="en-US" sz="2100" b="1" dirty="0" err="1">
                  <a:solidFill>
                    <a:schemeClr val="bg1"/>
                  </a:solidFill>
                </a:rPr>
                <a:t>nêu</a:t>
              </a:r>
              <a:r>
                <a:rPr lang="en-US" sz="2100" b="1" dirty="0">
                  <a:solidFill>
                    <a:schemeClr val="bg1"/>
                  </a:solidFill>
                </a:rPr>
                <a:t> </a:t>
              </a:r>
              <a:r>
                <a:rPr lang="en-US" sz="2100" b="1" dirty="0" err="1">
                  <a:solidFill>
                    <a:schemeClr val="bg1"/>
                  </a:solidFill>
                </a:rPr>
                <a:t>tên</a:t>
              </a:r>
              <a:r>
                <a:rPr lang="en-US" sz="2100" b="1" dirty="0">
                  <a:solidFill>
                    <a:schemeClr val="bg1"/>
                  </a:solidFill>
                </a:rPr>
                <a:t> </a:t>
              </a:r>
              <a:r>
                <a:rPr lang="en-US" sz="2100" b="1" dirty="0" err="1">
                  <a:solidFill>
                    <a:schemeClr val="bg1"/>
                  </a:solidFill>
                </a:rPr>
                <a:t>các</a:t>
              </a:r>
              <a:r>
                <a:rPr lang="en-US" sz="2100" b="1" dirty="0">
                  <a:solidFill>
                    <a:schemeClr val="bg1"/>
                  </a:solidFill>
                </a:rPr>
                <a:t> </a:t>
              </a:r>
              <a:r>
                <a:rPr lang="en-US" sz="2100" b="1" dirty="0" err="1">
                  <a:solidFill>
                    <a:schemeClr val="bg1"/>
                  </a:solidFill>
                </a:rPr>
                <a:t>loại</a:t>
              </a:r>
              <a:r>
                <a:rPr lang="en-US" sz="2100" b="1" dirty="0">
                  <a:solidFill>
                    <a:schemeClr val="bg1"/>
                  </a:solidFill>
                </a:rPr>
                <a:t> </a:t>
              </a:r>
              <a:r>
                <a:rPr lang="en-US" sz="2100" b="1" dirty="0" err="1">
                  <a:solidFill>
                    <a:schemeClr val="bg1"/>
                  </a:solidFill>
                </a:rPr>
                <a:t>mô</a:t>
              </a:r>
              <a:r>
                <a:rPr lang="en-US" sz="2100" b="1" dirty="0">
                  <a:solidFill>
                    <a:schemeClr val="bg1"/>
                  </a:solidFill>
                </a:rPr>
                <a:t> ở </a:t>
              </a:r>
              <a:r>
                <a:rPr lang="en-US" sz="2100" b="1" dirty="0" err="1">
                  <a:solidFill>
                    <a:schemeClr val="bg1"/>
                  </a:solidFill>
                </a:rPr>
                <a:t>thực</a:t>
              </a:r>
              <a:r>
                <a:rPr lang="en-US" sz="2100" b="1" dirty="0">
                  <a:solidFill>
                    <a:schemeClr val="bg1"/>
                  </a:solidFill>
                </a:rPr>
                <a:t> </a:t>
              </a:r>
              <a:r>
                <a:rPr lang="en-US" sz="2100" b="1" dirty="0" err="1">
                  <a:solidFill>
                    <a:schemeClr val="bg1"/>
                  </a:solidFill>
                </a:rPr>
                <a:t>vật</a:t>
              </a:r>
              <a:r>
                <a:rPr lang="en-US" sz="2100" b="1" dirty="0">
                  <a:solidFill>
                    <a:schemeClr val="bg1"/>
                  </a:solidFill>
                </a:rPr>
                <a:t> </a:t>
              </a:r>
              <a:r>
                <a:rPr lang="en-US" sz="2100" b="1" dirty="0" err="1">
                  <a:solidFill>
                    <a:schemeClr val="bg1"/>
                  </a:solidFill>
                </a:rPr>
                <a:t>mà</a:t>
              </a:r>
              <a:r>
                <a:rPr lang="en-US" sz="2100" b="1" dirty="0">
                  <a:solidFill>
                    <a:schemeClr val="bg1"/>
                  </a:solidFill>
                </a:rPr>
                <a:t> </a:t>
              </a:r>
              <a:r>
                <a:rPr lang="en-US" sz="2100" b="1" dirty="0" err="1">
                  <a:solidFill>
                    <a:schemeClr val="bg1"/>
                  </a:solidFill>
                </a:rPr>
                <a:t>em</a:t>
              </a:r>
              <a:r>
                <a:rPr lang="en-US" sz="2100" b="1" dirty="0">
                  <a:solidFill>
                    <a:schemeClr val="bg1"/>
                  </a:solidFill>
                </a:rPr>
                <a:t> </a:t>
              </a:r>
              <a:r>
                <a:rPr lang="en-US" sz="2100" b="1" dirty="0" err="1">
                  <a:solidFill>
                    <a:schemeClr val="bg1"/>
                  </a:solidFill>
                </a:rPr>
                <a:t>quan</a:t>
              </a:r>
              <a:r>
                <a:rPr lang="en-US" sz="2100" b="1" dirty="0">
                  <a:solidFill>
                    <a:schemeClr val="bg1"/>
                  </a:solidFill>
                </a:rPr>
                <a:t> </a:t>
              </a:r>
              <a:r>
                <a:rPr lang="en-US" sz="2100" b="1" dirty="0" err="1">
                  <a:solidFill>
                    <a:schemeClr val="bg1"/>
                  </a:solidFill>
                </a:rPr>
                <a:t>sát</a:t>
              </a:r>
              <a:r>
                <a:rPr lang="en-US" sz="2100" b="1" dirty="0">
                  <a:solidFill>
                    <a:schemeClr val="bg1"/>
                  </a:solidFill>
                </a:rPr>
                <a:t> </a:t>
              </a:r>
              <a:r>
                <a:rPr lang="en-US" sz="2100" b="1" dirty="0" err="1">
                  <a:solidFill>
                    <a:schemeClr val="bg1"/>
                  </a:solidFill>
                </a:rPr>
                <a:t>được</a:t>
              </a:r>
              <a:r>
                <a:rPr lang="en-US" sz="2100" b="1" dirty="0">
                  <a:solidFill>
                    <a:schemeClr val="bg1"/>
                  </a:solidFill>
                </a:rPr>
                <a:t>.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95793" y="488577"/>
            <a:ext cx="8451476" cy="2345390"/>
            <a:chOff x="289698" y="466623"/>
            <a:chExt cx="7362825" cy="275272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9698" y="466623"/>
              <a:ext cx="7362825" cy="2752725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2501153" y="2837329"/>
              <a:ext cx="2944906" cy="3727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ight Arrow 19"/>
          <p:cNvSpPr/>
          <p:nvPr/>
        </p:nvSpPr>
        <p:spPr>
          <a:xfrm>
            <a:off x="468038" y="3819041"/>
            <a:ext cx="510236" cy="477294"/>
          </a:xfrm>
          <a:prstGeom prst="rightArrow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WordArt 2">
            <a:extLst>
              <a:ext uri="{FF2B5EF4-FFF2-40B4-BE49-F238E27FC236}">
                <a16:creationId xmlns:a16="http://schemas.microsoft.com/office/drawing/2014/main" xmlns="" id="{99656EC5-50A7-4329-CC08-B880E6DA7CD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5641" y="1173638"/>
            <a:ext cx="8898359" cy="971550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7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 các em!</a:t>
            </a:r>
          </a:p>
        </p:txBody>
      </p:sp>
      <p:pic>
        <p:nvPicPr>
          <p:cNvPr id="36870" name="Picture 7" descr="firew1">
            <a:extLst>
              <a:ext uri="{FF2B5EF4-FFF2-40B4-BE49-F238E27FC236}">
                <a16:creationId xmlns:a16="http://schemas.microsoft.com/office/drawing/2014/main" xmlns="" id="{46EF5255-3424-E6B5-DA61-D8A6FBC51EB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7613">
            <a:off x="7315200" y="971551"/>
            <a:ext cx="1828800" cy="299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13" descr="Fireworks-09-june">
            <a:extLst>
              <a:ext uri="{FF2B5EF4-FFF2-40B4-BE49-F238E27FC236}">
                <a16:creationId xmlns:a16="http://schemas.microsoft.com/office/drawing/2014/main" xmlns="" id="{78251D14-CAFB-A193-9AE3-78D49E266CF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5609">
            <a:off x="2343150" y="1257301"/>
            <a:ext cx="800100" cy="159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14" descr="Fireworks-09-june">
            <a:extLst>
              <a:ext uri="{FF2B5EF4-FFF2-40B4-BE49-F238E27FC236}">
                <a16:creationId xmlns:a16="http://schemas.microsoft.com/office/drawing/2014/main" xmlns="" id="{4882C059-166D-A440-5615-4783D62A76F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00200"/>
            <a:ext cx="8001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15" descr="Fireworks-09-june">
            <a:extLst>
              <a:ext uri="{FF2B5EF4-FFF2-40B4-BE49-F238E27FC236}">
                <a16:creationId xmlns:a16="http://schemas.microsoft.com/office/drawing/2014/main" xmlns="" id="{EB40F088-7C29-0C59-4E6B-8221483AB7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8650">
            <a:off x="4860131" y="1487092"/>
            <a:ext cx="833438" cy="142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17" descr="Fireworks-09-june">
            <a:extLst>
              <a:ext uri="{FF2B5EF4-FFF2-40B4-BE49-F238E27FC236}">
                <a16:creationId xmlns:a16="http://schemas.microsoft.com/office/drawing/2014/main" xmlns="" id="{BBBE7FEA-8013-6DFD-9D52-A39D25E953D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8422">
            <a:off x="6572250" y="1600201"/>
            <a:ext cx="800100" cy="1764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12" descr="Hoa hồng">
            <a:extLst>
              <a:ext uri="{FF2B5EF4-FFF2-40B4-BE49-F238E27FC236}">
                <a16:creationId xmlns:a16="http://schemas.microsoft.com/office/drawing/2014/main" xmlns="" id="{CB0A1DA2-F24A-7183-3BC7-8D31A940E1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2411392"/>
            <a:ext cx="58293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modern-hip-hop-upbeat-1838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45642" y="4222118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6083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35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3567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481176" y="148010"/>
            <a:ext cx="10098021" cy="4870564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0400" b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BÀI 23: </a:t>
            </a:r>
            <a:endParaRPr lang="en-US" sz="10400" b="1" dirty="0">
              <a:ln w="0"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10400" b="1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TỔ CHỨC </a:t>
            </a:r>
          </a:p>
          <a:p>
            <a:pPr algn="ctr"/>
            <a:r>
              <a:rPr lang="en-US" sz="10400" b="1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CƠ THỂ ĐA BÀO</a:t>
            </a:r>
          </a:p>
        </p:txBody>
      </p:sp>
    </p:spTree>
    <p:extLst>
      <p:ext uri="{BB962C8B-B14F-4D97-AF65-F5344CB8AC3E}">
        <p14:creationId xmlns:p14="http://schemas.microsoft.com/office/powerpoint/2010/main" val="369225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171222"/>
            <a:ext cx="2552700" cy="14278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41345" y="2449210"/>
            <a:ext cx="342900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192" y="171222"/>
            <a:ext cx="2301807" cy="12261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18139" y="2449210"/>
            <a:ext cx="342900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2139" y="71965"/>
            <a:ext cx="2990411" cy="18998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650" y="1702765"/>
            <a:ext cx="2552700" cy="188530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8165" y="1774824"/>
            <a:ext cx="2913215" cy="190528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7000" y="3673758"/>
            <a:ext cx="89217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GB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b="1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GB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GB" sz="1800" b="1" dirty="0" smtClean="0">
                <a:latin typeface="Times New Roman" pitchFamily="18" charset="0"/>
                <a:cs typeface="Times New Roman" pitchFamily="18" charset="0"/>
              </a:rPr>
              <a:t>1.Gọi </a:t>
            </a:r>
            <a:r>
              <a:rPr lang="en-GB" sz="1800" b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GB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b="1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GB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b="1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GB" sz="1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b="1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GB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b="1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GB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GB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GB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GB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b="1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GB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GB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GB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GB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GB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GB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GB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GB" sz="18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GB" sz="18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GB" sz="1800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1800" b="1" dirty="0" err="1" smtClean="0">
                <a:latin typeface="Times New Roman" pitchFamily="18" charset="0"/>
                <a:cs typeface="Times New Roman" pitchFamily="18" charset="0"/>
              </a:rPr>
              <a:t>ổ</a:t>
            </a:r>
            <a:r>
              <a:rPr lang="en-GB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b="1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GB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GB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b="1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GB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b="1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GB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b="1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GB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b="1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GB" sz="18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GB" sz="1800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GB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b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GB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b="1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GB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b="1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GB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b="1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GB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GB" sz="18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GB" sz="18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GB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b="1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GB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GB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GB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b="1" dirty="0" err="1" smtClean="0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GB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GB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b="1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GB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b="1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GB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b="1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GB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GB" sz="1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GB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60742" y="171222"/>
            <a:ext cx="342900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</a:rPr>
              <a:t>1</a:t>
            </a:r>
            <a:endParaRPr lang="en-US" sz="21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0539" y="2601610"/>
            <a:ext cx="342900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61039" y="882617"/>
            <a:ext cx="342900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100" b="1" dirty="0" smtClean="0">
                <a:solidFill>
                  <a:srgbClr val="FF0000"/>
                </a:solidFill>
              </a:rPr>
              <a:t>2</a:t>
            </a:r>
            <a:endParaRPr lang="en-US" sz="21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24000" y="3610294"/>
            <a:ext cx="342900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</a:rPr>
              <a:t>4</a:t>
            </a:r>
            <a:endParaRPr lang="en-US" sz="21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59739" y="2056795"/>
            <a:ext cx="342900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</a:rPr>
              <a:t>3</a:t>
            </a:r>
            <a:endParaRPr lang="en-US" sz="21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27639" y="3588069"/>
            <a:ext cx="342900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</a:rPr>
              <a:t>5</a:t>
            </a:r>
            <a:endParaRPr lang="en-US" sz="2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89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338714"/>
              </p:ext>
            </p:extLst>
          </p:nvPr>
        </p:nvGraphicFramePr>
        <p:xfrm>
          <a:off x="-1" y="539749"/>
          <a:ext cx="9144000" cy="4603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54991215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30762505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680189414"/>
                    </a:ext>
                  </a:extLst>
                </a:gridCol>
              </a:tblGrid>
              <a:tr h="2301875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2694018"/>
                  </a:ext>
                </a:extLst>
              </a:tr>
              <a:tr h="2301875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0338136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39749"/>
            <a:ext cx="3025589" cy="19372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41345" y="2449210"/>
            <a:ext cx="342900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7797" y="543927"/>
            <a:ext cx="2903585" cy="19456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18139" y="2449210"/>
            <a:ext cx="342900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959" y="2847090"/>
            <a:ext cx="2990411" cy="18998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485758" y="4756550"/>
            <a:ext cx="342900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2841625"/>
            <a:ext cx="3025589" cy="18853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61516" y="4726929"/>
            <a:ext cx="342900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8167" y="2841624"/>
            <a:ext cx="2913215" cy="190528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455463" y="4726929"/>
            <a:ext cx="342900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5150" y="2425053"/>
            <a:ext cx="2652647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100" b="1" dirty="0" err="1">
                <a:solidFill>
                  <a:srgbClr val="FF0000"/>
                </a:solidFill>
              </a:rPr>
              <a:t>Tế</a:t>
            </a:r>
            <a:r>
              <a:rPr lang="en-US" sz="2100" b="1" dirty="0">
                <a:solidFill>
                  <a:srgbClr val="FF0000"/>
                </a:solidFill>
              </a:rPr>
              <a:t> </a:t>
            </a:r>
            <a:r>
              <a:rPr lang="en-US" sz="2100" b="1" dirty="0" err="1">
                <a:solidFill>
                  <a:srgbClr val="FF0000"/>
                </a:solidFill>
              </a:rPr>
              <a:t>bào</a:t>
            </a:r>
            <a:r>
              <a:rPr lang="en-US" sz="2100" b="1" dirty="0">
                <a:solidFill>
                  <a:srgbClr val="FF0000"/>
                </a:solidFill>
              </a:rPr>
              <a:t> </a:t>
            </a:r>
            <a:r>
              <a:rPr lang="en-US" sz="2100" b="1" dirty="0" err="1">
                <a:solidFill>
                  <a:srgbClr val="FF0000"/>
                </a:solidFill>
              </a:rPr>
              <a:t>hồng</a:t>
            </a:r>
            <a:r>
              <a:rPr lang="en-US" sz="2100" b="1" dirty="0">
                <a:solidFill>
                  <a:srgbClr val="FF0000"/>
                </a:solidFill>
              </a:rPr>
              <a:t> </a:t>
            </a:r>
            <a:r>
              <a:rPr lang="en-US" sz="2100" b="1" dirty="0" err="1">
                <a:solidFill>
                  <a:srgbClr val="FF0000"/>
                </a:solidFill>
              </a:rPr>
              <a:t>cầu</a:t>
            </a:r>
            <a:endParaRPr lang="en-US" sz="21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28136" y="2425053"/>
            <a:ext cx="2715823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100" b="1" dirty="0" err="1">
                <a:solidFill>
                  <a:srgbClr val="FF0000"/>
                </a:solidFill>
              </a:rPr>
              <a:t>Tế</a:t>
            </a:r>
            <a:r>
              <a:rPr lang="en-US" sz="2100" b="1" dirty="0">
                <a:solidFill>
                  <a:srgbClr val="FF0000"/>
                </a:solidFill>
              </a:rPr>
              <a:t> </a:t>
            </a:r>
            <a:r>
              <a:rPr lang="en-US" sz="2100" b="1" dirty="0" err="1">
                <a:solidFill>
                  <a:srgbClr val="FF0000"/>
                </a:solidFill>
              </a:rPr>
              <a:t>bào</a:t>
            </a:r>
            <a:r>
              <a:rPr lang="en-US" sz="2100" b="1" dirty="0">
                <a:solidFill>
                  <a:srgbClr val="FF0000"/>
                </a:solidFill>
              </a:rPr>
              <a:t> </a:t>
            </a:r>
            <a:r>
              <a:rPr lang="en-US" sz="2100" b="1" dirty="0" err="1">
                <a:solidFill>
                  <a:srgbClr val="FF0000"/>
                </a:solidFill>
              </a:rPr>
              <a:t>thần</a:t>
            </a:r>
            <a:r>
              <a:rPr lang="en-US" sz="2100" b="1" dirty="0">
                <a:solidFill>
                  <a:srgbClr val="FF0000"/>
                </a:solidFill>
              </a:rPr>
              <a:t> </a:t>
            </a:r>
            <a:r>
              <a:rPr lang="en-US" sz="2100" b="1" dirty="0" err="1">
                <a:solidFill>
                  <a:srgbClr val="FF0000"/>
                </a:solidFill>
              </a:rPr>
              <a:t>kinh</a:t>
            </a:r>
            <a:endParaRPr lang="en-US" sz="21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7143" y="4726929"/>
            <a:ext cx="2421024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100" b="1" dirty="0" err="1">
                <a:solidFill>
                  <a:srgbClr val="FF0000"/>
                </a:solidFill>
              </a:rPr>
              <a:t>Tế</a:t>
            </a:r>
            <a:r>
              <a:rPr lang="en-US" sz="2100" b="1" dirty="0">
                <a:solidFill>
                  <a:srgbClr val="FF0000"/>
                </a:solidFill>
              </a:rPr>
              <a:t> </a:t>
            </a:r>
            <a:r>
              <a:rPr lang="en-US" sz="2100" b="1" dirty="0" err="1">
                <a:solidFill>
                  <a:srgbClr val="FF0000"/>
                </a:solidFill>
              </a:rPr>
              <a:t>bào</a:t>
            </a:r>
            <a:r>
              <a:rPr lang="en-US" sz="2100" b="1" dirty="0">
                <a:solidFill>
                  <a:srgbClr val="FF0000"/>
                </a:solidFill>
              </a:rPr>
              <a:t> </a:t>
            </a:r>
            <a:r>
              <a:rPr lang="en-US" sz="2100" b="1" dirty="0" err="1">
                <a:solidFill>
                  <a:srgbClr val="FF0000"/>
                </a:solidFill>
              </a:rPr>
              <a:t>trứng</a:t>
            </a:r>
            <a:endParaRPr lang="en-US" sz="21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88449" y="4736918"/>
            <a:ext cx="2155509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100" b="1" dirty="0" err="1">
                <a:solidFill>
                  <a:srgbClr val="FF0000"/>
                </a:solidFill>
              </a:rPr>
              <a:t>Tế</a:t>
            </a:r>
            <a:r>
              <a:rPr lang="en-US" sz="2100" b="1" dirty="0">
                <a:solidFill>
                  <a:srgbClr val="FF0000"/>
                </a:solidFill>
              </a:rPr>
              <a:t> </a:t>
            </a:r>
            <a:r>
              <a:rPr lang="en-US" sz="2100" b="1" dirty="0" err="1">
                <a:solidFill>
                  <a:srgbClr val="FF0000"/>
                </a:solidFill>
              </a:rPr>
              <a:t>bào</a:t>
            </a:r>
            <a:r>
              <a:rPr lang="en-US" sz="2100" b="1" dirty="0">
                <a:solidFill>
                  <a:srgbClr val="FF0000"/>
                </a:solidFill>
              </a:rPr>
              <a:t> </a:t>
            </a:r>
            <a:r>
              <a:rPr lang="en-US" sz="2100" b="1" dirty="0" err="1">
                <a:solidFill>
                  <a:srgbClr val="FF0000"/>
                </a:solidFill>
              </a:rPr>
              <a:t>cơ</a:t>
            </a:r>
            <a:endParaRPr lang="en-US" sz="21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13813" y="4727006"/>
            <a:ext cx="2574637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100" b="1" dirty="0" err="1">
                <a:solidFill>
                  <a:srgbClr val="FF0000"/>
                </a:solidFill>
              </a:rPr>
              <a:t>Tế</a:t>
            </a:r>
            <a:r>
              <a:rPr lang="en-US" sz="2100" b="1" dirty="0">
                <a:solidFill>
                  <a:srgbClr val="FF0000"/>
                </a:solidFill>
              </a:rPr>
              <a:t> </a:t>
            </a:r>
            <a:r>
              <a:rPr lang="en-US" sz="2100" b="1" dirty="0" err="1">
                <a:solidFill>
                  <a:srgbClr val="FF0000"/>
                </a:solidFill>
              </a:rPr>
              <a:t>bào</a:t>
            </a:r>
            <a:r>
              <a:rPr lang="en-US" sz="2100" b="1" dirty="0">
                <a:solidFill>
                  <a:srgbClr val="FF0000"/>
                </a:solidFill>
              </a:rPr>
              <a:t> </a:t>
            </a:r>
            <a:r>
              <a:rPr lang="en-US" sz="2100" b="1" dirty="0" err="1">
                <a:solidFill>
                  <a:srgbClr val="FF0000"/>
                </a:solidFill>
              </a:rPr>
              <a:t>tinh</a:t>
            </a:r>
            <a:r>
              <a:rPr lang="en-US" sz="2100" b="1" dirty="0">
                <a:solidFill>
                  <a:srgbClr val="FF0000"/>
                </a:solidFill>
              </a:rPr>
              <a:t> </a:t>
            </a:r>
            <a:r>
              <a:rPr lang="en-US" sz="2100" b="1" dirty="0" err="1">
                <a:solidFill>
                  <a:srgbClr val="FF0000"/>
                </a:solidFill>
              </a:rPr>
              <a:t>trùng</a:t>
            </a:r>
            <a:endParaRPr lang="en-US" sz="2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94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  <p:bldP spid="10" grpId="1"/>
      <p:bldP spid="12" grpId="0"/>
      <p:bldP spid="12" grpId="1"/>
      <p:bldP spid="14" grpId="0"/>
      <p:bldP spid="14" grpId="1"/>
      <p:bldP spid="16" grpId="0"/>
      <p:bldP spid="16" grpId="1"/>
      <p:bldP spid="15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39749"/>
            <a:ext cx="2190749" cy="14026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117" y="344834"/>
            <a:ext cx="2158880" cy="14466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7236" y="2681105"/>
            <a:ext cx="1490904" cy="11076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3650" y="2734042"/>
            <a:ext cx="1435099" cy="105475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3350" y="2146300"/>
            <a:ext cx="33976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/>
              <a:t>Tế</a:t>
            </a:r>
            <a:r>
              <a:rPr lang="en-GB" sz="2000" dirty="0" smtClean="0"/>
              <a:t> </a:t>
            </a:r>
            <a:r>
              <a:rPr lang="en-GB" sz="2000" dirty="0" err="1" smtClean="0"/>
              <a:t>bào</a:t>
            </a:r>
            <a:r>
              <a:rPr lang="en-GB" sz="2000" dirty="0" smtClean="0"/>
              <a:t> </a:t>
            </a:r>
            <a:r>
              <a:rPr lang="en-GB" sz="2000" dirty="0" err="1" smtClean="0"/>
              <a:t>hồng</a:t>
            </a:r>
            <a:r>
              <a:rPr lang="en-GB" sz="2000" dirty="0" smtClean="0"/>
              <a:t> </a:t>
            </a:r>
            <a:r>
              <a:rPr lang="en-GB" sz="2000" dirty="0" err="1" smtClean="0"/>
              <a:t>cầu</a:t>
            </a:r>
            <a:r>
              <a:rPr lang="en-GB" sz="2000" dirty="0" smtClean="0"/>
              <a:t> -&gt; </a:t>
            </a:r>
            <a:r>
              <a:rPr lang="en-GB" sz="2000" dirty="0" err="1" smtClean="0"/>
              <a:t>mô</a:t>
            </a:r>
            <a:r>
              <a:rPr lang="en-GB" sz="2000" dirty="0" smtClean="0"/>
              <a:t> </a:t>
            </a:r>
            <a:r>
              <a:rPr lang="en-GB" sz="2000" dirty="0" err="1" smtClean="0"/>
              <a:t>máu</a:t>
            </a:r>
            <a:r>
              <a:rPr lang="en-GB" sz="2000" dirty="0" smtClean="0"/>
              <a:t>-&gt; </a:t>
            </a:r>
            <a:r>
              <a:rPr lang="en-GB" sz="2000" dirty="0" err="1" smtClean="0"/>
              <a:t>Cơ</a:t>
            </a:r>
            <a:r>
              <a:rPr lang="en-GB" sz="2000" dirty="0" smtClean="0"/>
              <a:t> </a:t>
            </a:r>
            <a:r>
              <a:rPr lang="en-GB" sz="2000" dirty="0" err="1" smtClean="0"/>
              <a:t>quan</a:t>
            </a:r>
            <a:r>
              <a:rPr lang="en-GB" sz="2000" dirty="0" smtClean="0"/>
              <a:t> </a:t>
            </a:r>
            <a:r>
              <a:rPr lang="en-GB" sz="2000" dirty="0" err="1" smtClean="0"/>
              <a:t>máu</a:t>
            </a:r>
            <a:r>
              <a:rPr lang="en-GB" sz="2000" dirty="0" smtClean="0"/>
              <a:t>-&gt; </a:t>
            </a:r>
            <a:r>
              <a:rPr lang="en-GB" sz="2000" dirty="0" err="1" smtClean="0"/>
              <a:t>hệ</a:t>
            </a:r>
            <a:r>
              <a:rPr lang="en-GB" sz="2000" dirty="0" smtClean="0"/>
              <a:t> </a:t>
            </a:r>
            <a:r>
              <a:rPr lang="en-GB" sz="2000" dirty="0" err="1" smtClean="0"/>
              <a:t>tuần</a:t>
            </a:r>
            <a:r>
              <a:rPr lang="en-GB" sz="2000" dirty="0" smtClean="0"/>
              <a:t> </a:t>
            </a:r>
            <a:r>
              <a:rPr lang="en-GB" sz="2000" dirty="0" err="1" smtClean="0"/>
              <a:t>hoàn</a:t>
            </a:r>
            <a:r>
              <a:rPr lang="en-GB" sz="2000" dirty="0" smtClean="0"/>
              <a:t> -&gt; </a:t>
            </a:r>
            <a:r>
              <a:rPr lang="en-GB" sz="2000" dirty="0" err="1" smtClean="0"/>
              <a:t>Động</a:t>
            </a:r>
            <a:r>
              <a:rPr lang="en-GB" sz="2000" dirty="0" smtClean="0"/>
              <a:t> </a:t>
            </a:r>
            <a:r>
              <a:rPr lang="en-GB" sz="2000" dirty="0" err="1" smtClean="0"/>
              <a:t>vật</a:t>
            </a:r>
            <a:r>
              <a:rPr lang="en-GB" sz="2000" dirty="0" smtClean="0"/>
              <a:t>/ </a:t>
            </a:r>
            <a:r>
              <a:rPr lang="en-GB" sz="2000" dirty="0" err="1" smtClean="0"/>
              <a:t>Thực</a:t>
            </a:r>
            <a:r>
              <a:rPr lang="en-GB" sz="2000" dirty="0" smtClean="0"/>
              <a:t> </a:t>
            </a:r>
            <a:r>
              <a:rPr lang="en-GB" sz="2000" dirty="0" err="1" smtClean="0"/>
              <a:t>vật</a:t>
            </a:r>
            <a:endParaRPr lang="en-GB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3531028" y="1665442"/>
            <a:ext cx="48710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/>
              <a:t>Tế</a:t>
            </a:r>
            <a:r>
              <a:rPr lang="en-GB" sz="2000" dirty="0" smtClean="0"/>
              <a:t> </a:t>
            </a:r>
            <a:r>
              <a:rPr lang="en-GB" sz="2000" dirty="0" err="1" smtClean="0"/>
              <a:t>bào</a:t>
            </a:r>
            <a:r>
              <a:rPr lang="en-GB" sz="2000" dirty="0" smtClean="0"/>
              <a:t> </a:t>
            </a:r>
            <a:r>
              <a:rPr lang="en-GB" sz="2000" dirty="0" err="1" smtClean="0"/>
              <a:t>thần</a:t>
            </a:r>
            <a:r>
              <a:rPr lang="en-GB" sz="2000" dirty="0" smtClean="0"/>
              <a:t> </a:t>
            </a:r>
            <a:r>
              <a:rPr lang="en-GB" sz="2000" dirty="0" err="1" smtClean="0"/>
              <a:t>kinh</a:t>
            </a:r>
            <a:r>
              <a:rPr lang="en-GB" sz="2000" dirty="0" smtClean="0"/>
              <a:t>-&gt; </a:t>
            </a:r>
            <a:r>
              <a:rPr lang="en-GB" sz="2000" dirty="0" err="1" smtClean="0"/>
              <a:t>mô</a:t>
            </a:r>
            <a:r>
              <a:rPr lang="en-GB" sz="2000" dirty="0" smtClean="0"/>
              <a:t> </a:t>
            </a:r>
            <a:r>
              <a:rPr lang="en-GB" sz="2000" dirty="0" err="1" smtClean="0"/>
              <a:t>thần</a:t>
            </a:r>
            <a:r>
              <a:rPr lang="en-GB" sz="2000" dirty="0" smtClean="0"/>
              <a:t> </a:t>
            </a:r>
            <a:r>
              <a:rPr lang="en-GB" sz="2000" dirty="0" err="1" smtClean="0"/>
              <a:t>kinh</a:t>
            </a:r>
            <a:r>
              <a:rPr lang="en-GB" sz="2000" dirty="0" smtClean="0"/>
              <a:t>-&gt;</a:t>
            </a:r>
            <a:r>
              <a:rPr lang="en-GB" sz="2000" dirty="0" err="1" smtClean="0"/>
              <a:t>cơ</a:t>
            </a:r>
            <a:r>
              <a:rPr lang="en-GB" sz="2000" dirty="0" smtClean="0"/>
              <a:t> </a:t>
            </a:r>
            <a:r>
              <a:rPr lang="en-GB" sz="2000" dirty="0" err="1" smtClean="0"/>
              <a:t>quan</a:t>
            </a:r>
            <a:r>
              <a:rPr lang="en-GB" sz="2000" dirty="0" smtClean="0"/>
              <a:t> </a:t>
            </a:r>
            <a:r>
              <a:rPr lang="en-GB" sz="2000" dirty="0" err="1" smtClean="0"/>
              <a:t>thần</a:t>
            </a:r>
            <a:r>
              <a:rPr lang="en-GB" sz="2000" dirty="0" smtClean="0"/>
              <a:t> </a:t>
            </a:r>
            <a:r>
              <a:rPr lang="en-GB" sz="2000" dirty="0" err="1" smtClean="0"/>
              <a:t>kinh</a:t>
            </a:r>
            <a:r>
              <a:rPr lang="en-GB" sz="2000" dirty="0" smtClean="0"/>
              <a:t>-&gt; </a:t>
            </a:r>
            <a:r>
              <a:rPr lang="en-GB" sz="2000" dirty="0" err="1" smtClean="0"/>
              <a:t>hệ</a:t>
            </a:r>
            <a:r>
              <a:rPr lang="en-GB" sz="2000" dirty="0" smtClean="0"/>
              <a:t> </a:t>
            </a:r>
            <a:r>
              <a:rPr lang="en-GB" sz="2000" dirty="0" err="1" smtClean="0"/>
              <a:t>thần</a:t>
            </a:r>
            <a:r>
              <a:rPr lang="en-GB" sz="2000" dirty="0" smtClean="0"/>
              <a:t> </a:t>
            </a:r>
            <a:r>
              <a:rPr lang="en-GB" sz="2000" dirty="0" err="1" smtClean="0"/>
              <a:t>kinh</a:t>
            </a:r>
            <a:r>
              <a:rPr lang="en-GB" sz="2000" dirty="0" smtClean="0"/>
              <a:t>-&gt; con </a:t>
            </a:r>
            <a:r>
              <a:rPr lang="en-GB" sz="2000" dirty="0" err="1" smtClean="0"/>
              <a:t>gà</a:t>
            </a:r>
            <a:r>
              <a:rPr lang="en-GB" sz="2000" dirty="0" smtClean="0"/>
              <a:t>/ </a:t>
            </a:r>
            <a:r>
              <a:rPr lang="en-GB" sz="2000" dirty="0" err="1" smtClean="0"/>
              <a:t>cây</a:t>
            </a:r>
            <a:r>
              <a:rPr lang="en-GB" sz="2000" dirty="0" smtClean="0"/>
              <a:t> </a:t>
            </a:r>
            <a:r>
              <a:rPr lang="en-GB" sz="2000" dirty="0" err="1" smtClean="0"/>
              <a:t>xấu</a:t>
            </a:r>
            <a:r>
              <a:rPr lang="en-GB" sz="2000" dirty="0" smtClean="0"/>
              <a:t> </a:t>
            </a:r>
            <a:r>
              <a:rPr lang="en-GB" sz="2000" dirty="0" err="1" smtClean="0"/>
              <a:t>hổ</a:t>
            </a:r>
            <a:endParaRPr lang="en-GB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2768599" y="3788801"/>
            <a:ext cx="5118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/>
              <a:t>Tế</a:t>
            </a:r>
            <a:r>
              <a:rPr lang="en-GB" sz="2000" dirty="0" smtClean="0"/>
              <a:t> </a:t>
            </a:r>
            <a:r>
              <a:rPr lang="en-GB" sz="2000" dirty="0" err="1" smtClean="0"/>
              <a:t>bào</a:t>
            </a:r>
            <a:r>
              <a:rPr lang="en-GB" sz="2000" dirty="0" smtClean="0"/>
              <a:t> </a:t>
            </a:r>
            <a:r>
              <a:rPr lang="en-GB" sz="2000" dirty="0" err="1" smtClean="0"/>
              <a:t>trứng</a:t>
            </a:r>
            <a:r>
              <a:rPr lang="en-GB" sz="2000" dirty="0" smtClean="0"/>
              <a:t> </a:t>
            </a:r>
            <a:r>
              <a:rPr lang="en-GB" sz="2000" dirty="0" err="1" smtClean="0"/>
              <a:t>và</a:t>
            </a:r>
            <a:r>
              <a:rPr lang="en-GB" sz="2000" dirty="0" smtClean="0"/>
              <a:t> </a:t>
            </a:r>
            <a:r>
              <a:rPr lang="en-GB" sz="2000" dirty="0" err="1" smtClean="0"/>
              <a:t>tinh</a:t>
            </a:r>
            <a:r>
              <a:rPr lang="en-GB" sz="2000" dirty="0" smtClean="0"/>
              <a:t> </a:t>
            </a:r>
            <a:r>
              <a:rPr lang="en-GB" sz="2000" dirty="0" err="1" smtClean="0"/>
              <a:t>trùng</a:t>
            </a:r>
            <a:r>
              <a:rPr lang="en-GB" sz="2000" dirty="0" smtClean="0"/>
              <a:t>-&gt; </a:t>
            </a:r>
            <a:r>
              <a:rPr lang="en-GB" sz="2000" dirty="0" err="1" smtClean="0"/>
              <a:t>Cơ</a:t>
            </a:r>
            <a:r>
              <a:rPr lang="en-GB" sz="2000" dirty="0" smtClean="0"/>
              <a:t> </a:t>
            </a:r>
            <a:r>
              <a:rPr lang="en-GB" sz="2000" dirty="0" err="1" smtClean="0"/>
              <a:t>quan</a:t>
            </a:r>
            <a:r>
              <a:rPr lang="en-GB" sz="2000" dirty="0" smtClean="0"/>
              <a:t> </a:t>
            </a:r>
            <a:r>
              <a:rPr lang="en-GB" sz="2000" dirty="0" err="1" smtClean="0"/>
              <a:t>sinh</a:t>
            </a:r>
            <a:r>
              <a:rPr lang="en-GB" sz="2000" dirty="0" smtClean="0"/>
              <a:t> </a:t>
            </a:r>
            <a:r>
              <a:rPr lang="en-GB" sz="2000" dirty="0" err="1" smtClean="0"/>
              <a:t>dục</a:t>
            </a:r>
            <a:r>
              <a:rPr lang="en-GB" sz="2000" dirty="0" smtClean="0"/>
              <a:t> -&gt; </a:t>
            </a:r>
            <a:r>
              <a:rPr lang="en-GB" sz="2000" dirty="0" err="1" smtClean="0"/>
              <a:t>hệ</a:t>
            </a:r>
            <a:r>
              <a:rPr lang="en-GB" sz="2000" dirty="0" smtClean="0"/>
              <a:t> </a:t>
            </a:r>
            <a:r>
              <a:rPr lang="en-GB" sz="2000" dirty="0" err="1" smtClean="0"/>
              <a:t>sinh</a:t>
            </a:r>
            <a:r>
              <a:rPr lang="en-GB" sz="2000" dirty="0" smtClean="0"/>
              <a:t> </a:t>
            </a:r>
            <a:r>
              <a:rPr lang="en-GB" sz="2000" dirty="0" err="1" smtClean="0"/>
              <a:t>dục</a:t>
            </a:r>
            <a:r>
              <a:rPr lang="en-GB" sz="2000" dirty="0" smtClean="0"/>
              <a:t>-&gt; </a:t>
            </a:r>
            <a:r>
              <a:rPr lang="en-GB" sz="2000" dirty="0" err="1" smtClean="0"/>
              <a:t>Động</a:t>
            </a:r>
            <a:r>
              <a:rPr lang="en-GB" sz="2000" dirty="0" smtClean="0"/>
              <a:t> </a:t>
            </a:r>
            <a:r>
              <a:rPr lang="en-GB" sz="2000" dirty="0" err="1" smtClean="0"/>
              <a:t>vật</a:t>
            </a:r>
            <a:r>
              <a:rPr lang="en-GB" sz="2000" dirty="0" smtClean="0"/>
              <a:t>/ </a:t>
            </a:r>
            <a:r>
              <a:rPr lang="en-GB" sz="2000" dirty="0" err="1" smtClean="0"/>
              <a:t>Thực</a:t>
            </a:r>
            <a:r>
              <a:rPr lang="en-GB" sz="2000" dirty="0" smtClean="0"/>
              <a:t> </a:t>
            </a:r>
            <a:r>
              <a:rPr lang="en-GB" sz="2000" dirty="0" err="1" smtClean="0"/>
              <a:t>vật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25553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190500"/>
            <a:ext cx="7861299" cy="434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85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0" y="2027144"/>
            <a:ext cx="2521323" cy="1674159"/>
          </a:xfrm>
          <a:custGeom>
            <a:avLst/>
            <a:gdLst>
              <a:gd name="connsiteX0" fmla="*/ 0 w 1766093"/>
              <a:gd name="connsiteY0" fmla="*/ 0 h 706437"/>
              <a:gd name="connsiteX1" fmla="*/ 1412875 w 1766093"/>
              <a:gd name="connsiteY1" fmla="*/ 0 h 706437"/>
              <a:gd name="connsiteX2" fmla="*/ 1766093 w 1766093"/>
              <a:gd name="connsiteY2" fmla="*/ 353219 h 706437"/>
              <a:gd name="connsiteX3" fmla="*/ 1412875 w 1766093"/>
              <a:gd name="connsiteY3" fmla="*/ 706437 h 706437"/>
              <a:gd name="connsiteX4" fmla="*/ 0 w 1766093"/>
              <a:gd name="connsiteY4" fmla="*/ 706437 h 706437"/>
              <a:gd name="connsiteX5" fmla="*/ 353219 w 1766093"/>
              <a:gd name="connsiteY5" fmla="*/ 353219 h 706437"/>
              <a:gd name="connsiteX6" fmla="*/ 0 w 1766093"/>
              <a:gd name="connsiteY6" fmla="*/ 0 h 70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6093" h="706437">
                <a:moveTo>
                  <a:pt x="0" y="0"/>
                </a:moveTo>
                <a:lnTo>
                  <a:pt x="1412875" y="0"/>
                </a:lnTo>
                <a:lnTo>
                  <a:pt x="1766093" y="353219"/>
                </a:lnTo>
                <a:lnTo>
                  <a:pt x="1412875" y="706437"/>
                </a:lnTo>
                <a:lnTo>
                  <a:pt x="0" y="706437"/>
                </a:lnTo>
                <a:lnTo>
                  <a:pt x="353219" y="3532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923" tIns="23003" rIns="287917" bIns="23003" numCol="1" spcCol="953" anchor="ctr" anchorCtr="0">
            <a:noAutofit/>
          </a:bodyPr>
          <a:lstStyle/>
          <a:p>
            <a:pPr algn="ctr" defTabSz="76676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300" b="1" dirty="0" err="1"/>
              <a:t>Tế</a:t>
            </a:r>
            <a:r>
              <a:rPr lang="en-US" sz="3300" b="1" dirty="0"/>
              <a:t> </a:t>
            </a:r>
            <a:r>
              <a:rPr lang="en-US" sz="3300" b="1" dirty="0" err="1"/>
              <a:t>bào</a:t>
            </a:r>
            <a:endParaRPr lang="en-US" sz="3300" b="1" dirty="0"/>
          </a:p>
        </p:txBody>
      </p:sp>
      <p:sp>
        <p:nvSpPr>
          <p:cNvPr id="11" name="Freeform 10"/>
          <p:cNvSpPr/>
          <p:nvPr/>
        </p:nvSpPr>
        <p:spPr>
          <a:xfrm>
            <a:off x="1639228" y="2027144"/>
            <a:ext cx="2521323" cy="1674159"/>
          </a:xfrm>
          <a:custGeom>
            <a:avLst/>
            <a:gdLst>
              <a:gd name="connsiteX0" fmla="*/ 0 w 1766093"/>
              <a:gd name="connsiteY0" fmla="*/ 0 h 706437"/>
              <a:gd name="connsiteX1" fmla="*/ 1412875 w 1766093"/>
              <a:gd name="connsiteY1" fmla="*/ 0 h 706437"/>
              <a:gd name="connsiteX2" fmla="*/ 1766093 w 1766093"/>
              <a:gd name="connsiteY2" fmla="*/ 353219 h 706437"/>
              <a:gd name="connsiteX3" fmla="*/ 1412875 w 1766093"/>
              <a:gd name="connsiteY3" fmla="*/ 706437 h 706437"/>
              <a:gd name="connsiteX4" fmla="*/ 0 w 1766093"/>
              <a:gd name="connsiteY4" fmla="*/ 706437 h 706437"/>
              <a:gd name="connsiteX5" fmla="*/ 353219 w 1766093"/>
              <a:gd name="connsiteY5" fmla="*/ 353219 h 706437"/>
              <a:gd name="connsiteX6" fmla="*/ 0 w 1766093"/>
              <a:gd name="connsiteY6" fmla="*/ 0 h 70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6093" h="706437">
                <a:moveTo>
                  <a:pt x="0" y="0"/>
                </a:moveTo>
                <a:lnTo>
                  <a:pt x="1412875" y="0"/>
                </a:lnTo>
                <a:lnTo>
                  <a:pt x="1766093" y="353219"/>
                </a:lnTo>
                <a:lnTo>
                  <a:pt x="1412875" y="706437"/>
                </a:lnTo>
                <a:lnTo>
                  <a:pt x="0" y="706437"/>
                </a:lnTo>
                <a:lnTo>
                  <a:pt x="353219" y="3532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2598923"/>
              <a:satOff val="-11992"/>
              <a:lumOff val="441"/>
              <a:alphaOff val="0"/>
            </a:schemeClr>
          </a:fillRef>
          <a:effectRef idx="0">
            <a:schemeClr val="accent4">
              <a:hueOff val="2598923"/>
              <a:satOff val="-11992"/>
              <a:lumOff val="44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923" tIns="23003" rIns="287917" bIns="23003" numCol="1" spcCol="953" anchor="ctr" anchorCtr="0">
            <a:noAutofit/>
          </a:bodyPr>
          <a:lstStyle/>
          <a:p>
            <a:pPr algn="ctr" defTabSz="76676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300" b="1" dirty="0" err="1"/>
              <a:t>Mô</a:t>
            </a:r>
            <a:r>
              <a:rPr lang="en-US" sz="3300" b="1" dirty="0"/>
              <a:t> </a:t>
            </a:r>
          </a:p>
        </p:txBody>
      </p:sp>
      <p:sp>
        <p:nvSpPr>
          <p:cNvPr id="12" name="Freeform 11"/>
          <p:cNvSpPr/>
          <p:nvPr/>
        </p:nvSpPr>
        <p:spPr>
          <a:xfrm>
            <a:off x="3188345" y="2027144"/>
            <a:ext cx="2521323" cy="1674159"/>
          </a:xfrm>
          <a:custGeom>
            <a:avLst/>
            <a:gdLst>
              <a:gd name="connsiteX0" fmla="*/ 0 w 1766093"/>
              <a:gd name="connsiteY0" fmla="*/ 0 h 706437"/>
              <a:gd name="connsiteX1" fmla="*/ 1412875 w 1766093"/>
              <a:gd name="connsiteY1" fmla="*/ 0 h 706437"/>
              <a:gd name="connsiteX2" fmla="*/ 1766093 w 1766093"/>
              <a:gd name="connsiteY2" fmla="*/ 353219 h 706437"/>
              <a:gd name="connsiteX3" fmla="*/ 1412875 w 1766093"/>
              <a:gd name="connsiteY3" fmla="*/ 706437 h 706437"/>
              <a:gd name="connsiteX4" fmla="*/ 0 w 1766093"/>
              <a:gd name="connsiteY4" fmla="*/ 706437 h 706437"/>
              <a:gd name="connsiteX5" fmla="*/ 353219 w 1766093"/>
              <a:gd name="connsiteY5" fmla="*/ 353219 h 706437"/>
              <a:gd name="connsiteX6" fmla="*/ 0 w 1766093"/>
              <a:gd name="connsiteY6" fmla="*/ 0 h 70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6093" h="706437">
                <a:moveTo>
                  <a:pt x="0" y="0"/>
                </a:moveTo>
                <a:lnTo>
                  <a:pt x="1412875" y="0"/>
                </a:lnTo>
                <a:lnTo>
                  <a:pt x="1766093" y="353219"/>
                </a:lnTo>
                <a:lnTo>
                  <a:pt x="1412875" y="706437"/>
                </a:lnTo>
                <a:lnTo>
                  <a:pt x="0" y="706437"/>
                </a:lnTo>
                <a:lnTo>
                  <a:pt x="353219" y="3532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5197846"/>
              <a:satOff val="-23984"/>
              <a:lumOff val="883"/>
              <a:alphaOff val="0"/>
            </a:schemeClr>
          </a:fillRef>
          <a:effectRef idx="0">
            <a:schemeClr val="accent4">
              <a:hueOff val="5197846"/>
              <a:satOff val="-23984"/>
              <a:lumOff val="8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923" tIns="23003" rIns="287917" bIns="23003" numCol="1" spcCol="953" anchor="ctr" anchorCtr="0">
            <a:noAutofit/>
          </a:bodyPr>
          <a:lstStyle/>
          <a:p>
            <a:pPr algn="ctr" defTabSz="76676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b="1" dirty="0" err="1"/>
              <a:t>Cơ</a:t>
            </a:r>
            <a:r>
              <a:rPr lang="en-US" sz="3000" b="1" dirty="0"/>
              <a:t> </a:t>
            </a:r>
            <a:r>
              <a:rPr lang="en-US" sz="3000" b="1" dirty="0" err="1"/>
              <a:t>quan</a:t>
            </a:r>
            <a:endParaRPr lang="en-US" sz="3000" b="1" dirty="0"/>
          </a:p>
        </p:txBody>
      </p:sp>
      <p:sp>
        <p:nvSpPr>
          <p:cNvPr id="13" name="Freeform 12"/>
          <p:cNvSpPr/>
          <p:nvPr/>
        </p:nvSpPr>
        <p:spPr>
          <a:xfrm>
            <a:off x="4863974" y="2027144"/>
            <a:ext cx="2521323" cy="1674159"/>
          </a:xfrm>
          <a:custGeom>
            <a:avLst/>
            <a:gdLst>
              <a:gd name="connsiteX0" fmla="*/ 0 w 1766093"/>
              <a:gd name="connsiteY0" fmla="*/ 0 h 706437"/>
              <a:gd name="connsiteX1" fmla="*/ 1412875 w 1766093"/>
              <a:gd name="connsiteY1" fmla="*/ 0 h 706437"/>
              <a:gd name="connsiteX2" fmla="*/ 1766093 w 1766093"/>
              <a:gd name="connsiteY2" fmla="*/ 353219 h 706437"/>
              <a:gd name="connsiteX3" fmla="*/ 1412875 w 1766093"/>
              <a:gd name="connsiteY3" fmla="*/ 706437 h 706437"/>
              <a:gd name="connsiteX4" fmla="*/ 0 w 1766093"/>
              <a:gd name="connsiteY4" fmla="*/ 706437 h 706437"/>
              <a:gd name="connsiteX5" fmla="*/ 353219 w 1766093"/>
              <a:gd name="connsiteY5" fmla="*/ 353219 h 706437"/>
              <a:gd name="connsiteX6" fmla="*/ 0 w 1766093"/>
              <a:gd name="connsiteY6" fmla="*/ 0 h 70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6093" h="706437">
                <a:moveTo>
                  <a:pt x="0" y="0"/>
                </a:moveTo>
                <a:lnTo>
                  <a:pt x="1412875" y="0"/>
                </a:lnTo>
                <a:lnTo>
                  <a:pt x="1766093" y="353219"/>
                </a:lnTo>
                <a:lnTo>
                  <a:pt x="1412875" y="706437"/>
                </a:lnTo>
                <a:lnTo>
                  <a:pt x="0" y="706437"/>
                </a:lnTo>
                <a:lnTo>
                  <a:pt x="353219" y="3532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7796769"/>
              <a:satOff val="-35976"/>
              <a:lumOff val="1324"/>
              <a:alphaOff val="0"/>
            </a:schemeClr>
          </a:fillRef>
          <a:effectRef idx="0">
            <a:schemeClr val="accent4">
              <a:hueOff val="7796769"/>
              <a:satOff val="-35976"/>
              <a:lumOff val="132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923" tIns="23003" rIns="287917" bIns="23003" numCol="1" spcCol="953" anchor="ctr" anchorCtr="0">
            <a:noAutofit/>
          </a:bodyPr>
          <a:lstStyle/>
          <a:p>
            <a:pPr algn="ctr" defTabSz="76676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300" b="1" dirty="0" err="1"/>
              <a:t>Hệ</a:t>
            </a:r>
            <a:r>
              <a:rPr lang="en-US" sz="3300" b="1" dirty="0"/>
              <a:t> </a:t>
            </a:r>
          </a:p>
          <a:p>
            <a:pPr algn="ctr" defTabSz="76676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300" b="1" dirty="0" err="1"/>
              <a:t>cơ</a:t>
            </a:r>
            <a:r>
              <a:rPr lang="en-US" sz="3300" b="1" dirty="0"/>
              <a:t> </a:t>
            </a:r>
            <a:r>
              <a:rPr lang="en-US" sz="3300" b="1" dirty="0" err="1"/>
              <a:t>quan</a:t>
            </a:r>
            <a:endParaRPr lang="en-US" sz="3300" b="1" dirty="0"/>
          </a:p>
        </p:txBody>
      </p:sp>
      <p:sp>
        <p:nvSpPr>
          <p:cNvPr id="14" name="Freeform 13"/>
          <p:cNvSpPr/>
          <p:nvPr/>
        </p:nvSpPr>
        <p:spPr>
          <a:xfrm>
            <a:off x="6622677" y="2027144"/>
            <a:ext cx="2521323" cy="1674159"/>
          </a:xfrm>
          <a:custGeom>
            <a:avLst/>
            <a:gdLst>
              <a:gd name="connsiteX0" fmla="*/ 0 w 1766093"/>
              <a:gd name="connsiteY0" fmla="*/ 0 h 706437"/>
              <a:gd name="connsiteX1" fmla="*/ 1412875 w 1766093"/>
              <a:gd name="connsiteY1" fmla="*/ 0 h 706437"/>
              <a:gd name="connsiteX2" fmla="*/ 1766093 w 1766093"/>
              <a:gd name="connsiteY2" fmla="*/ 353219 h 706437"/>
              <a:gd name="connsiteX3" fmla="*/ 1412875 w 1766093"/>
              <a:gd name="connsiteY3" fmla="*/ 706437 h 706437"/>
              <a:gd name="connsiteX4" fmla="*/ 0 w 1766093"/>
              <a:gd name="connsiteY4" fmla="*/ 706437 h 706437"/>
              <a:gd name="connsiteX5" fmla="*/ 353219 w 1766093"/>
              <a:gd name="connsiteY5" fmla="*/ 353219 h 706437"/>
              <a:gd name="connsiteX6" fmla="*/ 0 w 1766093"/>
              <a:gd name="connsiteY6" fmla="*/ 0 h 70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6093" h="706437">
                <a:moveTo>
                  <a:pt x="0" y="0"/>
                </a:moveTo>
                <a:lnTo>
                  <a:pt x="1412875" y="0"/>
                </a:lnTo>
                <a:lnTo>
                  <a:pt x="1766093" y="353219"/>
                </a:lnTo>
                <a:lnTo>
                  <a:pt x="1412875" y="706437"/>
                </a:lnTo>
                <a:lnTo>
                  <a:pt x="0" y="706437"/>
                </a:lnTo>
                <a:lnTo>
                  <a:pt x="353219" y="3532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10395692"/>
              <a:satOff val="-47968"/>
              <a:lumOff val="1765"/>
              <a:alphaOff val="0"/>
            </a:schemeClr>
          </a:fillRef>
          <a:effectRef idx="0">
            <a:schemeClr val="accent4">
              <a:hueOff val="10395692"/>
              <a:satOff val="-47968"/>
              <a:lumOff val="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923" tIns="23003" rIns="287917" bIns="23003" numCol="1" spcCol="953" anchor="ctr" anchorCtr="0">
            <a:noAutofit/>
          </a:bodyPr>
          <a:lstStyle/>
          <a:p>
            <a:pPr algn="ctr" defTabSz="76676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 err="1"/>
              <a:t>Cơ</a:t>
            </a:r>
            <a:r>
              <a:rPr lang="en-US" sz="3600" b="1" dirty="0"/>
              <a:t> </a:t>
            </a:r>
            <a:r>
              <a:rPr lang="en-US" sz="3600" b="1" dirty="0" err="1"/>
              <a:t>thể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77450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81" y="3039973"/>
            <a:ext cx="2754765" cy="16729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622" y="916851"/>
            <a:ext cx="2561008" cy="17941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2160" y="3079161"/>
            <a:ext cx="2304599" cy="19663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3012" y="987115"/>
            <a:ext cx="2312125" cy="1994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4274" y="3039973"/>
            <a:ext cx="2816391" cy="1871999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0" y="585492"/>
            <a:ext cx="2929348" cy="1994075"/>
            <a:chOff x="65315" y="1316154"/>
            <a:chExt cx="3905797" cy="2658766"/>
          </a:xfrm>
        </p:grpSpPr>
        <p:sp>
          <p:nvSpPr>
            <p:cNvPr id="13" name="Cloud 12"/>
            <p:cNvSpPr/>
            <p:nvPr/>
          </p:nvSpPr>
          <p:spPr>
            <a:xfrm>
              <a:off x="65315" y="1316154"/>
              <a:ext cx="3905797" cy="2658766"/>
            </a:xfrm>
            <a:prstGeom prst="cloud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6038" y="1729941"/>
              <a:ext cx="3086494" cy="1846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100" b="1" dirty="0" err="1">
                  <a:solidFill>
                    <a:schemeClr val="bg1"/>
                  </a:solidFill>
                </a:rPr>
                <a:t>Hãy</a:t>
              </a:r>
              <a:r>
                <a:rPr lang="en-US" sz="2100" b="1" dirty="0">
                  <a:solidFill>
                    <a:schemeClr val="bg1"/>
                  </a:solidFill>
                </a:rPr>
                <a:t> </a:t>
              </a:r>
              <a:r>
                <a:rPr lang="en-US" sz="2100" b="1" dirty="0" err="1">
                  <a:solidFill>
                    <a:schemeClr val="bg1"/>
                  </a:solidFill>
                </a:rPr>
                <a:t>nêu</a:t>
              </a:r>
              <a:r>
                <a:rPr lang="en-US" sz="2100" b="1" dirty="0">
                  <a:solidFill>
                    <a:schemeClr val="bg1"/>
                  </a:solidFill>
                </a:rPr>
                <a:t> </a:t>
              </a:r>
              <a:r>
                <a:rPr lang="en-US" sz="2100" b="1" dirty="0" err="1">
                  <a:solidFill>
                    <a:schemeClr val="bg1"/>
                  </a:solidFill>
                </a:rPr>
                <a:t>tên</a:t>
              </a:r>
              <a:r>
                <a:rPr lang="en-US" sz="2100" b="1" dirty="0">
                  <a:solidFill>
                    <a:schemeClr val="bg1"/>
                  </a:solidFill>
                </a:rPr>
                <a:t> </a:t>
              </a:r>
              <a:r>
                <a:rPr lang="en-US" sz="2100" b="1" dirty="0" err="1">
                  <a:solidFill>
                    <a:schemeClr val="bg1"/>
                  </a:solidFill>
                </a:rPr>
                <a:t>các</a:t>
              </a:r>
              <a:r>
                <a:rPr lang="en-US" sz="2100" b="1" dirty="0">
                  <a:solidFill>
                    <a:schemeClr val="bg1"/>
                  </a:solidFill>
                </a:rPr>
                <a:t> </a:t>
              </a:r>
              <a:r>
                <a:rPr lang="en-US" sz="2100" b="1" dirty="0" err="1">
                  <a:solidFill>
                    <a:schemeClr val="bg1"/>
                  </a:solidFill>
                </a:rPr>
                <a:t>cấp</a:t>
              </a:r>
              <a:r>
                <a:rPr lang="en-US" sz="2100" b="1" dirty="0">
                  <a:solidFill>
                    <a:schemeClr val="bg1"/>
                  </a:solidFill>
                </a:rPr>
                <a:t> </a:t>
              </a:r>
              <a:r>
                <a:rPr lang="en-US" sz="2100" b="1" dirty="0" err="1">
                  <a:solidFill>
                    <a:schemeClr val="bg1"/>
                  </a:solidFill>
                </a:rPr>
                <a:t>độ</a:t>
              </a:r>
              <a:r>
                <a:rPr lang="en-US" sz="2100" b="1" dirty="0">
                  <a:solidFill>
                    <a:schemeClr val="bg1"/>
                  </a:solidFill>
                </a:rPr>
                <a:t> </a:t>
              </a:r>
              <a:r>
                <a:rPr lang="en-US" sz="2100" b="1" dirty="0" err="1">
                  <a:solidFill>
                    <a:schemeClr val="bg1"/>
                  </a:solidFill>
                </a:rPr>
                <a:t>tổ</a:t>
              </a:r>
              <a:r>
                <a:rPr lang="en-US" sz="2100" b="1" dirty="0">
                  <a:solidFill>
                    <a:schemeClr val="bg1"/>
                  </a:solidFill>
                </a:rPr>
                <a:t> </a:t>
              </a:r>
              <a:r>
                <a:rPr lang="en-US" sz="2100" b="1" dirty="0" err="1">
                  <a:solidFill>
                    <a:schemeClr val="bg1"/>
                  </a:solidFill>
                </a:rPr>
                <a:t>chức</a:t>
              </a:r>
              <a:r>
                <a:rPr lang="en-US" sz="2100" b="1" dirty="0">
                  <a:solidFill>
                    <a:schemeClr val="bg1"/>
                  </a:solidFill>
                </a:rPr>
                <a:t> </a:t>
              </a:r>
              <a:r>
                <a:rPr lang="en-US" sz="2100" b="1" dirty="0" err="1">
                  <a:solidFill>
                    <a:schemeClr val="bg1"/>
                  </a:solidFill>
                </a:rPr>
                <a:t>tương</a:t>
              </a:r>
              <a:r>
                <a:rPr lang="en-US" sz="2100" b="1" dirty="0">
                  <a:solidFill>
                    <a:schemeClr val="bg1"/>
                  </a:solidFill>
                </a:rPr>
                <a:t> </a:t>
              </a:r>
              <a:r>
                <a:rPr lang="en-US" sz="2100" b="1" dirty="0" err="1">
                  <a:solidFill>
                    <a:schemeClr val="bg1"/>
                  </a:solidFill>
                </a:rPr>
                <a:t>ứng</a:t>
              </a:r>
              <a:r>
                <a:rPr lang="en-US" sz="2100" b="1" dirty="0">
                  <a:solidFill>
                    <a:schemeClr val="bg1"/>
                  </a:solidFill>
                </a:rPr>
                <a:t> </a:t>
              </a:r>
              <a:r>
                <a:rPr lang="en-US" sz="2100" b="1" dirty="0" err="1">
                  <a:solidFill>
                    <a:schemeClr val="bg1"/>
                  </a:solidFill>
                </a:rPr>
                <a:t>với</a:t>
              </a:r>
              <a:r>
                <a:rPr lang="en-US" sz="2100" b="1" dirty="0">
                  <a:solidFill>
                    <a:schemeClr val="bg1"/>
                  </a:solidFill>
                </a:rPr>
                <a:t> </a:t>
              </a:r>
              <a:r>
                <a:rPr lang="en-US" sz="2100" b="1" dirty="0" err="1">
                  <a:solidFill>
                    <a:schemeClr val="bg1"/>
                  </a:solidFill>
                </a:rPr>
                <a:t>các</a:t>
              </a:r>
              <a:r>
                <a:rPr lang="en-US" sz="2100" b="1" dirty="0">
                  <a:solidFill>
                    <a:schemeClr val="bg1"/>
                  </a:solidFill>
                </a:rPr>
                <a:t> </a:t>
              </a:r>
              <a:r>
                <a:rPr lang="en-US" sz="2100" b="1" dirty="0" err="1">
                  <a:solidFill>
                    <a:schemeClr val="bg1"/>
                  </a:solidFill>
                </a:rPr>
                <a:t>hình</a:t>
              </a:r>
              <a:r>
                <a:rPr lang="en-US" sz="2100" b="1" dirty="0">
                  <a:solidFill>
                    <a:schemeClr val="bg1"/>
                  </a:solidFill>
                </a:rPr>
                <a:t> </a:t>
              </a:r>
              <a:r>
                <a:rPr lang="en-US" sz="2100" b="1" dirty="0" err="1">
                  <a:solidFill>
                    <a:schemeClr val="bg1"/>
                  </a:solidFill>
                </a:rPr>
                <a:t>sau</a:t>
              </a:r>
              <a:r>
                <a:rPr lang="en-US" sz="2100" b="1" dirty="0">
                  <a:solidFill>
                    <a:schemeClr val="bg1"/>
                  </a:solidFill>
                </a:rPr>
                <a:t>: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555673" y="2536619"/>
            <a:ext cx="431075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283484" y="4719614"/>
            <a:ext cx="431075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54436" y="4666202"/>
            <a:ext cx="431075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80556" y="4734310"/>
            <a:ext cx="431075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450036" y="1813927"/>
            <a:ext cx="431075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25469" y="2579567"/>
            <a:ext cx="612323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04656" y="4689284"/>
            <a:ext cx="1333107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 THỂ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62160" y="4757392"/>
            <a:ext cx="2124814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 CƠ QUAN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87118" y="2755909"/>
            <a:ext cx="3552970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 QUAN</a:t>
            </a:r>
            <a:endParaRPr lang="en-US" sz="2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3533" y="4719614"/>
            <a:ext cx="1832416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 BÀO</a:t>
            </a:r>
          </a:p>
        </p:txBody>
      </p:sp>
    </p:spTree>
    <p:extLst>
      <p:ext uri="{BB962C8B-B14F-4D97-AF65-F5344CB8AC3E}">
        <p14:creationId xmlns:p14="http://schemas.microsoft.com/office/powerpoint/2010/main" val="328192357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7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7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2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0" y="2027144"/>
            <a:ext cx="2521323" cy="1674159"/>
          </a:xfrm>
          <a:custGeom>
            <a:avLst/>
            <a:gdLst>
              <a:gd name="connsiteX0" fmla="*/ 0 w 1766093"/>
              <a:gd name="connsiteY0" fmla="*/ 0 h 706437"/>
              <a:gd name="connsiteX1" fmla="*/ 1412875 w 1766093"/>
              <a:gd name="connsiteY1" fmla="*/ 0 h 706437"/>
              <a:gd name="connsiteX2" fmla="*/ 1766093 w 1766093"/>
              <a:gd name="connsiteY2" fmla="*/ 353219 h 706437"/>
              <a:gd name="connsiteX3" fmla="*/ 1412875 w 1766093"/>
              <a:gd name="connsiteY3" fmla="*/ 706437 h 706437"/>
              <a:gd name="connsiteX4" fmla="*/ 0 w 1766093"/>
              <a:gd name="connsiteY4" fmla="*/ 706437 h 706437"/>
              <a:gd name="connsiteX5" fmla="*/ 353219 w 1766093"/>
              <a:gd name="connsiteY5" fmla="*/ 353219 h 706437"/>
              <a:gd name="connsiteX6" fmla="*/ 0 w 1766093"/>
              <a:gd name="connsiteY6" fmla="*/ 0 h 70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6093" h="706437">
                <a:moveTo>
                  <a:pt x="0" y="0"/>
                </a:moveTo>
                <a:lnTo>
                  <a:pt x="1412875" y="0"/>
                </a:lnTo>
                <a:lnTo>
                  <a:pt x="1766093" y="353219"/>
                </a:lnTo>
                <a:lnTo>
                  <a:pt x="1412875" y="706437"/>
                </a:lnTo>
                <a:lnTo>
                  <a:pt x="0" y="706437"/>
                </a:lnTo>
                <a:lnTo>
                  <a:pt x="353219" y="3532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923" tIns="23003" rIns="287917" bIns="23003" numCol="1" spcCol="953" anchor="ctr" anchorCtr="0">
            <a:noAutofit/>
          </a:bodyPr>
          <a:lstStyle/>
          <a:p>
            <a:pPr algn="ctr" defTabSz="76676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300" b="1" dirty="0" err="1"/>
              <a:t>Tế</a:t>
            </a:r>
            <a:r>
              <a:rPr lang="en-US" sz="3300" b="1" dirty="0"/>
              <a:t> </a:t>
            </a:r>
            <a:r>
              <a:rPr lang="en-US" sz="3300" b="1" dirty="0" err="1"/>
              <a:t>bào</a:t>
            </a:r>
            <a:endParaRPr lang="en-US" sz="3300" b="1" dirty="0"/>
          </a:p>
        </p:txBody>
      </p:sp>
      <p:sp>
        <p:nvSpPr>
          <p:cNvPr id="11" name="Freeform 10"/>
          <p:cNvSpPr/>
          <p:nvPr/>
        </p:nvSpPr>
        <p:spPr>
          <a:xfrm>
            <a:off x="1639228" y="2027144"/>
            <a:ext cx="2521323" cy="1674159"/>
          </a:xfrm>
          <a:custGeom>
            <a:avLst/>
            <a:gdLst>
              <a:gd name="connsiteX0" fmla="*/ 0 w 1766093"/>
              <a:gd name="connsiteY0" fmla="*/ 0 h 706437"/>
              <a:gd name="connsiteX1" fmla="*/ 1412875 w 1766093"/>
              <a:gd name="connsiteY1" fmla="*/ 0 h 706437"/>
              <a:gd name="connsiteX2" fmla="*/ 1766093 w 1766093"/>
              <a:gd name="connsiteY2" fmla="*/ 353219 h 706437"/>
              <a:gd name="connsiteX3" fmla="*/ 1412875 w 1766093"/>
              <a:gd name="connsiteY3" fmla="*/ 706437 h 706437"/>
              <a:gd name="connsiteX4" fmla="*/ 0 w 1766093"/>
              <a:gd name="connsiteY4" fmla="*/ 706437 h 706437"/>
              <a:gd name="connsiteX5" fmla="*/ 353219 w 1766093"/>
              <a:gd name="connsiteY5" fmla="*/ 353219 h 706437"/>
              <a:gd name="connsiteX6" fmla="*/ 0 w 1766093"/>
              <a:gd name="connsiteY6" fmla="*/ 0 h 70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6093" h="706437">
                <a:moveTo>
                  <a:pt x="0" y="0"/>
                </a:moveTo>
                <a:lnTo>
                  <a:pt x="1412875" y="0"/>
                </a:lnTo>
                <a:lnTo>
                  <a:pt x="1766093" y="353219"/>
                </a:lnTo>
                <a:lnTo>
                  <a:pt x="1412875" y="706437"/>
                </a:lnTo>
                <a:lnTo>
                  <a:pt x="0" y="706437"/>
                </a:lnTo>
                <a:lnTo>
                  <a:pt x="353219" y="3532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2598923"/>
              <a:satOff val="-11992"/>
              <a:lumOff val="441"/>
              <a:alphaOff val="0"/>
            </a:schemeClr>
          </a:fillRef>
          <a:effectRef idx="0">
            <a:schemeClr val="accent4">
              <a:hueOff val="2598923"/>
              <a:satOff val="-11992"/>
              <a:lumOff val="44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923" tIns="23003" rIns="287917" bIns="23003" numCol="1" spcCol="953" anchor="ctr" anchorCtr="0">
            <a:noAutofit/>
          </a:bodyPr>
          <a:lstStyle/>
          <a:p>
            <a:pPr algn="ctr" defTabSz="76676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300" b="1" dirty="0" err="1"/>
              <a:t>Mô</a:t>
            </a:r>
            <a:r>
              <a:rPr lang="en-US" sz="3300" b="1" dirty="0"/>
              <a:t> </a:t>
            </a:r>
          </a:p>
        </p:txBody>
      </p:sp>
      <p:sp>
        <p:nvSpPr>
          <p:cNvPr id="12" name="Freeform 11"/>
          <p:cNvSpPr/>
          <p:nvPr/>
        </p:nvSpPr>
        <p:spPr>
          <a:xfrm>
            <a:off x="3188345" y="2027144"/>
            <a:ext cx="2521323" cy="1674159"/>
          </a:xfrm>
          <a:custGeom>
            <a:avLst/>
            <a:gdLst>
              <a:gd name="connsiteX0" fmla="*/ 0 w 1766093"/>
              <a:gd name="connsiteY0" fmla="*/ 0 h 706437"/>
              <a:gd name="connsiteX1" fmla="*/ 1412875 w 1766093"/>
              <a:gd name="connsiteY1" fmla="*/ 0 h 706437"/>
              <a:gd name="connsiteX2" fmla="*/ 1766093 w 1766093"/>
              <a:gd name="connsiteY2" fmla="*/ 353219 h 706437"/>
              <a:gd name="connsiteX3" fmla="*/ 1412875 w 1766093"/>
              <a:gd name="connsiteY3" fmla="*/ 706437 h 706437"/>
              <a:gd name="connsiteX4" fmla="*/ 0 w 1766093"/>
              <a:gd name="connsiteY4" fmla="*/ 706437 h 706437"/>
              <a:gd name="connsiteX5" fmla="*/ 353219 w 1766093"/>
              <a:gd name="connsiteY5" fmla="*/ 353219 h 706437"/>
              <a:gd name="connsiteX6" fmla="*/ 0 w 1766093"/>
              <a:gd name="connsiteY6" fmla="*/ 0 h 70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6093" h="706437">
                <a:moveTo>
                  <a:pt x="0" y="0"/>
                </a:moveTo>
                <a:lnTo>
                  <a:pt x="1412875" y="0"/>
                </a:lnTo>
                <a:lnTo>
                  <a:pt x="1766093" y="353219"/>
                </a:lnTo>
                <a:lnTo>
                  <a:pt x="1412875" y="706437"/>
                </a:lnTo>
                <a:lnTo>
                  <a:pt x="0" y="706437"/>
                </a:lnTo>
                <a:lnTo>
                  <a:pt x="353219" y="3532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5197846"/>
              <a:satOff val="-23984"/>
              <a:lumOff val="883"/>
              <a:alphaOff val="0"/>
            </a:schemeClr>
          </a:fillRef>
          <a:effectRef idx="0">
            <a:schemeClr val="accent4">
              <a:hueOff val="5197846"/>
              <a:satOff val="-23984"/>
              <a:lumOff val="8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923" tIns="23003" rIns="287917" bIns="23003" numCol="1" spcCol="953" anchor="ctr" anchorCtr="0">
            <a:noAutofit/>
          </a:bodyPr>
          <a:lstStyle/>
          <a:p>
            <a:pPr algn="ctr" defTabSz="76676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b="1" dirty="0" err="1"/>
              <a:t>Cơ</a:t>
            </a:r>
            <a:r>
              <a:rPr lang="en-US" sz="3000" b="1" dirty="0"/>
              <a:t> </a:t>
            </a:r>
            <a:r>
              <a:rPr lang="en-US" sz="3000" b="1" dirty="0" err="1"/>
              <a:t>quan</a:t>
            </a:r>
            <a:endParaRPr lang="en-US" sz="3000" b="1" dirty="0"/>
          </a:p>
        </p:txBody>
      </p:sp>
      <p:sp>
        <p:nvSpPr>
          <p:cNvPr id="13" name="Freeform 12"/>
          <p:cNvSpPr/>
          <p:nvPr/>
        </p:nvSpPr>
        <p:spPr>
          <a:xfrm>
            <a:off x="4863974" y="2027144"/>
            <a:ext cx="2521323" cy="1674159"/>
          </a:xfrm>
          <a:custGeom>
            <a:avLst/>
            <a:gdLst>
              <a:gd name="connsiteX0" fmla="*/ 0 w 1766093"/>
              <a:gd name="connsiteY0" fmla="*/ 0 h 706437"/>
              <a:gd name="connsiteX1" fmla="*/ 1412875 w 1766093"/>
              <a:gd name="connsiteY1" fmla="*/ 0 h 706437"/>
              <a:gd name="connsiteX2" fmla="*/ 1766093 w 1766093"/>
              <a:gd name="connsiteY2" fmla="*/ 353219 h 706437"/>
              <a:gd name="connsiteX3" fmla="*/ 1412875 w 1766093"/>
              <a:gd name="connsiteY3" fmla="*/ 706437 h 706437"/>
              <a:gd name="connsiteX4" fmla="*/ 0 w 1766093"/>
              <a:gd name="connsiteY4" fmla="*/ 706437 h 706437"/>
              <a:gd name="connsiteX5" fmla="*/ 353219 w 1766093"/>
              <a:gd name="connsiteY5" fmla="*/ 353219 h 706437"/>
              <a:gd name="connsiteX6" fmla="*/ 0 w 1766093"/>
              <a:gd name="connsiteY6" fmla="*/ 0 h 70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6093" h="706437">
                <a:moveTo>
                  <a:pt x="0" y="0"/>
                </a:moveTo>
                <a:lnTo>
                  <a:pt x="1412875" y="0"/>
                </a:lnTo>
                <a:lnTo>
                  <a:pt x="1766093" y="353219"/>
                </a:lnTo>
                <a:lnTo>
                  <a:pt x="1412875" y="706437"/>
                </a:lnTo>
                <a:lnTo>
                  <a:pt x="0" y="706437"/>
                </a:lnTo>
                <a:lnTo>
                  <a:pt x="353219" y="3532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7796769"/>
              <a:satOff val="-35976"/>
              <a:lumOff val="1324"/>
              <a:alphaOff val="0"/>
            </a:schemeClr>
          </a:fillRef>
          <a:effectRef idx="0">
            <a:schemeClr val="accent4">
              <a:hueOff val="7796769"/>
              <a:satOff val="-35976"/>
              <a:lumOff val="132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923" tIns="23003" rIns="287917" bIns="23003" numCol="1" spcCol="953" anchor="ctr" anchorCtr="0">
            <a:noAutofit/>
          </a:bodyPr>
          <a:lstStyle/>
          <a:p>
            <a:pPr algn="ctr" defTabSz="76676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300" b="1" dirty="0" err="1"/>
              <a:t>Hệ</a:t>
            </a:r>
            <a:r>
              <a:rPr lang="en-US" sz="3300" b="1" dirty="0"/>
              <a:t> </a:t>
            </a:r>
          </a:p>
          <a:p>
            <a:pPr algn="ctr" defTabSz="76676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300" b="1" dirty="0" err="1"/>
              <a:t>cơ</a:t>
            </a:r>
            <a:r>
              <a:rPr lang="en-US" sz="3300" b="1" dirty="0"/>
              <a:t> </a:t>
            </a:r>
            <a:r>
              <a:rPr lang="en-US" sz="3300" b="1" dirty="0" err="1"/>
              <a:t>quan</a:t>
            </a:r>
            <a:endParaRPr lang="en-US" sz="3300" b="1" dirty="0"/>
          </a:p>
        </p:txBody>
      </p:sp>
      <p:sp>
        <p:nvSpPr>
          <p:cNvPr id="14" name="Freeform 13"/>
          <p:cNvSpPr/>
          <p:nvPr/>
        </p:nvSpPr>
        <p:spPr>
          <a:xfrm>
            <a:off x="6622677" y="2027144"/>
            <a:ext cx="2521323" cy="1674159"/>
          </a:xfrm>
          <a:custGeom>
            <a:avLst/>
            <a:gdLst>
              <a:gd name="connsiteX0" fmla="*/ 0 w 1766093"/>
              <a:gd name="connsiteY0" fmla="*/ 0 h 706437"/>
              <a:gd name="connsiteX1" fmla="*/ 1412875 w 1766093"/>
              <a:gd name="connsiteY1" fmla="*/ 0 h 706437"/>
              <a:gd name="connsiteX2" fmla="*/ 1766093 w 1766093"/>
              <a:gd name="connsiteY2" fmla="*/ 353219 h 706437"/>
              <a:gd name="connsiteX3" fmla="*/ 1412875 w 1766093"/>
              <a:gd name="connsiteY3" fmla="*/ 706437 h 706437"/>
              <a:gd name="connsiteX4" fmla="*/ 0 w 1766093"/>
              <a:gd name="connsiteY4" fmla="*/ 706437 h 706437"/>
              <a:gd name="connsiteX5" fmla="*/ 353219 w 1766093"/>
              <a:gd name="connsiteY5" fmla="*/ 353219 h 706437"/>
              <a:gd name="connsiteX6" fmla="*/ 0 w 1766093"/>
              <a:gd name="connsiteY6" fmla="*/ 0 h 70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6093" h="706437">
                <a:moveTo>
                  <a:pt x="0" y="0"/>
                </a:moveTo>
                <a:lnTo>
                  <a:pt x="1412875" y="0"/>
                </a:lnTo>
                <a:lnTo>
                  <a:pt x="1766093" y="353219"/>
                </a:lnTo>
                <a:lnTo>
                  <a:pt x="1412875" y="706437"/>
                </a:lnTo>
                <a:lnTo>
                  <a:pt x="0" y="706437"/>
                </a:lnTo>
                <a:lnTo>
                  <a:pt x="353219" y="3532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10395692"/>
              <a:satOff val="-47968"/>
              <a:lumOff val="1765"/>
              <a:alphaOff val="0"/>
            </a:schemeClr>
          </a:fillRef>
          <a:effectRef idx="0">
            <a:schemeClr val="accent4">
              <a:hueOff val="10395692"/>
              <a:satOff val="-47968"/>
              <a:lumOff val="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923" tIns="23003" rIns="287917" bIns="23003" numCol="1" spcCol="953" anchor="ctr" anchorCtr="0">
            <a:noAutofit/>
          </a:bodyPr>
          <a:lstStyle/>
          <a:p>
            <a:pPr algn="ctr" defTabSz="76676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 err="1"/>
              <a:t>Cơ</a:t>
            </a:r>
            <a:r>
              <a:rPr lang="en-US" sz="3600" b="1" dirty="0"/>
              <a:t> </a:t>
            </a:r>
            <a:r>
              <a:rPr lang="en-US" sz="3600" b="1" dirty="0" err="1"/>
              <a:t>thể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80977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~present</Template>
  <TotalTime>986</TotalTime>
  <Words>257</Words>
  <Application>Microsoft Office PowerPoint</Application>
  <PresentationFormat>On-screen Show (16:9)</PresentationFormat>
  <Paragraphs>53</Paragraphs>
  <Slides>11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1: NGHỀ NGHIỆP TRONG LĨNH VỰC KĨ THUẬT VÀ CÔNG NGHỆ </dc:title>
  <dc:creator>PC</dc:creator>
  <cp:lastModifiedBy>ADMIN</cp:lastModifiedBy>
  <cp:revision>93</cp:revision>
  <dcterms:created xsi:type="dcterms:W3CDTF">2024-07-21T14:33:33Z</dcterms:created>
  <dcterms:modified xsi:type="dcterms:W3CDTF">2024-12-05T01:56:18Z</dcterms:modified>
</cp:coreProperties>
</file>