
<file path=[Content_Types].xml><?xml version="1.0" encoding="utf-8"?>
<Types xmlns="http://schemas.openxmlformats.org/package/2006/content-types">
  <Default Extension="png" ContentType="image/png"/>
  <Default Extension="mp3" ContentType="audio/mpe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ink/ink1.xml" ContentType="application/inkml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notesSlides/notesSlide6.xml" ContentType="application/vnd.openxmlformats-officedocument.presentationml.notesSlide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notesSlides/notesSlide9.xml" ContentType="application/vnd.openxmlformats-officedocument.presentationml.notesSlide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notesSlides/notesSlide10.xml" ContentType="application/vnd.openxmlformats-officedocument.presentationml.notesSlide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33"/>
  </p:notesMasterIdLst>
  <p:handoutMasterIdLst>
    <p:handoutMasterId r:id="rId34"/>
  </p:handoutMasterIdLst>
  <p:sldIdLst>
    <p:sldId id="329" r:id="rId2"/>
    <p:sldId id="357" r:id="rId3"/>
    <p:sldId id="319" r:id="rId4"/>
    <p:sldId id="346" r:id="rId5"/>
    <p:sldId id="342" r:id="rId6"/>
    <p:sldId id="330" r:id="rId7"/>
    <p:sldId id="332" r:id="rId8"/>
    <p:sldId id="344" r:id="rId9"/>
    <p:sldId id="309" r:id="rId10"/>
    <p:sldId id="710" r:id="rId11"/>
    <p:sldId id="709" r:id="rId12"/>
    <p:sldId id="347" r:id="rId13"/>
    <p:sldId id="348" r:id="rId14"/>
    <p:sldId id="350" r:id="rId15"/>
    <p:sldId id="679" r:id="rId16"/>
    <p:sldId id="680" r:id="rId17"/>
    <p:sldId id="681" r:id="rId18"/>
    <p:sldId id="682" r:id="rId19"/>
    <p:sldId id="683" r:id="rId20"/>
    <p:sldId id="684" r:id="rId21"/>
    <p:sldId id="685" r:id="rId22"/>
    <p:sldId id="686" r:id="rId23"/>
    <p:sldId id="687" r:id="rId24"/>
    <p:sldId id="688" r:id="rId25"/>
    <p:sldId id="689" r:id="rId26"/>
    <p:sldId id="690" r:id="rId27"/>
    <p:sldId id="691" r:id="rId28"/>
    <p:sldId id="692" r:id="rId29"/>
    <p:sldId id="708" r:id="rId30"/>
    <p:sldId id="355" r:id="rId31"/>
    <p:sldId id="356" r:id="rId32"/>
  </p:sldIdLst>
  <p:sldSz cx="9144000" cy="6858000" type="screen4x3"/>
  <p:notesSz cx="6735763" cy="9869488"/>
  <p:defaultTextStyle>
    <a:defPPr>
      <a:defRPr lang="en-US"/>
    </a:defPPr>
    <a:lvl1pPr marL="0" lvl="0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sz="2400" b="0" i="0" u="none" kern="1200" baseline="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1pPr>
    <a:lvl2pPr marL="457200" lvl="1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sz="2400" b="0" i="0" u="none" kern="1200" baseline="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2pPr>
    <a:lvl3pPr marL="914400" lvl="2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sz="2400" b="0" i="0" u="none" kern="1200" baseline="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3pPr>
    <a:lvl4pPr marL="1371600" lvl="3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sz="2400" b="0" i="0" u="none" kern="1200" baseline="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4pPr>
    <a:lvl5pPr marL="1828800" lvl="4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sz="2400" b="0" i="0" u="none" kern="1200" baseline="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5pPr>
    <a:lvl6pPr marL="2286000" lvl="5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sz="2400" b="0" i="0" u="none" kern="1200" baseline="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6pPr>
    <a:lvl7pPr marL="2743200" lvl="6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sz="2400" b="0" i="0" u="none" kern="1200" baseline="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7pPr>
    <a:lvl8pPr marL="3200400" lvl="7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sz="2400" b="0" i="0" u="none" kern="1200" baseline="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8pPr>
    <a:lvl9pPr marL="3657600" lvl="8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sz="2400" b="0" i="0" u="none" kern="1200" baseline="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12">
          <p15:clr>
            <a:srgbClr val="A4A3A4"/>
          </p15:clr>
        </p15:guide>
        <p15:guide id="2" pos="2856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FFFF00"/>
    <a:srgbClr val="003300"/>
    <a:srgbClr val="006600"/>
    <a:srgbClr val="0000CC"/>
    <a:srgbClr val="FF9900"/>
    <a:srgbClr val="FF9933"/>
    <a:srgbClr val="FFFF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vertBarState="maximized" horzBarState="maximized">
    <p:restoredLeft sz="19546"/>
    <p:restoredTop sz="86386"/>
  </p:normalViewPr>
  <p:slideViewPr>
    <p:cSldViewPr showGuides="1">
      <p:cViewPr varScale="1">
        <p:scale>
          <a:sx n="72" d="100"/>
          <a:sy n="72" d="100"/>
        </p:scale>
        <p:origin x="660" y="78"/>
      </p:cViewPr>
      <p:guideLst>
        <p:guide orient="horz" pos="2112"/>
        <p:guide pos="2856"/>
      </p:guideLst>
    </p:cSldViewPr>
  </p:slideViewPr>
  <p:outlineViewPr>
    <p:cViewPr>
      <p:scale>
        <a:sx n="25" d="100"/>
        <a:sy n="25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 showFormatting="0"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notesMaster" Target="notesMasters/notesMaster1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19413" cy="49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l" eaLnBrk="1" hangingPunct="1">
              <a:defRPr sz="1200"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837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14763" y="0"/>
            <a:ext cx="2919413" cy="49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r" eaLnBrk="1" hangingPunct="1">
              <a:defRPr sz="1200">
                <a:latin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837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374188"/>
            <a:ext cx="2919413" cy="49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/>
          <a:lstStyle>
            <a:lvl1pPr algn="l" eaLnBrk="1" hangingPunct="1">
              <a:defRPr sz="1200"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837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14763" y="9374188"/>
            <a:ext cx="2919413" cy="49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/>
          <a:lstStyle>
            <a:lvl1pPr algn="r" eaLnBrk="1" hangingPunct="1">
              <a:defRPr sz="1200" smtClean="0">
                <a:latin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3BAD62A4-4130-4BCB-BBBE-60A8EC32913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1T08:40:24.9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24575,'5'0'0,"0"0"0,1 0 0,-2 2 0,0-2 0,1 2 0,0-1 0,0 0 0,0 1 0,-1 0 0,0-1 0,1 2 0,0 0 0,-1-1 0,0 0 0,5 6 0,-6-6 0,-2-1 0,1 2 0,-1 0 0,1-1 0,-1 0 0,0 0 0,0 0 0,1 2 0,-1-2 0,0 1 0,-1-1 0,2 0 0,-2 1 0,0 0 0,0 0 0,0 0 0,0 0 0,0-1 0,0 2 0,0-2 0,0 0 0,0 1 0,0-1 0,-2 1 0,1 0 0,1 0 0,-1 0 0,-3 3 0,1-3-85,2 0 0,-1 0-1,1 0 1,-2 0 0,0-1-1,0 1 1,2-1 0,-3 0-1,2 1 1,0-2 0,-2 2-1,1-2 1,-2 2 0,4-2-1,-7 2 1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24575,'2'0'0,"0"0"0,0 0 0,0 1 0,0-1 0,1 1 0,-2-1 0,1 0 0,1 1 0,-2 0 0,0 0 0,0-1 0,2 2 0,-1-1 0,-1 0 0,3 2 0,-2-2 0,-2 0 0,1-1 0,-1 1 0,2 1 0,-2-2 0,0 1 0,1 0 0,-1 0 0,0 0 0,2 1 0,-2-2 0,0 1 0,0 1 0,0-2 0,0 2 0,0-1 0,0 0 0,0-1 0,0 2 0,0-1 0,0 0 0,0 0 0,0 0 0,0 0 0,-2 0 0,2 1 0,0-1 0,-1 1 0,-1-1-85,2 1 0,-1-1-1,1 1 1,-2-2 0,2 1-1,-2 0 1,0 0 0,2 0-1,-1 0 1,-1 0 0,1 0-1,-1-1 1,1 1 0,1 0-1,-3 0 1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24575,'2'0'0,"1"0"0,-1 0 0,0 1 0,0-1 0,0 1 0,-1-1 0,2 1 0,-1-1 0,-1 2 0,2-2 0,-2 1 0,1 0 0,0 0 0,-1 0 0,3 2 0,-3-1 0,0-2 0,-1 1 0,1 0 0,0 0 0,0 0 0,-1 0 0,0 0 0,1 0 0,-1 0 0,1 0 0,-1 0 0,1 1 0,-1-2 0,0 2 0,0-1 0,0 0 0,0 0 0,0 0 0,0 1 0,0-1 0,0 0 0,0 0 0,0 0 0,-1 0 0,0 1 0,1-2 0,0 2 0,-1 0 0,-1 0-85,1-1 0,1 0-1,-1 0 1,0 1 0,0-1-1,0 0 1,0 0 0,0 0-1,0 0 1,0 0 0,-1 0-1,1-1 1,0 1 0,0 0-1,-3 0 1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39 1 24575,'-2'0'0,"1"0"0,-2 0 0,1 1 0,1-1 0,-1 0 0,0 1 0,0-1 0,0 1 0,1 0 0,-2-1 0,2 1 0,-1 1 0,1-2 0,-1 1 0,-1 2 0,2-1 0,0-2 0,0 1 0,1 0 0,-1 0 0,1 0 0,-1-1 0,0 2 0,1-1 0,0 0 0,-1 0 0,1 0 0,0 0 0,0 0 0,-1 0 0,1 0 0,0 0 0,0 0 0,0 0 0,0 0 0,0 1 0,0-1 0,1-1 0,-1 2 0,0-1 0,1 0 0,-1 0 0,0 0 0,2 2 0,-1-2-85,-1 0 0,1 0-1,0 1 1,0-1 0,-1-1-1,2 2 1,-1-1 0,-1-1-1,2 2 1,-1-2 0,0 1-1,0-1 1,0 2 0,1-2-1,1 1 1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38:42.4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24575,'2'0'0,"0"0"0,0 0 0,0 1 0,-1-1 0,2 1 0,-1-1 0,0 0 0,0 1 0,0 0 0,-1 0 0,1-1 0,-1 2 0,1-1 0,-1-1 0,4 3 0,-5-2 0,1 0 0,0 0 0,-1 0 0,1 0 0,-1 0 0,0-1 0,1 1 0,0 1 0,-1-2 0,1 2 0,-1-1 0,0-1 0,0 2 0,0-1 0,0 0 0,0 0 0,0 0 0,0 0 0,0 1 0,0-2 0,0 1 0,0 1 0,0-2 0,0 1 0,-1 1 0,1-1 0,0 0 0,-2 1 0,1 0-85,1-1 0,-1 0-1,0 0 1,1 0 0,-2 0-1,1 0 1,1 0 0,-2 0-1,1 0 1,1-1 0,-2 2-1,1-2 1,-1 1 0,1-1-1,-2 2 1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24575,'2'0'0,"1"0"0,-1 0 0,0 1 0,0-1 0,-1 1 0,1-1 0,1 1 0,-2-1 0,1 2 0,0-2 0,-1 1 0,2 0 0,-1 0 0,-1 0 0,2 2 0,-2-1 0,0-2 0,0 1 0,-1 0 0,1 0 0,-1 0 0,0 0 0,2 0 0,-2 0 0,0 0 0,1 0 0,-1 0 0,0 1 0,0-2 0,2 2 0,-2-1 0,0 0 0,0 0 0,0 0 0,0 1 0,0-1 0,0 0 0,-2 0 0,2 0 0,0 0 0,-1 1 0,1-2 0,0 2 0,-2 0 0,1 0-85,1-1 0,-1 0-1,0 0 1,0 1 0,1-1-1,-1 0 1,-1 0 0,1 0-1,1 0 1,-2 0 0,0 0-1,1-1 1,0 1 0,0 0-1,-2 0 1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24575,'2'0'0,"0"0"0,0 0 0,0 1 0,0-1 0,1 1 0,-2-1 0,1 0 0,1 1 0,-2 0 0,0 0 0,0-1 0,2 2 0,-1-1 0,-1 0 0,3 2 0,-2-2 0,-2 0 0,1-1 0,-1 1 0,2 1 0,-2-2 0,0 1 0,1 0 0,-1 0 0,0 0 0,2 1 0,-2-2 0,0 1 0,0 1 0,0-2 0,0 2 0,0-1 0,0 0 0,0-1 0,0 2 0,0-1 0,0 0 0,0 0 0,0 0 0,0 0 0,-2 0 0,2 1 0,0-1 0,-1 1 0,-1-1-85,2 1 0,-1-1-1,1 1 1,-2-2 0,2 1-1,-2 0 1,0 0 0,2 0-1,-1 0 1,-1 0 0,1 0-1,-1-1 1,1 1 0,1 0-1,-3 0 1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11:04:50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24575,'2'0'0,"0"0"0,0 0 0,0 1 0,0-1 0,1 0 0,-1 1 0,0-1 0,-1 1 0,1 0 0,1-1 0,-2 2 0,1-1 0,0-1 0,-1 2 0,3 1 0,-3-2 0,0-1 0,0 1 0,-1 1 0,0-2 0,2 1 0,-2 0 0,0 0 0,1 0 0,-1 1 0,2-2 0,-2 2 0,0-1 0,0-1 0,0 2 0,0-1 0,0 0 0,0 1 0,0-1 0,0 1 0,0-2 0,0 2 0,0-1 0,0-1 0,0 2 0,-2-1 0,2 0 0,0 1 0,-1 0 0,-1-1-85,2 0 0,-1 1-1,0-1 1,0 0 0,0 0-1,0 0 1,-1 0 0,1 0-1,1 0 1,-2 0 0,1 0-1,0-1 1,0 1 0,-1 0-1,-1 0 1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11:06:28.4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39 1 24575,'-2'0'0,"1"0"0,-2 0 0,1 1 0,1-1 0,-1 1 0,0-1 0,0 0 0,0 1 0,1 0 0,-2 0 0,2-1 0,-1 2 0,1-1 0,-1-1 0,-1 3 0,2-1 0,0-2 0,0 1 0,1 0 0,-1 0 0,1 0 0,-1-1 0,0 2 0,1-1 0,0 0 0,-1 0 0,1 0 0,0 0 0,0 0 0,-1 0 0,1 0 0,0 1 0,0-2 0,0 1 0,0 1 0,0-1 0,0 0 0,1 0 0,-1 0 0,0 0 0,1 0 0,-1 0 0,0 1 0,2 0 0,-1-1-85,-1 0 0,1 1-1,0-1 1,0 0 0,-1 0-1,2 0 1,-1 0 0,-1 0-1,2 0 1,-1-1 0,0 2-1,0-2 1,0 1 0,1-1-1,1 2 1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39 1 24575,'-2'0'0,"1"0"0,-2 0 0,1 1 0,1-1 0,-1 0 0,0 1 0,0-1 0,0 1 0,1 0 0,-2-1 0,2 1 0,-1 1 0,1-2 0,-1 1 0,-1 2 0,2-1 0,0-2 0,0 1 0,1 0 0,-1 0 0,1 0 0,-1-1 0,0 2 0,1-1 0,0 0 0,-1 0 0,1 0 0,0 0 0,0 0 0,-1 0 0,1 0 0,0 0 0,0 0 0,0 0 0,0 0 0,0 1 0,0-1 0,1-1 0,-1 2 0,0-1 0,1 0 0,-1 0 0,0 0 0,2 2 0,-1-2-85,-1 0 0,1 0-1,0 1 1,0-1 0,-1-1-1,2 2 1,-1-1 0,-1-1-1,2 2 1,-1-2 0,0 1-1,0-1 1,0 2 0,1-2-1,1 1 1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24575,'2'0'0,"1"0"0,-1 0 0,0 1 0,0-1 0,-1 1 0,1-1 0,1 1 0,-2-1 0,1 2 0,0-2 0,-1 1 0,2 0 0,-1 0 0,-1 0 0,2 2 0,-2-1 0,0-2 0,0 1 0,-1 0 0,1 0 0,-1 0 0,0 0 0,2 0 0,-2 0 0,0 0 0,1 0 0,-1 0 0,0 1 0,0-2 0,2 2 0,-2-1 0,0 0 0,0 0 0,0 0 0,0 1 0,0-1 0,0 0 0,-2 0 0,2 0 0,0 0 0,-1 1 0,1-2 0,0 2 0,-2 0 0,1 0-85,1-1 0,-1 0-1,0 0 1,0 1 0,1-1-1,-1 0 1,-1 0 0,1 0-1,1 0 1,-2 0 0,0 0-1,1-1 1,0 1 0,0 0-1,-2 0 1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39 1 24575,'-2'0'0,"1"0"0,-2 0 0,1 1 0,1-1 0,-1 0 0,0 1 0,0-1 0,0 1 0,1 0 0,-2-1 0,2 1 0,-1 1 0,1-2 0,-1 1 0,-1 2 0,2-1 0,0-2 0,0 1 0,1 0 0,-1 0 0,1 0 0,-1-1 0,0 2 0,1-1 0,0 0 0,-1 0 0,1 0 0,0 0 0,0 0 0,-1 0 0,1 0 0,0 0 0,0 0 0,0 0 0,0 0 0,0 1 0,0-1 0,1-1 0,-1 2 0,0-1 0,1 0 0,-1 0 0,0 0 0,2 2 0,-1-2-85,-1 0 0,1 0-1,0 1 1,0-1 0,-1-1-1,2 2 1,-1-1 0,-1-1-1,2 2 1,-1-2 0,0 1-1,0-1 1,0 2 0,1-2-1,1 1 1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38:42.4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24575,'2'0'0,"0"0"0,0 0 0,0 1 0,-1-1 0,2 0 0,-1 1 0,0-1 0,0 1 0,-1 0 0,1-1 0,-1 1 0,2 1 0,-2-2 0,1 1 0,2 2 0,-4-2 0,2 0 0,-2-1 0,0 1 0,1 0 0,-1 0 0,0-1 0,2 1 0,-2 1 0,0-2 0,1 2 0,-1-1 0,0-1 0,0 2 0,0-1 0,0 0 0,0 0 0,0 0 0,0 1 0,0-1 0,0-1 0,0 2 0,0-1 0,0-1 0,0 2 0,-1-1 0,1 1 0,0-1 0,-2 1 0,1-1-85,1-1 0,0 2-1,-2-1 1,2-1 0,-1 2-1,-1-1 1,1 0 0,0 0-1,0 0 1,0-1 0,0 2-1,-1-2 1,1 1 0,0-1-1,-2 2 1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24575,'2'0'0,"0"0"0,0 0 0,0 1 0,0-1 0,1 1 0,-2-1 0,1 0 0,1 1 0,-2 0 0,0 0 0,0-1 0,2 2 0,-1-1 0,-1 0 0,3 2 0,-2-2 0,-2 0 0,1-1 0,-1 1 0,2 1 0,-2-2 0,0 1 0,1 0 0,-1 0 0,0 0 0,2 1 0,-2-2 0,0 1 0,0 1 0,0-2 0,0 2 0,0-1 0,0 0 0,0-1 0,0 2 0,0-1 0,0 0 0,0 0 0,0 0 0,0 0 0,-2 0 0,2 1 0,0-1 0,-1 1 0,-1-1-85,2 1 0,-1-1-1,1 1 1,-2-2 0,2 1-1,-2 0 1,0 0 0,2 0-1,-1 0 1,-1 0 0,1 0-1,-1-1 1,1 1 0,1 0-1,-3 0 1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1:44.2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24575,'2'0'0,"1"0"0,-2 0 0,1 1 0,0-1 0,1 0 0,-1 1 0,-1-1 0,2 1 0,-2 0 0,1-1 0,0 2 0,0-1 0,0-1 0,-1 2 0,4 1 0,-5-2 0,1-1 0,-1 1 0,2 1 0,-2-2 0,0 1 0,1 0 0,-1 0 0,0 1 0,2-1 0,-2-1 0,0 2 0,0-1 0,0-1 0,1 2 0,-1-1 0,0 0 0,0 1 0,0-1 0,0 1 0,0-2 0,0 2 0,-1-1 0,1 0 0,0 0 0,0 0 0,0 0 0,-2 1 0,1 0 0,1-1-85,-2 1 0,2-1-1,-1 0 1,1 0 0,-2 0-1,1 0 1,0 1 0,-1-2-1,2 1 1,-2 0 0,1 0-1,0-1 1,-1 1 0,2 0-1,-4 0 1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46:07.1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24575,'2'0'0,"0"0"0,0 0 0,0 1 0,0-1 0,1 1 0,-2-1 0,1 0 0,1 1 0,-2 0 0,0 0 0,0-1 0,2 2 0,-1-1 0,-1 0 0,3 2 0,-2-2 0,-2 0 0,1-1 0,-1 1 0,2 1 0,-2-2 0,0 1 0,1 0 0,-1 0 0,0 0 0,2 1 0,-2-2 0,0 1 0,0 1 0,0-2 0,0 2 0,0-1 0,0 0 0,0-1 0,0 2 0,0-1 0,0 0 0,0 0 0,0 0 0,0 0 0,-2 0 0,2 1 0,0-1 0,-1 1 0,-1-1-85,2 1 0,-1-1-1,1 1 1,-2-2 0,2 1-1,-2 0 1,0 0 0,2 0-1,-1 0 1,-1 0 0,1 0-1,-1-1 1,1 1 0,1 0-1,-3 0 1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39 1 24575,'-2'0'0,"1"0"0,-2 0 0,1 1 0,1-1 0,-1 1 0,0-1 0,0 0 0,0 1 0,1 0 0,-2 0 0,2-1 0,-1 2 0,1-1 0,-1-1 0,-1 3 0,2-1 0,0-2 0,0 1 0,1 0 0,-1 0 0,1 0 0,-1-1 0,0 2 0,1-1 0,0 0 0,-1 0 0,1 0 0,0 0 0,0 0 0,-1 0 0,1 0 0,0 1 0,0-2 0,0 1 0,0 1 0,0-1 0,0 0 0,1 0 0,-1 0 0,0 0 0,1 0 0,-1 0 0,0 1 0,2 0 0,-1-1-85,-1 0 0,1 1-1,0-1 1,0 0 0,-1 0-1,2 0 1,-1 0 0,-1 0-1,2 0 1,-1-1 0,0 2-1,0-2 1,0 1 0,1-1-1,1 2 1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5:45.0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24575,'2'0'0,"0"0"0,0 0 0,0 1 0,0-1 0,0 1 0,0-1 0,0 0 0,0 1 0,0 0 0,0 0 0,-1 0 0,2 0 0,-2 0 0,1 0 0,1 2 0,-2-2 0,0 0 0,0-1 0,-1 2 0,0-1 0,1-1 0,0 1 0,-1 0 0,1 0 0,-1 1 0,1-1 0,-1 0 0,0 0 0,0 0 0,1 0 0,-1 1 0,0-2 0,0 2 0,0-1 0,0 0 0,0 0 0,0 0 0,-1 0 0,1 0 0,0 0 0,-1 1 0,1-1 0,0 0 0,-2 1 0,1 0-85,1-1 0,-1 0-1,0 1 1,0-2 0,0 2-1,0-1 1,0-1 0,0 2-1,0-1 1,0-1 0,-1 1-1,1 0 1,0 0 0,-1-1-1,-1 1 1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39 1 24575,'-2'0'0,"1"0"0,-2 0 0,1 1 0,1-1 0,-1 0 0,0 1 0,0-1 0,0 1 0,1 0 0,-2-1 0,2 1 0,-1 1 0,1-2 0,-1 1 0,-1 2 0,2-1 0,0-2 0,0 1 0,1 0 0,-1 0 0,1 0 0,-1-1 0,0 2 0,1-1 0,0 0 0,-1 0 0,1 0 0,0 0 0,0 0 0,-1 0 0,1 0 0,0 0 0,0 0 0,0 0 0,0 0 0,0 1 0,0-1 0,1-1 0,-1 2 0,0-1 0,1 0 0,-1 0 0,0 0 0,2 2 0,-1-2-85,-1 0 0,1 0-1,0 1 1,0-1 0,-1-1-1,2 2 1,-1-1 0,-1-1-1,2 2 1,-1-2 0,0 1-1,0-1 1,0 2 0,1-2-1,1 1 1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24575,'2'0'0,"0"0"0,0 0 0,0 1 0,0-1 0,1 1 0,-2-1 0,1 0 0,1 1 0,-2 0 0,0 0 0,0-1 0,2 2 0,-1-1 0,-1 0 0,3 2 0,-2-2 0,-2 0 0,1-1 0,-1 1 0,2 1 0,-2-2 0,0 1 0,1 0 0,-1 0 0,0 0 0,2 1 0,-2-2 0,0 1 0,0 1 0,0-2 0,0 2 0,0-1 0,0 0 0,0-1 0,0 2 0,0-1 0,0 0 0,0 0 0,0 0 0,0 0 0,-2 0 0,2 1 0,0-1 0,-1 1 0,-1-1-85,2 1 0,-1-1-1,1 1 1,-2-2 0,2 1-1,-2 0 1,0 0 0,2 0-1,-1 0 1,-1 0 0,1 0-1,-1-1 1,1 1 0,1 0-1,-3 0 1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24575,'2'0'0,"1"0"0,-1 0 0,0 1 0,0-1 0,0 1 0,-1-1 0,2 1 0,-1-1 0,-1 2 0,2-2 0,-2 1 0,1 0 0,0 0 0,-1 0 0,3 2 0,-3-1 0,0-2 0,-1 1 0,1 0 0,0 0 0,0 0 0,-1 0 0,0 0 0,1 0 0,-1 0 0,1 0 0,-1 0 0,1 1 0,-1-2 0,0 2 0,0-1 0,0 0 0,0 0 0,0 0 0,0 1 0,0-1 0,0 0 0,0 0 0,0 0 0,-1 0 0,0 1 0,1-2 0,0 2 0,-1 0 0,-1 0-85,1-1 0,1 0-1,-1 0 1,0 1 0,0-1-1,0 0 1,0 0 0,0 0-1,0 0 1,0 0 0,-1 0-1,1-1 1,0 1 0,0 0-1,-3 0 1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38:42.4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24575,'2'0'0,"0"0"0,0 0 0,0 1 0,-1-1 0,2 0 0,-1 1 0,0-1 0,0 1 0,-1 0 0,1-1 0,-1 1 0,2 1 0,-2-2 0,1 1 0,2 2 0,-4-2 0,2 0 0,-2-1 0,0 2 0,1-1 0,-1-1 0,0 1 0,2 0 0,-2 0 0,0 0 0,1 1 0,-1-2 0,0 1 0,0 1 0,0-2 0,0 2 0,0-1 0,0 0 0,0-1 0,0 2 0,0-2 0,0 1 0,0 1 0,0-2 0,0 1 0,-1 1 0,1-1 0,0 0 0,-2 1 0,1 0-85,1-1 0,0 0-1,-2 0 1,2 0 0,-1 0-1,-1 0 1,1 0 0,0 0-1,0 0 1,0-1 0,0 2-1,-1-2 1,1 1 0,0-1-1,-2 2 1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24575,'2'0'0,"0"0"0,0 0 0,0 1 0,0-1 0,1 1 0,-2-1 0,1 0 0,1 1 0,-2 0 0,0 0 0,0-1 0,2 2 0,-1-1 0,-1 0 0,3 2 0,-2-2 0,-2 0 0,1-1 0,-1 1 0,2 1 0,-2-2 0,0 1 0,1 0 0,-1 0 0,0 0 0,2 1 0,-2-2 0,0 1 0,0 1 0,0-2 0,0 2 0,0-1 0,0 0 0,0-1 0,0 2 0,0-1 0,0 0 0,0 0 0,0 0 0,0 0 0,-2 0 0,2 1 0,0-1 0,-1 1 0,-1-1-85,2 1 0,-1-1-1,1 1 1,-2-2 0,2 1-1,-2 0 1,0 0 0,2 0-1,-1 0 1,-1 0 0,1 0-1,-1-1 1,1 1 0,1 0-1,-3 0 1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24575,'2'0'0,"1"0"0,-1 0 0,0 1 0,0-1 0,-1 1 0,1-1 0,1 1 0,-2-1 0,1 2 0,0-2 0,-1 1 0,2 0 0,-1 0 0,-1 0 0,2 2 0,-2-1 0,0-2 0,0 1 0,-1 0 0,1 0 0,-1 0 0,0 0 0,2 0 0,-2 0 0,0 0 0,1 0 0,-1 0 0,0 1 0,0-2 0,2 2 0,-2-1 0,0 0 0,0 0 0,0 0 0,0 1 0,0-1 0,0 0 0,-2 0 0,2 0 0,0 0 0,-1 1 0,1-2 0,0 2 0,-2 0 0,1 0-85,1-1 0,-1 0-1,0 0 1,0 1 0,1-1-1,-1 0 1,-1 0 0,1 0-1,1 0 1,-2 0 0,0 0-1,1-1 1,0 1 0,0 0-1,-2 0 1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24575,'2'0'0,"0"0"0,0 0 0,0 1 0,0-1 0,1 1 0,-2-1 0,1 0 0,1 1 0,-2 0 0,0 0 0,0-1 0,2 2 0,-1-1 0,-1 0 0,3 2 0,-2-2 0,-2 0 0,1-1 0,-1 1 0,2 1 0,-2-2 0,0 1 0,1 0 0,-1 0 0,0 0 0,2 1 0,-2-2 0,0 1 0,0 1 0,0-2 0,0 2 0,0-1 0,0 0 0,0-1 0,0 2 0,0-1 0,0 0 0,0 0 0,0 0 0,0 0 0,-2 0 0,2 1 0,0-1 0,-1 1 0,-1-1-85,2 1 0,-1-1-1,1 1 1,-2-2 0,2 1-1,-2 0 1,0 0 0,2 0-1,-1 0 1,-1 0 0,1 0-1,-1-1 1,1 1 0,1 0-1,-3 0 1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11:04:50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24575,'2'0'0,"0"0"0,0 0 0,0 1 0,0-1 0,1 0 0,-1 1 0,0-1 0,-1 1 0,1 0 0,1-1 0,-2 2 0,1-1 0,0-1 0,-1 2 0,3 1 0,-3-2 0,0-1 0,0 1 0,-1 1 0,0-2 0,2 1 0,-2 0 0,0 0 0,1 0 0,-1 1 0,2-2 0,-2 2 0,0-1 0,0-1 0,0 2 0,0-1 0,0 0 0,0 1 0,0-1 0,0 1 0,0-2 0,0 2 0,0-1 0,0-1 0,0 2 0,-2-1 0,2 0 0,0 1 0,-1 0 0,-1-1-85,2 0 0,-1 1-1,0-1 1,0 0 0,0 0-1,0 0 1,-1 0 0,1 0-1,1 0 1,-2 0 0,1 0-1,0-1 1,0 1 0,-1 0-1,-1 0 1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11:06:28.4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39 1 24575,'-2'0'0,"1"0"0,-2 0 0,1 1 0,1-1 0,-1 1 0,0-1 0,0 0 0,0 1 0,1 0 0,-2 0 0,2-1 0,-1 2 0,1-1 0,-1-1 0,-1 3 0,2-1 0,0-2 0,0 1 0,1 0 0,-1 0 0,1 0 0,-1-1 0,0 2 0,1-1 0,0 0 0,-1 0 0,1 0 0,0 0 0,0 0 0,-1 0 0,1 0 0,0 1 0,0-2 0,0 1 0,0 1 0,0-1 0,0 0 0,1 0 0,-1 0 0,0 0 0,1 0 0,-1 0 0,0 1 0,2 0 0,-1-1-85,-1 0 0,1 1-1,0-1 1,0 0 0,-1 0-1,2 0 1,-1 0 0,-1 0-1,2 0 1,-1-1 0,0 2-1,0-2 1,0 1 0,1-1-1,1 2 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24575,'2'0'0,"1"0"0,-1 0 0,0 1 0,0-1 0,0 1 0,-1-1 0,2 1 0,-1-1 0,-1 2 0,2-2 0,-2 1 0,1 0 0,0 0 0,-1 0 0,3 2 0,-3-1 0,0-2 0,-1 1 0,1 0 0,0 0 0,0 0 0,-1 0 0,0 0 0,1 0 0,-1 0 0,1 0 0,-1 0 0,1 1 0,-1-2 0,0 2 0,0-1 0,0 0 0,0 0 0,0 0 0,0 1 0,0-1 0,0 0 0,0 0 0,0 0 0,-1 0 0,0 1 0,1-2 0,0 2 0,-1 0 0,-1 0-85,1-1 0,1 0-1,-1 0 1,0 1 0,0-1-1,0 0 1,0 0 0,0 0-1,0 0 1,0 0 0,-1 0-1,1-1 1,0 1 0,0 0-1,-3 0 1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38:42.4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24575,'2'0'0,"0"0"0,0 0 0,0 1 0,-1-1 0,2 0 0,-1 1 0,0-1 0,0 1 0,-1 0 0,1-1 0,-1 1 0,2 1 0,-2-2 0,1 1 0,2 2 0,-4-2 0,2 0 0,-2-1 0,0 2 0,1-1 0,-1-1 0,0 1 0,2 0 0,-2 0 0,0 0 0,1 1 0,-1-2 0,0 1 0,0 1 0,0-2 0,0 2 0,0-1 0,0 0 0,0-1 0,0 2 0,0-2 0,0 1 0,0 1 0,0-2 0,0 1 0,-1 1 0,1-1 0,0 0 0,-2 1 0,1 0-85,1-1 0,0 0-1,-2 0 1,2 0 0,-1 0-1,-1 0 1,1 0 0,0 0-1,0 0 1,0-1 0,0 2-1,-1-2 1,1 1 0,0-1-1,-2 2 1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1:44.2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24575,'2'0'0,"1"0"0,-2 0 0,1 1 0,0-1 0,1 0 0,-1 1 0,-1-1 0,2 1 0,-2 0 0,1-1 0,0 2 0,0-1 0,0-1 0,-1 2 0,4 1 0,-5-2 0,1-1 0,-1 1 0,2 1 0,-2-2 0,0 1 0,1 0 0,-1 0 0,0 1 0,2-1 0,-2-1 0,0 2 0,0-1 0,0-1 0,1 2 0,-1-1 0,0 0 0,0 1 0,0-1 0,0 1 0,0-2 0,0 2 0,-1-1 0,1 0 0,0 0 0,0 0 0,0 0 0,-2 1 0,1 0 0,1-1-85,-2 1 0,2-1-1,-1 0 1,1 0 0,-2 0-1,1 0 1,0 1 0,-1-2-1,2 1 1,-2 0 0,1 0-1,0-1 1,-1 1 0,2 0-1,-4 0 1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46:07.1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24575,'2'0'0,"0"0"0,0 0 0,0 1 0,0-1 0,1 1 0,-2-1 0,1 0 0,1 1 0,-2 0 0,0 0 0,0-1 0,2 2 0,-1-1 0,-1 0 0,3 2 0,-2-2 0,-2 0 0,1-1 0,-1 1 0,2 1 0,-2-2 0,0 1 0,1 0 0,-1 0 0,0 0 0,2 1 0,-2-2 0,0 1 0,0 1 0,0-2 0,0 2 0,0-1 0,0 0 0,0-1 0,0 2 0,0-1 0,0 0 0,0 0 0,0 0 0,0 0 0,-2 0 0,2 1 0,0-1 0,-1 1 0,-1-1-85,2 1 0,-1-1-1,1 1 1,-2-2 0,2 1-1,-2 0 1,0 0 0,2 0-1,-1 0 1,-1 0 0,1 0-1,-1-1 1,1 1 0,1 0-1,-3 0 1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39 1 24575,'-2'0'0,"1"0"0,-2 0 0,1 1 0,1-1 0,-1 1 0,0-1 0,0 0 0,0 1 0,1 0 0,-2 0 0,2-1 0,-1 2 0,1-1 0,-1-1 0,-1 3 0,2-1 0,0-2 0,0 1 0,1 0 0,-1 0 0,1 0 0,-1-1 0,0 2 0,1-1 0,0 0 0,-1 0 0,1 0 0,0 0 0,0 0 0,-1 0 0,1 0 0,0 1 0,0-2 0,0 1 0,0 1 0,0-1 0,0 0 0,1 0 0,-1 0 0,0 0 0,1 0 0,-1 0 0,0 1 0,2 0 0,-1-1-85,-1 0 0,1 1-1,0-1 1,0 0 0,-1 0-1,2 0 1,-1 0 0,-1 0-1,2 0 1,-1-1 0,0 2-1,0-2 1,0 1 0,1-1-1,1 2 1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5:45.0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24575,'2'0'0,"0"0"0,0 0 0,0 1 0,0-1 0,0 1 0,0-1 0,0 0 0,0 1 0,0 0 0,0 0 0,-1 0 0,2 0 0,-2 0 0,1 0 0,1 2 0,-2-2 0,0 0 0,0-1 0,-1 2 0,0-1 0,1-1 0,0 1 0,-1 0 0,1 0 0,-1 1 0,1-1 0,-1 0 0,0 0 0,0 0 0,1 0 0,-1 1 0,0-2 0,0 2 0,0-1 0,0 0 0,0 0 0,0 0 0,-1 0 0,1 0 0,0 0 0,-1 1 0,1-1 0,0 0 0,-2 1 0,1 0-85,1-1 0,-1 0-1,0 1 1,0-2 0,0 2-1,0-1 1,0-1 0,0 2-1,0-1 1,0-1 0,-1 1-1,1 0 1,0 0 0,-1-1-1,-1 1 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19413" cy="49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l" eaLnBrk="1" hangingPunct="1">
              <a:defRPr sz="1200"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072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14763" y="0"/>
            <a:ext cx="2919413" cy="49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r" eaLnBrk="1" hangingPunct="1">
              <a:defRPr sz="1200">
                <a:latin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052" name="Rectangle 4"/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900113" y="739775"/>
            <a:ext cx="4935537" cy="370205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miter/>
            <a:headEnd type="none" w="med" len="med"/>
            <a:tailEnd type="none" w="med" len="med"/>
          </a:ln>
        </p:spPr>
      </p:sp>
      <p:sp>
        <p:nvSpPr>
          <p:cNvPr id="3072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3100" y="4687888"/>
            <a:ext cx="5389563" cy="444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Click to edit Master text styles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Second level</a:t>
            </a: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Third level</a:t>
            </a: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Fourth level</a:t>
            </a:r>
          </a:p>
          <a:p>
            <a:pPr marL="1828800" marR="0" lvl="4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Fifth level</a:t>
            </a:r>
          </a:p>
        </p:txBody>
      </p:sp>
      <p:sp>
        <p:nvSpPr>
          <p:cNvPr id="3072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374188"/>
            <a:ext cx="2919413" cy="49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/>
          <a:lstStyle>
            <a:lvl1pPr algn="l" eaLnBrk="1" hangingPunct="1">
              <a:defRPr sz="1200"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072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14763" y="9374188"/>
            <a:ext cx="2919413" cy="49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/>
          <a:lstStyle>
            <a:lvl1pPr algn="r" eaLnBrk="1" hangingPunct="1">
              <a:defRPr sz="1200" smtClean="0">
                <a:latin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1EA0D755-722C-4773-BE0F-C91F9B8DAA43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219" name="Rectangle 3"/>
          <p:cNvSpPr>
            <a:spLocks noGrp="1"/>
          </p:cNvSpPr>
          <p:nvPr>
            <p:ph type="body" idx="1"/>
          </p:nvPr>
        </p:nvSpPr>
        <p:spPr>
          <a:ln/>
        </p:spPr>
        <p:txBody>
          <a:bodyPr wrap="square" lIns="91440" tIns="45720" rIns="91440" bIns="45720" anchor="t" anchorCtr="0"/>
          <a:lstStyle/>
          <a:p>
            <a:pPr lvl="0"/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88A07D4-5845-4225-831C-2B65DFEF5EE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861458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g35f391192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" name="Google Shape;49;g35f391192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trái</a:t>
            </a:r>
            <a:r>
              <a:rPr lang="en-US" baseline="0" dirty="0"/>
              <a:t> </a:t>
            </a:r>
            <a:r>
              <a:rPr lang="en-US" baseline="0" dirty="0" err="1"/>
              <a:t>bóng</a:t>
            </a:r>
            <a:endParaRPr lang="en-US" baseline="0" dirty="0"/>
          </a:p>
          <a:p>
            <a:r>
              <a:rPr lang="en-US" baseline="0" dirty="0" err="1"/>
              <a:t>Sau</a:t>
            </a:r>
            <a:r>
              <a:rPr lang="en-US" baseline="0" dirty="0"/>
              <a:t> </a:t>
            </a:r>
            <a:r>
              <a:rPr lang="en-US" baseline="0" dirty="0" err="1"/>
              <a:t>khi</a:t>
            </a:r>
            <a:r>
              <a:rPr lang="en-US" baseline="0" dirty="0"/>
              <a:t> </a:t>
            </a:r>
            <a:r>
              <a:rPr lang="en-US" baseline="0" dirty="0" err="1"/>
              <a:t>trả</a:t>
            </a:r>
            <a:r>
              <a:rPr lang="en-US" baseline="0" dirty="0"/>
              <a:t> </a:t>
            </a:r>
            <a:r>
              <a:rPr lang="en-US" baseline="0" dirty="0" err="1"/>
              <a:t>lời</a:t>
            </a:r>
            <a:r>
              <a:rPr lang="en-US" baseline="0" dirty="0"/>
              <a:t> </a:t>
            </a:r>
            <a:r>
              <a:rPr lang="en-US" baseline="0" dirty="0" err="1"/>
              <a:t>hết</a:t>
            </a:r>
            <a:r>
              <a:rPr lang="en-US" baseline="0" dirty="0"/>
              <a:t>, </a:t>
            </a:r>
            <a:r>
              <a:rPr lang="en-US" baseline="0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mũi</a:t>
            </a:r>
            <a:r>
              <a:rPr lang="en-US" baseline="0" dirty="0"/>
              <a:t> </a:t>
            </a:r>
            <a:r>
              <a:rPr lang="en-US" baseline="0" dirty="0" err="1"/>
              <a:t>tên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EA9230-B75F-4475-AB16-CEEB9EBFF03E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68149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</a:t>
            </a:r>
          </a:p>
          <a:p>
            <a:r>
              <a:rPr lang="en-US" dirty="0" err="1"/>
              <a:t>Sau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baseline="0" dirty="0"/>
              <a:t> </a:t>
            </a:r>
            <a:r>
              <a:rPr lang="en-US" baseline="0" dirty="0" err="1"/>
              <a:t>đáp</a:t>
            </a:r>
            <a:r>
              <a:rPr lang="en-US" baseline="0" dirty="0"/>
              <a:t> </a:t>
            </a:r>
            <a:r>
              <a:rPr lang="en-US" baseline="0" dirty="0" err="1"/>
              <a:t>án</a:t>
            </a:r>
            <a:r>
              <a:rPr lang="en-US" baseline="0" dirty="0"/>
              <a:t>, </a:t>
            </a:r>
            <a:r>
              <a:rPr lang="en-US" baseline="0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mũi</a:t>
            </a:r>
            <a:r>
              <a:rPr lang="en-US" baseline="0" dirty="0"/>
              <a:t> </a:t>
            </a:r>
            <a:r>
              <a:rPr lang="en-US" baseline="0" dirty="0" err="1"/>
              <a:t>tên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88A07D4-5845-4225-831C-2B65DFEF5EE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928324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mũi</a:t>
            </a:r>
            <a:r>
              <a:rPr lang="en-US" baseline="0" dirty="0"/>
              <a:t> </a:t>
            </a:r>
            <a:r>
              <a:rPr lang="en-US" baseline="0" dirty="0" err="1"/>
              <a:t>tên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quay </a:t>
            </a:r>
            <a:r>
              <a:rPr lang="en-US" baseline="0" dirty="0" err="1"/>
              <a:t>lại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EA9230-B75F-4475-AB16-CEEB9EBFF03E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436976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mũi</a:t>
            </a:r>
            <a:r>
              <a:rPr lang="en-US" baseline="0" dirty="0"/>
              <a:t> </a:t>
            </a:r>
            <a:r>
              <a:rPr lang="en-US" baseline="0" dirty="0" err="1"/>
              <a:t>tên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quay </a:t>
            </a:r>
            <a:r>
              <a:rPr lang="en-US" baseline="0" dirty="0" err="1"/>
              <a:t>lại</a:t>
            </a:r>
            <a:endParaRPr lang="en-US"/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EA9230-B75F-4475-AB16-CEEB9EBFF03E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232308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Sau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baseline="0" dirty="0"/>
              <a:t> </a:t>
            </a:r>
            <a:r>
              <a:rPr lang="en-US" baseline="0" dirty="0" err="1"/>
              <a:t>đáp</a:t>
            </a:r>
            <a:r>
              <a:rPr lang="en-US" baseline="0" dirty="0"/>
              <a:t> </a:t>
            </a:r>
            <a:r>
              <a:rPr lang="en-US" baseline="0" dirty="0" err="1"/>
              <a:t>án</a:t>
            </a:r>
            <a:r>
              <a:rPr lang="en-US" baseline="0" dirty="0"/>
              <a:t>, </a:t>
            </a:r>
            <a:r>
              <a:rPr lang="en-US" baseline="0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mũi</a:t>
            </a:r>
            <a:r>
              <a:rPr lang="en-US" baseline="0" dirty="0"/>
              <a:t> </a:t>
            </a:r>
            <a:r>
              <a:rPr lang="en-US" baseline="0" dirty="0" err="1"/>
              <a:t>tên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88A07D4-5845-4225-831C-2B65DFEF5EE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434428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mũi</a:t>
            </a:r>
            <a:r>
              <a:rPr lang="en-US" baseline="0" dirty="0"/>
              <a:t> </a:t>
            </a:r>
            <a:r>
              <a:rPr lang="en-US" baseline="0" dirty="0" err="1"/>
              <a:t>tên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quay </a:t>
            </a:r>
            <a:r>
              <a:rPr lang="en-US" baseline="0" dirty="0" err="1"/>
              <a:t>lại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EA9230-B75F-4475-AB16-CEEB9EBFF03E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526013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Sau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baseline="0" dirty="0"/>
              <a:t> </a:t>
            </a:r>
            <a:r>
              <a:rPr lang="en-US" baseline="0" dirty="0" err="1"/>
              <a:t>đáp</a:t>
            </a:r>
            <a:r>
              <a:rPr lang="en-US" baseline="0" dirty="0"/>
              <a:t> </a:t>
            </a:r>
            <a:r>
              <a:rPr lang="en-US" baseline="0" dirty="0" err="1"/>
              <a:t>án</a:t>
            </a:r>
            <a:r>
              <a:rPr lang="en-US" baseline="0" dirty="0"/>
              <a:t>, </a:t>
            </a:r>
            <a:r>
              <a:rPr lang="en-US" baseline="0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mũi</a:t>
            </a:r>
            <a:r>
              <a:rPr lang="en-US" baseline="0" dirty="0"/>
              <a:t> </a:t>
            </a:r>
            <a:r>
              <a:rPr lang="en-US" baseline="0" dirty="0" err="1"/>
              <a:t>tên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88A07D4-5845-4225-831C-2B65DFEF5EE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72394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gif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4951DD3F-04EC-4345-B978-805BD9F477E8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.VnTime" panose="020B7200000000000000" pitchFamily="34" charset="0"/>
                <a:ea typeface="+mn-ea"/>
                <a:cs typeface="+mn-cs"/>
              </a:r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.VnTime" panose="020B7200000000000000" pitchFamily="34" charset="0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4951DD3F-04EC-4345-B978-805BD9F477E8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.VnTime" panose="020B7200000000000000" pitchFamily="34" charset="0"/>
                <a:ea typeface="+mn-ea"/>
                <a:cs typeface="+mn-cs"/>
              </a:r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.VnTime" panose="020B7200000000000000" pitchFamily="34" charset="0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4951DD3F-04EC-4345-B978-805BD9F477E8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.VnTime" panose="020B7200000000000000" pitchFamily="34" charset="0"/>
                <a:ea typeface="+mn-ea"/>
                <a:cs typeface="+mn-cs"/>
              </a:r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.VnTime" panose="020B7200000000000000" pitchFamily="34" charset="0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4951DD3F-04EC-4345-B978-805BD9F477E8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.VnTime" panose="020B7200000000000000" pitchFamily="34" charset="0"/>
                <a:ea typeface="+mn-ea"/>
                <a:cs typeface="+mn-cs"/>
              </a:r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.VnTime" panose="020B7200000000000000" pitchFamily="34" charset="0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5"/>
          <p:cNvSpPr txBox="1">
            <a:spLocks noGrp="1"/>
          </p:cNvSpPr>
          <p:nvPr>
            <p:ph type="title"/>
          </p:nvPr>
        </p:nvSpPr>
        <p:spPr>
          <a:xfrm>
            <a:off x="508225" y="509967"/>
            <a:ext cx="5136900" cy="73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body" idx="1"/>
          </p:nvPr>
        </p:nvSpPr>
        <p:spPr>
          <a:xfrm>
            <a:off x="764950" y="1624333"/>
            <a:ext cx="5425500" cy="422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✘"/>
              <a:defRPr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✗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26" name="Google Shape;26;p5"/>
          <p:cNvSpPr txBox="1">
            <a:spLocks noGrp="1"/>
          </p:cNvSpPr>
          <p:nvPr>
            <p:ph type="sldNum" idx="12"/>
          </p:nvPr>
        </p:nvSpPr>
        <p:spPr>
          <a:xfrm>
            <a:off x="8480584" y="6333135"/>
            <a:ext cx="5487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56104559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auhoi">
    <p:bg>
      <p:bgPr>
        <a:blipFill dpi="0" rotWithShape="1">
          <a:blip r:embed="rId2">
            <a:alphaModFix amt="96000"/>
            <a:lum/>
          </a:blip>
          <a:srcRect/>
          <a:stretch>
            <a:fillRect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712544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4951DD3F-04EC-4345-B978-805BD9F477E8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.VnTime" panose="020B7200000000000000" pitchFamily="34" charset="0"/>
                <a:ea typeface="+mn-ea"/>
                <a:cs typeface="+mn-cs"/>
              </a:r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.VnTime" panose="020B7200000000000000" pitchFamily="34" charset="0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4951DD3F-04EC-4345-B978-805BD9F477E8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.VnTime" panose="020B7200000000000000" pitchFamily="34" charset="0"/>
                <a:ea typeface="+mn-ea"/>
                <a:cs typeface="+mn-cs"/>
              </a:r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.VnTime" panose="020B7200000000000000" pitchFamily="34" charset="0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4951DD3F-04EC-4345-B978-805BD9F477E8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.VnTime" panose="020B7200000000000000" pitchFamily="34" charset="0"/>
                <a:ea typeface="+mn-ea"/>
                <a:cs typeface="+mn-cs"/>
              </a:r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.VnTime" panose="020B7200000000000000" pitchFamily="34" charset="0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4951DD3F-04EC-4345-B978-805BD9F477E8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.VnTime" panose="020B7200000000000000" pitchFamily="34" charset="0"/>
                <a:ea typeface="+mn-ea"/>
                <a:cs typeface="+mn-cs"/>
              </a:r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.VnTime" panose="020B7200000000000000" pitchFamily="34" charset="0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4951DD3F-04EC-4345-B978-805BD9F477E8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.VnTime" panose="020B7200000000000000" pitchFamily="34" charset="0"/>
                <a:ea typeface="+mn-ea"/>
                <a:cs typeface="+mn-cs"/>
              </a:r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.VnTime" panose="020B7200000000000000" pitchFamily="34" charset="0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4951DD3F-04EC-4345-B978-805BD9F477E8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.VnTime" panose="020B7200000000000000" pitchFamily="34" charset="0"/>
                <a:ea typeface="+mn-ea"/>
                <a:cs typeface="+mn-cs"/>
              </a:r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.VnTime" panose="020B7200000000000000" pitchFamily="34" charset="0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4951DD3F-04EC-4345-B978-805BD9F477E8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.VnTime" panose="020B7200000000000000" pitchFamily="34" charset="0"/>
                <a:ea typeface="+mn-ea"/>
                <a:cs typeface="+mn-cs"/>
              </a:r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.VnTime" panose="020B7200000000000000" pitchFamily="34" charset="0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vert="horz" wrap="square" lIns="91440" tIns="45720" rIns="91440" bIns="4572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32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4951DD3F-04EC-4345-B978-805BD9F477E8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.VnTime" panose="020B7200000000000000" pitchFamily="34" charset="0"/>
                <a:ea typeface="+mn-ea"/>
                <a:cs typeface="+mn-cs"/>
              </a:r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.VnTime" panose="020B7200000000000000" pitchFamily="34" charset="0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0">
          <a:blip r:embed="rId16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lstStyle/>
          <a:p>
            <a:pPr lvl="0"/>
            <a:r>
              <a:rPr dirty="0"/>
              <a:t>Click to edit Master title style</a:t>
            </a:r>
          </a:p>
        </p:txBody>
      </p:sp>
      <p:sp>
        <p:nvSpPr>
          <p:cNvPr id="1027" name="Rectangle 3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</a:ln>
        </p:spPr>
        <p:txBody>
          <a:bodyPr/>
          <a:lstStyle/>
          <a:p>
            <a:pPr lvl="0"/>
            <a:r>
              <a:rPr dirty="0"/>
              <a:t>Click to edit Master text styles</a:t>
            </a:r>
          </a:p>
          <a:p>
            <a:pPr lvl="1"/>
            <a:r>
              <a:rPr dirty="0"/>
              <a:t>Second level</a:t>
            </a:r>
          </a:p>
          <a:p>
            <a:pPr lvl="2"/>
            <a:r>
              <a:rPr dirty="0"/>
              <a:t>Third level</a:t>
            </a:r>
          </a:p>
          <a:p>
            <a:pPr lvl="3"/>
            <a:r>
              <a:rPr dirty="0"/>
              <a:t>Fourth level</a:t>
            </a:r>
          </a:p>
          <a:p>
            <a:pPr lvl="4"/>
            <a:r>
              <a:rPr dirty="0"/>
              <a:t>Fifth level</a:t>
            </a:r>
          </a:p>
        </p:txBody>
      </p:sp>
      <p:sp>
        <p:nvSpPr>
          <p:cNvPr id="6451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l" eaLnBrk="1" hangingPunct="1">
              <a:defRPr sz="1400">
                <a:latin typeface="+mn-lt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451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ctr" eaLnBrk="1" hangingPunct="1">
              <a:defRPr sz="1400">
                <a:latin typeface="+mn-lt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451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r" eaLnBrk="1" hangingPunct="1">
              <a:defRPr sz="1400" smtClean="0">
                <a:latin typeface=".VnTime" panose="020B7200000000000000" pitchFamily="34" charset="0"/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4951DD3F-04EC-4345-B978-805BD9F477E8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.VnTime" panose="020B7200000000000000" pitchFamily="34" charset="0"/>
                <a:ea typeface="+mn-ea"/>
                <a:cs typeface="+mn-cs"/>
              </a:r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.VnTime" panose="020B7200000000000000" pitchFamily="34" charset="0"/>
              <a:ea typeface="+mn-ea"/>
              <a:cs typeface="+mn-c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.VnTime" panose="020B7200000000000000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.VnTime" panose="020B7200000000000000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.VnTime" panose="020B7200000000000000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.VnTime" panose="020B7200000000000000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.VnTime" panose="020B7200000000000000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.VnTime" panose="020B7200000000000000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.VnTime" panose="020B7200000000000000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.VnTime" panose="020B7200000000000000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" Target="slide14.xml"/><Relationship Id="rId2" Type="http://schemas.openxmlformats.org/officeDocument/2006/relationships/slide" Target="slide13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" Target="slide12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slideLayout" Target="../slideLayouts/slideLayout14.xml"/><Relationship Id="rId7" Type="http://schemas.microsoft.com/office/2007/relationships/hdphoto" Target="../media/hdphoto1.wdp"/><Relationship Id="rId12" Type="http://schemas.openxmlformats.org/officeDocument/2006/relationships/image" Target="../media/image25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22.png"/><Relationship Id="rId11" Type="http://schemas.microsoft.com/office/2007/relationships/hdphoto" Target="../media/hdphoto3.wdp"/><Relationship Id="rId5" Type="http://schemas.openxmlformats.org/officeDocument/2006/relationships/image" Target="NULL"/><Relationship Id="rId10" Type="http://schemas.openxmlformats.org/officeDocument/2006/relationships/image" Target="../media/image24.png"/><Relationship Id="rId4" Type="http://schemas.openxmlformats.org/officeDocument/2006/relationships/customXml" Target="../ink/ink1.xml"/><Relationship Id="rId9" Type="http://schemas.microsoft.com/office/2007/relationships/hdphoto" Target="../media/hdphoto2.wdp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slide" Target="slide17.xml"/><Relationship Id="rId7" Type="http://schemas.openxmlformats.org/officeDocument/2006/relationships/slide" Target="slide23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7.png"/><Relationship Id="rId5" Type="http://schemas.openxmlformats.org/officeDocument/2006/relationships/slide" Target="slide20.xml"/><Relationship Id="rId10" Type="http://schemas.openxmlformats.org/officeDocument/2006/relationships/image" Target="../media/image29.png"/><Relationship Id="rId4" Type="http://schemas.openxmlformats.org/officeDocument/2006/relationships/image" Target="../media/image26.png"/><Relationship Id="rId9" Type="http://schemas.openxmlformats.org/officeDocument/2006/relationships/slide" Target="slide26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slide" Target="slide18.xml"/><Relationship Id="rId3" Type="http://schemas.microsoft.com/office/2007/relationships/media" Target="../media/media5.wav"/><Relationship Id="rId7" Type="http://schemas.openxmlformats.org/officeDocument/2006/relationships/audio" Target="../media/audio1.wav"/><Relationship Id="rId2" Type="http://schemas.openxmlformats.org/officeDocument/2006/relationships/audio" Target="../media/media4.wav"/><Relationship Id="rId1" Type="http://schemas.microsoft.com/office/2007/relationships/media" Target="../media/media4.wav"/><Relationship Id="rId6" Type="http://schemas.openxmlformats.org/officeDocument/2006/relationships/notesSlide" Target="../notesSlides/notesSlide4.xml"/><Relationship Id="rId11" Type="http://schemas.openxmlformats.org/officeDocument/2006/relationships/slide" Target="slide16.xml"/><Relationship Id="rId5" Type="http://schemas.openxmlformats.org/officeDocument/2006/relationships/slideLayout" Target="../slideLayouts/slideLayout14.xml"/><Relationship Id="rId10" Type="http://schemas.openxmlformats.org/officeDocument/2006/relationships/image" Target="../media/image25.png"/><Relationship Id="rId4" Type="http://schemas.openxmlformats.org/officeDocument/2006/relationships/audio" Target="../media/media5.wav"/><Relationship Id="rId9" Type="http://schemas.openxmlformats.org/officeDocument/2006/relationships/slide" Target="slide19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gif"/><Relationship Id="rId13" Type="http://schemas.openxmlformats.org/officeDocument/2006/relationships/image" Target="NULL"/><Relationship Id="rId3" Type="http://schemas.openxmlformats.org/officeDocument/2006/relationships/audio" Target="../media/audio2.wav"/><Relationship Id="rId7" Type="http://schemas.openxmlformats.org/officeDocument/2006/relationships/image" Target="../media/image31.png"/><Relationship Id="rId12" Type="http://schemas.openxmlformats.org/officeDocument/2006/relationships/customXml" Target="../ink/ink3.xml"/><Relationship Id="rId17" Type="http://schemas.openxmlformats.org/officeDocument/2006/relationships/image" Target="NULL"/><Relationship Id="rId2" Type="http://schemas.openxmlformats.org/officeDocument/2006/relationships/notesSlide" Target="../notesSlides/notesSlide5.xml"/><Relationship Id="rId16" Type="http://schemas.openxmlformats.org/officeDocument/2006/relationships/customXml" Target="../ink/ink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0.jpeg"/><Relationship Id="rId11" Type="http://schemas.openxmlformats.org/officeDocument/2006/relationships/image" Target="NULL"/><Relationship Id="rId5" Type="http://schemas.openxmlformats.org/officeDocument/2006/relationships/audio" Target="../media/audio4.wav"/><Relationship Id="rId15" Type="http://schemas.openxmlformats.org/officeDocument/2006/relationships/image" Target="NULL"/><Relationship Id="rId10" Type="http://schemas.openxmlformats.org/officeDocument/2006/relationships/customXml" Target="../ink/ink2.xml"/><Relationship Id="rId4" Type="http://schemas.openxmlformats.org/officeDocument/2006/relationships/audio" Target="../media/audio3.wav"/><Relationship Id="rId9" Type="http://schemas.openxmlformats.org/officeDocument/2006/relationships/image" Target="../media/image33.png"/><Relationship Id="rId14" Type="http://schemas.openxmlformats.org/officeDocument/2006/relationships/customXml" Target="../ink/ink4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customXml" Target="../ink/ink6.xml"/><Relationship Id="rId13" Type="http://schemas.openxmlformats.org/officeDocument/2006/relationships/image" Target="../media/image33.png"/><Relationship Id="rId3" Type="http://schemas.openxmlformats.org/officeDocument/2006/relationships/audio" Target="../media/audio2.wav"/><Relationship Id="rId7" Type="http://schemas.openxmlformats.org/officeDocument/2006/relationships/image" Target="../media/image31.png"/><Relationship Id="rId12" Type="http://schemas.openxmlformats.org/officeDocument/2006/relationships/image" Target="../media/image32.gif"/><Relationship Id="rId17" Type="http://schemas.openxmlformats.org/officeDocument/2006/relationships/image" Target="NULL"/><Relationship Id="rId2" Type="http://schemas.openxmlformats.org/officeDocument/2006/relationships/notesSlide" Target="../notesSlides/notesSlide6.xml"/><Relationship Id="rId16" Type="http://schemas.openxmlformats.org/officeDocument/2006/relationships/customXml" Target="../ink/ink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0.jpeg"/><Relationship Id="rId11" Type="http://schemas.openxmlformats.org/officeDocument/2006/relationships/image" Target="NULL"/><Relationship Id="rId5" Type="http://schemas.openxmlformats.org/officeDocument/2006/relationships/audio" Target="../media/audio5.wav"/><Relationship Id="rId15" Type="http://schemas.openxmlformats.org/officeDocument/2006/relationships/image" Target="NULL"/><Relationship Id="rId10" Type="http://schemas.openxmlformats.org/officeDocument/2006/relationships/customXml" Target="../ink/ink7.xml"/><Relationship Id="rId4" Type="http://schemas.openxmlformats.org/officeDocument/2006/relationships/audio" Target="../media/audio3.wav"/><Relationship Id="rId9" Type="http://schemas.openxmlformats.org/officeDocument/2006/relationships/image" Target="NULL"/><Relationship Id="rId14" Type="http://schemas.openxmlformats.org/officeDocument/2006/relationships/customXml" Target="../ink/ink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slide" Target="slide22.xml"/><Relationship Id="rId3" Type="http://schemas.microsoft.com/office/2007/relationships/media" Target="../media/media5.wav"/><Relationship Id="rId7" Type="http://schemas.openxmlformats.org/officeDocument/2006/relationships/slide" Target="slide21.xml"/><Relationship Id="rId2" Type="http://schemas.openxmlformats.org/officeDocument/2006/relationships/audio" Target="../media/media4.wav"/><Relationship Id="rId1" Type="http://schemas.microsoft.com/office/2007/relationships/media" Target="../media/media4.wav"/><Relationship Id="rId6" Type="http://schemas.openxmlformats.org/officeDocument/2006/relationships/notesSlide" Target="../notesSlides/notesSlide7.xml"/><Relationship Id="rId5" Type="http://schemas.openxmlformats.org/officeDocument/2006/relationships/slideLayout" Target="../slideLayouts/slideLayout14.xml"/><Relationship Id="rId10" Type="http://schemas.openxmlformats.org/officeDocument/2006/relationships/slide" Target="slide16.xml"/><Relationship Id="rId4" Type="http://schemas.openxmlformats.org/officeDocument/2006/relationships/audio" Target="../media/media5.wav"/><Relationship Id="rId9" Type="http://schemas.openxmlformats.org/officeDocument/2006/relationships/image" Target="../media/image25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.xml"/><Relationship Id="rId13" Type="http://schemas.openxmlformats.org/officeDocument/2006/relationships/image" Target="../media/image33.png"/><Relationship Id="rId3" Type="http://schemas.openxmlformats.org/officeDocument/2006/relationships/audio" Target="../media/audio2.wav"/><Relationship Id="rId7" Type="http://schemas.openxmlformats.org/officeDocument/2006/relationships/image" Target="../media/image31.png"/><Relationship Id="rId12" Type="http://schemas.openxmlformats.org/officeDocument/2006/relationships/image" Target="../media/image32.gif"/><Relationship Id="rId17" Type="http://schemas.openxmlformats.org/officeDocument/2006/relationships/image" Target="NULL"/><Relationship Id="rId2" Type="http://schemas.openxmlformats.org/officeDocument/2006/relationships/notesSlide" Target="../notesSlides/notesSlide8.xml"/><Relationship Id="rId16" Type="http://schemas.openxmlformats.org/officeDocument/2006/relationships/customXml" Target="../ink/ink1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0.jpeg"/><Relationship Id="rId11" Type="http://schemas.openxmlformats.org/officeDocument/2006/relationships/image" Target="NULL"/><Relationship Id="rId5" Type="http://schemas.openxmlformats.org/officeDocument/2006/relationships/audio" Target="../media/audio4.wav"/><Relationship Id="rId15" Type="http://schemas.openxmlformats.org/officeDocument/2006/relationships/image" Target="NULL"/><Relationship Id="rId10" Type="http://schemas.openxmlformats.org/officeDocument/2006/relationships/customXml" Target="../ink/ink11.xml"/><Relationship Id="rId4" Type="http://schemas.openxmlformats.org/officeDocument/2006/relationships/audio" Target="../media/audio3.wav"/><Relationship Id="rId9" Type="http://schemas.openxmlformats.org/officeDocument/2006/relationships/image" Target="NULL"/><Relationship Id="rId14" Type="http://schemas.openxmlformats.org/officeDocument/2006/relationships/customXml" Target="../ink/ink12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customXml" Target="../ink/ink16.xml"/><Relationship Id="rId3" Type="http://schemas.openxmlformats.org/officeDocument/2006/relationships/audio" Target="../media/audio3.wav"/><Relationship Id="rId7" Type="http://schemas.openxmlformats.org/officeDocument/2006/relationships/image" Target="../media/image32.gif"/><Relationship Id="rId12" Type="http://schemas.openxmlformats.org/officeDocument/2006/relationships/image" Target="NULL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1.png"/><Relationship Id="rId11" Type="http://schemas.openxmlformats.org/officeDocument/2006/relationships/customXml" Target="../ink/ink15.xml"/><Relationship Id="rId5" Type="http://schemas.openxmlformats.org/officeDocument/2006/relationships/image" Target="../media/image30.jpeg"/><Relationship Id="rId15" Type="http://schemas.openxmlformats.org/officeDocument/2006/relationships/customXml" Target="../ink/ink17.xml"/><Relationship Id="rId10" Type="http://schemas.openxmlformats.org/officeDocument/2006/relationships/image" Target="NULL"/><Relationship Id="rId4" Type="http://schemas.openxmlformats.org/officeDocument/2006/relationships/audio" Target="../media/audio5.wav"/><Relationship Id="rId9" Type="http://schemas.openxmlformats.org/officeDocument/2006/relationships/customXml" Target="../ink/ink14.xml"/><Relationship Id="rId14" Type="http://schemas.openxmlformats.org/officeDocument/2006/relationships/image" Target="NUL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slide" Target="slide25.xml"/><Relationship Id="rId3" Type="http://schemas.microsoft.com/office/2007/relationships/media" Target="../media/media5.wav"/><Relationship Id="rId7" Type="http://schemas.openxmlformats.org/officeDocument/2006/relationships/slide" Target="slide24.xml"/><Relationship Id="rId2" Type="http://schemas.openxmlformats.org/officeDocument/2006/relationships/audio" Target="../media/media4.wav"/><Relationship Id="rId1" Type="http://schemas.microsoft.com/office/2007/relationships/media" Target="../media/media4.wav"/><Relationship Id="rId6" Type="http://schemas.openxmlformats.org/officeDocument/2006/relationships/notesSlide" Target="../notesSlides/notesSlide9.xml"/><Relationship Id="rId5" Type="http://schemas.openxmlformats.org/officeDocument/2006/relationships/slideLayout" Target="../slideLayouts/slideLayout14.xml"/><Relationship Id="rId10" Type="http://schemas.openxmlformats.org/officeDocument/2006/relationships/slide" Target="slide16.xml"/><Relationship Id="rId4" Type="http://schemas.openxmlformats.org/officeDocument/2006/relationships/audio" Target="../media/media5.wav"/><Relationship Id="rId9" Type="http://schemas.openxmlformats.org/officeDocument/2006/relationships/image" Target="../media/image25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customXml" Target="../ink/ink20.xml"/><Relationship Id="rId3" Type="http://schemas.openxmlformats.org/officeDocument/2006/relationships/audio" Target="../media/audio3.wav"/><Relationship Id="rId7" Type="http://schemas.openxmlformats.org/officeDocument/2006/relationships/image" Target="../media/image32.gif"/><Relationship Id="rId12" Type="http://schemas.openxmlformats.org/officeDocument/2006/relationships/image" Target="NULL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1.png"/><Relationship Id="rId11" Type="http://schemas.openxmlformats.org/officeDocument/2006/relationships/customXml" Target="../ink/ink19.xml"/><Relationship Id="rId5" Type="http://schemas.openxmlformats.org/officeDocument/2006/relationships/image" Target="../media/image30.jpeg"/><Relationship Id="rId15" Type="http://schemas.openxmlformats.org/officeDocument/2006/relationships/customXml" Target="../ink/ink21.xml"/><Relationship Id="rId10" Type="http://schemas.openxmlformats.org/officeDocument/2006/relationships/image" Target="NULL"/><Relationship Id="rId4" Type="http://schemas.openxmlformats.org/officeDocument/2006/relationships/audio" Target="../media/audio4.wav"/><Relationship Id="rId9" Type="http://schemas.openxmlformats.org/officeDocument/2006/relationships/customXml" Target="../ink/ink18.xml"/><Relationship Id="rId14" Type="http://schemas.openxmlformats.org/officeDocument/2006/relationships/image" Target="NUL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13" Type="http://schemas.openxmlformats.org/officeDocument/2006/relationships/customXml" Target="../ink/ink24.xml"/><Relationship Id="rId3" Type="http://schemas.openxmlformats.org/officeDocument/2006/relationships/audio" Target="../media/audio3.wav"/><Relationship Id="rId7" Type="http://schemas.openxmlformats.org/officeDocument/2006/relationships/customXml" Target="../ink/ink22.xml"/><Relationship Id="rId12" Type="http://schemas.openxmlformats.org/officeDocument/2006/relationships/image" Target="../media/image33.png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1.png"/><Relationship Id="rId11" Type="http://schemas.openxmlformats.org/officeDocument/2006/relationships/image" Target="../media/image32.gif"/><Relationship Id="rId5" Type="http://schemas.openxmlformats.org/officeDocument/2006/relationships/image" Target="../media/image34.jpeg"/><Relationship Id="rId15" Type="http://schemas.openxmlformats.org/officeDocument/2006/relationships/customXml" Target="../ink/ink25.xml"/><Relationship Id="rId10" Type="http://schemas.openxmlformats.org/officeDocument/2006/relationships/image" Target="NULL"/><Relationship Id="rId4" Type="http://schemas.openxmlformats.org/officeDocument/2006/relationships/audio" Target="../media/audio5.wav"/><Relationship Id="rId9" Type="http://schemas.openxmlformats.org/officeDocument/2006/relationships/customXml" Target="../ink/ink23.xml"/><Relationship Id="rId14" Type="http://schemas.openxmlformats.org/officeDocument/2006/relationships/image" Target="NUL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slide" Target="slide16.xml"/><Relationship Id="rId3" Type="http://schemas.microsoft.com/office/2007/relationships/media" Target="../media/media5.wav"/><Relationship Id="rId7" Type="http://schemas.openxmlformats.org/officeDocument/2006/relationships/image" Target="../media/image25.png"/><Relationship Id="rId2" Type="http://schemas.openxmlformats.org/officeDocument/2006/relationships/audio" Target="../media/media4.wav"/><Relationship Id="rId1" Type="http://schemas.microsoft.com/office/2007/relationships/media" Target="../media/media4.wav"/><Relationship Id="rId6" Type="http://schemas.openxmlformats.org/officeDocument/2006/relationships/notesSlide" Target="../notesSlides/notesSlide10.xml"/><Relationship Id="rId5" Type="http://schemas.openxmlformats.org/officeDocument/2006/relationships/slideLayout" Target="../slideLayouts/slideLayout14.xml"/><Relationship Id="rId4" Type="http://schemas.openxmlformats.org/officeDocument/2006/relationships/audio" Target="../media/media5.wav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customXml" Target="../ink/ink28.xml"/><Relationship Id="rId3" Type="http://schemas.openxmlformats.org/officeDocument/2006/relationships/audio" Target="../media/audio3.wav"/><Relationship Id="rId7" Type="http://schemas.openxmlformats.org/officeDocument/2006/relationships/image" Target="../media/image32.gif"/><Relationship Id="rId12" Type="http://schemas.openxmlformats.org/officeDocument/2006/relationships/image" Target="NULL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1.png"/><Relationship Id="rId11" Type="http://schemas.openxmlformats.org/officeDocument/2006/relationships/customXml" Target="../ink/ink27.xml"/><Relationship Id="rId5" Type="http://schemas.openxmlformats.org/officeDocument/2006/relationships/image" Target="../media/image35.jpeg"/><Relationship Id="rId15" Type="http://schemas.openxmlformats.org/officeDocument/2006/relationships/customXml" Target="../ink/ink29.xml"/><Relationship Id="rId10" Type="http://schemas.openxmlformats.org/officeDocument/2006/relationships/image" Target="NULL"/><Relationship Id="rId4" Type="http://schemas.openxmlformats.org/officeDocument/2006/relationships/audio" Target="../media/audio4.wav"/><Relationship Id="rId9" Type="http://schemas.openxmlformats.org/officeDocument/2006/relationships/customXml" Target="../ink/ink26.xml"/><Relationship Id="rId14" Type="http://schemas.openxmlformats.org/officeDocument/2006/relationships/image" Target="NUL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customXml" Target="../ink/ink32.xml"/><Relationship Id="rId3" Type="http://schemas.openxmlformats.org/officeDocument/2006/relationships/audio" Target="../media/audio3.wav"/><Relationship Id="rId7" Type="http://schemas.openxmlformats.org/officeDocument/2006/relationships/image" Target="../media/image32.gif"/><Relationship Id="rId12" Type="http://schemas.openxmlformats.org/officeDocument/2006/relationships/image" Target="NULL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1.png"/><Relationship Id="rId11" Type="http://schemas.openxmlformats.org/officeDocument/2006/relationships/customXml" Target="../ink/ink31.xml"/><Relationship Id="rId5" Type="http://schemas.openxmlformats.org/officeDocument/2006/relationships/image" Target="../media/image36.jpeg"/><Relationship Id="rId15" Type="http://schemas.openxmlformats.org/officeDocument/2006/relationships/customXml" Target="../ink/ink33.xml"/><Relationship Id="rId10" Type="http://schemas.openxmlformats.org/officeDocument/2006/relationships/image" Target="NULL"/><Relationship Id="rId4" Type="http://schemas.openxmlformats.org/officeDocument/2006/relationships/audio" Target="../media/audio5.wav"/><Relationship Id="rId9" Type="http://schemas.openxmlformats.org/officeDocument/2006/relationships/customXml" Target="../ink/ink30.xml"/><Relationship Id="rId14" Type="http://schemas.openxmlformats.org/officeDocument/2006/relationships/image" Target="NUL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gif"/><Relationship Id="rId3" Type="http://schemas.openxmlformats.org/officeDocument/2006/relationships/image" Target="../media/image37.gif"/><Relationship Id="rId7" Type="http://schemas.openxmlformats.org/officeDocument/2006/relationships/image" Target="../media/image40.gif"/><Relationship Id="rId2" Type="http://schemas.openxmlformats.org/officeDocument/2006/relationships/audio" Target="../media/audio6.wav"/><Relationship Id="rId1" Type="http://schemas.openxmlformats.org/officeDocument/2006/relationships/slideLayout" Target="../slideLayouts/slideLayout14.xml"/><Relationship Id="rId6" Type="http://schemas.microsoft.com/office/2007/relationships/hdphoto" Target="../media/hdphoto4.wdp"/><Relationship Id="rId5" Type="http://schemas.openxmlformats.org/officeDocument/2006/relationships/image" Target="../media/image39.png"/><Relationship Id="rId4" Type="http://schemas.openxmlformats.org/officeDocument/2006/relationships/image" Target="../media/image38.gi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54.svg"/><Relationship Id="rId18" Type="http://schemas.openxmlformats.org/officeDocument/2006/relationships/image" Target="../media/image59.png"/><Relationship Id="rId26" Type="http://schemas.openxmlformats.org/officeDocument/2006/relationships/image" Target="../media/image67.png"/><Relationship Id="rId3" Type="http://schemas.openxmlformats.org/officeDocument/2006/relationships/image" Target="../media/image44.svg"/><Relationship Id="rId21" Type="http://schemas.openxmlformats.org/officeDocument/2006/relationships/image" Target="../media/image62.svg"/><Relationship Id="rId7" Type="http://schemas.openxmlformats.org/officeDocument/2006/relationships/image" Target="../media/image48.svg"/><Relationship Id="rId12" Type="http://schemas.openxmlformats.org/officeDocument/2006/relationships/image" Target="../media/image53.png"/><Relationship Id="rId17" Type="http://schemas.openxmlformats.org/officeDocument/2006/relationships/image" Target="../media/image58.svg"/><Relationship Id="rId25" Type="http://schemas.openxmlformats.org/officeDocument/2006/relationships/image" Target="../media/image66.svg"/><Relationship Id="rId2" Type="http://schemas.openxmlformats.org/officeDocument/2006/relationships/image" Target="../media/image43.png"/><Relationship Id="rId16" Type="http://schemas.openxmlformats.org/officeDocument/2006/relationships/image" Target="../media/image57.png"/><Relationship Id="rId20" Type="http://schemas.openxmlformats.org/officeDocument/2006/relationships/image" Target="../media/image6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7.png"/><Relationship Id="rId11" Type="http://schemas.openxmlformats.org/officeDocument/2006/relationships/image" Target="../media/image52.svg"/><Relationship Id="rId24" Type="http://schemas.openxmlformats.org/officeDocument/2006/relationships/image" Target="../media/image65.png"/><Relationship Id="rId5" Type="http://schemas.openxmlformats.org/officeDocument/2006/relationships/image" Target="../media/image46.svg"/><Relationship Id="rId15" Type="http://schemas.openxmlformats.org/officeDocument/2006/relationships/image" Target="../media/image56.svg"/><Relationship Id="rId23" Type="http://schemas.openxmlformats.org/officeDocument/2006/relationships/image" Target="../media/image64.svg"/><Relationship Id="rId28" Type="http://schemas.openxmlformats.org/officeDocument/2006/relationships/image" Target="../media/image69.png"/><Relationship Id="rId10" Type="http://schemas.openxmlformats.org/officeDocument/2006/relationships/image" Target="../media/image51.png"/><Relationship Id="rId19" Type="http://schemas.openxmlformats.org/officeDocument/2006/relationships/image" Target="../media/image60.svg"/><Relationship Id="rId4" Type="http://schemas.openxmlformats.org/officeDocument/2006/relationships/image" Target="../media/image45.png"/><Relationship Id="rId9" Type="http://schemas.openxmlformats.org/officeDocument/2006/relationships/image" Target="../media/image50.svg"/><Relationship Id="rId14" Type="http://schemas.openxmlformats.org/officeDocument/2006/relationships/image" Target="../media/image55.png"/><Relationship Id="rId22" Type="http://schemas.openxmlformats.org/officeDocument/2006/relationships/image" Target="../media/image63.png"/><Relationship Id="rId27" Type="http://schemas.openxmlformats.org/officeDocument/2006/relationships/image" Target="../media/image68.sv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vi.wikipedia.org/wiki/T%E1%BA%ADp_tin:NhatLinh.jpg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sunset42"/>
          <p:cNvPicPr>
            <a:picLocks noChangeAspect="1"/>
          </p:cNvPicPr>
          <p:nvPr/>
        </p:nvPicPr>
        <p:blipFill>
          <a:blip r:embed="rId2">
            <a:lum bright="17999"/>
          </a:blip>
          <a:stretch>
            <a:fillRect/>
          </a:stretch>
        </p:blipFill>
        <p:spPr>
          <a:xfrm>
            <a:off x="-32657" y="0"/>
            <a:ext cx="9144000" cy="68580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5126" name="Rectangles 5125"/>
          <p:cNvSpPr/>
          <p:nvPr/>
        </p:nvSpPr>
        <p:spPr>
          <a:xfrm>
            <a:off x="685800" y="457200"/>
            <a:ext cx="11268075" cy="4953000"/>
          </a:xfrm>
          <a:prstGeom prst="rect">
            <a:avLst/>
          </a:prstGeom>
        </p:spPr>
        <p:txBody>
          <a:bodyPr wrap="none" fromWordArt="1">
            <a:prstTxWarp prst="textSlantUp">
              <a:avLst>
                <a:gd name="adj" fmla="val 32056"/>
              </a:avLst>
            </a:prstTxWarp>
            <a:normAutofit/>
          </a:bodyPr>
          <a:lstStyle/>
          <a:p>
            <a:pPr algn="ctr"/>
            <a:r>
              <a:rPr lang="en-US" sz="6000" dirty="0">
                <a:ln w="9525" cap="flat" cmpd="sng">
                  <a:solidFill>
                    <a:srgbClr val="FFFF00"/>
                  </a:solidFill>
                  <a:prstDash val="solid"/>
                  <a:headEnd type="none" w="med" len="med"/>
                  <a:tailEnd type="none" w="med" len="med"/>
                </a:ln>
                <a:solidFill>
                  <a:srgbClr val="0000CC"/>
                </a:solidFill>
                <a:effectLst>
                  <a:outerShdw dist="53882" dir="2699999" algn="ctr" rotWithShape="0">
                    <a:srgbClr val="9999FF">
                      <a:alpha val="80000"/>
                    </a:srgbClr>
                  </a:outerShdw>
                </a:effectLst>
                <a:latin typeface="ATMC-Ong Do" charset="0"/>
                <a:ea typeface="ATMC-Ong Do" charset="0"/>
              </a:rPr>
              <a:t>GIÓ LẠNH ĐẦU MÙA                                     </a:t>
            </a:r>
          </a:p>
        </p:txBody>
      </p:sp>
      <p:sp>
        <p:nvSpPr>
          <p:cNvPr id="5128" name="Text Box 5127"/>
          <p:cNvSpPr txBox="1"/>
          <p:nvPr/>
        </p:nvSpPr>
        <p:spPr>
          <a:xfrm>
            <a:off x="4343400" y="5699125"/>
            <a:ext cx="3733800" cy="7016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sz="4000" b="1" err="1">
                <a:solidFill>
                  <a:srgbClr val="FFFF00"/>
                </a:solidFill>
                <a:latin typeface="Times New Roman" panose="02020603050405020304" pitchFamily="18" charset="0"/>
              </a:rPr>
              <a:t>Thạch</a:t>
            </a:r>
            <a:r>
              <a:rPr sz="4000" b="1">
                <a:solidFill>
                  <a:srgbClr val="FFFF00"/>
                </a:solidFill>
                <a:latin typeface="Times New Roman" panose="02020603050405020304" pitchFamily="18" charset="0"/>
              </a:rPr>
              <a:t> Lam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0"/>
                            </p:stCondLst>
                            <p:childTnLst>
                              <p:par>
                                <p:cTn id="9" presetID="5" presetClass="entr" presetSubtype="10" fill="hold" grpId="0" nodeType="after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5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E69C9A75-F1CE-4D00-88CC-DD1A3726A6B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8600" y="1143000"/>
            <a:ext cx="8763000" cy="557041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941365E8-B04C-4FB1-90BD-8F5CF71A6F94}"/>
              </a:ext>
            </a:extLst>
          </p:cNvPr>
          <p:cNvSpPr txBox="1"/>
          <p:nvPr/>
        </p:nvSpPr>
        <p:spPr>
          <a:xfrm>
            <a:off x="381000" y="146669"/>
            <a:ext cx="6858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u="sng" dirty="0">
                <a:solidFill>
                  <a:srgbClr val="FF0000"/>
                </a:solidFill>
              </a:rPr>
              <a:t>THẢO LUẬN NHÓM - 5 PHÚT</a:t>
            </a:r>
          </a:p>
        </p:txBody>
      </p:sp>
      <p:pic>
        <p:nvPicPr>
          <p:cNvPr id="8" name="5 Minutes timer (Đồng hồ đếm ngược 5 phút) (1)">
            <a:hlinkClick r:id="" action="ppaction://media"/>
            <a:extLst>
              <a:ext uri="{FF2B5EF4-FFF2-40B4-BE49-F238E27FC236}">
                <a16:creationId xmlns:a16="http://schemas.microsoft.com/office/drawing/2014/main" id="{14CD7E4F-9A62-4408-A656-C36AC72B2536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7225844" y="144590"/>
            <a:ext cx="1762443" cy="990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89226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2" fill="hold" display="0">
                  <p:stCondLst>
                    <p:cond delay="indefinite"/>
                  </p:stCondLst>
                </p:cTn>
                <p:tgtEl>
                  <p:spTgt spid="8"/>
                </p:tgtEl>
              </p:cMediaNode>
            </p:video>
          </p:childTnLst>
        </p:cTn>
      </p:par>
    </p:tnLst>
    <p:bldLst>
      <p:bldP spid="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00F2E5B2-5C8A-4174-993F-FBE1BC10242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76200" y="1066800"/>
            <a:ext cx="8915400" cy="57912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22539C4-D60A-48AC-B740-BBDD117F3B3A}"/>
              </a:ext>
            </a:extLst>
          </p:cNvPr>
          <p:cNvSpPr txBox="1"/>
          <p:nvPr/>
        </p:nvSpPr>
        <p:spPr>
          <a:xfrm>
            <a:off x="1371600" y="270722"/>
            <a:ext cx="685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u="sng" dirty="0">
                <a:solidFill>
                  <a:srgbClr val="FF0000"/>
                </a:solidFill>
              </a:rPr>
              <a:t>ĐÁP ÁN</a:t>
            </a:r>
          </a:p>
        </p:txBody>
      </p:sp>
    </p:spTree>
    <p:extLst>
      <p:ext uri="{BB962C8B-B14F-4D97-AF65-F5344CB8AC3E}">
        <p14:creationId xmlns:p14="http://schemas.microsoft.com/office/powerpoint/2010/main" val="338148077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42" name="Rectangles 39941"/>
          <p:cNvSpPr/>
          <p:nvPr/>
        </p:nvSpPr>
        <p:spPr>
          <a:xfrm>
            <a:off x="304800" y="228600"/>
            <a:ext cx="8229600" cy="86106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tx1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ctr" anchorCtr="0"/>
          <a:lstStyle/>
          <a:p>
            <a:pPr algn="ctr" eaLnBrk="1" hangingPunct="1">
              <a:lnSpc>
                <a:spcPct val="120000"/>
              </a:lnSpc>
            </a:pPr>
            <a:r>
              <a:rPr lang="en-US" sz="2800" b="1" dirty="0">
                <a:latin typeface="Times New Roman" panose="02020603050405020304" pitchFamily="18" charset="0"/>
              </a:rPr>
              <a:t>Hai </a:t>
            </a:r>
            <a:r>
              <a:rPr lang="en-US" sz="2800" b="1" dirty="0" err="1">
                <a:latin typeface="Times New Roman" panose="02020603050405020304" pitchFamily="18" charset="0"/>
              </a:rPr>
              <a:t>chị</a:t>
            </a:r>
            <a:r>
              <a:rPr lang="en-US" sz="2800" b="1" dirty="0">
                <a:latin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</a:rPr>
              <a:t>em</a:t>
            </a:r>
            <a:r>
              <a:rPr lang="en-US" sz="2800" b="1" dirty="0">
                <a:latin typeface="Times New Roman" panose="02020603050405020304" pitchFamily="18" charset="0"/>
              </a:rPr>
              <a:t> (</a:t>
            </a:r>
            <a:r>
              <a:rPr lang="en-US" sz="2800" b="1" dirty="0" err="1">
                <a:latin typeface="Times New Roman" panose="02020603050405020304" pitchFamily="18" charset="0"/>
              </a:rPr>
              <a:t>Nhân</a:t>
            </a:r>
            <a:r>
              <a:rPr lang="en-US" sz="2800" b="1" dirty="0">
                <a:latin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</a:rPr>
              <a:t>vật</a:t>
            </a:r>
            <a:r>
              <a:rPr lang="en-US" sz="2800" b="1" dirty="0">
                <a:latin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</a:rPr>
              <a:t>Sơn</a:t>
            </a:r>
            <a:r>
              <a:rPr lang="en-US" sz="2800" b="1" dirty="0">
                <a:latin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</a:rPr>
              <a:t>và</a:t>
            </a:r>
            <a:r>
              <a:rPr lang="en-US" sz="2800" b="1" dirty="0">
                <a:latin typeface="Times New Roman" panose="02020603050405020304" pitchFamily="18" charset="0"/>
              </a:rPr>
              <a:t> Lan)</a:t>
            </a:r>
          </a:p>
          <a:p>
            <a:pPr algn="ctr" eaLnBrk="1" hangingPunct="1">
              <a:lnSpc>
                <a:spcPct val="120000"/>
              </a:lnSpc>
            </a:pPr>
            <a:r>
              <a:rPr lang="en-US" sz="2800" b="1" dirty="0" err="1">
                <a:latin typeface="Times New Roman" panose="02020603050405020304" pitchFamily="18" charset="0"/>
              </a:rPr>
              <a:t>Buổi</a:t>
            </a:r>
            <a:r>
              <a:rPr lang="en-US" sz="2800" b="1" dirty="0">
                <a:latin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</a:rPr>
              <a:t>sáng</a:t>
            </a:r>
            <a:r>
              <a:rPr lang="en-US" sz="2800" b="1" dirty="0">
                <a:latin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</a:rPr>
              <a:t>khi</a:t>
            </a:r>
            <a:r>
              <a:rPr lang="en-US" sz="2800" b="1" dirty="0">
                <a:latin typeface="Times New Roman" panose="02020603050405020304" pitchFamily="18" charset="0"/>
              </a:rPr>
              <a:t> ở </a:t>
            </a:r>
            <a:r>
              <a:rPr lang="en-US" sz="2800" b="1" dirty="0" err="1">
                <a:latin typeface="Times New Roman" panose="02020603050405020304" pitchFamily="18" charset="0"/>
              </a:rPr>
              <a:t>trong</a:t>
            </a:r>
            <a:r>
              <a:rPr lang="en-US" sz="2800" b="1" dirty="0">
                <a:latin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</a:rPr>
              <a:t>nhà</a:t>
            </a:r>
            <a:endParaRPr lang="en-US" sz="2800" b="1" dirty="0">
              <a:latin typeface="Times New Roman" panose="02020603050405020304" pitchFamily="18" charset="0"/>
            </a:endParaRPr>
          </a:p>
        </p:txBody>
      </p:sp>
      <p:sp>
        <p:nvSpPr>
          <p:cNvPr id="39944" name="Rectangles 39943">
            <a:hlinkClick r:id="rId2" action="ppaction://hlinksldjump"/>
          </p:cNvPr>
          <p:cNvSpPr/>
          <p:nvPr/>
        </p:nvSpPr>
        <p:spPr>
          <a:xfrm>
            <a:off x="-34290" y="1873250"/>
            <a:ext cx="2538095" cy="889635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tx1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ctr" anchorCtr="0"/>
          <a:lstStyle/>
          <a:p>
            <a:pPr algn="ctr"/>
            <a:r>
              <a:rPr b="1">
                <a:latin typeface="Times New Roman" panose="02020603050405020304" pitchFamily="18" charset="0"/>
              </a:rPr>
              <a:t>Gia cảnh</a:t>
            </a:r>
          </a:p>
        </p:txBody>
      </p:sp>
      <p:sp>
        <p:nvSpPr>
          <p:cNvPr id="39945" name="Rectangles 39944">
            <a:hlinkClick r:id="rId3" action="ppaction://hlinksldjump"/>
          </p:cNvPr>
          <p:cNvSpPr/>
          <p:nvPr/>
        </p:nvSpPr>
        <p:spPr>
          <a:xfrm>
            <a:off x="2667000" y="1762760"/>
            <a:ext cx="1981200" cy="10668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tx1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ctr" anchorCtr="0"/>
          <a:lstStyle/>
          <a:p>
            <a:pPr algn="ctr"/>
            <a:r>
              <a:rPr b="1">
                <a:latin typeface="Times New Roman" panose="02020603050405020304" pitchFamily="18" charset="0"/>
              </a:rPr>
              <a:t>Cách xưng hô</a:t>
            </a:r>
          </a:p>
        </p:txBody>
      </p:sp>
      <p:sp>
        <p:nvSpPr>
          <p:cNvPr id="39946" name="Rectangles 39945">
            <a:hlinkClick r:id="rId3" action="ppaction://hlinksldjump"/>
          </p:cNvPr>
          <p:cNvSpPr/>
          <p:nvPr/>
        </p:nvSpPr>
        <p:spPr>
          <a:xfrm>
            <a:off x="4743450" y="1752600"/>
            <a:ext cx="1981200" cy="10668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tx1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ctr" anchorCtr="0"/>
          <a:lstStyle/>
          <a:p>
            <a:pPr algn="ctr"/>
            <a:r>
              <a:rPr b="1">
                <a:latin typeface="Times New Roman" panose="02020603050405020304" pitchFamily="18" charset="0"/>
              </a:rPr>
              <a:t>Khi nghe  nói </a:t>
            </a:r>
          </a:p>
          <a:p>
            <a:pPr algn="ctr"/>
            <a:r>
              <a:rPr b="1">
                <a:latin typeface="Times New Roman" panose="02020603050405020304" pitchFamily="18" charset="0"/>
              </a:rPr>
              <a:t>chuyện về em</a:t>
            </a:r>
          </a:p>
        </p:txBody>
      </p:sp>
      <p:sp>
        <p:nvSpPr>
          <p:cNvPr id="39947" name="Rectangles 39946">
            <a:hlinkClick r:id="" action="ppaction://noaction"/>
          </p:cNvPr>
          <p:cNvSpPr/>
          <p:nvPr/>
        </p:nvSpPr>
        <p:spPr>
          <a:xfrm>
            <a:off x="7048500" y="1752600"/>
            <a:ext cx="1981200" cy="10668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tx1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ctr" anchorCtr="0"/>
          <a:lstStyle/>
          <a:p>
            <a:pPr algn="ctr"/>
            <a:r>
              <a:rPr b="1" err="1">
                <a:latin typeface="Times New Roman" panose="02020603050405020304" pitchFamily="18" charset="0"/>
              </a:rPr>
              <a:t>Tâm</a:t>
            </a:r>
            <a:r>
              <a:rPr b="1">
                <a:latin typeface="Times New Roman" panose="02020603050405020304" pitchFamily="18" charset="0"/>
              </a:rPr>
              <a:t> </a:t>
            </a:r>
            <a:r>
              <a:rPr b="1" err="1">
                <a:latin typeface="Times New Roman" panose="02020603050405020304" pitchFamily="18" charset="0"/>
              </a:rPr>
              <a:t>trạng</a:t>
            </a:r>
            <a:r>
              <a:rPr b="1">
                <a:latin typeface="Times New Roman" panose="02020603050405020304" pitchFamily="18" charset="0"/>
              </a:rPr>
              <a:t> </a:t>
            </a:r>
          </a:p>
          <a:p>
            <a:pPr algn="ctr"/>
            <a:endParaRPr b="1">
              <a:latin typeface="Times New Roman" panose="02020603050405020304" pitchFamily="18" charset="0"/>
            </a:endParaRPr>
          </a:p>
        </p:txBody>
      </p:sp>
      <p:sp>
        <p:nvSpPr>
          <p:cNvPr id="39954" name="Rectangles 39953"/>
          <p:cNvSpPr/>
          <p:nvPr/>
        </p:nvSpPr>
        <p:spPr>
          <a:xfrm>
            <a:off x="2819400" y="4709159"/>
            <a:ext cx="4786947" cy="687153"/>
          </a:xfrm>
          <a:prstGeom prst="rect">
            <a:avLst/>
          </a:prstGeom>
          <a:solidFill>
            <a:srgbClr val="FFFF00"/>
          </a:solidFill>
          <a:ln w="9525" cap="flat" cmpd="sng">
            <a:solidFill>
              <a:schemeClr val="tx1"/>
            </a:solidFill>
            <a:prstDash val="solid"/>
            <a:miter/>
            <a:headEnd type="none" w="med" len="med"/>
            <a:tailEnd type="none" w="med" len="med"/>
          </a:ln>
        </p:spPr>
        <p:txBody>
          <a:bodyPr/>
          <a:lstStyle/>
          <a:p>
            <a:r>
              <a:rPr lang="en-US" b="1" dirty="0">
                <a:solidFill>
                  <a:srgbClr val="0000CC"/>
                </a:solidFill>
              </a:rPr>
              <a:t>Gia </a:t>
            </a:r>
            <a:r>
              <a:rPr lang="en-US" b="1" dirty="0" err="1">
                <a:solidFill>
                  <a:srgbClr val="0000CC"/>
                </a:solidFill>
              </a:rPr>
              <a:t>đình</a:t>
            </a:r>
            <a:r>
              <a:rPr lang="en-US" b="1" dirty="0">
                <a:solidFill>
                  <a:srgbClr val="0000CC"/>
                </a:solidFill>
              </a:rPr>
              <a:t> sung </a:t>
            </a:r>
            <a:r>
              <a:rPr lang="en-US" b="1" dirty="0" err="1">
                <a:solidFill>
                  <a:srgbClr val="0000CC"/>
                </a:solidFill>
              </a:rPr>
              <a:t>túc</a:t>
            </a:r>
            <a:r>
              <a:rPr lang="en-US" b="1" dirty="0">
                <a:solidFill>
                  <a:srgbClr val="0000CC"/>
                </a:solidFill>
              </a:rPr>
              <a:t>, </a:t>
            </a:r>
            <a:r>
              <a:rPr lang="en-US" b="1" dirty="0" err="1">
                <a:solidFill>
                  <a:srgbClr val="0000CC"/>
                </a:solidFill>
              </a:rPr>
              <a:t>giàu</a:t>
            </a:r>
            <a:r>
              <a:rPr lang="en-US" b="1" dirty="0">
                <a:solidFill>
                  <a:srgbClr val="0000CC"/>
                </a:solidFill>
              </a:rPr>
              <a:t> </a:t>
            </a:r>
            <a:r>
              <a:rPr lang="en-US" b="1" dirty="0" err="1">
                <a:solidFill>
                  <a:srgbClr val="0000CC"/>
                </a:solidFill>
              </a:rPr>
              <a:t>t́ình</a:t>
            </a:r>
            <a:r>
              <a:rPr lang="en-US" b="1" dirty="0">
                <a:solidFill>
                  <a:srgbClr val="0000CC"/>
                </a:solidFill>
              </a:rPr>
              <a:t> </a:t>
            </a:r>
            <a:r>
              <a:rPr lang="en-US" b="1" dirty="0" err="1">
                <a:solidFill>
                  <a:srgbClr val="0000CC"/>
                </a:solidFill>
              </a:rPr>
              <a:t>cảm</a:t>
            </a:r>
            <a:r>
              <a:rPr lang="en-US" b="1" dirty="0">
                <a:solidFill>
                  <a:srgbClr val="0000CC"/>
                </a:solidFill>
              </a:rPr>
              <a:t>.</a:t>
            </a:r>
            <a:endParaRPr lang="en-US" dirty="0"/>
          </a:p>
        </p:txBody>
      </p:sp>
      <p:sp>
        <p:nvSpPr>
          <p:cNvPr id="39956" name="Straight Connector 39955"/>
          <p:cNvSpPr/>
          <p:nvPr/>
        </p:nvSpPr>
        <p:spPr>
          <a:xfrm flipH="1">
            <a:off x="990600" y="1219200"/>
            <a:ext cx="3581400" cy="533400"/>
          </a:xfrm>
          <a:prstGeom prst="line">
            <a:avLst/>
          </a:prstGeom>
          <a:ln w="9525" cap="flat" cmpd="sng">
            <a:solidFill>
              <a:schemeClr val="tx1"/>
            </a:solidFill>
            <a:prstDash val="solid"/>
            <a:headEnd type="none" w="med" len="med"/>
            <a:tailEnd type="none" w="med" len="med"/>
          </a:ln>
        </p:spPr>
      </p:sp>
      <p:sp>
        <p:nvSpPr>
          <p:cNvPr id="39957" name="Straight Connector 39956"/>
          <p:cNvSpPr/>
          <p:nvPr/>
        </p:nvSpPr>
        <p:spPr>
          <a:xfrm flipH="1">
            <a:off x="3581400" y="1219200"/>
            <a:ext cx="990600" cy="533400"/>
          </a:xfrm>
          <a:prstGeom prst="line">
            <a:avLst/>
          </a:prstGeom>
          <a:ln w="9525" cap="flat" cmpd="sng">
            <a:solidFill>
              <a:schemeClr val="tx1"/>
            </a:solidFill>
            <a:prstDash val="solid"/>
            <a:headEnd type="none" w="med" len="med"/>
            <a:tailEnd type="none" w="med" len="med"/>
          </a:ln>
        </p:spPr>
      </p:sp>
      <p:sp>
        <p:nvSpPr>
          <p:cNvPr id="39958" name="Straight Connector 39957"/>
          <p:cNvSpPr/>
          <p:nvPr/>
        </p:nvSpPr>
        <p:spPr>
          <a:xfrm>
            <a:off x="4572000" y="1219200"/>
            <a:ext cx="1066800" cy="533400"/>
          </a:xfrm>
          <a:prstGeom prst="line">
            <a:avLst/>
          </a:prstGeom>
          <a:ln w="9525" cap="flat" cmpd="sng">
            <a:solidFill>
              <a:schemeClr val="tx1"/>
            </a:solidFill>
            <a:prstDash val="solid"/>
            <a:headEnd type="none" w="med" len="med"/>
            <a:tailEnd type="none" w="med" len="med"/>
          </a:ln>
        </p:spPr>
      </p:sp>
      <p:sp>
        <p:nvSpPr>
          <p:cNvPr id="39959" name="Straight Connector 39958"/>
          <p:cNvSpPr/>
          <p:nvPr/>
        </p:nvSpPr>
        <p:spPr>
          <a:xfrm>
            <a:off x="4572000" y="1219200"/>
            <a:ext cx="3429000" cy="533400"/>
          </a:xfrm>
          <a:prstGeom prst="line">
            <a:avLst/>
          </a:prstGeom>
          <a:ln w="9525" cap="flat" cmpd="sng">
            <a:solidFill>
              <a:schemeClr val="tx1"/>
            </a:solidFill>
            <a:prstDash val="solid"/>
            <a:headEnd type="none" w="med" len="med"/>
            <a:tailEnd type="none" w="med" len="med"/>
          </a:ln>
        </p:spPr>
      </p:sp>
      <p:sp>
        <p:nvSpPr>
          <p:cNvPr id="39960" name="Straight Connector 39959"/>
          <p:cNvSpPr/>
          <p:nvPr/>
        </p:nvSpPr>
        <p:spPr>
          <a:xfrm>
            <a:off x="1066800" y="2819400"/>
            <a:ext cx="4038600" cy="1879600"/>
          </a:xfrm>
          <a:prstGeom prst="line">
            <a:avLst/>
          </a:prstGeom>
          <a:ln w="9525" cap="flat" cmpd="sng">
            <a:solidFill>
              <a:schemeClr val="tx1"/>
            </a:solidFill>
            <a:prstDash val="solid"/>
            <a:headEnd type="none" w="med" len="med"/>
            <a:tailEnd type="none" w="med" len="med"/>
          </a:ln>
        </p:spPr>
      </p:sp>
      <p:sp>
        <p:nvSpPr>
          <p:cNvPr id="39961" name="Straight Connector 39960"/>
          <p:cNvSpPr/>
          <p:nvPr/>
        </p:nvSpPr>
        <p:spPr>
          <a:xfrm>
            <a:off x="3429000" y="2819400"/>
            <a:ext cx="1676400" cy="1879600"/>
          </a:xfrm>
          <a:prstGeom prst="line">
            <a:avLst/>
          </a:prstGeom>
          <a:ln w="9525" cap="flat" cmpd="sng">
            <a:solidFill>
              <a:schemeClr val="tx1"/>
            </a:solidFill>
            <a:prstDash val="solid"/>
            <a:headEnd type="none" w="med" len="med"/>
            <a:tailEnd type="none" w="med" len="med"/>
          </a:ln>
        </p:spPr>
      </p:sp>
      <p:sp>
        <p:nvSpPr>
          <p:cNvPr id="39962" name="Straight Connector 39961"/>
          <p:cNvSpPr/>
          <p:nvPr/>
        </p:nvSpPr>
        <p:spPr>
          <a:xfrm flipH="1">
            <a:off x="5105400" y="2819400"/>
            <a:ext cx="533400" cy="1879600"/>
          </a:xfrm>
          <a:prstGeom prst="line">
            <a:avLst/>
          </a:prstGeom>
          <a:ln w="9525" cap="flat" cmpd="sng">
            <a:solidFill>
              <a:schemeClr val="tx1"/>
            </a:solidFill>
            <a:prstDash val="solid"/>
            <a:headEnd type="none" w="med" len="med"/>
            <a:tailEnd type="none" w="med" len="med"/>
          </a:ln>
        </p:spPr>
      </p:sp>
      <p:sp>
        <p:nvSpPr>
          <p:cNvPr id="39963" name="Straight Connector 39962"/>
          <p:cNvSpPr/>
          <p:nvPr/>
        </p:nvSpPr>
        <p:spPr>
          <a:xfrm flipH="1">
            <a:off x="5105400" y="2875915"/>
            <a:ext cx="3124200" cy="1833245"/>
          </a:xfrm>
          <a:prstGeom prst="line">
            <a:avLst/>
          </a:prstGeom>
          <a:ln w="9525" cap="flat" cmpd="sng">
            <a:solidFill>
              <a:schemeClr val="tx1"/>
            </a:solidFill>
            <a:prstDash val="solid"/>
            <a:headEnd type="none" w="med" len="med"/>
            <a:tailEnd type="none" w="med" len="med"/>
          </a:ln>
        </p:spPr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044E215-341C-45EC-81DF-380FE569C42B}"/>
              </a:ext>
            </a:extLst>
          </p:cNvPr>
          <p:cNvSpPr/>
          <p:nvPr/>
        </p:nvSpPr>
        <p:spPr bwMode="auto">
          <a:xfrm>
            <a:off x="2247900" y="5867400"/>
            <a:ext cx="5753100" cy="467360"/>
          </a:xfrm>
          <a:prstGeom prst="rect">
            <a:avLst/>
          </a:prstGeom>
          <a:solidFill>
            <a:srgbClr val="FF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vert="horz" wrap="square" lIns="91440" tIns="45720" rIns="91440" bIns="45720" numCol="1" rtlCol="0" anchor="t" anchorCtr="0" compatLnSpc="1"/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sz="2800" b="1" i="0" u="none" strike="noStrike" cap="none" normalizeH="0" baseline="0" dirty="0" err="1">
                <a:ln>
                  <a:noFill/>
                </a:ln>
                <a:solidFill>
                  <a:schemeClr val="accent2"/>
                </a:solidFill>
                <a:effectLst/>
                <a:latin typeface="Times New Roman" panose="02020603050405020304" pitchFamily="18" charset="0"/>
              </a:rPr>
              <a:t>Lòng</a:t>
            </a:r>
            <a:r>
              <a:rPr kumimoji="0" lang="en-US" sz="2800" b="1" i="0" u="none" strike="noStrike" cap="none" normalizeH="0" baseline="0" dirty="0">
                <a:ln>
                  <a:noFill/>
                </a:ln>
                <a:solidFill>
                  <a:schemeClr val="accent2"/>
                </a:solidFill>
                <a:effectLst/>
                <a:latin typeface="Times New Roman" panose="02020603050405020304" pitchFamily="18" charset="0"/>
              </a:rPr>
              <a:t> </a:t>
            </a:r>
            <a:r>
              <a:rPr kumimoji="0" lang="en-US" sz="2800" b="1" i="0" u="none" strike="noStrike" cap="none" normalizeH="0" baseline="0" dirty="0" err="1">
                <a:ln>
                  <a:noFill/>
                </a:ln>
                <a:solidFill>
                  <a:schemeClr val="accent2"/>
                </a:solidFill>
                <a:effectLst/>
                <a:latin typeface="Times New Roman" panose="02020603050405020304" pitchFamily="18" charset="0"/>
              </a:rPr>
              <a:t>trắc</a:t>
            </a:r>
            <a:r>
              <a:rPr kumimoji="0" lang="en-US" sz="2800" b="1" i="0" u="none" strike="noStrike" cap="none" normalizeH="0" baseline="0" dirty="0">
                <a:ln>
                  <a:noFill/>
                </a:ln>
                <a:solidFill>
                  <a:schemeClr val="accent2"/>
                </a:solidFill>
                <a:effectLst/>
                <a:latin typeface="Times New Roman" panose="02020603050405020304" pitchFamily="18" charset="0"/>
              </a:rPr>
              <a:t> </a:t>
            </a:r>
            <a:r>
              <a:rPr kumimoji="0" lang="en-US" sz="2800" b="1" i="0" u="none" strike="noStrike" cap="none" normalizeH="0" baseline="0" dirty="0" err="1">
                <a:ln>
                  <a:noFill/>
                </a:ln>
                <a:solidFill>
                  <a:schemeClr val="accent2"/>
                </a:solidFill>
                <a:effectLst/>
                <a:latin typeface="Times New Roman" panose="02020603050405020304" pitchFamily="18" charset="0"/>
              </a:rPr>
              <a:t>ẩn</a:t>
            </a:r>
            <a:endParaRPr kumimoji="0" lang="en-US" sz="2800" b="1" i="0" u="none" strike="noStrike" cap="none" normalizeH="0" baseline="0" dirty="0">
              <a:ln>
                <a:noFill/>
              </a:ln>
              <a:solidFill>
                <a:schemeClr val="accent2"/>
              </a:solidFill>
              <a:effectLst/>
              <a:latin typeface="Times New Roman" panose="02020603050405020304" pitchFamily="18" charset="0"/>
            </a:endParaRPr>
          </a:p>
        </p:txBody>
      </p:sp>
      <p:sp>
        <p:nvSpPr>
          <p:cNvPr id="3" name="Arrow: Down 2">
            <a:extLst>
              <a:ext uri="{FF2B5EF4-FFF2-40B4-BE49-F238E27FC236}">
                <a16:creationId xmlns:a16="http://schemas.microsoft.com/office/drawing/2014/main" id="{740C3898-5C41-4C3E-BEDF-9DE82410425F}"/>
              </a:ext>
            </a:extLst>
          </p:cNvPr>
          <p:cNvSpPr/>
          <p:nvPr/>
        </p:nvSpPr>
        <p:spPr bwMode="auto">
          <a:xfrm>
            <a:off x="4838700" y="5533473"/>
            <a:ext cx="533400" cy="232327"/>
          </a:xfrm>
          <a:prstGeom prst="downArrow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vert="horz" wrap="square" lIns="91440" tIns="45720" rIns="91440" bIns="45720" numCol="1" rtlCol="0" anchor="t" anchorCtr="0" compatLnSpc="1"/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9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9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hlinkClick r:id="rId2" action="ppaction://hlinksldjump"/>
          </p:cNvPr>
          <p:cNvSpPr/>
          <p:nvPr/>
        </p:nvSpPr>
        <p:spPr>
          <a:xfrm>
            <a:off x="19050" y="5410200"/>
            <a:ext cx="9137650" cy="1425575"/>
          </a:xfrm>
          <a:prstGeom prst="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2400" b="0" i="0" u="none" kern="1200" baseline="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45720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2400" b="0" i="0" u="non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+mn-cs"/>
              </a:defRPr>
            </a:lvl2pPr>
            <a:lvl3pPr marL="91440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2400" b="0" i="0" u="non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+mn-cs"/>
              </a:defRPr>
            </a:lvl3pPr>
            <a:lvl4pPr marL="137160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2400" b="0" i="0" u="non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+mn-cs"/>
              </a:defRPr>
            </a:lvl4pPr>
            <a:lvl5pPr marL="1828800" lvl="4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2400" b="0" i="0" u="non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+mn-cs"/>
              </a:defRPr>
            </a:lvl5pPr>
          </a:lstStyle>
          <a:p>
            <a:pPr lvl="0" eaLnBrk="1" hangingPunct="1"/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=&gt;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Biết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quan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tâm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tới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đồng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loại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biết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san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sẻ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cảm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thông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với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bạn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bè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chỉ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có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ở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những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trái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tim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nhân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ái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những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tấm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lòng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nhân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sz="2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hậu</a:t>
            </a:r>
            <a:r>
              <a:rPr sz="2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.</a:t>
            </a:r>
          </a:p>
        </p:txBody>
      </p:sp>
      <p:sp>
        <p:nvSpPr>
          <p:cNvPr id="40975" name="Text Box 40974"/>
          <p:cNvSpPr txBox="1"/>
          <p:nvPr/>
        </p:nvSpPr>
        <p:spPr>
          <a:xfrm>
            <a:off x="2438400" y="0"/>
            <a:ext cx="4419600" cy="45720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>
              <a:latin typeface="Times New Roman" panose="02020603050405020304" pitchFamily="18" charset="0"/>
            </a:endParaRPr>
          </a:p>
        </p:txBody>
      </p:sp>
      <p:sp>
        <p:nvSpPr>
          <p:cNvPr id="40976" name="Text Box 40975"/>
          <p:cNvSpPr txBox="1"/>
          <p:nvPr/>
        </p:nvSpPr>
        <p:spPr>
          <a:xfrm>
            <a:off x="168275" y="65405"/>
            <a:ext cx="8521700" cy="58477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sz="3200" b="1" dirty="0" err="1">
                <a:latin typeface="Times New Roman" panose="02020603050405020304" pitchFamily="18" charset="0"/>
              </a:rPr>
              <a:t>Khi</a:t>
            </a:r>
            <a:r>
              <a:rPr sz="3200" b="1" dirty="0">
                <a:latin typeface="Times New Roman" panose="02020603050405020304" pitchFamily="18" charset="0"/>
              </a:rPr>
              <a:t> ra </a:t>
            </a:r>
            <a:r>
              <a:rPr sz="3200" b="1" dirty="0" err="1">
                <a:latin typeface="Times New Roman" panose="02020603050405020304" pitchFamily="18" charset="0"/>
              </a:rPr>
              <a:t>ngoài</a:t>
            </a:r>
            <a:r>
              <a:rPr sz="3200" b="1" dirty="0">
                <a:latin typeface="Times New Roman" panose="02020603050405020304" pitchFamily="18" charset="0"/>
              </a:rPr>
              <a:t> </a:t>
            </a:r>
            <a:r>
              <a:rPr sz="3200" b="1" dirty="0" err="1">
                <a:latin typeface="Times New Roman" panose="02020603050405020304" pitchFamily="18" charset="0"/>
              </a:rPr>
              <a:t>chơi</a:t>
            </a:r>
            <a:r>
              <a:rPr sz="3200" b="1" dirty="0">
                <a:latin typeface="Times New Roman" panose="02020603050405020304" pitchFamily="18" charset="0"/>
              </a:rPr>
              <a:t> </a:t>
            </a:r>
            <a:r>
              <a:rPr sz="3200" b="1" dirty="0" err="1">
                <a:latin typeface="Times New Roman" panose="02020603050405020304" pitchFamily="18" charset="0"/>
              </a:rPr>
              <a:t>với</a:t>
            </a:r>
            <a:r>
              <a:rPr sz="3200" b="1" dirty="0">
                <a:latin typeface="Times New Roman" panose="02020603050405020304" pitchFamily="18" charset="0"/>
              </a:rPr>
              <a:t> </a:t>
            </a:r>
            <a:r>
              <a:rPr sz="3200" b="1" dirty="0" err="1">
                <a:latin typeface="Times New Roman" panose="02020603050405020304" pitchFamily="18" charset="0"/>
              </a:rPr>
              <a:t>các</a:t>
            </a:r>
            <a:r>
              <a:rPr sz="3200" b="1" dirty="0">
                <a:latin typeface="Times New Roman" panose="02020603050405020304" pitchFamily="18" charset="0"/>
              </a:rPr>
              <a:t> </a:t>
            </a:r>
            <a:r>
              <a:rPr sz="3200" b="1" dirty="0" err="1">
                <a:latin typeface="Times New Roman" panose="02020603050405020304" pitchFamily="18" charset="0"/>
              </a:rPr>
              <a:t>bạn</a:t>
            </a:r>
            <a:r>
              <a:rPr sz="3200" b="1" dirty="0">
                <a:latin typeface="Times New Roman" panose="02020603050405020304" pitchFamily="18" charset="0"/>
              </a:rPr>
              <a:t> </a:t>
            </a:r>
            <a:r>
              <a:rPr sz="3200" b="1" dirty="0" err="1">
                <a:latin typeface="Times New Roman" panose="02020603050405020304" pitchFamily="18" charset="0"/>
              </a:rPr>
              <a:t>nhỏ</a:t>
            </a:r>
            <a:r>
              <a:rPr sz="3200" b="1" dirty="0">
                <a:latin typeface="Times New Roman" panose="02020603050405020304" pitchFamily="18" charset="0"/>
              </a:rPr>
              <a:t> </a:t>
            </a:r>
            <a:r>
              <a:rPr sz="3200" b="1" dirty="0" err="1">
                <a:latin typeface="Times New Roman" panose="02020603050405020304" pitchFamily="18" charset="0"/>
              </a:rPr>
              <a:t>nghèo</a:t>
            </a:r>
            <a:r>
              <a:rPr sz="3200" b="1" dirty="0">
                <a:latin typeface="Times New Roman" panose="02020603050405020304" pitchFamily="18" charset="0"/>
              </a:rPr>
              <a:t> ở </a:t>
            </a:r>
            <a:r>
              <a:rPr sz="3200" b="1" dirty="0" err="1">
                <a:latin typeface="Times New Roman" panose="02020603050405020304" pitchFamily="18" charset="0"/>
              </a:rPr>
              <a:t>chợ</a:t>
            </a:r>
            <a:endParaRPr sz="3200" b="1" dirty="0">
              <a:latin typeface="Times New Roman" panose="02020603050405020304" pitchFamily="18" charset="0"/>
            </a:endParaRPr>
          </a:p>
        </p:txBody>
      </p:sp>
      <p:sp>
        <p:nvSpPr>
          <p:cNvPr id="40977" name="Text Box 40976"/>
          <p:cNvSpPr txBox="1"/>
          <p:nvPr/>
        </p:nvSpPr>
        <p:spPr>
          <a:xfrm>
            <a:off x="0" y="838200"/>
            <a:ext cx="2362200" cy="4603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b="1" dirty="0">
                <a:solidFill>
                  <a:srgbClr val="FF0000"/>
                </a:solidFill>
                <a:latin typeface="Times New Roman" panose="02020603050405020304" pitchFamily="18" charset="0"/>
              </a:rPr>
              <a:t>- </a:t>
            </a:r>
            <a:r>
              <a:rPr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Thái</a:t>
            </a:r>
            <a:r>
              <a:rPr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độ</a:t>
            </a:r>
            <a:r>
              <a:rPr b="1" dirty="0">
                <a:solidFill>
                  <a:srgbClr val="FF0000"/>
                </a:solidFill>
                <a:latin typeface="Times New Roman" panose="02020603050405020304" pitchFamily="18" charset="0"/>
              </a:rPr>
              <a:t>:</a:t>
            </a:r>
          </a:p>
        </p:txBody>
      </p:sp>
      <p:sp>
        <p:nvSpPr>
          <p:cNvPr id="40978" name="Text Box 40977"/>
          <p:cNvSpPr txBox="1"/>
          <p:nvPr/>
        </p:nvSpPr>
        <p:spPr>
          <a:xfrm>
            <a:off x="1650310" y="956535"/>
            <a:ext cx="3333750" cy="82994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dirty="0">
                <a:latin typeface="Times New Roman" panose="02020603050405020304" pitchFamily="18" charset="0"/>
              </a:rPr>
              <a:t>+ </a:t>
            </a:r>
            <a:r>
              <a:rPr dirty="0" err="1">
                <a:latin typeface="Times New Roman" panose="02020603050405020304" pitchFamily="18" charset="0"/>
              </a:rPr>
              <a:t>Sơn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và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chị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vẫn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thân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mật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chơi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đùa</a:t>
            </a:r>
            <a:r>
              <a:rPr dirty="0">
                <a:latin typeface="Times New Roman" panose="02020603050405020304" pitchFamily="18" charset="0"/>
              </a:rPr>
              <a:t> </a:t>
            </a:r>
          </a:p>
        </p:txBody>
      </p:sp>
      <p:sp>
        <p:nvSpPr>
          <p:cNvPr id="40979" name="Text Box 40978"/>
          <p:cNvSpPr txBox="1"/>
          <p:nvPr/>
        </p:nvSpPr>
        <p:spPr>
          <a:xfrm>
            <a:off x="1685925" y="1903481"/>
            <a:ext cx="3048000" cy="82994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dirty="0">
                <a:latin typeface="Times New Roman" panose="02020603050405020304" pitchFamily="18" charset="0"/>
              </a:rPr>
              <a:t>+ </a:t>
            </a:r>
            <a:r>
              <a:rPr dirty="0" err="1">
                <a:latin typeface="Times New Roman" panose="02020603050405020304" pitchFamily="18" charset="0"/>
              </a:rPr>
              <a:t>không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kiêu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kỳ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và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khinh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khỉnh</a:t>
            </a:r>
            <a:endParaRPr dirty="0">
              <a:latin typeface="Times New Roman" panose="02020603050405020304" pitchFamily="18" charset="0"/>
            </a:endParaRPr>
          </a:p>
        </p:txBody>
      </p:sp>
      <p:sp>
        <p:nvSpPr>
          <p:cNvPr id="40982" name="Text Box 40981"/>
          <p:cNvSpPr txBox="1"/>
          <p:nvPr/>
        </p:nvSpPr>
        <p:spPr>
          <a:xfrm>
            <a:off x="6187436" y="882560"/>
            <a:ext cx="2536133" cy="1200329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Sơn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là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một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em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bé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sống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với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bạn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bè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rất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có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tình</a:t>
            </a:r>
            <a:r>
              <a:rPr dirty="0">
                <a:latin typeface="Times New Roman" panose="02020603050405020304" pitchFamily="18" charset="0"/>
              </a:rPr>
              <a:t> </a:t>
            </a:r>
            <a:r>
              <a:rPr dirty="0" err="1">
                <a:latin typeface="Times New Roman" panose="02020603050405020304" pitchFamily="18" charset="0"/>
              </a:rPr>
              <a:t>người</a:t>
            </a:r>
            <a:r>
              <a:rPr lang="en-US" dirty="0">
                <a:latin typeface="Times New Roman" panose="02020603050405020304" pitchFamily="18" charset="0"/>
              </a:rPr>
              <a:t>.</a:t>
            </a:r>
            <a:endParaRPr dirty="0">
              <a:latin typeface="Times New Roman" panose="02020603050405020304" pitchFamily="18" charset="0"/>
            </a:endParaRPr>
          </a:p>
        </p:txBody>
      </p:sp>
      <p:sp>
        <p:nvSpPr>
          <p:cNvPr id="40986" name="Text Box 40985"/>
          <p:cNvSpPr txBox="1"/>
          <p:nvPr/>
        </p:nvSpPr>
        <p:spPr>
          <a:xfrm>
            <a:off x="0" y="3505200"/>
            <a:ext cx="2362200" cy="82994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b="1" dirty="0">
                <a:solidFill>
                  <a:srgbClr val="FF0000"/>
                </a:solidFill>
                <a:latin typeface="Times New Roman" panose="02020603050405020304" pitchFamily="18" charset="0"/>
              </a:rPr>
              <a:t>- </a:t>
            </a:r>
            <a:r>
              <a:rPr lang="en-US" b="1" dirty="0" err="1">
                <a:solidFill>
                  <a:srgbClr val="FF0000"/>
                </a:solidFill>
              </a:rPr>
              <a:t>C</a:t>
            </a:r>
            <a:r>
              <a:rPr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ử</a:t>
            </a:r>
            <a:r>
              <a:rPr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chỉ</a:t>
            </a:r>
            <a:r>
              <a:rPr b="1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hành</a:t>
            </a:r>
            <a:r>
              <a:rPr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động</a:t>
            </a:r>
            <a:r>
              <a:rPr b="1" dirty="0">
                <a:solidFill>
                  <a:srgbClr val="FF0000"/>
                </a:solidFill>
                <a:latin typeface="Times New Roman" panose="02020603050405020304" pitchFamily="18" charset="0"/>
              </a:rPr>
              <a:t>:</a:t>
            </a:r>
          </a:p>
        </p:txBody>
      </p:sp>
      <p:sp>
        <p:nvSpPr>
          <p:cNvPr id="40988" name="Text Box 40987"/>
          <p:cNvSpPr txBox="1"/>
          <p:nvPr/>
        </p:nvSpPr>
        <p:spPr>
          <a:xfrm>
            <a:off x="6187436" y="3181350"/>
            <a:ext cx="2727964" cy="156966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 err="1">
                <a:effectLst>
                  <a:outerShdw blurRad="38100" dist="38100" dir="2700000">
                    <a:srgbClr val="FFFFFF"/>
                  </a:outerShdw>
                </a:effectLst>
              </a:rPr>
              <a:t>T</a:t>
            </a:r>
            <a:r>
              <a:rPr dirty="0" err="1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ình</a:t>
            </a: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dirty="0" err="1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cảm</a:t>
            </a: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dirty="0" err="1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trong</a:t>
            </a: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dirty="0" err="1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sáng</a:t>
            </a: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dirty="0" err="1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của</a:t>
            </a: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dirty="0" err="1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trẻ</a:t>
            </a: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dirty="0" err="1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thơ</a:t>
            </a: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, </a:t>
            </a:r>
            <a:r>
              <a:rPr dirty="0" err="1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tâm</a:t>
            </a: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dirty="0" err="1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hồn</a:t>
            </a: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dirty="0" err="1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nhân</a:t>
            </a: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dirty="0" err="1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hậu</a:t>
            </a: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dirty="0" err="1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của</a:t>
            </a: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dirty="0" err="1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chị</a:t>
            </a: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dirty="0" err="1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em</a:t>
            </a: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dirty="0" err="1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Sơn</a:t>
            </a: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.</a:t>
            </a:r>
          </a:p>
        </p:txBody>
      </p:sp>
      <p:sp>
        <p:nvSpPr>
          <p:cNvPr id="4" name="Text Box 3"/>
          <p:cNvSpPr txBox="1"/>
          <p:nvPr/>
        </p:nvSpPr>
        <p:spPr>
          <a:xfrm>
            <a:off x="1953260" y="3352800"/>
            <a:ext cx="2961640" cy="46037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 </a:t>
            </a:r>
            <a:endParaRPr dirty="0">
              <a:latin typeface="Times New Roman" panose="02020603050405020304" pitchFamily="18" charset="0"/>
            </a:endParaRPr>
          </a:p>
        </p:txBody>
      </p:sp>
      <p:sp>
        <p:nvSpPr>
          <p:cNvPr id="5" name="Text Box 4"/>
          <p:cNvSpPr txBox="1"/>
          <p:nvPr/>
        </p:nvSpPr>
        <p:spPr>
          <a:xfrm>
            <a:off x="2285018" y="3727192"/>
            <a:ext cx="3124835" cy="82994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dirty="0" err="1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Quyết</a:t>
            </a: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dirty="0" err="1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định</a:t>
            </a: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dirty="0" err="1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đem</a:t>
            </a: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dirty="0" err="1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cho</a:t>
            </a: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dirty="0" err="1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Hiên</a:t>
            </a: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dirty="0" err="1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chiếc</a:t>
            </a:r>
            <a:r>
              <a:rPr dirty="0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dirty="0" err="1">
                <a:effectLst>
                  <a:outerShdw blurRad="38100" dist="38100" dir="2700000">
                    <a:srgbClr val="FFFFFF"/>
                  </a:outerShdw>
                </a:effectLst>
                <a:latin typeface="Times New Roman" panose="02020603050405020304" pitchFamily="18" charset="0"/>
              </a:rPr>
              <a:t>áo</a:t>
            </a:r>
            <a:endParaRPr dirty="0">
              <a:effectLst>
                <a:outerShdw blurRad="38100" dist="38100" dir="2700000">
                  <a:srgbClr val="FFFFFF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2" name="Arrow: Right 1">
            <a:extLst>
              <a:ext uri="{FF2B5EF4-FFF2-40B4-BE49-F238E27FC236}">
                <a16:creationId xmlns:a16="http://schemas.microsoft.com/office/drawing/2014/main" id="{C3893B06-BC9C-487C-8A45-E76E0A028528}"/>
              </a:ext>
            </a:extLst>
          </p:cNvPr>
          <p:cNvSpPr/>
          <p:nvPr/>
        </p:nvSpPr>
        <p:spPr bwMode="auto">
          <a:xfrm flipV="1">
            <a:off x="5332671" y="3654259"/>
            <a:ext cx="428625" cy="829945"/>
          </a:xfrm>
          <a:prstGeom prst="rightArrow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vert="horz" wrap="square" lIns="91440" tIns="45720" rIns="91440" bIns="45720" numCol="1" rtlCol="0" anchor="t" anchorCtr="0" compatLnSpc="1"/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</a:endParaRPr>
          </a:p>
        </p:txBody>
      </p:sp>
      <p:sp>
        <p:nvSpPr>
          <p:cNvPr id="3" name="Arrow: Right 2">
            <a:extLst>
              <a:ext uri="{FF2B5EF4-FFF2-40B4-BE49-F238E27FC236}">
                <a16:creationId xmlns:a16="http://schemas.microsoft.com/office/drawing/2014/main" id="{01201620-E62C-407E-81DF-A0DE7F84E233}"/>
              </a:ext>
            </a:extLst>
          </p:cNvPr>
          <p:cNvSpPr/>
          <p:nvPr/>
        </p:nvSpPr>
        <p:spPr bwMode="auto">
          <a:xfrm>
            <a:off x="5150106" y="1373768"/>
            <a:ext cx="519493" cy="709121"/>
          </a:xfrm>
          <a:prstGeom prst="rightArrow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vert="horz" wrap="square" lIns="91440" tIns="45720" rIns="91440" bIns="45720" numCol="1" rtlCol="0" anchor="t" anchorCtr="0" compatLnSpc="1"/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0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0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40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09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09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0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09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09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09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09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09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0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40977" grpId="0"/>
      <p:bldP spid="40978" grpId="0"/>
      <p:bldP spid="40979" grpId="0"/>
      <p:bldP spid="40982" grpId="0"/>
      <p:bldP spid="40986" grpId="0"/>
      <p:bldP spid="40988" grpId="0"/>
      <p:bldP spid="4" grpId="0"/>
      <p:bldP spid="5" grpId="0"/>
      <p:bldP spid="2" grpId="0" animBg="1"/>
      <p:bldP spid="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2" descr="Gió lạnh đầu mùa - Thạch Lam [Truyện ngắn ý nghĩa] - Thế giới cổ tích"/>
          <p:cNvSpPr>
            <a:spLocks noChangeAspect="1" noChangeArrowheads="1"/>
          </p:cNvSpPr>
          <p:nvPr/>
        </p:nvSpPr>
        <p:spPr bwMode="auto">
          <a:xfrm>
            <a:off x="116681" y="748904"/>
            <a:ext cx="228600" cy="2286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027" name="Picture 3" descr="C:\Users\new\Desktop\tac-pham-gio-lanh-dau-mua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654"/>
          <a:stretch/>
        </p:blipFill>
        <p:spPr bwMode="auto">
          <a:xfrm>
            <a:off x="4876800" y="3429000"/>
            <a:ext cx="6069159" cy="3409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1DF3CA5B-ACE8-4CA5-922E-DD9B2ABE11AA}"/>
              </a:ext>
            </a:extLst>
          </p:cNvPr>
          <p:cNvSpPr/>
          <p:nvPr/>
        </p:nvSpPr>
        <p:spPr>
          <a:xfrm>
            <a:off x="1981200" y="331174"/>
            <a:ext cx="610651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 err="1"/>
              <a:t>Chiều</a:t>
            </a:r>
            <a:r>
              <a:rPr lang="en-US" sz="3600" b="1" dirty="0"/>
              <a:t> </a:t>
            </a:r>
            <a:r>
              <a:rPr lang="en-US" sz="3600" b="1" dirty="0" err="1"/>
              <a:t>tối</a:t>
            </a:r>
            <a:r>
              <a:rPr lang="en-US" sz="3600" b="1" dirty="0"/>
              <a:t> </a:t>
            </a:r>
            <a:r>
              <a:rPr lang="en-US" sz="3600" b="1" dirty="0" err="1"/>
              <a:t>khi</a:t>
            </a:r>
            <a:r>
              <a:rPr lang="en-US" sz="3600" b="1" dirty="0"/>
              <a:t> </a:t>
            </a:r>
            <a:r>
              <a:rPr lang="en-US" sz="3600" b="1" dirty="0" err="1"/>
              <a:t>trở</a:t>
            </a:r>
            <a:r>
              <a:rPr lang="en-US" sz="3600" b="1" dirty="0"/>
              <a:t> </a:t>
            </a:r>
            <a:r>
              <a:rPr lang="en-US" sz="3600" b="1" dirty="0" err="1"/>
              <a:t>về</a:t>
            </a:r>
            <a:r>
              <a:rPr lang="en-US" sz="3600" b="1" dirty="0"/>
              <a:t> </a:t>
            </a:r>
            <a:r>
              <a:rPr lang="en-US" sz="3600" b="1" dirty="0" err="1"/>
              <a:t>nhà</a:t>
            </a:r>
            <a:endParaRPr lang="en-US" sz="3600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0D33E20-701E-4629-8E0E-B4403EB31070}"/>
              </a:ext>
            </a:extLst>
          </p:cNvPr>
          <p:cNvSpPr/>
          <p:nvPr/>
        </p:nvSpPr>
        <p:spPr>
          <a:xfrm>
            <a:off x="155348" y="1320657"/>
            <a:ext cx="7010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vi-VN" dirty="0"/>
              <a:t>- Sợ mẹ mắng: Ngây thơ, sợ hãi, đi tìm Hiên để đ̣òi áo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89F01C1-5037-41EA-8920-CD523C3152A0}"/>
              </a:ext>
            </a:extLst>
          </p:cNvPr>
          <p:cNvSpPr/>
          <p:nvPr/>
        </p:nvSpPr>
        <p:spPr>
          <a:xfrm>
            <a:off x="116681" y="2125475"/>
            <a:ext cx="606915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- </a:t>
            </a:r>
            <a:r>
              <a:rPr lang="vi-VN" dirty="0"/>
              <a:t>Lúc đó mới hiểu mẹ rất qu</a:t>
            </a:r>
            <a:r>
              <a:rPr lang="en-US" dirty="0"/>
              <a:t>ý</a:t>
            </a:r>
            <a:r>
              <a:rPr lang="vi-VN" dirty="0"/>
              <a:t> chiếc áo bông ấy; vẫn có sự trẻ con: đ</a:t>
            </a:r>
            <a:r>
              <a:rPr lang="en-US" dirty="0"/>
              <a:t>ã</a:t>
            </a:r>
            <a:r>
              <a:rPr lang="vi-VN" dirty="0"/>
              <a:t> cho bạn rồi c̣</a:t>
            </a:r>
            <a:r>
              <a:rPr lang="en-US" dirty="0" err="1"/>
              <a:t>òn</a:t>
            </a:r>
            <a:r>
              <a:rPr lang="en-US" dirty="0"/>
              <a:t> </a:t>
            </a:r>
            <a:r>
              <a:rPr lang="en-US" dirty="0" err="1"/>
              <a:t>đi</a:t>
            </a:r>
            <a:r>
              <a:rPr lang="en-US" dirty="0"/>
              <a:t> </a:t>
            </a:r>
            <a:r>
              <a:rPr lang="en-US" dirty="0" err="1"/>
              <a:t>đòi</a:t>
            </a:r>
            <a:r>
              <a:rPr lang="vi-VN" dirty="0"/>
              <a:t> lại.</a:t>
            </a:r>
            <a:br>
              <a:rPr lang="vi-VN" dirty="0"/>
            </a:br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5CF1240-42C2-4824-A32F-74A791B08BB7}"/>
              </a:ext>
            </a:extLst>
          </p:cNvPr>
          <p:cNvSpPr/>
          <p:nvPr/>
        </p:nvSpPr>
        <p:spPr>
          <a:xfrm>
            <a:off x="116681" y="3429000"/>
            <a:ext cx="4572000" cy="1200329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dirty="0"/>
              <a:t>- </a:t>
            </a:r>
            <a:r>
              <a:rPr lang="en-US" dirty="0" err="1"/>
              <a:t>Lối</a:t>
            </a:r>
            <a:r>
              <a:rPr lang="en-US" dirty="0"/>
              <a:t> </a:t>
            </a:r>
            <a:r>
              <a:rPr lang="en-US" dirty="0" err="1"/>
              <a:t>miêu</a:t>
            </a:r>
            <a:r>
              <a:rPr lang="en-US" dirty="0"/>
              <a:t> </a:t>
            </a:r>
            <a:r>
              <a:rPr lang="en-US" dirty="0" err="1"/>
              <a:t>tả</a:t>
            </a:r>
            <a:r>
              <a:rPr lang="en-US" dirty="0"/>
              <a:t> </a:t>
            </a:r>
            <a:r>
              <a:rPr lang="en-US" dirty="0" err="1"/>
              <a:t>chân</a:t>
            </a:r>
            <a:r>
              <a:rPr lang="en-US" dirty="0"/>
              <a:t> </a:t>
            </a:r>
            <a:r>
              <a:rPr lang="en-US" dirty="0" err="1"/>
              <a:t>thực</a:t>
            </a:r>
            <a:r>
              <a:rPr lang="en-US" dirty="0"/>
              <a:t>, </a:t>
            </a:r>
            <a:r>
              <a:rPr lang="en-US" dirty="0" err="1"/>
              <a:t>tự</a:t>
            </a:r>
            <a:r>
              <a:rPr lang="en-US" dirty="0"/>
              <a:t> </a:t>
            </a:r>
            <a:r>
              <a:rPr lang="en-US" dirty="0" err="1"/>
              <a:t>nhiên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Thạch</a:t>
            </a:r>
            <a:r>
              <a:rPr lang="en-US" dirty="0"/>
              <a:t> Lam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khắc</a:t>
            </a:r>
            <a:r>
              <a:rPr lang="en-US" dirty="0"/>
              <a:t> </a:t>
            </a:r>
            <a:r>
              <a:rPr lang="en-US" dirty="0" err="1"/>
              <a:t>họa</a:t>
            </a:r>
            <a:r>
              <a:rPr lang="en-US" dirty="0"/>
              <a:t> </a:t>
            </a:r>
            <a:r>
              <a:rPr lang="en-US" dirty="0" err="1"/>
              <a:t>nhân</a:t>
            </a:r>
            <a:r>
              <a:rPr lang="en-US" dirty="0"/>
              <a:t> </a:t>
            </a:r>
            <a:r>
              <a:rPr lang="en-US" dirty="0" err="1"/>
              <a:t>vật</a:t>
            </a:r>
            <a:r>
              <a:rPr lang="en-US" dirty="0"/>
              <a:t> </a:t>
            </a:r>
            <a:r>
              <a:rPr lang="en-US" dirty="0" err="1"/>
              <a:t>trẻ</a:t>
            </a:r>
            <a:r>
              <a:rPr lang="en-US" dirty="0"/>
              <a:t> </a:t>
            </a:r>
            <a:r>
              <a:rPr lang="en-US" dirty="0" err="1"/>
              <a:t>em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64618830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5B178C9A-443C-4FFC-A373-3B4EC6C01B10}"/>
              </a:ext>
            </a:extLst>
          </p:cNvPr>
          <p:cNvSpPr/>
          <p:nvPr/>
        </p:nvSpPr>
        <p:spPr>
          <a:xfrm>
            <a:off x="0" y="4770882"/>
            <a:ext cx="9144000" cy="1229868"/>
          </a:xfrm>
          <a:prstGeom prst="rect">
            <a:avLst/>
          </a:prstGeom>
          <a:gradFill flip="none" rotWithShape="1">
            <a:gsLst>
              <a:gs pos="0">
                <a:srgbClr val="6DD327">
                  <a:shade val="30000"/>
                  <a:satMod val="115000"/>
                </a:srgbClr>
              </a:gs>
              <a:gs pos="50000">
                <a:srgbClr val="6DD327">
                  <a:shade val="67500"/>
                  <a:satMod val="115000"/>
                </a:srgbClr>
              </a:gs>
              <a:gs pos="100000">
                <a:srgbClr val="6DD327">
                  <a:shade val="100000"/>
                  <a:satMod val="115000"/>
                </a:srgbClr>
              </a:gs>
            </a:gsLst>
            <a:lin ang="81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42917"/>
            <a:endParaRPr lang="en-US" sz="10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44D4093-A3F0-48AB-BD7A-6976975D5FDE}"/>
              </a:ext>
            </a:extLst>
          </p:cNvPr>
          <p:cNvSpPr/>
          <p:nvPr/>
        </p:nvSpPr>
        <p:spPr>
          <a:xfrm flipV="1">
            <a:off x="0" y="857250"/>
            <a:ext cx="9144000" cy="3913632"/>
          </a:xfrm>
          <a:prstGeom prst="rect">
            <a:avLst/>
          </a:prstGeom>
          <a:gradFill flip="none" rotWithShape="1">
            <a:gsLst>
              <a:gs pos="0">
                <a:schemeClr val="accent5">
                  <a:lumMod val="50000"/>
                  <a:shade val="30000"/>
                  <a:satMod val="115000"/>
                </a:schemeClr>
              </a:gs>
              <a:gs pos="50000">
                <a:schemeClr val="accent5">
                  <a:lumMod val="50000"/>
                  <a:shade val="67500"/>
                  <a:satMod val="115000"/>
                </a:schemeClr>
              </a:gs>
              <a:gs pos="100000">
                <a:schemeClr val="accent5">
                  <a:lumMod val="50000"/>
                  <a:shade val="100000"/>
                  <a:satMod val="115000"/>
                </a:schemeClr>
              </a:gs>
            </a:gsLst>
            <a:lin ang="10800000" scaled="1"/>
            <a:tileRect/>
          </a:gradFill>
          <a:ln>
            <a:noFill/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42917"/>
            <a:endParaRPr lang="en-US" sz="10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14F011DC-7754-4E29-B9F9-4AFD989435EC}"/>
              </a:ext>
            </a:extLst>
          </p:cNvPr>
          <p:cNvSpPr/>
          <p:nvPr/>
        </p:nvSpPr>
        <p:spPr>
          <a:xfrm>
            <a:off x="3317743" y="2339796"/>
            <a:ext cx="5442686" cy="1070437"/>
          </a:xfrm>
          <a:prstGeom prst="roundRect">
            <a:avLst>
              <a:gd name="adj" fmla="val 22647"/>
            </a:avLst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3810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42917"/>
            <a:r>
              <a:rPr lang="en-US" sz="3000" b="1" dirty="0" err="1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Giải</a:t>
            </a:r>
            <a:r>
              <a:rPr lang="en-US" sz="3000" b="1" dirty="0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 </a:t>
            </a:r>
            <a:r>
              <a:rPr lang="en-US" sz="3000" b="1" dirty="0" err="1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trí</a:t>
            </a:r>
            <a:r>
              <a:rPr lang="en-US" sz="3000" b="1" dirty="0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 </a:t>
            </a:r>
            <a:r>
              <a:rPr lang="en-US" sz="3000" b="1" dirty="0" err="1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cùng</a:t>
            </a:r>
            <a:r>
              <a:rPr lang="en-US" sz="3000" b="1" dirty="0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 </a:t>
            </a:r>
            <a:r>
              <a:rPr lang="en-US" sz="3000" b="1" dirty="0" err="1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thám</a:t>
            </a:r>
            <a:r>
              <a:rPr lang="en-US" sz="3000" b="1" dirty="0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 </a:t>
            </a:r>
            <a:r>
              <a:rPr lang="en-US" sz="3000" b="1" dirty="0" err="1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tử</a:t>
            </a:r>
            <a:endParaRPr lang="en-US" sz="3000" b="1" dirty="0">
              <a:ln/>
              <a:solidFill>
                <a:prstClr val="white"/>
              </a:solidFill>
              <a:effectLst>
                <a:innerShdw blurRad="63500" dist="50800" dir="5400000">
                  <a:prstClr val="black">
                    <a:alpha val="50000"/>
                  </a:prstClr>
                </a:innerShdw>
              </a:effectLst>
              <a:latin typeface="UTM Banque" panose="02040603050506020204" pitchFamily="18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245B17C-C0C8-412B-A55C-71EC1A850FD1}"/>
              </a:ext>
            </a:extLst>
          </p:cNvPr>
          <p:cNvGrpSpPr/>
          <p:nvPr/>
        </p:nvGrpSpPr>
        <p:grpSpPr>
          <a:xfrm>
            <a:off x="-284898" y="1038619"/>
            <a:ext cx="3842324" cy="4474006"/>
            <a:chOff x="-379864" y="241824"/>
            <a:chExt cx="5123099" cy="5965341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969ADA9-8B6B-49BB-A158-028ADE8BBBC0}"/>
                </a:ext>
              </a:extLst>
            </p:cNvPr>
            <p:cNvGrpSpPr/>
            <p:nvPr/>
          </p:nvGrpSpPr>
          <p:grpSpPr>
            <a:xfrm>
              <a:off x="552891" y="363605"/>
              <a:ext cx="4190344" cy="5843560"/>
              <a:chOff x="552891" y="363605"/>
              <a:chExt cx="4190344" cy="5843560"/>
            </a:xfrm>
            <a:effectLst/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E869D16A-F61E-4721-B90C-EACED24C1676}"/>
                  </a:ext>
                </a:extLst>
              </p:cNvPr>
              <p:cNvSpPr/>
              <p:nvPr/>
            </p:nvSpPr>
            <p:spPr>
              <a:xfrm flipH="1">
                <a:off x="1991867" y="2384590"/>
                <a:ext cx="317078" cy="467021"/>
              </a:xfrm>
              <a:custGeom>
                <a:avLst/>
                <a:gdLst>
                  <a:gd name="connsiteX0" fmla="*/ 4310 w 182122"/>
                  <a:gd name="connsiteY0" fmla="*/ 193373 h 276739"/>
                  <a:gd name="connsiteX1" fmla="*/ 2173 w 182122"/>
                  <a:gd name="connsiteY1" fmla="*/ 80141 h 276739"/>
                  <a:gd name="connsiteX2" fmla="*/ 27810 w 182122"/>
                  <a:gd name="connsiteY2" fmla="*/ 9639 h 276739"/>
                  <a:gd name="connsiteX3" fmla="*/ 102586 w 182122"/>
                  <a:gd name="connsiteY3" fmla="*/ 1093 h 276739"/>
                  <a:gd name="connsiteX4" fmla="*/ 151724 w 182122"/>
                  <a:gd name="connsiteY4" fmla="*/ 13911 h 276739"/>
                  <a:gd name="connsiteX5" fmla="*/ 173089 w 182122"/>
                  <a:gd name="connsiteY5" fmla="*/ 122870 h 276739"/>
                  <a:gd name="connsiteX6" fmla="*/ 177362 w 182122"/>
                  <a:gd name="connsiteY6" fmla="*/ 204055 h 276739"/>
                  <a:gd name="connsiteX7" fmla="*/ 106859 w 182122"/>
                  <a:gd name="connsiteY7" fmla="*/ 268149 h 276739"/>
                  <a:gd name="connsiteX8" fmla="*/ 27810 w 182122"/>
                  <a:gd name="connsiteY8" fmla="*/ 272422 h 276739"/>
                  <a:gd name="connsiteX9" fmla="*/ 4310 w 182122"/>
                  <a:gd name="connsiteY9" fmla="*/ 193373 h 276739"/>
                  <a:gd name="connsiteX0" fmla="*/ 4310 w 182122"/>
                  <a:gd name="connsiteY0" fmla="*/ 194146 h 277512"/>
                  <a:gd name="connsiteX1" fmla="*/ 2173 w 182122"/>
                  <a:gd name="connsiteY1" fmla="*/ 80914 h 277512"/>
                  <a:gd name="connsiteX2" fmla="*/ 27810 w 182122"/>
                  <a:gd name="connsiteY2" fmla="*/ 10412 h 277512"/>
                  <a:gd name="connsiteX3" fmla="*/ 102586 w 182122"/>
                  <a:gd name="connsiteY3" fmla="*/ 1866 h 277512"/>
                  <a:gd name="connsiteX4" fmla="*/ 151724 w 182122"/>
                  <a:gd name="connsiteY4" fmla="*/ 25366 h 277512"/>
                  <a:gd name="connsiteX5" fmla="*/ 173089 w 182122"/>
                  <a:gd name="connsiteY5" fmla="*/ 123643 h 277512"/>
                  <a:gd name="connsiteX6" fmla="*/ 177362 w 182122"/>
                  <a:gd name="connsiteY6" fmla="*/ 204828 h 277512"/>
                  <a:gd name="connsiteX7" fmla="*/ 106859 w 182122"/>
                  <a:gd name="connsiteY7" fmla="*/ 268922 h 277512"/>
                  <a:gd name="connsiteX8" fmla="*/ 27810 w 182122"/>
                  <a:gd name="connsiteY8" fmla="*/ 273195 h 277512"/>
                  <a:gd name="connsiteX9" fmla="*/ 4310 w 182122"/>
                  <a:gd name="connsiteY9" fmla="*/ 194146 h 277512"/>
                  <a:gd name="connsiteX0" fmla="*/ 4310 w 182122"/>
                  <a:gd name="connsiteY0" fmla="*/ 197554 h 280920"/>
                  <a:gd name="connsiteX1" fmla="*/ 2173 w 182122"/>
                  <a:gd name="connsiteY1" fmla="*/ 84322 h 280920"/>
                  <a:gd name="connsiteX2" fmla="*/ 27810 w 182122"/>
                  <a:gd name="connsiteY2" fmla="*/ 13820 h 280920"/>
                  <a:gd name="connsiteX3" fmla="*/ 91904 w 182122"/>
                  <a:gd name="connsiteY3" fmla="*/ 1001 h 280920"/>
                  <a:gd name="connsiteX4" fmla="*/ 151724 w 182122"/>
                  <a:gd name="connsiteY4" fmla="*/ 28774 h 280920"/>
                  <a:gd name="connsiteX5" fmla="*/ 173089 w 182122"/>
                  <a:gd name="connsiteY5" fmla="*/ 127051 h 280920"/>
                  <a:gd name="connsiteX6" fmla="*/ 177362 w 182122"/>
                  <a:gd name="connsiteY6" fmla="*/ 208236 h 280920"/>
                  <a:gd name="connsiteX7" fmla="*/ 106859 w 182122"/>
                  <a:gd name="connsiteY7" fmla="*/ 272330 h 280920"/>
                  <a:gd name="connsiteX8" fmla="*/ 27810 w 182122"/>
                  <a:gd name="connsiteY8" fmla="*/ 276603 h 280920"/>
                  <a:gd name="connsiteX9" fmla="*/ 4310 w 182122"/>
                  <a:gd name="connsiteY9" fmla="*/ 197554 h 280920"/>
                  <a:gd name="connsiteX0" fmla="*/ 3750 w 181562"/>
                  <a:gd name="connsiteY0" fmla="*/ 197554 h 279818"/>
                  <a:gd name="connsiteX1" fmla="*/ 1613 w 181562"/>
                  <a:gd name="connsiteY1" fmla="*/ 84322 h 279818"/>
                  <a:gd name="connsiteX2" fmla="*/ 27250 w 181562"/>
                  <a:gd name="connsiteY2" fmla="*/ 13820 h 279818"/>
                  <a:gd name="connsiteX3" fmla="*/ 91344 w 181562"/>
                  <a:gd name="connsiteY3" fmla="*/ 1001 h 279818"/>
                  <a:gd name="connsiteX4" fmla="*/ 151164 w 181562"/>
                  <a:gd name="connsiteY4" fmla="*/ 28774 h 279818"/>
                  <a:gd name="connsiteX5" fmla="*/ 172529 w 181562"/>
                  <a:gd name="connsiteY5" fmla="*/ 127051 h 279818"/>
                  <a:gd name="connsiteX6" fmla="*/ 176802 w 181562"/>
                  <a:gd name="connsiteY6" fmla="*/ 208236 h 279818"/>
                  <a:gd name="connsiteX7" fmla="*/ 106299 w 181562"/>
                  <a:gd name="connsiteY7" fmla="*/ 272330 h 279818"/>
                  <a:gd name="connsiteX8" fmla="*/ 10158 w 181562"/>
                  <a:gd name="connsiteY8" fmla="*/ 274467 h 279818"/>
                  <a:gd name="connsiteX9" fmla="*/ 3750 w 181562"/>
                  <a:gd name="connsiteY9" fmla="*/ 197554 h 279818"/>
                  <a:gd name="connsiteX0" fmla="*/ 3750 w 181562"/>
                  <a:gd name="connsiteY0" fmla="*/ 197554 h 279818"/>
                  <a:gd name="connsiteX1" fmla="*/ 1613 w 181562"/>
                  <a:gd name="connsiteY1" fmla="*/ 84322 h 279818"/>
                  <a:gd name="connsiteX2" fmla="*/ 27250 w 181562"/>
                  <a:gd name="connsiteY2" fmla="*/ 13820 h 279818"/>
                  <a:gd name="connsiteX3" fmla="*/ 91344 w 181562"/>
                  <a:gd name="connsiteY3" fmla="*/ 1001 h 279818"/>
                  <a:gd name="connsiteX4" fmla="*/ 151164 w 181562"/>
                  <a:gd name="connsiteY4" fmla="*/ 28774 h 279818"/>
                  <a:gd name="connsiteX5" fmla="*/ 172529 w 181562"/>
                  <a:gd name="connsiteY5" fmla="*/ 127051 h 279818"/>
                  <a:gd name="connsiteX6" fmla="*/ 176802 w 181562"/>
                  <a:gd name="connsiteY6" fmla="*/ 208236 h 279818"/>
                  <a:gd name="connsiteX7" fmla="*/ 106299 w 181562"/>
                  <a:gd name="connsiteY7" fmla="*/ 272330 h 279818"/>
                  <a:gd name="connsiteX8" fmla="*/ 10158 w 181562"/>
                  <a:gd name="connsiteY8" fmla="*/ 274467 h 279818"/>
                  <a:gd name="connsiteX9" fmla="*/ 3750 w 181562"/>
                  <a:gd name="connsiteY9" fmla="*/ 197554 h 279818"/>
                  <a:gd name="connsiteX0" fmla="*/ 395 w 186753"/>
                  <a:gd name="connsiteY0" fmla="*/ 199691 h 282309"/>
                  <a:gd name="connsiteX1" fmla="*/ 6804 w 186753"/>
                  <a:gd name="connsiteY1" fmla="*/ 84322 h 282309"/>
                  <a:gd name="connsiteX2" fmla="*/ 32441 w 186753"/>
                  <a:gd name="connsiteY2" fmla="*/ 13820 h 282309"/>
                  <a:gd name="connsiteX3" fmla="*/ 96535 w 186753"/>
                  <a:gd name="connsiteY3" fmla="*/ 1001 h 282309"/>
                  <a:gd name="connsiteX4" fmla="*/ 156355 w 186753"/>
                  <a:gd name="connsiteY4" fmla="*/ 28774 h 282309"/>
                  <a:gd name="connsiteX5" fmla="*/ 177720 w 186753"/>
                  <a:gd name="connsiteY5" fmla="*/ 127051 h 282309"/>
                  <a:gd name="connsiteX6" fmla="*/ 181993 w 186753"/>
                  <a:gd name="connsiteY6" fmla="*/ 208236 h 282309"/>
                  <a:gd name="connsiteX7" fmla="*/ 111490 w 186753"/>
                  <a:gd name="connsiteY7" fmla="*/ 272330 h 282309"/>
                  <a:gd name="connsiteX8" fmla="*/ 15349 w 186753"/>
                  <a:gd name="connsiteY8" fmla="*/ 274467 h 282309"/>
                  <a:gd name="connsiteX9" fmla="*/ 395 w 186753"/>
                  <a:gd name="connsiteY9" fmla="*/ 199691 h 282309"/>
                  <a:gd name="connsiteX0" fmla="*/ 5312 w 191670"/>
                  <a:gd name="connsiteY0" fmla="*/ 199691 h 282309"/>
                  <a:gd name="connsiteX1" fmla="*/ 11721 w 191670"/>
                  <a:gd name="connsiteY1" fmla="*/ 84322 h 282309"/>
                  <a:gd name="connsiteX2" fmla="*/ 37358 w 191670"/>
                  <a:gd name="connsiteY2" fmla="*/ 13820 h 282309"/>
                  <a:gd name="connsiteX3" fmla="*/ 101452 w 191670"/>
                  <a:gd name="connsiteY3" fmla="*/ 1001 h 282309"/>
                  <a:gd name="connsiteX4" fmla="*/ 161272 w 191670"/>
                  <a:gd name="connsiteY4" fmla="*/ 28774 h 282309"/>
                  <a:gd name="connsiteX5" fmla="*/ 182637 w 191670"/>
                  <a:gd name="connsiteY5" fmla="*/ 127051 h 282309"/>
                  <a:gd name="connsiteX6" fmla="*/ 186910 w 191670"/>
                  <a:gd name="connsiteY6" fmla="*/ 208236 h 282309"/>
                  <a:gd name="connsiteX7" fmla="*/ 116407 w 191670"/>
                  <a:gd name="connsiteY7" fmla="*/ 272330 h 282309"/>
                  <a:gd name="connsiteX8" fmla="*/ 20266 w 191670"/>
                  <a:gd name="connsiteY8" fmla="*/ 274467 h 282309"/>
                  <a:gd name="connsiteX9" fmla="*/ 5312 w 191670"/>
                  <a:gd name="connsiteY9" fmla="*/ 199691 h 282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670" h="282309">
                    <a:moveTo>
                      <a:pt x="5312" y="199691"/>
                    </a:moveTo>
                    <a:cubicBezTo>
                      <a:pt x="16707" y="161591"/>
                      <a:pt x="6380" y="115301"/>
                      <a:pt x="11721" y="84322"/>
                    </a:cubicBezTo>
                    <a:cubicBezTo>
                      <a:pt x="17062" y="53344"/>
                      <a:pt x="22403" y="27707"/>
                      <a:pt x="37358" y="13820"/>
                    </a:cubicBezTo>
                    <a:cubicBezTo>
                      <a:pt x="52313" y="-67"/>
                      <a:pt x="80800" y="-1491"/>
                      <a:pt x="101452" y="1001"/>
                    </a:cubicBezTo>
                    <a:cubicBezTo>
                      <a:pt x="122104" y="3493"/>
                      <a:pt x="147741" y="7766"/>
                      <a:pt x="161272" y="28774"/>
                    </a:cubicBezTo>
                    <a:cubicBezTo>
                      <a:pt x="174803" y="49782"/>
                      <a:pt x="178364" y="97141"/>
                      <a:pt x="182637" y="127051"/>
                    </a:cubicBezTo>
                    <a:cubicBezTo>
                      <a:pt x="186910" y="156961"/>
                      <a:pt x="197948" y="184023"/>
                      <a:pt x="186910" y="208236"/>
                    </a:cubicBezTo>
                    <a:cubicBezTo>
                      <a:pt x="175872" y="232449"/>
                      <a:pt x="141332" y="260936"/>
                      <a:pt x="116407" y="272330"/>
                    </a:cubicBezTo>
                    <a:cubicBezTo>
                      <a:pt x="91482" y="283724"/>
                      <a:pt x="38782" y="286573"/>
                      <a:pt x="20266" y="274467"/>
                    </a:cubicBezTo>
                    <a:cubicBezTo>
                      <a:pt x="1750" y="262361"/>
                      <a:pt x="-6083" y="237791"/>
                      <a:pt x="5312" y="199691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E0EDF70F-5D89-464F-B9D3-122337FC6B7E}"/>
                  </a:ext>
                </a:extLst>
              </p:cNvPr>
              <p:cNvSpPr/>
              <p:nvPr/>
            </p:nvSpPr>
            <p:spPr>
              <a:xfrm rot="199197" flipH="1">
                <a:off x="1636846" y="5375434"/>
                <a:ext cx="240317" cy="738861"/>
              </a:xfrm>
              <a:custGeom>
                <a:avLst/>
                <a:gdLst>
                  <a:gd name="connsiteX0" fmla="*/ 5859 w 185874"/>
                  <a:gd name="connsiteY0" fmla="*/ 56783 h 399366"/>
                  <a:gd name="connsiteX1" fmla="*/ 14526 w 185874"/>
                  <a:gd name="connsiteY1" fmla="*/ 312468 h 399366"/>
                  <a:gd name="connsiteX2" fmla="*/ 96865 w 185874"/>
                  <a:gd name="connsiteY2" fmla="*/ 399141 h 399366"/>
                  <a:gd name="connsiteX3" fmla="*/ 174871 w 185874"/>
                  <a:gd name="connsiteY3" fmla="*/ 327636 h 399366"/>
                  <a:gd name="connsiteX4" fmla="*/ 174871 w 185874"/>
                  <a:gd name="connsiteY4" fmla="*/ 65450 h 399366"/>
                  <a:gd name="connsiteX5" fmla="*/ 77364 w 185874"/>
                  <a:gd name="connsiteY5" fmla="*/ 445 h 399366"/>
                  <a:gd name="connsiteX6" fmla="*/ 5859 w 185874"/>
                  <a:gd name="connsiteY6" fmla="*/ 56783 h 399366"/>
                  <a:gd name="connsiteX0" fmla="*/ 6653 w 186668"/>
                  <a:gd name="connsiteY0" fmla="*/ 56783 h 399366"/>
                  <a:gd name="connsiteX1" fmla="*/ 15320 w 186668"/>
                  <a:gd name="connsiteY1" fmla="*/ 312468 h 399366"/>
                  <a:gd name="connsiteX2" fmla="*/ 97659 w 186668"/>
                  <a:gd name="connsiteY2" fmla="*/ 399141 h 399366"/>
                  <a:gd name="connsiteX3" fmla="*/ 175665 w 186668"/>
                  <a:gd name="connsiteY3" fmla="*/ 327636 h 399366"/>
                  <a:gd name="connsiteX4" fmla="*/ 175665 w 186668"/>
                  <a:gd name="connsiteY4" fmla="*/ 65450 h 399366"/>
                  <a:gd name="connsiteX5" fmla="*/ 88992 w 186668"/>
                  <a:gd name="connsiteY5" fmla="*/ 445 h 399366"/>
                  <a:gd name="connsiteX6" fmla="*/ 6653 w 186668"/>
                  <a:gd name="connsiteY6" fmla="*/ 56783 h 399366"/>
                  <a:gd name="connsiteX0" fmla="*/ 6970 w 186985"/>
                  <a:gd name="connsiteY0" fmla="*/ 56783 h 399366"/>
                  <a:gd name="connsiteX1" fmla="*/ 15637 w 186985"/>
                  <a:gd name="connsiteY1" fmla="*/ 312468 h 399366"/>
                  <a:gd name="connsiteX2" fmla="*/ 97976 w 186985"/>
                  <a:gd name="connsiteY2" fmla="*/ 399141 h 399366"/>
                  <a:gd name="connsiteX3" fmla="*/ 175982 w 186985"/>
                  <a:gd name="connsiteY3" fmla="*/ 327636 h 399366"/>
                  <a:gd name="connsiteX4" fmla="*/ 175982 w 186985"/>
                  <a:gd name="connsiteY4" fmla="*/ 65450 h 399366"/>
                  <a:gd name="connsiteX5" fmla="*/ 93643 w 186985"/>
                  <a:gd name="connsiteY5" fmla="*/ 445 h 399366"/>
                  <a:gd name="connsiteX6" fmla="*/ 6970 w 186985"/>
                  <a:gd name="connsiteY6" fmla="*/ 56783 h 399366"/>
                  <a:gd name="connsiteX0" fmla="*/ 5948 w 190296"/>
                  <a:gd name="connsiteY0" fmla="*/ 67181 h 398930"/>
                  <a:gd name="connsiteX1" fmla="*/ 18948 w 190296"/>
                  <a:gd name="connsiteY1" fmla="*/ 312032 h 398930"/>
                  <a:gd name="connsiteX2" fmla="*/ 101287 w 190296"/>
                  <a:gd name="connsiteY2" fmla="*/ 398705 h 398930"/>
                  <a:gd name="connsiteX3" fmla="*/ 179293 w 190296"/>
                  <a:gd name="connsiteY3" fmla="*/ 327200 h 398930"/>
                  <a:gd name="connsiteX4" fmla="*/ 179293 w 190296"/>
                  <a:gd name="connsiteY4" fmla="*/ 65014 h 398930"/>
                  <a:gd name="connsiteX5" fmla="*/ 96954 w 190296"/>
                  <a:gd name="connsiteY5" fmla="*/ 9 h 398930"/>
                  <a:gd name="connsiteX6" fmla="*/ 5948 w 190296"/>
                  <a:gd name="connsiteY6" fmla="*/ 67181 h 398930"/>
                  <a:gd name="connsiteX0" fmla="*/ 8303 w 183984"/>
                  <a:gd name="connsiteY0" fmla="*/ 58598 h 399015"/>
                  <a:gd name="connsiteX1" fmla="*/ 12636 w 183984"/>
                  <a:gd name="connsiteY1" fmla="*/ 312117 h 399015"/>
                  <a:gd name="connsiteX2" fmla="*/ 94975 w 183984"/>
                  <a:gd name="connsiteY2" fmla="*/ 398790 h 399015"/>
                  <a:gd name="connsiteX3" fmla="*/ 172981 w 183984"/>
                  <a:gd name="connsiteY3" fmla="*/ 327285 h 399015"/>
                  <a:gd name="connsiteX4" fmla="*/ 172981 w 183984"/>
                  <a:gd name="connsiteY4" fmla="*/ 65099 h 399015"/>
                  <a:gd name="connsiteX5" fmla="*/ 90642 w 183984"/>
                  <a:gd name="connsiteY5" fmla="*/ 94 h 399015"/>
                  <a:gd name="connsiteX6" fmla="*/ 8303 w 183984"/>
                  <a:gd name="connsiteY6" fmla="*/ 58598 h 399015"/>
                  <a:gd name="connsiteX0" fmla="*/ 8303 w 178777"/>
                  <a:gd name="connsiteY0" fmla="*/ 58504 h 398932"/>
                  <a:gd name="connsiteX1" fmla="*/ 12636 w 178777"/>
                  <a:gd name="connsiteY1" fmla="*/ 312023 h 398932"/>
                  <a:gd name="connsiteX2" fmla="*/ 94975 w 178777"/>
                  <a:gd name="connsiteY2" fmla="*/ 398696 h 398932"/>
                  <a:gd name="connsiteX3" fmla="*/ 172981 w 178777"/>
                  <a:gd name="connsiteY3" fmla="*/ 327191 h 398932"/>
                  <a:gd name="connsiteX4" fmla="*/ 162147 w 178777"/>
                  <a:gd name="connsiteY4" fmla="*/ 58505 h 398932"/>
                  <a:gd name="connsiteX5" fmla="*/ 90642 w 178777"/>
                  <a:gd name="connsiteY5" fmla="*/ 0 h 398932"/>
                  <a:gd name="connsiteX6" fmla="*/ 8303 w 178777"/>
                  <a:gd name="connsiteY6" fmla="*/ 58504 h 398932"/>
                  <a:gd name="connsiteX0" fmla="*/ 17753 w 170893"/>
                  <a:gd name="connsiteY0" fmla="*/ 50263 h 399358"/>
                  <a:gd name="connsiteX1" fmla="*/ 4752 w 170893"/>
                  <a:gd name="connsiteY1" fmla="*/ 312449 h 399358"/>
                  <a:gd name="connsiteX2" fmla="*/ 87091 w 170893"/>
                  <a:gd name="connsiteY2" fmla="*/ 399122 h 399358"/>
                  <a:gd name="connsiteX3" fmla="*/ 165097 w 170893"/>
                  <a:gd name="connsiteY3" fmla="*/ 327617 h 399358"/>
                  <a:gd name="connsiteX4" fmla="*/ 154263 w 170893"/>
                  <a:gd name="connsiteY4" fmla="*/ 58931 h 399358"/>
                  <a:gd name="connsiteX5" fmla="*/ 82758 w 170893"/>
                  <a:gd name="connsiteY5" fmla="*/ 426 h 399358"/>
                  <a:gd name="connsiteX6" fmla="*/ 17753 w 170893"/>
                  <a:gd name="connsiteY6" fmla="*/ 50263 h 399358"/>
                  <a:gd name="connsiteX0" fmla="*/ 6182 w 159322"/>
                  <a:gd name="connsiteY0" fmla="*/ 50243 h 399400"/>
                  <a:gd name="connsiteX1" fmla="*/ 10516 w 159322"/>
                  <a:gd name="connsiteY1" fmla="*/ 310262 h 399400"/>
                  <a:gd name="connsiteX2" fmla="*/ 75520 w 159322"/>
                  <a:gd name="connsiteY2" fmla="*/ 399102 h 399400"/>
                  <a:gd name="connsiteX3" fmla="*/ 153526 w 159322"/>
                  <a:gd name="connsiteY3" fmla="*/ 327597 h 399400"/>
                  <a:gd name="connsiteX4" fmla="*/ 142692 w 159322"/>
                  <a:gd name="connsiteY4" fmla="*/ 58911 h 399400"/>
                  <a:gd name="connsiteX5" fmla="*/ 71187 w 159322"/>
                  <a:gd name="connsiteY5" fmla="*/ 406 h 399400"/>
                  <a:gd name="connsiteX6" fmla="*/ 6182 w 159322"/>
                  <a:gd name="connsiteY6" fmla="*/ 50243 h 399400"/>
                  <a:gd name="connsiteX0" fmla="*/ 6182 w 156451"/>
                  <a:gd name="connsiteY0" fmla="*/ 50243 h 399102"/>
                  <a:gd name="connsiteX1" fmla="*/ 10516 w 156451"/>
                  <a:gd name="connsiteY1" fmla="*/ 310262 h 399102"/>
                  <a:gd name="connsiteX2" fmla="*/ 75520 w 156451"/>
                  <a:gd name="connsiteY2" fmla="*/ 399102 h 399102"/>
                  <a:gd name="connsiteX3" fmla="*/ 149193 w 156451"/>
                  <a:gd name="connsiteY3" fmla="*/ 310263 h 399102"/>
                  <a:gd name="connsiteX4" fmla="*/ 142692 w 156451"/>
                  <a:gd name="connsiteY4" fmla="*/ 58911 h 399102"/>
                  <a:gd name="connsiteX5" fmla="*/ 71187 w 156451"/>
                  <a:gd name="connsiteY5" fmla="*/ 406 h 399102"/>
                  <a:gd name="connsiteX6" fmla="*/ 6182 w 156451"/>
                  <a:gd name="connsiteY6" fmla="*/ 50243 h 399102"/>
                  <a:gd name="connsiteX0" fmla="*/ 6073 w 156494"/>
                  <a:gd name="connsiteY0" fmla="*/ 50243 h 377434"/>
                  <a:gd name="connsiteX1" fmla="*/ 10407 w 156494"/>
                  <a:gd name="connsiteY1" fmla="*/ 310262 h 377434"/>
                  <a:gd name="connsiteX2" fmla="*/ 73245 w 156494"/>
                  <a:gd name="connsiteY2" fmla="*/ 377434 h 377434"/>
                  <a:gd name="connsiteX3" fmla="*/ 149084 w 156494"/>
                  <a:gd name="connsiteY3" fmla="*/ 310263 h 377434"/>
                  <a:gd name="connsiteX4" fmla="*/ 142583 w 156494"/>
                  <a:gd name="connsiteY4" fmla="*/ 58911 h 377434"/>
                  <a:gd name="connsiteX5" fmla="*/ 71078 w 156494"/>
                  <a:gd name="connsiteY5" fmla="*/ 406 h 377434"/>
                  <a:gd name="connsiteX6" fmla="*/ 6073 w 156494"/>
                  <a:gd name="connsiteY6" fmla="*/ 50243 h 377434"/>
                  <a:gd name="connsiteX0" fmla="*/ 6073 w 156494"/>
                  <a:gd name="connsiteY0" fmla="*/ 49900 h 377091"/>
                  <a:gd name="connsiteX1" fmla="*/ 10407 w 156494"/>
                  <a:gd name="connsiteY1" fmla="*/ 309919 h 377091"/>
                  <a:gd name="connsiteX2" fmla="*/ 73245 w 156494"/>
                  <a:gd name="connsiteY2" fmla="*/ 377091 h 377091"/>
                  <a:gd name="connsiteX3" fmla="*/ 149084 w 156494"/>
                  <a:gd name="connsiteY3" fmla="*/ 309920 h 377091"/>
                  <a:gd name="connsiteX4" fmla="*/ 142583 w 156494"/>
                  <a:gd name="connsiteY4" fmla="*/ 58568 h 377091"/>
                  <a:gd name="connsiteX5" fmla="*/ 71078 w 156494"/>
                  <a:gd name="connsiteY5" fmla="*/ 63 h 377091"/>
                  <a:gd name="connsiteX6" fmla="*/ 6073 w 156494"/>
                  <a:gd name="connsiteY6" fmla="*/ 49900 h 377091"/>
                  <a:gd name="connsiteX0" fmla="*/ 3203 w 153624"/>
                  <a:gd name="connsiteY0" fmla="*/ 49900 h 377097"/>
                  <a:gd name="connsiteX1" fmla="*/ 16204 w 153624"/>
                  <a:gd name="connsiteY1" fmla="*/ 307752 h 377097"/>
                  <a:gd name="connsiteX2" fmla="*/ 70375 w 153624"/>
                  <a:gd name="connsiteY2" fmla="*/ 377091 h 377097"/>
                  <a:gd name="connsiteX3" fmla="*/ 146214 w 153624"/>
                  <a:gd name="connsiteY3" fmla="*/ 309920 h 377097"/>
                  <a:gd name="connsiteX4" fmla="*/ 139713 w 153624"/>
                  <a:gd name="connsiteY4" fmla="*/ 58568 h 377097"/>
                  <a:gd name="connsiteX5" fmla="*/ 68208 w 153624"/>
                  <a:gd name="connsiteY5" fmla="*/ 63 h 377097"/>
                  <a:gd name="connsiteX6" fmla="*/ 3203 w 153624"/>
                  <a:gd name="connsiteY6" fmla="*/ 49900 h 377097"/>
                  <a:gd name="connsiteX0" fmla="*/ 3203 w 149322"/>
                  <a:gd name="connsiteY0" fmla="*/ 49900 h 377097"/>
                  <a:gd name="connsiteX1" fmla="*/ 16204 w 149322"/>
                  <a:gd name="connsiteY1" fmla="*/ 307752 h 377097"/>
                  <a:gd name="connsiteX2" fmla="*/ 70375 w 149322"/>
                  <a:gd name="connsiteY2" fmla="*/ 377091 h 377097"/>
                  <a:gd name="connsiteX3" fmla="*/ 137546 w 149322"/>
                  <a:gd name="connsiteY3" fmla="*/ 309920 h 377097"/>
                  <a:gd name="connsiteX4" fmla="*/ 139713 w 149322"/>
                  <a:gd name="connsiteY4" fmla="*/ 58568 h 377097"/>
                  <a:gd name="connsiteX5" fmla="*/ 68208 w 149322"/>
                  <a:gd name="connsiteY5" fmla="*/ 63 h 377097"/>
                  <a:gd name="connsiteX6" fmla="*/ 3203 w 149322"/>
                  <a:gd name="connsiteY6" fmla="*/ 49900 h 377097"/>
                  <a:gd name="connsiteX0" fmla="*/ 3488 w 149064"/>
                  <a:gd name="connsiteY0" fmla="*/ 49900 h 366272"/>
                  <a:gd name="connsiteX1" fmla="*/ 16489 w 149064"/>
                  <a:gd name="connsiteY1" fmla="*/ 307752 h 366272"/>
                  <a:gd name="connsiteX2" fmla="*/ 81494 w 149064"/>
                  <a:gd name="connsiteY2" fmla="*/ 366257 h 366272"/>
                  <a:gd name="connsiteX3" fmla="*/ 137831 w 149064"/>
                  <a:gd name="connsiteY3" fmla="*/ 309920 h 366272"/>
                  <a:gd name="connsiteX4" fmla="*/ 139998 w 149064"/>
                  <a:gd name="connsiteY4" fmla="*/ 58568 h 366272"/>
                  <a:gd name="connsiteX5" fmla="*/ 68493 w 149064"/>
                  <a:gd name="connsiteY5" fmla="*/ 63 h 366272"/>
                  <a:gd name="connsiteX6" fmla="*/ 3488 w 149064"/>
                  <a:gd name="connsiteY6" fmla="*/ 49900 h 366272"/>
                  <a:gd name="connsiteX0" fmla="*/ 3429 w 149111"/>
                  <a:gd name="connsiteY0" fmla="*/ 49900 h 361956"/>
                  <a:gd name="connsiteX1" fmla="*/ 16430 w 149111"/>
                  <a:gd name="connsiteY1" fmla="*/ 307752 h 361956"/>
                  <a:gd name="connsiteX2" fmla="*/ 79268 w 149111"/>
                  <a:gd name="connsiteY2" fmla="*/ 361924 h 361956"/>
                  <a:gd name="connsiteX3" fmla="*/ 137772 w 149111"/>
                  <a:gd name="connsiteY3" fmla="*/ 309920 h 361956"/>
                  <a:gd name="connsiteX4" fmla="*/ 139939 w 149111"/>
                  <a:gd name="connsiteY4" fmla="*/ 58568 h 361956"/>
                  <a:gd name="connsiteX5" fmla="*/ 68434 w 149111"/>
                  <a:gd name="connsiteY5" fmla="*/ 63 h 361956"/>
                  <a:gd name="connsiteX6" fmla="*/ 3429 w 149111"/>
                  <a:gd name="connsiteY6" fmla="*/ 49900 h 361956"/>
                  <a:gd name="connsiteX0" fmla="*/ 3429 w 149111"/>
                  <a:gd name="connsiteY0" fmla="*/ 49900 h 362079"/>
                  <a:gd name="connsiteX1" fmla="*/ 16430 w 149111"/>
                  <a:gd name="connsiteY1" fmla="*/ 307752 h 362079"/>
                  <a:gd name="connsiteX2" fmla="*/ 79268 w 149111"/>
                  <a:gd name="connsiteY2" fmla="*/ 361924 h 362079"/>
                  <a:gd name="connsiteX3" fmla="*/ 137772 w 149111"/>
                  <a:gd name="connsiteY3" fmla="*/ 301253 h 362079"/>
                  <a:gd name="connsiteX4" fmla="*/ 139939 w 149111"/>
                  <a:gd name="connsiteY4" fmla="*/ 58568 h 362079"/>
                  <a:gd name="connsiteX5" fmla="*/ 68434 w 149111"/>
                  <a:gd name="connsiteY5" fmla="*/ 63 h 362079"/>
                  <a:gd name="connsiteX6" fmla="*/ 3429 w 149111"/>
                  <a:gd name="connsiteY6" fmla="*/ 49900 h 362079"/>
                  <a:gd name="connsiteX0" fmla="*/ 6496 w 140748"/>
                  <a:gd name="connsiteY0" fmla="*/ 42636 h 364378"/>
                  <a:gd name="connsiteX1" fmla="*/ 8067 w 140748"/>
                  <a:gd name="connsiteY1" fmla="*/ 310013 h 364378"/>
                  <a:gd name="connsiteX2" fmla="*/ 70905 w 140748"/>
                  <a:gd name="connsiteY2" fmla="*/ 364185 h 364378"/>
                  <a:gd name="connsiteX3" fmla="*/ 129409 w 140748"/>
                  <a:gd name="connsiteY3" fmla="*/ 303514 h 364378"/>
                  <a:gd name="connsiteX4" fmla="*/ 131576 w 140748"/>
                  <a:gd name="connsiteY4" fmla="*/ 60829 h 364378"/>
                  <a:gd name="connsiteX5" fmla="*/ 60071 w 140748"/>
                  <a:gd name="connsiteY5" fmla="*/ 2324 h 364378"/>
                  <a:gd name="connsiteX6" fmla="*/ 6496 w 140748"/>
                  <a:gd name="connsiteY6" fmla="*/ 42636 h 364378"/>
                  <a:gd name="connsiteX0" fmla="*/ 6496 w 136138"/>
                  <a:gd name="connsiteY0" fmla="*/ 45571 h 367313"/>
                  <a:gd name="connsiteX1" fmla="*/ 8067 w 136138"/>
                  <a:gd name="connsiteY1" fmla="*/ 312948 h 367313"/>
                  <a:gd name="connsiteX2" fmla="*/ 70905 w 136138"/>
                  <a:gd name="connsiteY2" fmla="*/ 367120 h 367313"/>
                  <a:gd name="connsiteX3" fmla="*/ 129409 w 136138"/>
                  <a:gd name="connsiteY3" fmla="*/ 306449 h 367313"/>
                  <a:gd name="connsiteX4" fmla="*/ 123956 w 136138"/>
                  <a:gd name="connsiteY4" fmla="*/ 37094 h 367313"/>
                  <a:gd name="connsiteX5" fmla="*/ 60071 w 136138"/>
                  <a:gd name="connsiteY5" fmla="*/ 5259 h 367313"/>
                  <a:gd name="connsiteX6" fmla="*/ 6496 w 136138"/>
                  <a:gd name="connsiteY6" fmla="*/ 45571 h 367313"/>
                  <a:gd name="connsiteX0" fmla="*/ 6991 w 136633"/>
                  <a:gd name="connsiteY0" fmla="*/ 56469 h 378211"/>
                  <a:gd name="connsiteX1" fmla="*/ 8562 w 136633"/>
                  <a:gd name="connsiteY1" fmla="*/ 323846 h 378211"/>
                  <a:gd name="connsiteX2" fmla="*/ 71400 w 136633"/>
                  <a:gd name="connsiteY2" fmla="*/ 378018 h 378211"/>
                  <a:gd name="connsiteX3" fmla="*/ 129904 w 136633"/>
                  <a:gd name="connsiteY3" fmla="*/ 317347 h 378211"/>
                  <a:gd name="connsiteX4" fmla="*/ 124451 w 136633"/>
                  <a:gd name="connsiteY4" fmla="*/ 47992 h 378211"/>
                  <a:gd name="connsiteX5" fmla="*/ 68186 w 136633"/>
                  <a:gd name="connsiteY5" fmla="*/ 917 h 378211"/>
                  <a:gd name="connsiteX6" fmla="*/ 6991 w 136633"/>
                  <a:gd name="connsiteY6" fmla="*/ 56469 h 378211"/>
                  <a:gd name="connsiteX0" fmla="*/ 3871 w 133513"/>
                  <a:gd name="connsiteY0" fmla="*/ 56469 h 378103"/>
                  <a:gd name="connsiteX1" fmla="*/ 13062 w 133513"/>
                  <a:gd name="connsiteY1" fmla="*/ 321941 h 378103"/>
                  <a:gd name="connsiteX2" fmla="*/ 68280 w 133513"/>
                  <a:gd name="connsiteY2" fmla="*/ 378018 h 378103"/>
                  <a:gd name="connsiteX3" fmla="*/ 126784 w 133513"/>
                  <a:gd name="connsiteY3" fmla="*/ 317347 h 378103"/>
                  <a:gd name="connsiteX4" fmla="*/ 121331 w 133513"/>
                  <a:gd name="connsiteY4" fmla="*/ 47992 h 378103"/>
                  <a:gd name="connsiteX5" fmla="*/ 65066 w 133513"/>
                  <a:gd name="connsiteY5" fmla="*/ 917 h 378103"/>
                  <a:gd name="connsiteX6" fmla="*/ 3871 w 133513"/>
                  <a:gd name="connsiteY6" fmla="*/ 56469 h 378103"/>
                  <a:gd name="connsiteX0" fmla="*/ 3871 w 130834"/>
                  <a:gd name="connsiteY0" fmla="*/ 56469 h 378482"/>
                  <a:gd name="connsiteX1" fmla="*/ 13062 w 130834"/>
                  <a:gd name="connsiteY1" fmla="*/ 321941 h 378482"/>
                  <a:gd name="connsiteX2" fmla="*/ 68280 w 130834"/>
                  <a:gd name="connsiteY2" fmla="*/ 378018 h 378482"/>
                  <a:gd name="connsiteX3" fmla="*/ 121069 w 130834"/>
                  <a:gd name="connsiteY3" fmla="*/ 307822 h 378482"/>
                  <a:gd name="connsiteX4" fmla="*/ 121331 w 130834"/>
                  <a:gd name="connsiteY4" fmla="*/ 47992 h 378482"/>
                  <a:gd name="connsiteX5" fmla="*/ 65066 w 130834"/>
                  <a:gd name="connsiteY5" fmla="*/ 917 h 378482"/>
                  <a:gd name="connsiteX6" fmla="*/ 3871 w 130834"/>
                  <a:gd name="connsiteY6" fmla="*/ 56469 h 378482"/>
                  <a:gd name="connsiteX0" fmla="*/ 3747 w 130911"/>
                  <a:gd name="connsiteY0" fmla="*/ 56469 h 374836"/>
                  <a:gd name="connsiteX1" fmla="*/ 12938 w 130911"/>
                  <a:gd name="connsiteY1" fmla="*/ 321941 h 374836"/>
                  <a:gd name="connsiteX2" fmla="*/ 64346 w 130911"/>
                  <a:gd name="connsiteY2" fmla="*/ 374208 h 374836"/>
                  <a:gd name="connsiteX3" fmla="*/ 120945 w 130911"/>
                  <a:gd name="connsiteY3" fmla="*/ 307822 h 374836"/>
                  <a:gd name="connsiteX4" fmla="*/ 121207 w 130911"/>
                  <a:gd name="connsiteY4" fmla="*/ 47992 h 374836"/>
                  <a:gd name="connsiteX5" fmla="*/ 64942 w 130911"/>
                  <a:gd name="connsiteY5" fmla="*/ 917 h 374836"/>
                  <a:gd name="connsiteX6" fmla="*/ 3747 w 130911"/>
                  <a:gd name="connsiteY6" fmla="*/ 56469 h 374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911" h="374836">
                    <a:moveTo>
                      <a:pt x="3747" y="56469"/>
                    </a:moveTo>
                    <a:cubicBezTo>
                      <a:pt x="-4920" y="109973"/>
                      <a:pt x="2838" y="268985"/>
                      <a:pt x="12938" y="321941"/>
                    </a:cubicBezTo>
                    <a:cubicBezTo>
                      <a:pt x="23038" y="374897"/>
                      <a:pt x="46345" y="376561"/>
                      <a:pt x="64346" y="374208"/>
                    </a:cubicBezTo>
                    <a:cubicBezTo>
                      <a:pt x="82347" y="371855"/>
                      <a:pt x="111468" y="362191"/>
                      <a:pt x="120945" y="307822"/>
                    </a:cubicBezTo>
                    <a:cubicBezTo>
                      <a:pt x="130422" y="253453"/>
                      <a:pt x="137458" y="102524"/>
                      <a:pt x="121207" y="47992"/>
                    </a:cubicBezTo>
                    <a:cubicBezTo>
                      <a:pt x="104956" y="-6540"/>
                      <a:pt x="84519" y="-496"/>
                      <a:pt x="64942" y="917"/>
                    </a:cubicBezTo>
                    <a:cubicBezTo>
                      <a:pt x="45365" y="2330"/>
                      <a:pt x="12414" y="2965"/>
                      <a:pt x="3747" y="56469"/>
                    </a:cubicBezTo>
                    <a:close/>
                  </a:path>
                </a:pathLst>
              </a:custGeom>
              <a:solidFill>
                <a:srgbClr val="D6323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8FF03B52-23F4-4613-8C22-06BFD38A6936}"/>
                  </a:ext>
                </a:extLst>
              </p:cNvPr>
              <p:cNvSpPr/>
              <p:nvPr/>
            </p:nvSpPr>
            <p:spPr>
              <a:xfrm flipH="1">
                <a:off x="1642580" y="4809557"/>
                <a:ext cx="309227" cy="715977"/>
              </a:xfrm>
              <a:custGeom>
                <a:avLst/>
                <a:gdLst>
                  <a:gd name="connsiteX0" fmla="*/ 5859 w 185874"/>
                  <a:gd name="connsiteY0" fmla="*/ 56783 h 399366"/>
                  <a:gd name="connsiteX1" fmla="*/ 14526 w 185874"/>
                  <a:gd name="connsiteY1" fmla="*/ 312468 h 399366"/>
                  <a:gd name="connsiteX2" fmla="*/ 96865 w 185874"/>
                  <a:gd name="connsiteY2" fmla="*/ 399141 h 399366"/>
                  <a:gd name="connsiteX3" fmla="*/ 174871 w 185874"/>
                  <a:gd name="connsiteY3" fmla="*/ 327636 h 399366"/>
                  <a:gd name="connsiteX4" fmla="*/ 174871 w 185874"/>
                  <a:gd name="connsiteY4" fmla="*/ 65450 h 399366"/>
                  <a:gd name="connsiteX5" fmla="*/ 77364 w 185874"/>
                  <a:gd name="connsiteY5" fmla="*/ 445 h 399366"/>
                  <a:gd name="connsiteX6" fmla="*/ 5859 w 185874"/>
                  <a:gd name="connsiteY6" fmla="*/ 56783 h 399366"/>
                  <a:gd name="connsiteX0" fmla="*/ 6653 w 186668"/>
                  <a:gd name="connsiteY0" fmla="*/ 56783 h 399366"/>
                  <a:gd name="connsiteX1" fmla="*/ 15320 w 186668"/>
                  <a:gd name="connsiteY1" fmla="*/ 312468 h 399366"/>
                  <a:gd name="connsiteX2" fmla="*/ 97659 w 186668"/>
                  <a:gd name="connsiteY2" fmla="*/ 399141 h 399366"/>
                  <a:gd name="connsiteX3" fmla="*/ 175665 w 186668"/>
                  <a:gd name="connsiteY3" fmla="*/ 327636 h 399366"/>
                  <a:gd name="connsiteX4" fmla="*/ 175665 w 186668"/>
                  <a:gd name="connsiteY4" fmla="*/ 65450 h 399366"/>
                  <a:gd name="connsiteX5" fmla="*/ 88992 w 186668"/>
                  <a:gd name="connsiteY5" fmla="*/ 445 h 399366"/>
                  <a:gd name="connsiteX6" fmla="*/ 6653 w 186668"/>
                  <a:gd name="connsiteY6" fmla="*/ 56783 h 399366"/>
                  <a:gd name="connsiteX0" fmla="*/ 6970 w 186985"/>
                  <a:gd name="connsiteY0" fmla="*/ 56783 h 399366"/>
                  <a:gd name="connsiteX1" fmla="*/ 15637 w 186985"/>
                  <a:gd name="connsiteY1" fmla="*/ 312468 h 399366"/>
                  <a:gd name="connsiteX2" fmla="*/ 97976 w 186985"/>
                  <a:gd name="connsiteY2" fmla="*/ 399141 h 399366"/>
                  <a:gd name="connsiteX3" fmla="*/ 175982 w 186985"/>
                  <a:gd name="connsiteY3" fmla="*/ 327636 h 399366"/>
                  <a:gd name="connsiteX4" fmla="*/ 175982 w 186985"/>
                  <a:gd name="connsiteY4" fmla="*/ 65450 h 399366"/>
                  <a:gd name="connsiteX5" fmla="*/ 93643 w 186985"/>
                  <a:gd name="connsiteY5" fmla="*/ 445 h 399366"/>
                  <a:gd name="connsiteX6" fmla="*/ 6970 w 186985"/>
                  <a:gd name="connsiteY6" fmla="*/ 56783 h 399366"/>
                  <a:gd name="connsiteX0" fmla="*/ 5948 w 190296"/>
                  <a:gd name="connsiteY0" fmla="*/ 67181 h 398930"/>
                  <a:gd name="connsiteX1" fmla="*/ 18948 w 190296"/>
                  <a:gd name="connsiteY1" fmla="*/ 312032 h 398930"/>
                  <a:gd name="connsiteX2" fmla="*/ 101287 w 190296"/>
                  <a:gd name="connsiteY2" fmla="*/ 398705 h 398930"/>
                  <a:gd name="connsiteX3" fmla="*/ 179293 w 190296"/>
                  <a:gd name="connsiteY3" fmla="*/ 327200 h 398930"/>
                  <a:gd name="connsiteX4" fmla="*/ 179293 w 190296"/>
                  <a:gd name="connsiteY4" fmla="*/ 65014 h 398930"/>
                  <a:gd name="connsiteX5" fmla="*/ 96954 w 190296"/>
                  <a:gd name="connsiteY5" fmla="*/ 9 h 398930"/>
                  <a:gd name="connsiteX6" fmla="*/ 5948 w 190296"/>
                  <a:gd name="connsiteY6" fmla="*/ 67181 h 398930"/>
                  <a:gd name="connsiteX0" fmla="*/ 8303 w 183984"/>
                  <a:gd name="connsiteY0" fmla="*/ 58598 h 399015"/>
                  <a:gd name="connsiteX1" fmla="*/ 12636 w 183984"/>
                  <a:gd name="connsiteY1" fmla="*/ 312117 h 399015"/>
                  <a:gd name="connsiteX2" fmla="*/ 94975 w 183984"/>
                  <a:gd name="connsiteY2" fmla="*/ 398790 h 399015"/>
                  <a:gd name="connsiteX3" fmla="*/ 172981 w 183984"/>
                  <a:gd name="connsiteY3" fmla="*/ 327285 h 399015"/>
                  <a:gd name="connsiteX4" fmla="*/ 172981 w 183984"/>
                  <a:gd name="connsiteY4" fmla="*/ 65099 h 399015"/>
                  <a:gd name="connsiteX5" fmla="*/ 90642 w 183984"/>
                  <a:gd name="connsiteY5" fmla="*/ 94 h 399015"/>
                  <a:gd name="connsiteX6" fmla="*/ 8303 w 183984"/>
                  <a:gd name="connsiteY6" fmla="*/ 58598 h 399015"/>
                  <a:gd name="connsiteX0" fmla="*/ 8303 w 178777"/>
                  <a:gd name="connsiteY0" fmla="*/ 58504 h 398932"/>
                  <a:gd name="connsiteX1" fmla="*/ 12636 w 178777"/>
                  <a:gd name="connsiteY1" fmla="*/ 312023 h 398932"/>
                  <a:gd name="connsiteX2" fmla="*/ 94975 w 178777"/>
                  <a:gd name="connsiteY2" fmla="*/ 398696 h 398932"/>
                  <a:gd name="connsiteX3" fmla="*/ 172981 w 178777"/>
                  <a:gd name="connsiteY3" fmla="*/ 327191 h 398932"/>
                  <a:gd name="connsiteX4" fmla="*/ 162147 w 178777"/>
                  <a:gd name="connsiteY4" fmla="*/ 58505 h 398932"/>
                  <a:gd name="connsiteX5" fmla="*/ 90642 w 178777"/>
                  <a:gd name="connsiteY5" fmla="*/ 0 h 398932"/>
                  <a:gd name="connsiteX6" fmla="*/ 8303 w 178777"/>
                  <a:gd name="connsiteY6" fmla="*/ 58504 h 398932"/>
                  <a:gd name="connsiteX0" fmla="*/ 17753 w 170893"/>
                  <a:gd name="connsiteY0" fmla="*/ 50263 h 399358"/>
                  <a:gd name="connsiteX1" fmla="*/ 4752 w 170893"/>
                  <a:gd name="connsiteY1" fmla="*/ 312449 h 399358"/>
                  <a:gd name="connsiteX2" fmla="*/ 87091 w 170893"/>
                  <a:gd name="connsiteY2" fmla="*/ 399122 h 399358"/>
                  <a:gd name="connsiteX3" fmla="*/ 165097 w 170893"/>
                  <a:gd name="connsiteY3" fmla="*/ 327617 h 399358"/>
                  <a:gd name="connsiteX4" fmla="*/ 154263 w 170893"/>
                  <a:gd name="connsiteY4" fmla="*/ 58931 h 399358"/>
                  <a:gd name="connsiteX5" fmla="*/ 82758 w 170893"/>
                  <a:gd name="connsiteY5" fmla="*/ 426 h 399358"/>
                  <a:gd name="connsiteX6" fmla="*/ 17753 w 170893"/>
                  <a:gd name="connsiteY6" fmla="*/ 50263 h 399358"/>
                  <a:gd name="connsiteX0" fmla="*/ 6182 w 159322"/>
                  <a:gd name="connsiteY0" fmla="*/ 50243 h 399400"/>
                  <a:gd name="connsiteX1" fmla="*/ 10516 w 159322"/>
                  <a:gd name="connsiteY1" fmla="*/ 310262 h 399400"/>
                  <a:gd name="connsiteX2" fmla="*/ 75520 w 159322"/>
                  <a:gd name="connsiteY2" fmla="*/ 399102 h 399400"/>
                  <a:gd name="connsiteX3" fmla="*/ 153526 w 159322"/>
                  <a:gd name="connsiteY3" fmla="*/ 327597 h 399400"/>
                  <a:gd name="connsiteX4" fmla="*/ 142692 w 159322"/>
                  <a:gd name="connsiteY4" fmla="*/ 58911 h 399400"/>
                  <a:gd name="connsiteX5" fmla="*/ 71187 w 159322"/>
                  <a:gd name="connsiteY5" fmla="*/ 406 h 399400"/>
                  <a:gd name="connsiteX6" fmla="*/ 6182 w 159322"/>
                  <a:gd name="connsiteY6" fmla="*/ 50243 h 399400"/>
                  <a:gd name="connsiteX0" fmla="*/ 6182 w 156451"/>
                  <a:gd name="connsiteY0" fmla="*/ 50243 h 399102"/>
                  <a:gd name="connsiteX1" fmla="*/ 10516 w 156451"/>
                  <a:gd name="connsiteY1" fmla="*/ 310262 h 399102"/>
                  <a:gd name="connsiteX2" fmla="*/ 75520 w 156451"/>
                  <a:gd name="connsiteY2" fmla="*/ 399102 h 399102"/>
                  <a:gd name="connsiteX3" fmla="*/ 149193 w 156451"/>
                  <a:gd name="connsiteY3" fmla="*/ 310263 h 399102"/>
                  <a:gd name="connsiteX4" fmla="*/ 142692 w 156451"/>
                  <a:gd name="connsiteY4" fmla="*/ 58911 h 399102"/>
                  <a:gd name="connsiteX5" fmla="*/ 71187 w 156451"/>
                  <a:gd name="connsiteY5" fmla="*/ 406 h 399102"/>
                  <a:gd name="connsiteX6" fmla="*/ 6182 w 156451"/>
                  <a:gd name="connsiteY6" fmla="*/ 50243 h 399102"/>
                  <a:gd name="connsiteX0" fmla="*/ 6073 w 156494"/>
                  <a:gd name="connsiteY0" fmla="*/ 50243 h 377434"/>
                  <a:gd name="connsiteX1" fmla="*/ 10407 w 156494"/>
                  <a:gd name="connsiteY1" fmla="*/ 310262 h 377434"/>
                  <a:gd name="connsiteX2" fmla="*/ 73245 w 156494"/>
                  <a:gd name="connsiteY2" fmla="*/ 377434 h 377434"/>
                  <a:gd name="connsiteX3" fmla="*/ 149084 w 156494"/>
                  <a:gd name="connsiteY3" fmla="*/ 310263 h 377434"/>
                  <a:gd name="connsiteX4" fmla="*/ 142583 w 156494"/>
                  <a:gd name="connsiteY4" fmla="*/ 58911 h 377434"/>
                  <a:gd name="connsiteX5" fmla="*/ 71078 w 156494"/>
                  <a:gd name="connsiteY5" fmla="*/ 406 h 377434"/>
                  <a:gd name="connsiteX6" fmla="*/ 6073 w 156494"/>
                  <a:gd name="connsiteY6" fmla="*/ 50243 h 377434"/>
                  <a:gd name="connsiteX0" fmla="*/ 6073 w 156494"/>
                  <a:gd name="connsiteY0" fmla="*/ 49900 h 377091"/>
                  <a:gd name="connsiteX1" fmla="*/ 10407 w 156494"/>
                  <a:gd name="connsiteY1" fmla="*/ 309919 h 377091"/>
                  <a:gd name="connsiteX2" fmla="*/ 73245 w 156494"/>
                  <a:gd name="connsiteY2" fmla="*/ 377091 h 377091"/>
                  <a:gd name="connsiteX3" fmla="*/ 149084 w 156494"/>
                  <a:gd name="connsiteY3" fmla="*/ 309920 h 377091"/>
                  <a:gd name="connsiteX4" fmla="*/ 142583 w 156494"/>
                  <a:gd name="connsiteY4" fmla="*/ 58568 h 377091"/>
                  <a:gd name="connsiteX5" fmla="*/ 71078 w 156494"/>
                  <a:gd name="connsiteY5" fmla="*/ 63 h 377091"/>
                  <a:gd name="connsiteX6" fmla="*/ 6073 w 156494"/>
                  <a:gd name="connsiteY6" fmla="*/ 49900 h 377091"/>
                  <a:gd name="connsiteX0" fmla="*/ 3203 w 153624"/>
                  <a:gd name="connsiteY0" fmla="*/ 49900 h 377097"/>
                  <a:gd name="connsiteX1" fmla="*/ 16204 w 153624"/>
                  <a:gd name="connsiteY1" fmla="*/ 307752 h 377097"/>
                  <a:gd name="connsiteX2" fmla="*/ 70375 w 153624"/>
                  <a:gd name="connsiteY2" fmla="*/ 377091 h 377097"/>
                  <a:gd name="connsiteX3" fmla="*/ 146214 w 153624"/>
                  <a:gd name="connsiteY3" fmla="*/ 309920 h 377097"/>
                  <a:gd name="connsiteX4" fmla="*/ 139713 w 153624"/>
                  <a:gd name="connsiteY4" fmla="*/ 58568 h 377097"/>
                  <a:gd name="connsiteX5" fmla="*/ 68208 w 153624"/>
                  <a:gd name="connsiteY5" fmla="*/ 63 h 377097"/>
                  <a:gd name="connsiteX6" fmla="*/ 3203 w 153624"/>
                  <a:gd name="connsiteY6" fmla="*/ 49900 h 377097"/>
                  <a:gd name="connsiteX0" fmla="*/ 3203 w 149322"/>
                  <a:gd name="connsiteY0" fmla="*/ 49900 h 377097"/>
                  <a:gd name="connsiteX1" fmla="*/ 16204 w 149322"/>
                  <a:gd name="connsiteY1" fmla="*/ 307752 h 377097"/>
                  <a:gd name="connsiteX2" fmla="*/ 70375 w 149322"/>
                  <a:gd name="connsiteY2" fmla="*/ 377091 h 377097"/>
                  <a:gd name="connsiteX3" fmla="*/ 137546 w 149322"/>
                  <a:gd name="connsiteY3" fmla="*/ 309920 h 377097"/>
                  <a:gd name="connsiteX4" fmla="*/ 139713 w 149322"/>
                  <a:gd name="connsiteY4" fmla="*/ 58568 h 377097"/>
                  <a:gd name="connsiteX5" fmla="*/ 68208 w 149322"/>
                  <a:gd name="connsiteY5" fmla="*/ 63 h 377097"/>
                  <a:gd name="connsiteX6" fmla="*/ 3203 w 149322"/>
                  <a:gd name="connsiteY6" fmla="*/ 49900 h 377097"/>
                  <a:gd name="connsiteX0" fmla="*/ 3488 w 149064"/>
                  <a:gd name="connsiteY0" fmla="*/ 49900 h 366272"/>
                  <a:gd name="connsiteX1" fmla="*/ 16489 w 149064"/>
                  <a:gd name="connsiteY1" fmla="*/ 307752 h 366272"/>
                  <a:gd name="connsiteX2" fmla="*/ 81494 w 149064"/>
                  <a:gd name="connsiteY2" fmla="*/ 366257 h 366272"/>
                  <a:gd name="connsiteX3" fmla="*/ 137831 w 149064"/>
                  <a:gd name="connsiteY3" fmla="*/ 309920 h 366272"/>
                  <a:gd name="connsiteX4" fmla="*/ 139998 w 149064"/>
                  <a:gd name="connsiteY4" fmla="*/ 58568 h 366272"/>
                  <a:gd name="connsiteX5" fmla="*/ 68493 w 149064"/>
                  <a:gd name="connsiteY5" fmla="*/ 63 h 366272"/>
                  <a:gd name="connsiteX6" fmla="*/ 3488 w 149064"/>
                  <a:gd name="connsiteY6" fmla="*/ 49900 h 366272"/>
                  <a:gd name="connsiteX0" fmla="*/ 3429 w 149111"/>
                  <a:gd name="connsiteY0" fmla="*/ 49900 h 361956"/>
                  <a:gd name="connsiteX1" fmla="*/ 16430 w 149111"/>
                  <a:gd name="connsiteY1" fmla="*/ 307752 h 361956"/>
                  <a:gd name="connsiteX2" fmla="*/ 79268 w 149111"/>
                  <a:gd name="connsiteY2" fmla="*/ 361924 h 361956"/>
                  <a:gd name="connsiteX3" fmla="*/ 137772 w 149111"/>
                  <a:gd name="connsiteY3" fmla="*/ 309920 h 361956"/>
                  <a:gd name="connsiteX4" fmla="*/ 139939 w 149111"/>
                  <a:gd name="connsiteY4" fmla="*/ 58568 h 361956"/>
                  <a:gd name="connsiteX5" fmla="*/ 68434 w 149111"/>
                  <a:gd name="connsiteY5" fmla="*/ 63 h 361956"/>
                  <a:gd name="connsiteX6" fmla="*/ 3429 w 149111"/>
                  <a:gd name="connsiteY6" fmla="*/ 49900 h 361956"/>
                  <a:gd name="connsiteX0" fmla="*/ 3429 w 149111"/>
                  <a:gd name="connsiteY0" fmla="*/ 49900 h 362079"/>
                  <a:gd name="connsiteX1" fmla="*/ 16430 w 149111"/>
                  <a:gd name="connsiteY1" fmla="*/ 307752 h 362079"/>
                  <a:gd name="connsiteX2" fmla="*/ 79268 w 149111"/>
                  <a:gd name="connsiteY2" fmla="*/ 361924 h 362079"/>
                  <a:gd name="connsiteX3" fmla="*/ 137772 w 149111"/>
                  <a:gd name="connsiteY3" fmla="*/ 301253 h 362079"/>
                  <a:gd name="connsiteX4" fmla="*/ 139939 w 149111"/>
                  <a:gd name="connsiteY4" fmla="*/ 58568 h 362079"/>
                  <a:gd name="connsiteX5" fmla="*/ 68434 w 149111"/>
                  <a:gd name="connsiteY5" fmla="*/ 63 h 362079"/>
                  <a:gd name="connsiteX6" fmla="*/ 3429 w 149111"/>
                  <a:gd name="connsiteY6" fmla="*/ 49900 h 362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111" h="362079">
                    <a:moveTo>
                      <a:pt x="3429" y="49900"/>
                    </a:moveTo>
                    <a:cubicBezTo>
                      <a:pt x="-5238" y="101182"/>
                      <a:pt x="3790" y="255748"/>
                      <a:pt x="16430" y="307752"/>
                    </a:cubicBezTo>
                    <a:cubicBezTo>
                      <a:pt x="29070" y="359756"/>
                      <a:pt x="59044" y="363007"/>
                      <a:pt x="79268" y="361924"/>
                    </a:cubicBezTo>
                    <a:cubicBezTo>
                      <a:pt x="99492" y="360841"/>
                      <a:pt x="127660" y="351812"/>
                      <a:pt x="137772" y="301253"/>
                    </a:cubicBezTo>
                    <a:cubicBezTo>
                      <a:pt x="147884" y="250694"/>
                      <a:pt x="156190" y="113100"/>
                      <a:pt x="139939" y="58568"/>
                    </a:cubicBezTo>
                    <a:cubicBezTo>
                      <a:pt x="123688" y="4036"/>
                      <a:pt x="86852" y="-658"/>
                      <a:pt x="68434" y="63"/>
                    </a:cubicBezTo>
                    <a:cubicBezTo>
                      <a:pt x="50016" y="784"/>
                      <a:pt x="12096" y="-1382"/>
                      <a:pt x="3429" y="49900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2F983E4A-D3D9-4760-A577-1FBDBF13964F}"/>
                  </a:ext>
                </a:extLst>
              </p:cNvPr>
              <p:cNvSpPr/>
              <p:nvPr/>
            </p:nvSpPr>
            <p:spPr>
              <a:xfrm flipH="1">
                <a:off x="1615655" y="6021428"/>
                <a:ext cx="486739" cy="185736"/>
              </a:xfrm>
              <a:custGeom>
                <a:avLst/>
                <a:gdLst>
                  <a:gd name="connsiteX0" fmla="*/ 221209 w 244329"/>
                  <a:gd name="connsiteY0" fmla="*/ 9633 h 114404"/>
                  <a:gd name="connsiteX1" fmla="*/ 237008 w 244329"/>
                  <a:gd name="connsiteY1" fmla="*/ 88631 h 114404"/>
                  <a:gd name="connsiteX2" fmla="*/ 126411 w 244329"/>
                  <a:gd name="connsiteY2" fmla="*/ 102456 h 114404"/>
                  <a:gd name="connsiteX3" fmla="*/ 15 w 244329"/>
                  <a:gd name="connsiteY3" fmla="*/ 108380 h 114404"/>
                  <a:gd name="connsiteX4" fmla="*/ 118511 w 244329"/>
                  <a:gd name="connsiteY4" fmla="*/ 11608 h 114404"/>
                  <a:gd name="connsiteX5" fmla="*/ 221209 w 244329"/>
                  <a:gd name="connsiteY5" fmla="*/ 9633 h 114404"/>
                  <a:gd name="connsiteX0" fmla="*/ 223184 w 246304"/>
                  <a:gd name="connsiteY0" fmla="*/ 8926 h 102196"/>
                  <a:gd name="connsiteX1" fmla="*/ 238983 w 246304"/>
                  <a:gd name="connsiteY1" fmla="*/ 87924 h 102196"/>
                  <a:gd name="connsiteX2" fmla="*/ 128386 w 246304"/>
                  <a:gd name="connsiteY2" fmla="*/ 101749 h 102196"/>
                  <a:gd name="connsiteX3" fmla="*/ 15 w 246304"/>
                  <a:gd name="connsiteY3" fmla="*/ 89899 h 102196"/>
                  <a:gd name="connsiteX4" fmla="*/ 120486 w 246304"/>
                  <a:gd name="connsiteY4" fmla="*/ 10901 h 102196"/>
                  <a:gd name="connsiteX5" fmla="*/ 223184 w 246304"/>
                  <a:gd name="connsiteY5" fmla="*/ 8926 h 102196"/>
                  <a:gd name="connsiteX0" fmla="*/ 223184 w 246889"/>
                  <a:gd name="connsiteY0" fmla="*/ 8926 h 97266"/>
                  <a:gd name="connsiteX1" fmla="*/ 238983 w 246889"/>
                  <a:gd name="connsiteY1" fmla="*/ 87924 h 97266"/>
                  <a:gd name="connsiteX2" fmla="*/ 120486 w 246889"/>
                  <a:gd name="connsiteY2" fmla="*/ 91875 h 97266"/>
                  <a:gd name="connsiteX3" fmla="*/ 15 w 246889"/>
                  <a:gd name="connsiteY3" fmla="*/ 89899 h 97266"/>
                  <a:gd name="connsiteX4" fmla="*/ 120486 w 246889"/>
                  <a:gd name="connsiteY4" fmla="*/ 10901 h 97266"/>
                  <a:gd name="connsiteX5" fmla="*/ 223184 w 246889"/>
                  <a:gd name="connsiteY5" fmla="*/ 8926 h 97266"/>
                  <a:gd name="connsiteX0" fmla="*/ 223194 w 248288"/>
                  <a:gd name="connsiteY0" fmla="*/ 4930 h 93270"/>
                  <a:gd name="connsiteX1" fmla="*/ 238993 w 248288"/>
                  <a:gd name="connsiteY1" fmla="*/ 83928 h 93270"/>
                  <a:gd name="connsiteX2" fmla="*/ 120496 w 248288"/>
                  <a:gd name="connsiteY2" fmla="*/ 87879 h 93270"/>
                  <a:gd name="connsiteX3" fmla="*/ 25 w 248288"/>
                  <a:gd name="connsiteY3" fmla="*/ 85903 h 93270"/>
                  <a:gd name="connsiteX4" fmla="*/ 84947 w 248288"/>
                  <a:gd name="connsiteY4" fmla="*/ 16780 h 93270"/>
                  <a:gd name="connsiteX5" fmla="*/ 223194 w 248288"/>
                  <a:gd name="connsiteY5" fmla="*/ 4930 h 93270"/>
                  <a:gd name="connsiteX0" fmla="*/ 223184 w 246683"/>
                  <a:gd name="connsiteY0" fmla="*/ 13745 h 102085"/>
                  <a:gd name="connsiteX1" fmla="*/ 238983 w 246683"/>
                  <a:gd name="connsiteY1" fmla="*/ 92743 h 102085"/>
                  <a:gd name="connsiteX2" fmla="*/ 120486 w 246683"/>
                  <a:gd name="connsiteY2" fmla="*/ 96694 h 102085"/>
                  <a:gd name="connsiteX3" fmla="*/ 15 w 246683"/>
                  <a:gd name="connsiteY3" fmla="*/ 94718 h 102085"/>
                  <a:gd name="connsiteX4" fmla="*/ 126411 w 246683"/>
                  <a:gd name="connsiteY4" fmla="*/ 7820 h 102085"/>
                  <a:gd name="connsiteX5" fmla="*/ 223184 w 246683"/>
                  <a:gd name="connsiteY5" fmla="*/ 13745 h 102085"/>
                  <a:gd name="connsiteX0" fmla="*/ 223187 w 246686"/>
                  <a:gd name="connsiteY0" fmla="*/ 7550 h 95890"/>
                  <a:gd name="connsiteX1" fmla="*/ 238986 w 246686"/>
                  <a:gd name="connsiteY1" fmla="*/ 86548 h 95890"/>
                  <a:gd name="connsiteX2" fmla="*/ 120489 w 246686"/>
                  <a:gd name="connsiteY2" fmla="*/ 90499 h 95890"/>
                  <a:gd name="connsiteX3" fmla="*/ 18 w 246686"/>
                  <a:gd name="connsiteY3" fmla="*/ 88523 h 95890"/>
                  <a:gd name="connsiteX4" fmla="*/ 126414 w 246686"/>
                  <a:gd name="connsiteY4" fmla="*/ 1625 h 95890"/>
                  <a:gd name="connsiteX5" fmla="*/ 223187 w 246686"/>
                  <a:gd name="connsiteY5" fmla="*/ 7550 h 95890"/>
                  <a:gd name="connsiteX0" fmla="*/ 227133 w 248013"/>
                  <a:gd name="connsiteY0" fmla="*/ 13746 h 102086"/>
                  <a:gd name="connsiteX1" fmla="*/ 238983 w 248013"/>
                  <a:gd name="connsiteY1" fmla="*/ 92744 h 102086"/>
                  <a:gd name="connsiteX2" fmla="*/ 120486 w 248013"/>
                  <a:gd name="connsiteY2" fmla="*/ 96695 h 102086"/>
                  <a:gd name="connsiteX3" fmla="*/ 15 w 248013"/>
                  <a:gd name="connsiteY3" fmla="*/ 94719 h 102086"/>
                  <a:gd name="connsiteX4" fmla="*/ 126411 w 248013"/>
                  <a:gd name="connsiteY4" fmla="*/ 7821 h 102086"/>
                  <a:gd name="connsiteX5" fmla="*/ 227133 w 248013"/>
                  <a:gd name="connsiteY5" fmla="*/ 13746 h 102086"/>
                  <a:gd name="connsiteX0" fmla="*/ 227133 w 249041"/>
                  <a:gd name="connsiteY0" fmla="*/ 11407 h 99747"/>
                  <a:gd name="connsiteX1" fmla="*/ 238983 w 249041"/>
                  <a:gd name="connsiteY1" fmla="*/ 90405 h 99747"/>
                  <a:gd name="connsiteX2" fmla="*/ 120486 w 249041"/>
                  <a:gd name="connsiteY2" fmla="*/ 94356 h 99747"/>
                  <a:gd name="connsiteX3" fmla="*/ 15 w 249041"/>
                  <a:gd name="connsiteY3" fmla="*/ 92380 h 99747"/>
                  <a:gd name="connsiteX4" fmla="*/ 126411 w 249041"/>
                  <a:gd name="connsiteY4" fmla="*/ 5482 h 99747"/>
                  <a:gd name="connsiteX5" fmla="*/ 227133 w 249041"/>
                  <a:gd name="connsiteY5" fmla="*/ 11407 h 99747"/>
                  <a:gd name="connsiteX0" fmla="*/ 227133 w 243144"/>
                  <a:gd name="connsiteY0" fmla="*/ 11407 h 101983"/>
                  <a:gd name="connsiteX1" fmla="*/ 238983 w 243144"/>
                  <a:gd name="connsiteY1" fmla="*/ 90405 h 101983"/>
                  <a:gd name="connsiteX2" fmla="*/ 120486 w 243144"/>
                  <a:gd name="connsiteY2" fmla="*/ 94356 h 101983"/>
                  <a:gd name="connsiteX3" fmla="*/ 15 w 243144"/>
                  <a:gd name="connsiteY3" fmla="*/ 92380 h 101983"/>
                  <a:gd name="connsiteX4" fmla="*/ 126411 w 243144"/>
                  <a:gd name="connsiteY4" fmla="*/ 5482 h 101983"/>
                  <a:gd name="connsiteX5" fmla="*/ 227133 w 243144"/>
                  <a:gd name="connsiteY5" fmla="*/ 11407 h 101983"/>
                  <a:gd name="connsiteX0" fmla="*/ 227133 w 243144"/>
                  <a:gd name="connsiteY0" fmla="*/ 11407 h 107617"/>
                  <a:gd name="connsiteX1" fmla="*/ 238983 w 243144"/>
                  <a:gd name="connsiteY1" fmla="*/ 90405 h 107617"/>
                  <a:gd name="connsiteX2" fmla="*/ 120486 w 243144"/>
                  <a:gd name="connsiteY2" fmla="*/ 94356 h 107617"/>
                  <a:gd name="connsiteX3" fmla="*/ 15 w 243144"/>
                  <a:gd name="connsiteY3" fmla="*/ 92380 h 107617"/>
                  <a:gd name="connsiteX4" fmla="*/ 126411 w 243144"/>
                  <a:gd name="connsiteY4" fmla="*/ 5482 h 107617"/>
                  <a:gd name="connsiteX5" fmla="*/ 227133 w 243144"/>
                  <a:gd name="connsiteY5" fmla="*/ 11407 h 107617"/>
                  <a:gd name="connsiteX0" fmla="*/ 227133 w 247182"/>
                  <a:gd name="connsiteY0" fmla="*/ 11407 h 107617"/>
                  <a:gd name="connsiteX1" fmla="*/ 238983 w 247182"/>
                  <a:gd name="connsiteY1" fmla="*/ 90405 h 107617"/>
                  <a:gd name="connsiteX2" fmla="*/ 146160 w 247182"/>
                  <a:gd name="connsiteY2" fmla="*/ 94356 h 107617"/>
                  <a:gd name="connsiteX3" fmla="*/ 15 w 247182"/>
                  <a:gd name="connsiteY3" fmla="*/ 92380 h 107617"/>
                  <a:gd name="connsiteX4" fmla="*/ 126411 w 247182"/>
                  <a:gd name="connsiteY4" fmla="*/ 5482 h 107617"/>
                  <a:gd name="connsiteX5" fmla="*/ 227133 w 247182"/>
                  <a:gd name="connsiteY5" fmla="*/ 11407 h 107617"/>
                  <a:gd name="connsiteX0" fmla="*/ 227133 w 247453"/>
                  <a:gd name="connsiteY0" fmla="*/ 14122 h 110034"/>
                  <a:gd name="connsiteX1" fmla="*/ 240747 w 247453"/>
                  <a:gd name="connsiteY1" fmla="*/ 100740 h 110034"/>
                  <a:gd name="connsiteX2" fmla="*/ 146160 w 247453"/>
                  <a:gd name="connsiteY2" fmla="*/ 97071 h 110034"/>
                  <a:gd name="connsiteX3" fmla="*/ 15 w 247453"/>
                  <a:gd name="connsiteY3" fmla="*/ 95095 h 110034"/>
                  <a:gd name="connsiteX4" fmla="*/ 126411 w 247453"/>
                  <a:gd name="connsiteY4" fmla="*/ 8197 h 110034"/>
                  <a:gd name="connsiteX5" fmla="*/ 227133 w 247453"/>
                  <a:gd name="connsiteY5" fmla="*/ 14122 h 110034"/>
                  <a:gd name="connsiteX0" fmla="*/ 227133 w 247453"/>
                  <a:gd name="connsiteY0" fmla="*/ 14122 h 112425"/>
                  <a:gd name="connsiteX1" fmla="*/ 240747 w 247453"/>
                  <a:gd name="connsiteY1" fmla="*/ 100740 h 112425"/>
                  <a:gd name="connsiteX2" fmla="*/ 146160 w 247453"/>
                  <a:gd name="connsiteY2" fmla="*/ 104691 h 112425"/>
                  <a:gd name="connsiteX3" fmla="*/ 15 w 247453"/>
                  <a:gd name="connsiteY3" fmla="*/ 95095 h 112425"/>
                  <a:gd name="connsiteX4" fmla="*/ 126411 w 247453"/>
                  <a:gd name="connsiteY4" fmla="*/ 8197 h 112425"/>
                  <a:gd name="connsiteX5" fmla="*/ 227133 w 247453"/>
                  <a:gd name="connsiteY5" fmla="*/ 14122 h 112425"/>
                  <a:gd name="connsiteX0" fmla="*/ 227133 w 247453"/>
                  <a:gd name="connsiteY0" fmla="*/ 7701 h 106004"/>
                  <a:gd name="connsiteX1" fmla="*/ 240747 w 247453"/>
                  <a:gd name="connsiteY1" fmla="*/ 94319 h 106004"/>
                  <a:gd name="connsiteX2" fmla="*/ 146160 w 247453"/>
                  <a:gd name="connsiteY2" fmla="*/ 98270 h 106004"/>
                  <a:gd name="connsiteX3" fmla="*/ 15 w 247453"/>
                  <a:gd name="connsiteY3" fmla="*/ 88674 h 106004"/>
                  <a:gd name="connsiteX4" fmla="*/ 126411 w 247453"/>
                  <a:gd name="connsiteY4" fmla="*/ 1776 h 106004"/>
                  <a:gd name="connsiteX5" fmla="*/ 227133 w 247453"/>
                  <a:gd name="connsiteY5" fmla="*/ 7701 h 106004"/>
                  <a:gd name="connsiteX0" fmla="*/ 227132 w 247123"/>
                  <a:gd name="connsiteY0" fmla="*/ 9857 h 108160"/>
                  <a:gd name="connsiteX1" fmla="*/ 240746 w 247123"/>
                  <a:gd name="connsiteY1" fmla="*/ 96475 h 108160"/>
                  <a:gd name="connsiteX2" fmla="*/ 146159 w 247123"/>
                  <a:gd name="connsiteY2" fmla="*/ 100426 h 108160"/>
                  <a:gd name="connsiteX3" fmla="*/ 14 w 247123"/>
                  <a:gd name="connsiteY3" fmla="*/ 90830 h 108160"/>
                  <a:gd name="connsiteX4" fmla="*/ 135228 w 247123"/>
                  <a:gd name="connsiteY4" fmla="*/ 122 h 108160"/>
                  <a:gd name="connsiteX5" fmla="*/ 227132 w 247123"/>
                  <a:gd name="connsiteY5" fmla="*/ 9857 h 108160"/>
                  <a:gd name="connsiteX0" fmla="*/ 227132 w 247520"/>
                  <a:gd name="connsiteY0" fmla="*/ 9857 h 108160"/>
                  <a:gd name="connsiteX1" fmla="*/ 240746 w 247520"/>
                  <a:gd name="connsiteY1" fmla="*/ 96475 h 108160"/>
                  <a:gd name="connsiteX2" fmla="*/ 146159 w 247520"/>
                  <a:gd name="connsiteY2" fmla="*/ 100426 h 108160"/>
                  <a:gd name="connsiteX3" fmla="*/ 14 w 247520"/>
                  <a:gd name="connsiteY3" fmla="*/ 90830 h 108160"/>
                  <a:gd name="connsiteX4" fmla="*/ 135228 w 247520"/>
                  <a:gd name="connsiteY4" fmla="*/ 122 h 108160"/>
                  <a:gd name="connsiteX5" fmla="*/ 227132 w 247520"/>
                  <a:gd name="connsiteY5" fmla="*/ 9857 h 108160"/>
                  <a:gd name="connsiteX0" fmla="*/ 221840 w 245898"/>
                  <a:gd name="connsiteY0" fmla="*/ 12067 h 112275"/>
                  <a:gd name="connsiteX1" fmla="*/ 240745 w 245898"/>
                  <a:gd name="connsiteY1" fmla="*/ 100590 h 112275"/>
                  <a:gd name="connsiteX2" fmla="*/ 146158 w 245898"/>
                  <a:gd name="connsiteY2" fmla="*/ 104541 h 112275"/>
                  <a:gd name="connsiteX3" fmla="*/ 13 w 245898"/>
                  <a:gd name="connsiteY3" fmla="*/ 94945 h 112275"/>
                  <a:gd name="connsiteX4" fmla="*/ 135227 w 245898"/>
                  <a:gd name="connsiteY4" fmla="*/ 4237 h 112275"/>
                  <a:gd name="connsiteX5" fmla="*/ 221840 w 245898"/>
                  <a:gd name="connsiteY5" fmla="*/ 12067 h 11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5898" h="112275">
                    <a:moveTo>
                      <a:pt x="221840" y="12067"/>
                    </a:moveTo>
                    <a:cubicBezTo>
                      <a:pt x="241189" y="9076"/>
                      <a:pt x="253359" y="85178"/>
                      <a:pt x="240745" y="100590"/>
                    </a:cubicBezTo>
                    <a:cubicBezTo>
                      <a:pt x="228131" y="116002"/>
                      <a:pt x="186280" y="105482"/>
                      <a:pt x="146158" y="104541"/>
                    </a:cubicBezTo>
                    <a:cubicBezTo>
                      <a:pt x="106036" y="103600"/>
                      <a:pt x="1330" y="127861"/>
                      <a:pt x="13" y="94945"/>
                    </a:cubicBezTo>
                    <a:cubicBezTo>
                      <a:pt x="-1304" y="79804"/>
                      <a:pt x="98256" y="18050"/>
                      <a:pt x="135227" y="4237"/>
                    </a:cubicBezTo>
                    <a:cubicBezTo>
                      <a:pt x="172198" y="-9576"/>
                      <a:pt x="202491" y="15058"/>
                      <a:pt x="221840" y="12067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A6A1052-16EA-490A-AFE9-8A0E957737BB}"/>
                  </a:ext>
                </a:extLst>
              </p:cNvPr>
              <p:cNvSpPr/>
              <p:nvPr/>
            </p:nvSpPr>
            <p:spPr>
              <a:xfrm rot="19294313" flipH="1">
                <a:off x="2685328" y="3049627"/>
                <a:ext cx="237490" cy="589882"/>
              </a:xfrm>
              <a:custGeom>
                <a:avLst/>
                <a:gdLst>
                  <a:gd name="connsiteX0" fmla="*/ 6457 w 165048"/>
                  <a:gd name="connsiteY0" fmla="*/ 44808 h 353407"/>
                  <a:gd name="connsiteX1" fmla="*/ 61409 w 165048"/>
                  <a:gd name="connsiteY1" fmla="*/ 847 h 353407"/>
                  <a:gd name="connsiteX2" fmla="*/ 129550 w 165048"/>
                  <a:gd name="connsiteY2" fmla="*/ 31620 h 353407"/>
                  <a:gd name="connsiteX3" fmla="*/ 155927 w 165048"/>
                  <a:gd name="connsiteY3" fmla="*/ 200872 h 353407"/>
                  <a:gd name="connsiteX4" fmla="*/ 160323 w 165048"/>
                  <a:gd name="connsiteY4" fmla="*/ 306379 h 353407"/>
                  <a:gd name="connsiteX5" fmla="*/ 92182 w 165048"/>
                  <a:gd name="connsiteY5" fmla="*/ 352539 h 353407"/>
                  <a:gd name="connsiteX6" fmla="*/ 15250 w 165048"/>
                  <a:gd name="connsiteY6" fmla="*/ 323964 h 353407"/>
                  <a:gd name="connsiteX7" fmla="*/ 2061 w 165048"/>
                  <a:gd name="connsiteY7" fmla="*/ 183287 h 353407"/>
                  <a:gd name="connsiteX8" fmla="*/ 6457 w 165048"/>
                  <a:gd name="connsiteY8" fmla="*/ 44808 h 353407"/>
                  <a:gd name="connsiteX0" fmla="*/ 6885 w 165476"/>
                  <a:gd name="connsiteY0" fmla="*/ 44808 h 352670"/>
                  <a:gd name="connsiteX1" fmla="*/ 61837 w 165476"/>
                  <a:gd name="connsiteY1" fmla="*/ 847 h 352670"/>
                  <a:gd name="connsiteX2" fmla="*/ 129978 w 165476"/>
                  <a:gd name="connsiteY2" fmla="*/ 31620 h 352670"/>
                  <a:gd name="connsiteX3" fmla="*/ 156355 w 165476"/>
                  <a:gd name="connsiteY3" fmla="*/ 200872 h 352670"/>
                  <a:gd name="connsiteX4" fmla="*/ 160751 w 165476"/>
                  <a:gd name="connsiteY4" fmla="*/ 306379 h 352670"/>
                  <a:gd name="connsiteX5" fmla="*/ 92610 w 165476"/>
                  <a:gd name="connsiteY5" fmla="*/ 352539 h 352670"/>
                  <a:gd name="connsiteX6" fmla="*/ 22273 w 165476"/>
                  <a:gd name="connsiteY6" fmla="*/ 315172 h 352670"/>
                  <a:gd name="connsiteX7" fmla="*/ 2489 w 165476"/>
                  <a:gd name="connsiteY7" fmla="*/ 183287 h 352670"/>
                  <a:gd name="connsiteX8" fmla="*/ 6885 w 165476"/>
                  <a:gd name="connsiteY8" fmla="*/ 44808 h 352670"/>
                  <a:gd name="connsiteX0" fmla="*/ 6885 w 159537"/>
                  <a:gd name="connsiteY0" fmla="*/ 44808 h 352733"/>
                  <a:gd name="connsiteX1" fmla="*/ 61837 w 159537"/>
                  <a:gd name="connsiteY1" fmla="*/ 847 h 352733"/>
                  <a:gd name="connsiteX2" fmla="*/ 129978 w 159537"/>
                  <a:gd name="connsiteY2" fmla="*/ 31620 h 352733"/>
                  <a:gd name="connsiteX3" fmla="*/ 156355 w 159537"/>
                  <a:gd name="connsiteY3" fmla="*/ 200872 h 352733"/>
                  <a:gd name="connsiteX4" fmla="*/ 151959 w 159537"/>
                  <a:gd name="connsiteY4" fmla="*/ 304181 h 352733"/>
                  <a:gd name="connsiteX5" fmla="*/ 92610 w 159537"/>
                  <a:gd name="connsiteY5" fmla="*/ 352539 h 352733"/>
                  <a:gd name="connsiteX6" fmla="*/ 22273 w 159537"/>
                  <a:gd name="connsiteY6" fmla="*/ 315172 h 352733"/>
                  <a:gd name="connsiteX7" fmla="*/ 2489 w 159537"/>
                  <a:gd name="connsiteY7" fmla="*/ 183287 h 352733"/>
                  <a:gd name="connsiteX8" fmla="*/ 6885 w 159537"/>
                  <a:gd name="connsiteY8" fmla="*/ 44808 h 352733"/>
                  <a:gd name="connsiteX0" fmla="*/ 6885 w 156440"/>
                  <a:gd name="connsiteY0" fmla="*/ 44449 h 352374"/>
                  <a:gd name="connsiteX1" fmla="*/ 61837 w 156440"/>
                  <a:gd name="connsiteY1" fmla="*/ 488 h 352374"/>
                  <a:gd name="connsiteX2" fmla="*/ 129978 w 156440"/>
                  <a:gd name="connsiteY2" fmla="*/ 31261 h 352374"/>
                  <a:gd name="connsiteX3" fmla="*/ 149760 w 156440"/>
                  <a:gd name="connsiteY3" fmla="*/ 171938 h 352374"/>
                  <a:gd name="connsiteX4" fmla="*/ 151959 w 156440"/>
                  <a:gd name="connsiteY4" fmla="*/ 303822 h 352374"/>
                  <a:gd name="connsiteX5" fmla="*/ 92610 w 156440"/>
                  <a:gd name="connsiteY5" fmla="*/ 352180 h 352374"/>
                  <a:gd name="connsiteX6" fmla="*/ 22273 w 156440"/>
                  <a:gd name="connsiteY6" fmla="*/ 314813 h 352374"/>
                  <a:gd name="connsiteX7" fmla="*/ 2489 w 156440"/>
                  <a:gd name="connsiteY7" fmla="*/ 182928 h 352374"/>
                  <a:gd name="connsiteX8" fmla="*/ 6885 w 156440"/>
                  <a:gd name="connsiteY8" fmla="*/ 44449 h 352374"/>
                  <a:gd name="connsiteX0" fmla="*/ 6885 w 153367"/>
                  <a:gd name="connsiteY0" fmla="*/ 44449 h 352607"/>
                  <a:gd name="connsiteX1" fmla="*/ 61837 w 153367"/>
                  <a:gd name="connsiteY1" fmla="*/ 488 h 352607"/>
                  <a:gd name="connsiteX2" fmla="*/ 129978 w 153367"/>
                  <a:gd name="connsiteY2" fmla="*/ 31261 h 352607"/>
                  <a:gd name="connsiteX3" fmla="*/ 149760 w 153367"/>
                  <a:gd name="connsiteY3" fmla="*/ 171938 h 352607"/>
                  <a:gd name="connsiteX4" fmla="*/ 147562 w 153367"/>
                  <a:gd name="connsiteY4" fmla="*/ 297228 h 352607"/>
                  <a:gd name="connsiteX5" fmla="*/ 92610 w 153367"/>
                  <a:gd name="connsiteY5" fmla="*/ 352180 h 352607"/>
                  <a:gd name="connsiteX6" fmla="*/ 22273 w 153367"/>
                  <a:gd name="connsiteY6" fmla="*/ 314813 h 352607"/>
                  <a:gd name="connsiteX7" fmla="*/ 2489 w 153367"/>
                  <a:gd name="connsiteY7" fmla="*/ 182928 h 352607"/>
                  <a:gd name="connsiteX8" fmla="*/ 6885 w 153367"/>
                  <a:gd name="connsiteY8" fmla="*/ 44449 h 352607"/>
                  <a:gd name="connsiteX0" fmla="*/ 7178 w 153660"/>
                  <a:gd name="connsiteY0" fmla="*/ 44449 h 352310"/>
                  <a:gd name="connsiteX1" fmla="*/ 62130 w 153660"/>
                  <a:gd name="connsiteY1" fmla="*/ 488 h 352310"/>
                  <a:gd name="connsiteX2" fmla="*/ 130271 w 153660"/>
                  <a:gd name="connsiteY2" fmla="*/ 31261 h 352310"/>
                  <a:gd name="connsiteX3" fmla="*/ 150053 w 153660"/>
                  <a:gd name="connsiteY3" fmla="*/ 171938 h 352310"/>
                  <a:gd name="connsiteX4" fmla="*/ 147855 w 153660"/>
                  <a:gd name="connsiteY4" fmla="*/ 297228 h 352310"/>
                  <a:gd name="connsiteX5" fmla="*/ 92903 w 153660"/>
                  <a:gd name="connsiteY5" fmla="*/ 352180 h 352310"/>
                  <a:gd name="connsiteX6" fmla="*/ 26962 w 153660"/>
                  <a:gd name="connsiteY6" fmla="*/ 308219 h 352310"/>
                  <a:gd name="connsiteX7" fmla="*/ 2782 w 153660"/>
                  <a:gd name="connsiteY7" fmla="*/ 182928 h 352310"/>
                  <a:gd name="connsiteX8" fmla="*/ 7178 w 153660"/>
                  <a:gd name="connsiteY8" fmla="*/ 44449 h 352310"/>
                  <a:gd name="connsiteX0" fmla="*/ 7178 w 153958"/>
                  <a:gd name="connsiteY0" fmla="*/ 44449 h 341473"/>
                  <a:gd name="connsiteX1" fmla="*/ 62130 w 153958"/>
                  <a:gd name="connsiteY1" fmla="*/ 488 h 341473"/>
                  <a:gd name="connsiteX2" fmla="*/ 130271 w 153958"/>
                  <a:gd name="connsiteY2" fmla="*/ 31261 h 341473"/>
                  <a:gd name="connsiteX3" fmla="*/ 150053 w 153958"/>
                  <a:gd name="connsiteY3" fmla="*/ 171938 h 341473"/>
                  <a:gd name="connsiteX4" fmla="*/ 147855 w 153958"/>
                  <a:gd name="connsiteY4" fmla="*/ 297228 h 341473"/>
                  <a:gd name="connsiteX5" fmla="*/ 88506 w 153958"/>
                  <a:gd name="connsiteY5" fmla="*/ 341190 h 341473"/>
                  <a:gd name="connsiteX6" fmla="*/ 26962 w 153958"/>
                  <a:gd name="connsiteY6" fmla="*/ 308219 h 341473"/>
                  <a:gd name="connsiteX7" fmla="*/ 2782 w 153958"/>
                  <a:gd name="connsiteY7" fmla="*/ 182928 h 341473"/>
                  <a:gd name="connsiteX8" fmla="*/ 7178 w 153958"/>
                  <a:gd name="connsiteY8" fmla="*/ 44449 h 341473"/>
                  <a:gd name="connsiteX0" fmla="*/ 5932 w 152712"/>
                  <a:gd name="connsiteY0" fmla="*/ 44449 h 341473"/>
                  <a:gd name="connsiteX1" fmla="*/ 60884 w 152712"/>
                  <a:gd name="connsiteY1" fmla="*/ 488 h 341473"/>
                  <a:gd name="connsiteX2" fmla="*/ 129025 w 152712"/>
                  <a:gd name="connsiteY2" fmla="*/ 31261 h 341473"/>
                  <a:gd name="connsiteX3" fmla="*/ 148807 w 152712"/>
                  <a:gd name="connsiteY3" fmla="*/ 171938 h 341473"/>
                  <a:gd name="connsiteX4" fmla="*/ 146609 w 152712"/>
                  <a:gd name="connsiteY4" fmla="*/ 297228 h 341473"/>
                  <a:gd name="connsiteX5" fmla="*/ 87260 w 152712"/>
                  <a:gd name="connsiteY5" fmla="*/ 341190 h 341473"/>
                  <a:gd name="connsiteX6" fmla="*/ 25716 w 152712"/>
                  <a:gd name="connsiteY6" fmla="*/ 308219 h 341473"/>
                  <a:gd name="connsiteX7" fmla="*/ 3734 w 152712"/>
                  <a:gd name="connsiteY7" fmla="*/ 169740 h 341473"/>
                  <a:gd name="connsiteX8" fmla="*/ 5932 w 152712"/>
                  <a:gd name="connsiteY8" fmla="*/ 44449 h 341473"/>
                  <a:gd name="connsiteX0" fmla="*/ 7178 w 153958"/>
                  <a:gd name="connsiteY0" fmla="*/ 44449 h 341473"/>
                  <a:gd name="connsiteX1" fmla="*/ 62130 w 153958"/>
                  <a:gd name="connsiteY1" fmla="*/ 488 h 341473"/>
                  <a:gd name="connsiteX2" fmla="*/ 130271 w 153958"/>
                  <a:gd name="connsiteY2" fmla="*/ 31261 h 341473"/>
                  <a:gd name="connsiteX3" fmla="*/ 150053 w 153958"/>
                  <a:gd name="connsiteY3" fmla="*/ 171938 h 341473"/>
                  <a:gd name="connsiteX4" fmla="*/ 147855 w 153958"/>
                  <a:gd name="connsiteY4" fmla="*/ 297228 h 341473"/>
                  <a:gd name="connsiteX5" fmla="*/ 88506 w 153958"/>
                  <a:gd name="connsiteY5" fmla="*/ 341190 h 341473"/>
                  <a:gd name="connsiteX6" fmla="*/ 26962 w 153958"/>
                  <a:gd name="connsiteY6" fmla="*/ 308219 h 341473"/>
                  <a:gd name="connsiteX7" fmla="*/ 2782 w 153958"/>
                  <a:gd name="connsiteY7" fmla="*/ 169740 h 341473"/>
                  <a:gd name="connsiteX8" fmla="*/ 7178 w 153958"/>
                  <a:gd name="connsiteY8" fmla="*/ 44449 h 341473"/>
                  <a:gd name="connsiteX0" fmla="*/ 6886 w 153666"/>
                  <a:gd name="connsiteY0" fmla="*/ 44449 h 341196"/>
                  <a:gd name="connsiteX1" fmla="*/ 61838 w 153666"/>
                  <a:gd name="connsiteY1" fmla="*/ 488 h 341196"/>
                  <a:gd name="connsiteX2" fmla="*/ 129979 w 153666"/>
                  <a:gd name="connsiteY2" fmla="*/ 31261 h 341196"/>
                  <a:gd name="connsiteX3" fmla="*/ 149761 w 153666"/>
                  <a:gd name="connsiteY3" fmla="*/ 171938 h 341196"/>
                  <a:gd name="connsiteX4" fmla="*/ 147563 w 153666"/>
                  <a:gd name="connsiteY4" fmla="*/ 297228 h 341196"/>
                  <a:gd name="connsiteX5" fmla="*/ 88214 w 153666"/>
                  <a:gd name="connsiteY5" fmla="*/ 341190 h 341196"/>
                  <a:gd name="connsiteX6" fmla="*/ 22274 w 153666"/>
                  <a:gd name="connsiteY6" fmla="*/ 295031 h 341196"/>
                  <a:gd name="connsiteX7" fmla="*/ 2490 w 153666"/>
                  <a:gd name="connsiteY7" fmla="*/ 169740 h 341196"/>
                  <a:gd name="connsiteX8" fmla="*/ 6886 w 153666"/>
                  <a:gd name="connsiteY8" fmla="*/ 44449 h 341196"/>
                  <a:gd name="connsiteX0" fmla="*/ 6886 w 152380"/>
                  <a:gd name="connsiteY0" fmla="*/ 44449 h 341216"/>
                  <a:gd name="connsiteX1" fmla="*/ 61838 w 152380"/>
                  <a:gd name="connsiteY1" fmla="*/ 488 h 341216"/>
                  <a:gd name="connsiteX2" fmla="*/ 129979 w 152380"/>
                  <a:gd name="connsiteY2" fmla="*/ 31261 h 341216"/>
                  <a:gd name="connsiteX3" fmla="*/ 149761 w 152380"/>
                  <a:gd name="connsiteY3" fmla="*/ 171938 h 341216"/>
                  <a:gd name="connsiteX4" fmla="*/ 145365 w 152380"/>
                  <a:gd name="connsiteY4" fmla="*/ 299426 h 341216"/>
                  <a:gd name="connsiteX5" fmla="*/ 88214 w 152380"/>
                  <a:gd name="connsiteY5" fmla="*/ 341190 h 341216"/>
                  <a:gd name="connsiteX6" fmla="*/ 22274 w 152380"/>
                  <a:gd name="connsiteY6" fmla="*/ 295031 h 341216"/>
                  <a:gd name="connsiteX7" fmla="*/ 2490 w 152380"/>
                  <a:gd name="connsiteY7" fmla="*/ 169740 h 341216"/>
                  <a:gd name="connsiteX8" fmla="*/ 6886 w 152380"/>
                  <a:gd name="connsiteY8" fmla="*/ 44449 h 341216"/>
                  <a:gd name="connsiteX0" fmla="*/ 6886 w 152646"/>
                  <a:gd name="connsiteY0" fmla="*/ 44449 h 339021"/>
                  <a:gd name="connsiteX1" fmla="*/ 61838 w 152646"/>
                  <a:gd name="connsiteY1" fmla="*/ 488 h 339021"/>
                  <a:gd name="connsiteX2" fmla="*/ 129979 w 152646"/>
                  <a:gd name="connsiteY2" fmla="*/ 31261 h 339021"/>
                  <a:gd name="connsiteX3" fmla="*/ 149761 w 152646"/>
                  <a:gd name="connsiteY3" fmla="*/ 171938 h 339021"/>
                  <a:gd name="connsiteX4" fmla="*/ 145365 w 152646"/>
                  <a:gd name="connsiteY4" fmla="*/ 299426 h 339021"/>
                  <a:gd name="connsiteX5" fmla="*/ 83818 w 152646"/>
                  <a:gd name="connsiteY5" fmla="*/ 338991 h 339021"/>
                  <a:gd name="connsiteX6" fmla="*/ 22274 w 152646"/>
                  <a:gd name="connsiteY6" fmla="*/ 295031 h 339021"/>
                  <a:gd name="connsiteX7" fmla="*/ 2490 w 152646"/>
                  <a:gd name="connsiteY7" fmla="*/ 169740 h 339021"/>
                  <a:gd name="connsiteX8" fmla="*/ 6886 w 152646"/>
                  <a:gd name="connsiteY8" fmla="*/ 44449 h 339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646" h="339021">
                    <a:moveTo>
                      <a:pt x="6886" y="44449"/>
                    </a:moveTo>
                    <a:cubicBezTo>
                      <a:pt x="16777" y="16240"/>
                      <a:pt x="41323" y="2686"/>
                      <a:pt x="61838" y="488"/>
                    </a:cubicBezTo>
                    <a:cubicBezTo>
                      <a:pt x="82354" y="-1710"/>
                      <a:pt x="115325" y="2686"/>
                      <a:pt x="129979" y="31261"/>
                    </a:cubicBezTo>
                    <a:cubicBezTo>
                      <a:pt x="144633" y="59836"/>
                      <a:pt x="147197" y="127244"/>
                      <a:pt x="149761" y="171938"/>
                    </a:cubicBezTo>
                    <a:cubicBezTo>
                      <a:pt x="152325" y="216632"/>
                      <a:pt x="156355" y="271584"/>
                      <a:pt x="145365" y="299426"/>
                    </a:cubicBezTo>
                    <a:cubicBezTo>
                      <a:pt x="134375" y="327268"/>
                      <a:pt x="104333" y="339723"/>
                      <a:pt x="83818" y="338991"/>
                    </a:cubicBezTo>
                    <a:cubicBezTo>
                      <a:pt x="63303" y="338259"/>
                      <a:pt x="37294" y="323240"/>
                      <a:pt x="22274" y="295031"/>
                    </a:cubicBezTo>
                    <a:cubicBezTo>
                      <a:pt x="7254" y="266822"/>
                      <a:pt x="5055" y="211504"/>
                      <a:pt x="2490" y="169740"/>
                    </a:cubicBezTo>
                    <a:cubicBezTo>
                      <a:pt x="-75" y="127976"/>
                      <a:pt x="-3005" y="72658"/>
                      <a:pt x="6886" y="44449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72B1B8D6-4C46-4D67-9756-062DF2B43643}"/>
                  </a:ext>
                </a:extLst>
              </p:cNvPr>
              <p:cNvSpPr/>
              <p:nvPr/>
            </p:nvSpPr>
            <p:spPr>
              <a:xfrm rot="17024087" flipH="1">
                <a:off x="3193204" y="3066693"/>
                <a:ext cx="326835" cy="1031138"/>
              </a:xfrm>
              <a:custGeom>
                <a:avLst/>
                <a:gdLst>
                  <a:gd name="connsiteX0" fmla="*/ 63868 w 187016"/>
                  <a:gd name="connsiteY0" fmla="*/ 62019 h 502838"/>
                  <a:gd name="connsiteX1" fmla="*/ 86420 w 187016"/>
                  <a:gd name="connsiteY1" fmla="*/ 512 h 502838"/>
                  <a:gd name="connsiteX2" fmla="*/ 168429 w 187016"/>
                  <a:gd name="connsiteY2" fmla="*/ 47667 h 502838"/>
                  <a:gd name="connsiteX3" fmla="*/ 156128 w 187016"/>
                  <a:gd name="connsiteY3" fmla="*/ 271142 h 502838"/>
                  <a:gd name="connsiteX4" fmla="*/ 186881 w 187016"/>
                  <a:gd name="connsiteY4" fmla="*/ 412607 h 502838"/>
                  <a:gd name="connsiteX5" fmla="*/ 141776 w 187016"/>
                  <a:gd name="connsiteY5" fmla="*/ 363402 h 502838"/>
                  <a:gd name="connsiteX6" fmla="*/ 162278 w 187016"/>
                  <a:gd name="connsiteY6" fmla="*/ 490516 h 502838"/>
                  <a:gd name="connsiteX7" fmla="*/ 117173 w 187016"/>
                  <a:gd name="connsiteY7" fmla="*/ 394155 h 502838"/>
                  <a:gd name="connsiteX8" fmla="*/ 113073 w 187016"/>
                  <a:gd name="connsiteY8" fmla="*/ 502817 h 502838"/>
                  <a:gd name="connsiteX9" fmla="*/ 86420 w 187016"/>
                  <a:gd name="connsiteY9" fmla="*/ 404406 h 502838"/>
                  <a:gd name="connsiteX10" fmla="*/ 59767 w 187016"/>
                  <a:gd name="connsiteY10" fmla="*/ 500767 h 502838"/>
                  <a:gd name="connsiteX11" fmla="*/ 53616 w 187016"/>
                  <a:gd name="connsiteY11" fmla="*/ 402356 h 502838"/>
                  <a:gd name="connsiteX12" fmla="*/ 311 w 187016"/>
                  <a:gd name="connsiteY12" fmla="*/ 433109 h 502838"/>
                  <a:gd name="connsiteX13" fmla="*/ 33114 w 187016"/>
                  <a:gd name="connsiteY13" fmla="*/ 355201 h 502838"/>
                  <a:gd name="connsiteX14" fmla="*/ 63868 w 187016"/>
                  <a:gd name="connsiteY14" fmla="*/ 303945 h 502838"/>
                  <a:gd name="connsiteX15" fmla="*/ 63868 w 187016"/>
                  <a:gd name="connsiteY15" fmla="*/ 62019 h 502838"/>
                  <a:gd name="connsiteX0" fmla="*/ 63868 w 187016"/>
                  <a:gd name="connsiteY0" fmla="*/ 63996 h 504815"/>
                  <a:gd name="connsiteX1" fmla="*/ 113073 w 187016"/>
                  <a:gd name="connsiteY1" fmla="*/ 439 h 504815"/>
                  <a:gd name="connsiteX2" fmla="*/ 168429 w 187016"/>
                  <a:gd name="connsiteY2" fmla="*/ 49644 h 504815"/>
                  <a:gd name="connsiteX3" fmla="*/ 156128 w 187016"/>
                  <a:gd name="connsiteY3" fmla="*/ 273119 h 504815"/>
                  <a:gd name="connsiteX4" fmla="*/ 186881 w 187016"/>
                  <a:gd name="connsiteY4" fmla="*/ 414584 h 504815"/>
                  <a:gd name="connsiteX5" fmla="*/ 141776 w 187016"/>
                  <a:gd name="connsiteY5" fmla="*/ 365379 h 504815"/>
                  <a:gd name="connsiteX6" fmla="*/ 162278 w 187016"/>
                  <a:gd name="connsiteY6" fmla="*/ 492493 h 504815"/>
                  <a:gd name="connsiteX7" fmla="*/ 117173 w 187016"/>
                  <a:gd name="connsiteY7" fmla="*/ 396132 h 504815"/>
                  <a:gd name="connsiteX8" fmla="*/ 113073 w 187016"/>
                  <a:gd name="connsiteY8" fmla="*/ 504794 h 504815"/>
                  <a:gd name="connsiteX9" fmla="*/ 86420 w 187016"/>
                  <a:gd name="connsiteY9" fmla="*/ 406383 h 504815"/>
                  <a:gd name="connsiteX10" fmla="*/ 59767 w 187016"/>
                  <a:gd name="connsiteY10" fmla="*/ 502744 h 504815"/>
                  <a:gd name="connsiteX11" fmla="*/ 53616 w 187016"/>
                  <a:gd name="connsiteY11" fmla="*/ 404333 h 504815"/>
                  <a:gd name="connsiteX12" fmla="*/ 311 w 187016"/>
                  <a:gd name="connsiteY12" fmla="*/ 435086 h 504815"/>
                  <a:gd name="connsiteX13" fmla="*/ 33114 w 187016"/>
                  <a:gd name="connsiteY13" fmla="*/ 357178 h 504815"/>
                  <a:gd name="connsiteX14" fmla="*/ 63868 w 187016"/>
                  <a:gd name="connsiteY14" fmla="*/ 305922 h 504815"/>
                  <a:gd name="connsiteX15" fmla="*/ 63868 w 187016"/>
                  <a:gd name="connsiteY15" fmla="*/ 63996 h 504815"/>
                  <a:gd name="connsiteX0" fmla="*/ 57718 w 187016"/>
                  <a:gd name="connsiteY0" fmla="*/ 53366 h 504437"/>
                  <a:gd name="connsiteX1" fmla="*/ 113073 w 187016"/>
                  <a:gd name="connsiteY1" fmla="*/ 61 h 504437"/>
                  <a:gd name="connsiteX2" fmla="*/ 168429 w 187016"/>
                  <a:gd name="connsiteY2" fmla="*/ 49266 h 504437"/>
                  <a:gd name="connsiteX3" fmla="*/ 156128 w 187016"/>
                  <a:gd name="connsiteY3" fmla="*/ 272741 h 504437"/>
                  <a:gd name="connsiteX4" fmla="*/ 186881 w 187016"/>
                  <a:gd name="connsiteY4" fmla="*/ 414206 h 504437"/>
                  <a:gd name="connsiteX5" fmla="*/ 141776 w 187016"/>
                  <a:gd name="connsiteY5" fmla="*/ 365001 h 504437"/>
                  <a:gd name="connsiteX6" fmla="*/ 162278 w 187016"/>
                  <a:gd name="connsiteY6" fmla="*/ 492115 h 504437"/>
                  <a:gd name="connsiteX7" fmla="*/ 117173 w 187016"/>
                  <a:gd name="connsiteY7" fmla="*/ 395754 h 504437"/>
                  <a:gd name="connsiteX8" fmla="*/ 113073 w 187016"/>
                  <a:gd name="connsiteY8" fmla="*/ 504416 h 504437"/>
                  <a:gd name="connsiteX9" fmla="*/ 86420 w 187016"/>
                  <a:gd name="connsiteY9" fmla="*/ 406005 h 504437"/>
                  <a:gd name="connsiteX10" fmla="*/ 59767 w 187016"/>
                  <a:gd name="connsiteY10" fmla="*/ 502366 h 504437"/>
                  <a:gd name="connsiteX11" fmla="*/ 53616 w 187016"/>
                  <a:gd name="connsiteY11" fmla="*/ 403955 h 504437"/>
                  <a:gd name="connsiteX12" fmla="*/ 311 w 187016"/>
                  <a:gd name="connsiteY12" fmla="*/ 434708 h 504437"/>
                  <a:gd name="connsiteX13" fmla="*/ 33114 w 187016"/>
                  <a:gd name="connsiteY13" fmla="*/ 356800 h 504437"/>
                  <a:gd name="connsiteX14" fmla="*/ 63868 w 187016"/>
                  <a:gd name="connsiteY14" fmla="*/ 305544 h 504437"/>
                  <a:gd name="connsiteX15" fmla="*/ 57718 w 187016"/>
                  <a:gd name="connsiteY15" fmla="*/ 53366 h 504437"/>
                  <a:gd name="connsiteX0" fmla="*/ 57718 w 187014"/>
                  <a:gd name="connsiteY0" fmla="*/ 53866 h 504937"/>
                  <a:gd name="connsiteX1" fmla="*/ 113073 w 187014"/>
                  <a:gd name="connsiteY1" fmla="*/ 561 h 504937"/>
                  <a:gd name="connsiteX2" fmla="*/ 170479 w 187014"/>
                  <a:gd name="connsiteY2" fmla="*/ 43615 h 504937"/>
                  <a:gd name="connsiteX3" fmla="*/ 156128 w 187014"/>
                  <a:gd name="connsiteY3" fmla="*/ 273241 h 504937"/>
                  <a:gd name="connsiteX4" fmla="*/ 186881 w 187014"/>
                  <a:gd name="connsiteY4" fmla="*/ 414706 h 504937"/>
                  <a:gd name="connsiteX5" fmla="*/ 141776 w 187014"/>
                  <a:gd name="connsiteY5" fmla="*/ 365501 h 504937"/>
                  <a:gd name="connsiteX6" fmla="*/ 162278 w 187014"/>
                  <a:gd name="connsiteY6" fmla="*/ 492615 h 504937"/>
                  <a:gd name="connsiteX7" fmla="*/ 117173 w 187014"/>
                  <a:gd name="connsiteY7" fmla="*/ 396254 h 504937"/>
                  <a:gd name="connsiteX8" fmla="*/ 113073 w 187014"/>
                  <a:gd name="connsiteY8" fmla="*/ 504916 h 504937"/>
                  <a:gd name="connsiteX9" fmla="*/ 86420 w 187014"/>
                  <a:gd name="connsiteY9" fmla="*/ 406505 h 504937"/>
                  <a:gd name="connsiteX10" fmla="*/ 59767 w 187014"/>
                  <a:gd name="connsiteY10" fmla="*/ 502866 h 504937"/>
                  <a:gd name="connsiteX11" fmla="*/ 53616 w 187014"/>
                  <a:gd name="connsiteY11" fmla="*/ 404455 h 504937"/>
                  <a:gd name="connsiteX12" fmla="*/ 311 w 187014"/>
                  <a:gd name="connsiteY12" fmla="*/ 435208 h 504937"/>
                  <a:gd name="connsiteX13" fmla="*/ 33114 w 187014"/>
                  <a:gd name="connsiteY13" fmla="*/ 357300 h 504937"/>
                  <a:gd name="connsiteX14" fmla="*/ 63868 w 187014"/>
                  <a:gd name="connsiteY14" fmla="*/ 306044 h 504937"/>
                  <a:gd name="connsiteX15" fmla="*/ 57718 w 187014"/>
                  <a:gd name="connsiteY15" fmla="*/ 53866 h 504937"/>
                  <a:gd name="connsiteX0" fmla="*/ 57718 w 187014"/>
                  <a:gd name="connsiteY0" fmla="*/ 53866 h 504937"/>
                  <a:gd name="connsiteX1" fmla="*/ 113073 w 187014"/>
                  <a:gd name="connsiteY1" fmla="*/ 561 h 504937"/>
                  <a:gd name="connsiteX2" fmla="*/ 170479 w 187014"/>
                  <a:gd name="connsiteY2" fmla="*/ 43615 h 504937"/>
                  <a:gd name="connsiteX3" fmla="*/ 156128 w 187014"/>
                  <a:gd name="connsiteY3" fmla="*/ 273241 h 504937"/>
                  <a:gd name="connsiteX4" fmla="*/ 186881 w 187014"/>
                  <a:gd name="connsiteY4" fmla="*/ 414706 h 504937"/>
                  <a:gd name="connsiteX5" fmla="*/ 141776 w 187014"/>
                  <a:gd name="connsiteY5" fmla="*/ 365501 h 504937"/>
                  <a:gd name="connsiteX6" fmla="*/ 162278 w 187014"/>
                  <a:gd name="connsiteY6" fmla="*/ 492615 h 504937"/>
                  <a:gd name="connsiteX7" fmla="*/ 117173 w 187014"/>
                  <a:gd name="connsiteY7" fmla="*/ 396254 h 504937"/>
                  <a:gd name="connsiteX8" fmla="*/ 113073 w 187014"/>
                  <a:gd name="connsiteY8" fmla="*/ 504916 h 504937"/>
                  <a:gd name="connsiteX9" fmla="*/ 86420 w 187014"/>
                  <a:gd name="connsiteY9" fmla="*/ 406505 h 504937"/>
                  <a:gd name="connsiteX10" fmla="*/ 59767 w 187014"/>
                  <a:gd name="connsiteY10" fmla="*/ 502866 h 504937"/>
                  <a:gd name="connsiteX11" fmla="*/ 53616 w 187014"/>
                  <a:gd name="connsiteY11" fmla="*/ 404455 h 504937"/>
                  <a:gd name="connsiteX12" fmla="*/ 311 w 187014"/>
                  <a:gd name="connsiteY12" fmla="*/ 435208 h 504937"/>
                  <a:gd name="connsiteX13" fmla="*/ 33114 w 187014"/>
                  <a:gd name="connsiteY13" fmla="*/ 357300 h 504937"/>
                  <a:gd name="connsiteX14" fmla="*/ 63868 w 187014"/>
                  <a:gd name="connsiteY14" fmla="*/ 306044 h 504937"/>
                  <a:gd name="connsiteX15" fmla="*/ 57718 w 187014"/>
                  <a:gd name="connsiteY15" fmla="*/ 53866 h 504937"/>
                  <a:gd name="connsiteX0" fmla="*/ 57718 w 189311"/>
                  <a:gd name="connsiteY0" fmla="*/ 53866 h 504937"/>
                  <a:gd name="connsiteX1" fmla="*/ 113073 w 189311"/>
                  <a:gd name="connsiteY1" fmla="*/ 561 h 504937"/>
                  <a:gd name="connsiteX2" fmla="*/ 170479 w 189311"/>
                  <a:gd name="connsiteY2" fmla="*/ 43615 h 504937"/>
                  <a:gd name="connsiteX3" fmla="*/ 156128 w 189311"/>
                  <a:gd name="connsiteY3" fmla="*/ 273241 h 504937"/>
                  <a:gd name="connsiteX4" fmla="*/ 186881 w 189311"/>
                  <a:gd name="connsiteY4" fmla="*/ 414706 h 504937"/>
                  <a:gd name="connsiteX5" fmla="*/ 141776 w 189311"/>
                  <a:gd name="connsiteY5" fmla="*/ 365501 h 504937"/>
                  <a:gd name="connsiteX6" fmla="*/ 162278 w 189311"/>
                  <a:gd name="connsiteY6" fmla="*/ 492615 h 504937"/>
                  <a:gd name="connsiteX7" fmla="*/ 117173 w 189311"/>
                  <a:gd name="connsiteY7" fmla="*/ 396254 h 504937"/>
                  <a:gd name="connsiteX8" fmla="*/ 113073 w 189311"/>
                  <a:gd name="connsiteY8" fmla="*/ 504916 h 504937"/>
                  <a:gd name="connsiteX9" fmla="*/ 86420 w 189311"/>
                  <a:gd name="connsiteY9" fmla="*/ 406505 h 504937"/>
                  <a:gd name="connsiteX10" fmla="*/ 59767 w 189311"/>
                  <a:gd name="connsiteY10" fmla="*/ 502866 h 504937"/>
                  <a:gd name="connsiteX11" fmla="*/ 53616 w 189311"/>
                  <a:gd name="connsiteY11" fmla="*/ 404455 h 504937"/>
                  <a:gd name="connsiteX12" fmla="*/ 311 w 189311"/>
                  <a:gd name="connsiteY12" fmla="*/ 435208 h 504937"/>
                  <a:gd name="connsiteX13" fmla="*/ 33114 w 189311"/>
                  <a:gd name="connsiteY13" fmla="*/ 357300 h 504937"/>
                  <a:gd name="connsiteX14" fmla="*/ 63868 w 189311"/>
                  <a:gd name="connsiteY14" fmla="*/ 306044 h 504937"/>
                  <a:gd name="connsiteX15" fmla="*/ 57718 w 189311"/>
                  <a:gd name="connsiteY15" fmla="*/ 53866 h 504937"/>
                  <a:gd name="connsiteX0" fmla="*/ 57718 w 189311"/>
                  <a:gd name="connsiteY0" fmla="*/ 53866 h 504937"/>
                  <a:gd name="connsiteX1" fmla="*/ 113073 w 189311"/>
                  <a:gd name="connsiteY1" fmla="*/ 561 h 504937"/>
                  <a:gd name="connsiteX2" fmla="*/ 170479 w 189311"/>
                  <a:gd name="connsiteY2" fmla="*/ 43615 h 504937"/>
                  <a:gd name="connsiteX3" fmla="*/ 156128 w 189311"/>
                  <a:gd name="connsiteY3" fmla="*/ 273241 h 504937"/>
                  <a:gd name="connsiteX4" fmla="*/ 186881 w 189311"/>
                  <a:gd name="connsiteY4" fmla="*/ 414706 h 504937"/>
                  <a:gd name="connsiteX5" fmla="*/ 141776 w 189311"/>
                  <a:gd name="connsiteY5" fmla="*/ 365501 h 504937"/>
                  <a:gd name="connsiteX6" fmla="*/ 162278 w 189311"/>
                  <a:gd name="connsiteY6" fmla="*/ 492615 h 504937"/>
                  <a:gd name="connsiteX7" fmla="*/ 117173 w 189311"/>
                  <a:gd name="connsiteY7" fmla="*/ 396254 h 504937"/>
                  <a:gd name="connsiteX8" fmla="*/ 113073 w 189311"/>
                  <a:gd name="connsiteY8" fmla="*/ 504916 h 504937"/>
                  <a:gd name="connsiteX9" fmla="*/ 86420 w 189311"/>
                  <a:gd name="connsiteY9" fmla="*/ 406505 h 504937"/>
                  <a:gd name="connsiteX10" fmla="*/ 59767 w 189311"/>
                  <a:gd name="connsiteY10" fmla="*/ 502866 h 504937"/>
                  <a:gd name="connsiteX11" fmla="*/ 53616 w 189311"/>
                  <a:gd name="connsiteY11" fmla="*/ 404455 h 504937"/>
                  <a:gd name="connsiteX12" fmla="*/ 311 w 189311"/>
                  <a:gd name="connsiteY12" fmla="*/ 435208 h 504937"/>
                  <a:gd name="connsiteX13" fmla="*/ 33114 w 189311"/>
                  <a:gd name="connsiteY13" fmla="*/ 357300 h 504937"/>
                  <a:gd name="connsiteX14" fmla="*/ 63868 w 189311"/>
                  <a:gd name="connsiteY14" fmla="*/ 306044 h 504937"/>
                  <a:gd name="connsiteX15" fmla="*/ 57718 w 189311"/>
                  <a:gd name="connsiteY15" fmla="*/ 53866 h 504937"/>
                  <a:gd name="connsiteX0" fmla="*/ 57718 w 189311"/>
                  <a:gd name="connsiteY0" fmla="*/ 53866 h 504916"/>
                  <a:gd name="connsiteX1" fmla="*/ 113073 w 189311"/>
                  <a:gd name="connsiteY1" fmla="*/ 561 h 504916"/>
                  <a:gd name="connsiteX2" fmla="*/ 170479 w 189311"/>
                  <a:gd name="connsiteY2" fmla="*/ 43615 h 504916"/>
                  <a:gd name="connsiteX3" fmla="*/ 156128 w 189311"/>
                  <a:gd name="connsiteY3" fmla="*/ 273241 h 504916"/>
                  <a:gd name="connsiteX4" fmla="*/ 186881 w 189311"/>
                  <a:gd name="connsiteY4" fmla="*/ 414706 h 504916"/>
                  <a:gd name="connsiteX5" fmla="*/ 141776 w 189311"/>
                  <a:gd name="connsiteY5" fmla="*/ 365501 h 504916"/>
                  <a:gd name="connsiteX6" fmla="*/ 162278 w 189311"/>
                  <a:gd name="connsiteY6" fmla="*/ 492615 h 504916"/>
                  <a:gd name="connsiteX7" fmla="*/ 117173 w 189311"/>
                  <a:gd name="connsiteY7" fmla="*/ 396254 h 504916"/>
                  <a:gd name="connsiteX8" fmla="*/ 113073 w 189311"/>
                  <a:gd name="connsiteY8" fmla="*/ 504916 h 504916"/>
                  <a:gd name="connsiteX9" fmla="*/ 86420 w 189311"/>
                  <a:gd name="connsiteY9" fmla="*/ 406505 h 504916"/>
                  <a:gd name="connsiteX10" fmla="*/ 59767 w 189311"/>
                  <a:gd name="connsiteY10" fmla="*/ 502866 h 504916"/>
                  <a:gd name="connsiteX11" fmla="*/ 53616 w 189311"/>
                  <a:gd name="connsiteY11" fmla="*/ 404455 h 504916"/>
                  <a:gd name="connsiteX12" fmla="*/ 311 w 189311"/>
                  <a:gd name="connsiteY12" fmla="*/ 435208 h 504916"/>
                  <a:gd name="connsiteX13" fmla="*/ 33114 w 189311"/>
                  <a:gd name="connsiteY13" fmla="*/ 357300 h 504916"/>
                  <a:gd name="connsiteX14" fmla="*/ 63868 w 189311"/>
                  <a:gd name="connsiteY14" fmla="*/ 306044 h 504916"/>
                  <a:gd name="connsiteX15" fmla="*/ 57718 w 189311"/>
                  <a:gd name="connsiteY15" fmla="*/ 53866 h 504916"/>
                  <a:gd name="connsiteX0" fmla="*/ 57718 w 189311"/>
                  <a:gd name="connsiteY0" fmla="*/ 53866 h 504917"/>
                  <a:gd name="connsiteX1" fmla="*/ 113073 w 189311"/>
                  <a:gd name="connsiteY1" fmla="*/ 561 h 504917"/>
                  <a:gd name="connsiteX2" fmla="*/ 170479 w 189311"/>
                  <a:gd name="connsiteY2" fmla="*/ 43615 h 504917"/>
                  <a:gd name="connsiteX3" fmla="*/ 156128 w 189311"/>
                  <a:gd name="connsiteY3" fmla="*/ 273241 h 504917"/>
                  <a:gd name="connsiteX4" fmla="*/ 186881 w 189311"/>
                  <a:gd name="connsiteY4" fmla="*/ 414706 h 504917"/>
                  <a:gd name="connsiteX5" fmla="*/ 141776 w 189311"/>
                  <a:gd name="connsiteY5" fmla="*/ 365501 h 504917"/>
                  <a:gd name="connsiteX6" fmla="*/ 162278 w 189311"/>
                  <a:gd name="connsiteY6" fmla="*/ 492615 h 504917"/>
                  <a:gd name="connsiteX7" fmla="*/ 117173 w 189311"/>
                  <a:gd name="connsiteY7" fmla="*/ 396254 h 504917"/>
                  <a:gd name="connsiteX8" fmla="*/ 113073 w 189311"/>
                  <a:gd name="connsiteY8" fmla="*/ 504916 h 504917"/>
                  <a:gd name="connsiteX9" fmla="*/ 86420 w 189311"/>
                  <a:gd name="connsiteY9" fmla="*/ 406505 h 504917"/>
                  <a:gd name="connsiteX10" fmla="*/ 70019 w 189311"/>
                  <a:gd name="connsiteY10" fmla="*/ 504917 h 504917"/>
                  <a:gd name="connsiteX11" fmla="*/ 53616 w 189311"/>
                  <a:gd name="connsiteY11" fmla="*/ 404455 h 504917"/>
                  <a:gd name="connsiteX12" fmla="*/ 311 w 189311"/>
                  <a:gd name="connsiteY12" fmla="*/ 435208 h 504917"/>
                  <a:gd name="connsiteX13" fmla="*/ 33114 w 189311"/>
                  <a:gd name="connsiteY13" fmla="*/ 357300 h 504917"/>
                  <a:gd name="connsiteX14" fmla="*/ 63868 w 189311"/>
                  <a:gd name="connsiteY14" fmla="*/ 306044 h 504917"/>
                  <a:gd name="connsiteX15" fmla="*/ 57718 w 189311"/>
                  <a:gd name="connsiteY15" fmla="*/ 53866 h 504917"/>
                  <a:gd name="connsiteX0" fmla="*/ 57718 w 189311"/>
                  <a:gd name="connsiteY0" fmla="*/ 53866 h 504958"/>
                  <a:gd name="connsiteX1" fmla="*/ 113073 w 189311"/>
                  <a:gd name="connsiteY1" fmla="*/ 561 h 504958"/>
                  <a:gd name="connsiteX2" fmla="*/ 170479 w 189311"/>
                  <a:gd name="connsiteY2" fmla="*/ 43615 h 504958"/>
                  <a:gd name="connsiteX3" fmla="*/ 156128 w 189311"/>
                  <a:gd name="connsiteY3" fmla="*/ 273241 h 504958"/>
                  <a:gd name="connsiteX4" fmla="*/ 186881 w 189311"/>
                  <a:gd name="connsiteY4" fmla="*/ 414706 h 504958"/>
                  <a:gd name="connsiteX5" fmla="*/ 141776 w 189311"/>
                  <a:gd name="connsiteY5" fmla="*/ 365501 h 504958"/>
                  <a:gd name="connsiteX6" fmla="*/ 162278 w 189311"/>
                  <a:gd name="connsiteY6" fmla="*/ 492615 h 504958"/>
                  <a:gd name="connsiteX7" fmla="*/ 117173 w 189311"/>
                  <a:gd name="connsiteY7" fmla="*/ 396254 h 504958"/>
                  <a:gd name="connsiteX8" fmla="*/ 113073 w 189311"/>
                  <a:gd name="connsiteY8" fmla="*/ 504916 h 504958"/>
                  <a:gd name="connsiteX9" fmla="*/ 86420 w 189311"/>
                  <a:gd name="connsiteY9" fmla="*/ 406505 h 504958"/>
                  <a:gd name="connsiteX10" fmla="*/ 70019 w 189311"/>
                  <a:gd name="connsiteY10" fmla="*/ 504917 h 504958"/>
                  <a:gd name="connsiteX11" fmla="*/ 53616 w 189311"/>
                  <a:gd name="connsiteY11" fmla="*/ 404455 h 504958"/>
                  <a:gd name="connsiteX12" fmla="*/ 311 w 189311"/>
                  <a:gd name="connsiteY12" fmla="*/ 435208 h 504958"/>
                  <a:gd name="connsiteX13" fmla="*/ 33114 w 189311"/>
                  <a:gd name="connsiteY13" fmla="*/ 357300 h 504958"/>
                  <a:gd name="connsiteX14" fmla="*/ 63868 w 189311"/>
                  <a:gd name="connsiteY14" fmla="*/ 306044 h 504958"/>
                  <a:gd name="connsiteX15" fmla="*/ 57718 w 189311"/>
                  <a:gd name="connsiteY15" fmla="*/ 53866 h 504958"/>
                  <a:gd name="connsiteX0" fmla="*/ 57718 w 189311"/>
                  <a:gd name="connsiteY0" fmla="*/ 53866 h 504916"/>
                  <a:gd name="connsiteX1" fmla="*/ 113073 w 189311"/>
                  <a:gd name="connsiteY1" fmla="*/ 561 h 504916"/>
                  <a:gd name="connsiteX2" fmla="*/ 170479 w 189311"/>
                  <a:gd name="connsiteY2" fmla="*/ 43615 h 504916"/>
                  <a:gd name="connsiteX3" fmla="*/ 156128 w 189311"/>
                  <a:gd name="connsiteY3" fmla="*/ 273241 h 504916"/>
                  <a:gd name="connsiteX4" fmla="*/ 186881 w 189311"/>
                  <a:gd name="connsiteY4" fmla="*/ 414706 h 504916"/>
                  <a:gd name="connsiteX5" fmla="*/ 141776 w 189311"/>
                  <a:gd name="connsiteY5" fmla="*/ 365501 h 504916"/>
                  <a:gd name="connsiteX6" fmla="*/ 162278 w 189311"/>
                  <a:gd name="connsiteY6" fmla="*/ 492615 h 504916"/>
                  <a:gd name="connsiteX7" fmla="*/ 117173 w 189311"/>
                  <a:gd name="connsiteY7" fmla="*/ 396254 h 504916"/>
                  <a:gd name="connsiteX8" fmla="*/ 113073 w 189311"/>
                  <a:gd name="connsiteY8" fmla="*/ 504916 h 504916"/>
                  <a:gd name="connsiteX9" fmla="*/ 86420 w 189311"/>
                  <a:gd name="connsiteY9" fmla="*/ 406505 h 504916"/>
                  <a:gd name="connsiteX10" fmla="*/ 55667 w 189311"/>
                  <a:gd name="connsiteY10" fmla="*/ 498766 h 504916"/>
                  <a:gd name="connsiteX11" fmla="*/ 53616 w 189311"/>
                  <a:gd name="connsiteY11" fmla="*/ 404455 h 504916"/>
                  <a:gd name="connsiteX12" fmla="*/ 311 w 189311"/>
                  <a:gd name="connsiteY12" fmla="*/ 435208 h 504916"/>
                  <a:gd name="connsiteX13" fmla="*/ 33114 w 189311"/>
                  <a:gd name="connsiteY13" fmla="*/ 357300 h 504916"/>
                  <a:gd name="connsiteX14" fmla="*/ 63868 w 189311"/>
                  <a:gd name="connsiteY14" fmla="*/ 306044 h 504916"/>
                  <a:gd name="connsiteX15" fmla="*/ 57718 w 189311"/>
                  <a:gd name="connsiteY15" fmla="*/ 53866 h 504916"/>
                  <a:gd name="connsiteX0" fmla="*/ 62647 w 194240"/>
                  <a:gd name="connsiteY0" fmla="*/ 53866 h 504916"/>
                  <a:gd name="connsiteX1" fmla="*/ 118002 w 194240"/>
                  <a:gd name="connsiteY1" fmla="*/ 561 h 504916"/>
                  <a:gd name="connsiteX2" fmla="*/ 175408 w 194240"/>
                  <a:gd name="connsiteY2" fmla="*/ 43615 h 504916"/>
                  <a:gd name="connsiteX3" fmla="*/ 161057 w 194240"/>
                  <a:gd name="connsiteY3" fmla="*/ 273241 h 504916"/>
                  <a:gd name="connsiteX4" fmla="*/ 191810 w 194240"/>
                  <a:gd name="connsiteY4" fmla="*/ 414706 h 504916"/>
                  <a:gd name="connsiteX5" fmla="*/ 146705 w 194240"/>
                  <a:gd name="connsiteY5" fmla="*/ 365501 h 504916"/>
                  <a:gd name="connsiteX6" fmla="*/ 167207 w 194240"/>
                  <a:gd name="connsiteY6" fmla="*/ 492615 h 504916"/>
                  <a:gd name="connsiteX7" fmla="*/ 122102 w 194240"/>
                  <a:gd name="connsiteY7" fmla="*/ 396254 h 504916"/>
                  <a:gd name="connsiteX8" fmla="*/ 118002 w 194240"/>
                  <a:gd name="connsiteY8" fmla="*/ 504916 h 504916"/>
                  <a:gd name="connsiteX9" fmla="*/ 91349 w 194240"/>
                  <a:gd name="connsiteY9" fmla="*/ 406505 h 504916"/>
                  <a:gd name="connsiteX10" fmla="*/ 60596 w 194240"/>
                  <a:gd name="connsiteY10" fmla="*/ 498766 h 504916"/>
                  <a:gd name="connsiteX11" fmla="*/ 58545 w 194240"/>
                  <a:gd name="connsiteY11" fmla="*/ 404455 h 504916"/>
                  <a:gd name="connsiteX12" fmla="*/ 5240 w 194240"/>
                  <a:gd name="connsiteY12" fmla="*/ 435208 h 504916"/>
                  <a:gd name="connsiteX13" fmla="*/ 38043 w 194240"/>
                  <a:gd name="connsiteY13" fmla="*/ 357300 h 504916"/>
                  <a:gd name="connsiteX14" fmla="*/ 68797 w 194240"/>
                  <a:gd name="connsiteY14" fmla="*/ 306044 h 504916"/>
                  <a:gd name="connsiteX15" fmla="*/ 62647 w 194240"/>
                  <a:gd name="connsiteY15" fmla="*/ 53866 h 504916"/>
                  <a:gd name="connsiteX0" fmla="*/ 55316 w 186909"/>
                  <a:gd name="connsiteY0" fmla="*/ 53866 h 504916"/>
                  <a:gd name="connsiteX1" fmla="*/ 110671 w 186909"/>
                  <a:gd name="connsiteY1" fmla="*/ 561 h 504916"/>
                  <a:gd name="connsiteX2" fmla="*/ 168077 w 186909"/>
                  <a:gd name="connsiteY2" fmla="*/ 43615 h 504916"/>
                  <a:gd name="connsiteX3" fmla="*/ 153726 w 186909"/>
                  <a:gd name="connsiteY3" fmla="*/ 273241 h 504916"/>
                  <a:gd name="connsiteX4" fmla="*/ 184479 w 186909"/>
                  <a:gd name="connsiteY4" fmla="*/ 414706 h 504916"/>
                  <a:gd name="connsiteX5" fmla="*/ 139374 w 186909"/>
                  <a:gd name="connsiteY5" fmla="*/ 365501 h 504916"/>
                  <a:gd name="connsiteX6" fmla="*/ 159876 w 186909"/>
                  <a:gd name="connsiteY6" fmla="*/ 492615 h 504916"/>
                  <a:gd name="connsiteX7" fmla="*/ 114771 w 186909"/>
                  <a:gd name="connsiteY7" fmla="*/ 396254 h 504916"/>
                  <a:gd name="connsiteX8" fmla="*/ 110671 w 186909"/>
                  <a:gd name="connsiteY8" fmla="*/ 504916 h 504916"/>
                  <a:gd name="connsiteX9" fmla="*/ 84018 w 186909"/>
                  <a:gd name="connsiteY9" fmla="*/ 406505 h 504916"/>
                  <a:gd name="connsiteX10" fmla="*/ 53265 w 186909"/>
                  <a:gd name="connsiteY10" fmla="*/ 498766 h 504916"/>
                  <a:gd name="connsiteX11" fmla="*/ 51214 w 186909"/>
                  <a:gd name="connsiteY11" fmla="*/ 404455 h 504916"/>
                  <a:gd name="connsiteX12" fmla="*/ 6110 w 186909"/>
                  <a:gd name="connsiteY12" fmla="*/ 420856 h 504916"/>
                  <a:gd name="connsiteX13" fmla="*/ 30712 w 186909"/>
                  <a:gd name="connsiteY13" fmla="*/ 357300 h 504916"/>
                  <a:gd name="connsiteX14" fmla="*/ 61466 w 186909"/>
                  <a:gd name="connsiteY14" fmla="*/ 306044 h 504916"/>
                  <a:gd name="connsiteX15" fmla="*/ 55316 w 186909"/>
                  <a:gd name="connsiteY15" fmla="*/ 53866 h 504916"/>
                  <a:gd name="connsiteX0" fmla="*/ 49504 w 181097"/>
                  <a:gd name="connsiteY0" fmla="*/ 53866 h 504916"/>
                  <a:gd name="connsiteX1" fmla="*/ 104859 w 181097"/>
                  <a:gd name="connsiteY1" fmla="*/ 561 h 504916"/>
                  <a:gd name="connsiteX2" fmla="*/ 162265 w 181097"/>
                  <a:gd name="connsiteY2" fmla="*/ 43615 h 504916"/>
                  <a:gd name="connsiteX3" fmla="*/ 147914 w 181097"/>
                  <a:gd name="connsiteY3" fmla="*/ 273241 h 504916"/>
                  <a:gd name="connsiteX4" fmla="*/ 178667 w 181097"/>
                  <a:gd name="connsiteY4" fmla="*/ 414706 h 504916"/>
                  <a:gd name="connsiteX5" fmla="*/ 133562 w 181097"/>
                  <a:gd name="connsiteY5" fmla="*/ 365501 h 504916"/>
                  <a:gd name="connsiteX6" fmla="*/ 154064 w 181097"/>
                  <a:gd name="connsiteY6" fmla="*/ 492615 h 504916"/>
                  <a:gd name="connsiteX7" fmla="*/ 108959 w 181097"/>
                  <a:gd name="connsiteY7" fmla="*/ 396254 h 504916"/>
                  <a:gd name="connsiteX8" fmla="*/ 104859 w 181097"/>
                  <a:gd name="connsiteY8" fmla="*/ 504916 h 504916"/>
                  <a:gd name="connsiteX9" fmla="*/ 78206 w 181097"/>
                  <a:gd name="connsiteY9" fmla="*/ 406505 h 504916"/>
                  <a:gd name="connsiteX10" fmla="*/ 47453 w 181097"/>
                  <a:gd name="connsiteY10" fmla="*/ 498766 h 504916"/>
                  <a:gd name="connsiteX11" fmla="*/ 41301 w 181097"/>
                  <a:gd name="connsiteY11" fmla="*/ 400354 h 504916"/>
                  <a:gd name="connsiteX12" fmla="*/ 298 w 181097"/>
                  <a:gd name="connsiteY12" fmla="*/ 420856 h 504916"/>
                  <a:gd name="connsiteX13" fmla="*/ 24900 w 181097"/>
                  <a:gd name="connsiteY13" fmla="*/ 357300 h 504916"/>
                  <a:gd name="connsiteX14" fmla="*/ 55654 w 181097"/>
                  <a:gd name="connsiteY14" fmla="*/ 306044 h 504916"/>
                  <a:gd name="connsiteX15" fmla="*/ 49504 w 181097"/>
                  <a:gd name="connsiteY15" fmla="*/ 53866 h 504916"/>
                  <a:gd name="connsiteX0" fmla="*/ 52664 w 184257"/>
                  <a:gd name="connsiteY0" fmla="*/ 53866 h 504916"/>
                  <a:gd name="connsiteX1" fmla="*/ 108019 w 184257"/>
                  <a:gd name="connsiteY1" fmla="*/ 561 h 504916"/>
                  <a:gd name="connsiteX2" fmla="*/ 165425 w 184257"/>
                  <a:gd name="connsiteY2" fmla="*/ 43615 h 504916"/>
                  <a:gd name="connsiteX3" fmla="*/ 151074 w 184257"/>
                  <a:gd name="connsiteY3" fmla="*/ 273241 h 504916"/>
                  <a:gd name="connsiteX4" fmla="*/ 181827 w 184257"/>
                  <a:gd name="connsiteY4" fmla="*/ 414706 h 504916"/>
                  <a:gd name="connsiteX5" fmla="*/ 136722 w 184257"/>
                  <a:gd name="connsiteY5" fmla="*/ 365501 h 504916"/>
                  <a:gd name="connsiteX6" fmla="*/ 157224 w 184257"/>
                  <a:gd name="connsiteY6" fmla="*/ 492615 h 504916"/>
                  <a:gd name="connsiteX7" fmla="*/ 112119 w 184257"/>
                  <a:gd name="connsiteY7" fmla="*/ 396254 h 504916"/>
                  <a:gd name="connsiteX8" fmla="*/ 108019 w 184257"/>
                  <a:gd name="connsiteY8" fmla="*/ 504916 h 504916"/>
                  <a:gd name="connsiteX9" fmla="*/ 81366 w 184257"/>
                  <a:gd name="connsiteY9" fmla="*/ 406505 h 504916"/>
                  <a:gd name="connsiteX10" fmla="*/ 50613 w 184257"/>
                  <a:gd name="connsiteY10" fmla="*/ 498766 h 504916"/>
                  <a:gd name="connsiteX11" fmla="*/ 44461 w 184257"/>
                  <a:gd name="connsiteY11" fmla="*/ 400354 h 504916"/>
                  <a:gd name="connsiteX12" fmla="*/ 3458 w 184257"/>
                  <a:gd name="connsiteY12" fmla="*/ 420856 h 504916"/>
                  <a:gd name="connsiteX13" fmla="*/ 28060 w 184257"/>
                  <a:gd name="connsiteY13" fmla="*/ 357300 h 504916"/>
                  <a:gd name="connsiteX14" fmla="*/ 58814 w 184257"/>
                  <a:gd name="connsiteY14" fmla="*/ 306044 h 504916"/>
                  <a:gd name="connsiteX15" fmla="*/ 52664 w 184257"/>
                  <a:gd name="connsiteY15" fmla="*/ 53866 h 504916"/>
                  <a:gd name="connsiteX0" fmla="*/ 52664 w 181873"/>
                  <a:gd name="connsiteY0" fmla="*/ 53866 h 504916"/>
                  <a:gd name="connsiteX1" fmla="*/ 108019 w 181873"/>
                  <a:gd name="connsiteY1" fmla="*/ 561 h 504916"/>
                  <a:gd name="connsiteX2" fmla="*/ 165425 w 181873"/>
                  <a:gd name="connsiteY2" fmla="*/ 43615 h 504916"/>
                  <a:gd name="connsiteX3" fmla="*/ 151074 w 181873"/>
                  <a:gd name="connsiteY3" fmla="*/ 273241 h 504916"/>
                  <a:gd name="connsiteX4" fmla="*/ 181827 w 181873"/>
                  <a:gd name="connsiteY4" fmla="*/ 414706 h 504916"/>
                  <a:gd name="connsiteX5" fmla="*/ 142873 w 181873"/>
                  <a:gd name="connsiteY5" fmla="*/ 377802 h 504916"/>
                  <a:gd name="connsiteX6" fmla="*/ 157224 w 181873"/>
                  <a:gd name="connsiteY6" fmla="*/ 492615 h 504916"/>
                  <a:gd name="connsiteX7" fmla="*/ 112119 w 181873"/>
                  <a:gd name="connsiteY7" fmla="*/ 396254 h 504916"/>
                  <a:gd name="connsiteX8" fmla="*/ 108019 w 181873"/>
                  <a:gd name="connsiteY8" fmla="*/ 504916 h 504916"/>
                  <a:gd name="connsiteX9" fmla="*/ 81366 w 181873"/>
                  <a:gd name="connsiteY9" fmla="*/ 406505 h 504916"/>
                  <a:gd name="connsiteX10" fmla="*/ 50613 w 181873"/>
                  <a:gd name="connsiteY10" fmla="*/ 498766 h 504916"/>
                  <a:gd name="connsiteX11" fmla="*/ 44461 w 181873"/>
                  <a:gd name="connsiteY11" fmla="*/ 400354 h 504916"/>
                  <a:gd name="connsiteX12" fmla="*/ 3458 w 181873"/>
                  <a:gd name="connsiteY12" fmla="*/ 420856 h 504916"/>
                  <a:gd name="connsiteX13" fmla="*/ 28060 w 181873"/>
                  <a:gd name="connsiteY13" fmla="*/ 357300 h 504916"/>
                  <a:gd name="connsiteX14" fmla="*/ 58814 w 181873"/>
                  <a:gd name="connsiteY14" fmla="*/ 306044 h 504916"/>
                  <a:gd name="connsiteX15" fmla="*/ 52664 w 181873"/>
                  <a:gd name="connsiteY15" fmla="*/ 53866 h 504916"/>
                  <a:gd name="connsiteX0" fmla="*/ 52664 w 181839"/>
                  <a:gd name="connsiteY0" fmla="*/ 53866 h 504916"/>
                  <a:gd name="connsiteX1" fmla="*/ 108019 w 181839"/>
                  <a:gd name="connsiteY1" fmla="*/ 561 h 504916"/>
                  <a:gd name="connsiteX2" fmla="*/ 165425 w 181839"/>
                  <a:gd name="connsiteY2" fmla="*/ 43615 h 504916"/>
                  <a:gd name="connsiteX3" fmla="*/ 151074 w 181839"/>
                  <a:gd name="connsiteY3" fmla="*/ 273241 h 504916"/>
                  <a:gd name="connsiteX4" fmla="*/ 181827 w 181839"/>
                  <a:gd name="connsiteY4" fmla="*/ 414706 h 504916"/>
                  <a:gd name="connsiteX5" fmla="*/ 146973 w 181839"/>
                  <a:gd name="connsiteY5" fmla="*/ 386003 h 504916"/>
                  <a:gd name="connsiteX6" fmla="*/ 157224 w 181839"/>
                  <a:gd name="connsiteY6" fmla="*/ 492615 h 504916"/>
                  <a:gd name="connsiteX7" fmla="*/ 112119 w 181839"/>
                  <a:gd name="connsiteY7" fmla="*/ 396254 h 504916"/>
                  <a:gd name="connsiteX8" fmla="*/ 108019 w 181839"/>
                  <a:gd name="connsiteY8" fmla="*/ 504916 h 504916"/>
                  <a:gd name="connsiteX9" fmla="*/ 81366 w 181839"/>
                  <a:gd name="connsiteY9" fmla="*/ 406505 h 504916"/>
                  <a:gd name="connsiteX10" fmla="*/ 50613 w 181839"/>
                  <a:gd name="connsiteY10" fmla="*/ 498766 h 504916"/>
                  <a:gd name="connsiteX11" fmla="*/ 44461 w 181839"/>
                  <a:gd name="connsiteY11" fmla="*/ 400354 h 504916"/>
                  <a:gd name="connsiteX12" fmla="*/ 3458 w 181839"/>
                  <a:gd name="connsiteY12" fmla="*/ 420856 h 504916"/>
                  <a:gd name="connsiteX13" fmla="*/ 28060 w 181839"/>
                  <a:gd name="connsiteY13" fmla="*/ 357300 h 504916"/>
                  <a:gd name="connsiteX14" fmla="*/ 58814 w 181839"/>
                  <a:gd name="connsiteY14" fmla="*/ 306044 h 504916"/>
                  <a:gd name="connsiteX15" fmla="*/ 52664 w 181839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270875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4906 w 183758"/>
                  <a:gd name="connsiteY14" fmla="*/ 3040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4906 w 183758"/>
                  <a:gd name="connsiteY14" fmla="*/ 3040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4906 w 183758"/>
                  <a:gd name="connsiteY14" fmla="*/ 3040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6860 w 183758"/>
                  <a:gd name="connsiteY14" fmla="*/ 2278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6860 w 183758"/>
                  <a:gd name="connsiteY14" fmla="*/ 227890 h 504916"/>
                  <a:gd name="connsiteX15" fmla="*/ 52664 w 183758"/>
                  <a:gd name="connsiteY15" fmla="*/ 53866 h 504916"/>
                  <a:gd name="connsiteX0" fmla="*/ 52664 w 183758"/>
                  <a:gd name="connsiteY0" fmla="*/ 59467 h 510517"/>
                  <a:gd name="connsiteX1" fmla="*/ 100203 w 183758"/>
                  <a:gd name="connsiteY1" fmla="*/ 301 h 510517"/>
                  <a:gd name="connsiteX2" fmla="*/ 165425 w 183758"/>
                  <a:gd name="connsiteY2" fmla="*/ 49216 h 510517"/>
                  <a:gd name="connsiteX3" fmla="*/ 151074 w 183758"/>
                  <a:gd name="connsiteY3" fmla="*/ 278842 h 510517"/>
                  <a:gd name="connsiteX4" fmla="*/ 181827 w 183758"/>
                  <a:gd name="connsiteY4" fmla="*/ 420307 h 510517"/>
                  <a:gd name="connsiteX5" fmla="*/ 146973 w 183758"/>
                  <a:gd name="connsiteY5" fmla="*/ 391604 h 510517"/>
                  <a:gd name="connsiteX6" fmla="*/ 157224 w 183758"/>
                  <a:gd name="connsiteY6" fmla="*/ 498216 h 510517"/>
                  <a:gd name="connsiteX7" fmla="*/ 112119 w 183758"/>
                  <a:gd name="connsiteY7" fmla="*/ 401855 h 510517"/>
                  <a:gd name="connsiteX8" fmla="*/ 108019 w 183758"/>
                  <a:gd name="connsiteY8" fmla="*/ 510517 h 510517"/>
                  <a:gd name="connsiteX9" fmla="*/ 81366 w 183758"/>
                  <a:gd name="connsiteY9" fmla="*/ 412106 h 510517"/>
                  <a:gd name="connsiteX10" fmla="*/ 50613 w 183758"/>
                  <a:gd name="connsiteY10" fmla="*/ 504367 h 510517"/>
                  <a:gd name="connsiteX11" fmla="*/ 44461 w 183758"/>
                  <a:gd name="connsiteY11" fmla="*/ 405955 h 510517"/>
                  <a:gd name="connsiteX12" fmla="*/ 3458 w 183758"/>
                  <a:gd name="connsiteY12" fmla="*/ 426457 h 510517"/>
                  <a:gd name="connsiteX13" fmla="*/ 28060 w 183758"/>
                  <a:gd name="connsiteY13" fmla="*/ 362901 h 510517"/>
                  <a:gd name="connsiteX14" fmla="*/ 56860 w 183758"/>
                  <a:gd name="connsiteY14" fmla="*/ 233491 h 510517"/>
                  <a:gd name="connsiteX15" fmla="*/ 52664 w 183758"/>
                  <a:gd name="connsiteY15" fmla="*/ 59467 h 510517"/>
                  <a:gd name="connsiteX0" fmla="*/ 52664 w 181838"/>
                  <a:gd name="connsiteY0" fmla="*/ 59721 h 510771"/>
                  <a:gd name="connsiteX1" fmla="*/ 100203 w 181838"/>
                  <a:gd name="connsiteY1" fmla="*/ 555 h 510771"/>
                  <a:gd name="connsiteX2" fmla="*/ 165425 w 181838"/>
                  <a:gd name="connsiteY2" fmla="*/ 49470 h 510771"/>
                  <a:gd name="connsiteX3" fmla="*/ 151074 w 181838"/>
                  <a:gd name="connsiteY3" fmla="*/ 310357 h 510771"/>
                  <a:gd name="connsiteX4" fmla="*/ 181827 w 181838"/>
                  <a:gd name="connsiteY4" fmla="*/ 420561 h 510771"/>
                  <a:gd name="connsiteX5" fmla="*/ 146973 w 181838"/>
                  <a:gd name="connsiteY5" fmla="*/ 391858 h 510771"/>
                  <a:gd name="connsiteX6" fmla="*/ 157224 w 181838"/>
                  <a:gd name="connsiteY6" fmla="*/ 498470 h 510771"/>
                  <a:gd name="connsiteX7" fmla="*/ 112119 w 181838"/>
                  <a:gd name="connsiteY7" fmla="*/ 402109 h 510771"/>
                  <a:gd name="connsiteX8" fmla="*/ 108019 w 181838"/>
                  <a:gd name="connsiteY8" fmla="*/ 510771 h 510771"/>
                  <a:gd name="connsiteX9" fmla="*/ 81366 w 181838"/>
                  <a:gd name="connsiteY9" fmla="*/ 412360 h 510771"/>
                  <a:gd name="connsiteX10" fmla="*/ 50613 w 181838"/>
                  <a:gd name="connsiteY10" fmla="*/ 504621 h 510771"/>
                  <a:gd name="connsiteX11" fmla="*/ 44461 w 181838"/>
                  <a:gd name="connsiteY11" fmla="*/ 406209 h 510771"/>
                  <a:gd name="connsiteX12" fmla="*/ 3458 w 181838"/>
                  <a:gd name="connsiteY12" fmla="*/ 426711 h 510771"/>
                  <a:gd name="connsiteX13" fmla="*/ 28060 w 181838"/>
                  <a:gd name="connsiteY13" fmla="*/ 363155 h 510771"/>
                  <a:gd name="connsiteX14" fmla="*/ 56860 w 181838"/>
                  <a:gd name="connsiteY14" fmla="*/ 233745 h 510771"/>
                  <a:gd name="connsiteX15" fmla="*/ 52664 w 181838"/>
                  <a:gd name="connsiteY15" fmla="*/ 59721 h 510771"/>
                  <a:gd name="connsiteX0" fmla="*/ 52664 w 181838"/>
                  <a:gd name="connsiteY0" fmla="*/ 59721 h 510771"/>
                  <a:gd name="connsiteX1" fmla="*/ 100203 w 181838"/>
                  <a:gd name="connsiteY1" fmla="*/ 555 h 510771"/>
                  <a:gd name="connsiteX2" fmla="*/ 165425 w 181838"/>
                  <a:gd name="connsiteY2" fmla="*/ 49470 h 510771"/>
                  <a:gd name="connsiteX3" fmla="*/ 151074 w 181838"/>
                  <a:gd name="connsiteY3" fmla="*/ 310357 h 510771"/>
                  <a:gd name="connsiteX4" fmla="*/ 181827 w 181838"/>
                  <a:gd name="connsiteY4" fmla="*/ 420561 h 510771"/>
                  <a:gd name="connsiteX5" fmla="*/ 146973 w 181838"/>
                  <a:gd name="connsiteY5" fmla="*/ 391858 h 510771"/>
                  <a:gd name="connsiteX6" fmla="*/ 157224 w 181838"/>
                  <a:gd name="connsiteY6" fmla="*/ 498470 h 510771"/>
                  <a:gd name="connsiteX7" fmla="*/ 112119 w 181838"/>
                  <a:gd name="connsiteY7" fmla="*/ 402109 h 510771"/>
                  <a:gd name="connsiteX8" fmla="*/ 108019 w 181838"/>
                  <a:gd name="connsiteY8" fmla="*/ 510771 h 510771"/>
                  <a:gd name="connsiteX9" fmla="*/ 81366 w 181838"/>
                  <a:gd name="connsiteY9" fmla="*/ 412360 h 510771"/>
                  <a:gd name="connsiteX10" fmla="*/ 50613 w 181838"/>
                  <a:gd name="connsiteY10" fmla="*/ 504621 h 510771"/>
                  <a:gd name="connsiteX11" fmla="*/ 44461 w 181838"/>
                  <a:gd name="connsiteY11" fmla="*/ 406209 h 510771"/>
                  <a:gd name="connsiteX12" fmla="*/ 3458 w 181838"/>
                  <a:gd name="connsiteY12" fmla="*/ 426711 h 510771"/>
                  <a:gd name="connsiteX13" fmla="*/ 28060 w 181838"/>
                  <a:gd name="connsiteY13" fmla="*/ 363155 h 510771"/>
                  <a:gd name="connsiteX14" fmla="*/ 56860 w 181838"/>
                  <a:gd name="connsiteY14" fmla="*/ 233745 h 510771"/>
                  <a:gd name="connsiteX15" fmla="*/ 52664 w 181838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85"/>
                  <a:gd name="connsiteX1" fmla="*/ 100203 w 183622"/>
                  <a:gd name="connsiteY1" fmla="*/ 555 h 510785"/>
                  <a:gd name="connsiteX2" fmla="*/ 165425 w 183622"/>
                  <a:gd name="connsiteY2" fmla="*/ 49470 h 510785"/>
                  <a:gd name="connsiteX3" fmla="*/ 151074 w 183622"/>
                  <a:gd name="connsiteY3" fmla="*/ 310357 h 510785"/>
                  <a:gd name="connsiteX4" fmla="*/ 181827 w 183622"/>
                  <a:gd name="connsiteY4" fmla="*/ 420561 h 510785"/>
                  <a:gd name="connsiteX5" fmla="*/ 146973 w 183622"/>
                  <a:gd name="connsiteY5" fmla="*/ 391858 h 510785"/>
                  <a:gd name="connsiteX6" fmla="*/ 157224 w 183622"/>
                  <a:gd name="connsiteY6" fmla="*/ 498470 h 510785"/>
                  <a:gd name="connsiteX7" fmla="*/ 112119 w 183622"/>
                  <a:gd name="connsiteY7" fmla="*/ 402109 h 510785"/>
                  <a:gd name="connsiteX8" fmla="*/ 108019 w 183622"/>
                  <a:gd name="connsiteY8" fmla="*/ 510771 h 510785"/>
                  <a:gd name="connsiteX9" fmla="*/ 77459 w 183622"/>
                  <a:gd name="connsiteY9" fmla="*/ 410406 h 510785"/>
                  <a:gd name="connsiteX10" fmla="*/ 50613 w 183622"/>
                  <a:gd name="connsiteY10" fmla="*/ 504621 h 510785"/>
                  <a:gd name="connsiteX11" fmla="*/ 44461 w 183622"/>
                  <a:gd name="connsiteY11" fmla="*/ 406209 h 510785"/>
                  <a:gd name="connsiteX12" fmla="*/ 3458 w 183622"/>
                  <a:gd name="connsiteY12" fmla="*/ 426711 h 510785"/>
                  <a:gd name="connsiteX13" fmla="*/ 28060 w 183622"/>
                  <a:gd name="connsiteY13" fmla="*/ 363155 h 510785"/>
                  <a:gd name="connsiteX14" fmla="*/ 56860 w 183622"/>
                  <a:gd name="connsiteY14" fmla="*/ 233745 h 510785"/>
                  <a:gd name="connsiteX15" fmla="*/ 52664 w 183622"/>
                  <a:gd name="connsiteY15" fmla="*/ 59721 h 510785"/>
                  <a:gd name="connsiteX0" fmla="*/ 52664 w 183622"/>
                  <a:gd name="connsiteY0" fmla="*/ 59721 h 510814"/>
                  <a:gd name="connsiteX1" fmla="*/ 100203 w 183622"/>
                  <a:gd name="connsiteY1" fmla="*/ 555 h 510814"/>
                  <a:gd name="connsiteX2" fmla="*/ 165425 w 183622"/>
                  <a:gd name="connsiteY2" fmla="*/ 49470 h 510814"/>
                  <a:gd name="connsiteX3" fmla="*/ 151074 w 183622"/>
                  <a:gd name="connsiteY3" fmla="*/ 310357 h 510814"/>
                  <a:gd name="connsiteX4" fmla="*/ 181827 w 183622"/>
                  <a:gd name="connsiteY4" fmla="*/ 420561 h 510814"/>
                  <a:gd name="connsiteX5" fmla="*/ 146973 w 183622"/>
                  <a:gd name="connsiteY5" fmla="*/ 391858 h 510814"/>
                  <a:gd name="connsiteX6" fmla="*/ 157224 w 183622"/>
                  <a:gd name="connsiteY6" fmla="*/ 498470 h 510814"/>
                  <a:gd name="connsiteX7" fmla="*/ 112119 w 183622"/>
                  <a:gd name="connsiteY7" fmla="*/ 402109 h 510814"/>
                  <a:gd name="connsiteX8" fmla="*/ 108019 w 183622"/>
                  <a:gd name="connsiteY8" fmla="*/ 510771 h 510814"/>
                  <a:gd name="connsiteX9" fmla="*/ 77459 w 183622"/>
                  <a:gd name="connsiteY9" fmla="*/ 410406 h 510814"/>
                  <a:gd name="connsiteX10" fmla="*/ 50613 w 183622"/>
                  <a:gd name="connsiteY10" fmla="*/ 504621 h 510814"/>
                  <a:gd name="connsiteX11" fmla="*/ 44461 w 183622"/>
                  <a:gd name="connsiteY11" fmla="*/ 406209 h 510814"/>
                  <a:gd name="connsiteX12" fmla="*/ 3458 w 183622"/>
                  <a:gd name="connsiteY12" fmla="*/ 426711 h 510814"/>
                  <a:gd name="connsiteX13" fmla="*/ 28060 w 183622"/>
                  <a:gd name="connsiteY13" fmla="*/ 363155 h 510814"/>
                  <a:gd name="connsiteX14" fmla="*/ 56860 w 183622"/>
                  <a:gd name="connsiteY14" fmla="*/ 233745 h 510814"/>
                  <a:gd name="connsiteX15" fmla="*/ 52664 w 183622"/>
                  <a:gd name="connsiteY15" fmla="*/ 59721 h 510814"/>
                  <a:gd name="connsiteX0" fmla="*/ 52664 w 183622"/>
                  <a:gd name="connsiteY0" fmla="*/ 59721 h 510814"/>
                  <a:gd name="connsiteX1" fmla="*/ 100203 w 183622"/>
                  <a:gd name="connsiteY1" fmla="*/ 555 h 510814"/>
                  <a:gd name="connsiteX2" fmla="*/ 165425 w 183622"/>
                  <a:gd name="connsiteY2" fmla="*/ 49470 h 510814"/>
                  <a:gd name="connsiteX3" fmla="*/ 151074 w 183622"/>
                  <a:gd name="connsiteY3" fmla="*/ 310357 h 510814"/>
                  <a:gd name="connsiteX4" fmla="*/ 181827 w 183622"/>
                  <a:gd name="connsiteY4" fmla="*/ 420561 h 510814"/>
                  <a:gd name="connsiteX5" fmla="*/ 146973 w 183622"/>
                  <a:gd name="connsiteY5" fmla="*/ 391858 h 510814"/>
                  <a:gd name="connsiteX6" fmla="*/ 157224 w 183622"/>
                  <a:gd name="connsiteY6" fmla="*/ 498470 h 510814"/>
                  <a:gd name="connsiteX7" fmla="*/ 112119 w 183622"/>
                  <a:gd name="connsiteY7" fmla="*/ 402109 h 510814"/>
                  <a:gd name="connsiteX8" fmla="*/ 108019 w 183622"/>
                  <a:gd name="connsiteY8" fmla="*/ 510771 h 510814"/>
                  <a:gd name="connsiteX9" fmla="*/ 77459 w 183622"/>
                  <a:gd name="connsiteY9" fmla="*/ 410406 h 510814"/>
                  <a:gd name="connsiteX10" fmla="*/ 50613 w 183622"/>
                  <a:gd name="connsiteY10" fmla="*/ 504621 h 510814"/>
                  <a:gd name="connsiteX11" fmla="*/ 44461 w 183622"/>
                  <a:gd name="connsiteY11" fmla="*/ 406209 h 510814"/>
                  <a:gd name="connsiteX12" fmla="*/ 3458 w 183622"/>
                  <a:gd name="connsiteY12" fmla="*/ 426711 h 510814"/>
                  <a:gd name="connsiteX13" fmla="*/ 28060 w 183622"/>
                  <a:gd name="connsiteY13" fmla="*/ 363155 h 510814"/>
                  <a:gd name="connsiteX14" fmla="*/ 56860 w 183622"/>
                  <a:gd name="connsiteY14" fmla="*/ 233745 h 510814"/>
                  <a:gd name="connsiteX15" fmla="*/ 52664 w 183622"/>
                  <a:gd name="connsiteY15" fmla="*/ 59721 h 510814"/>
                  <a:gd name="connsiteX0" fmla="*/ 52664 w 183622"/>
                  <a:gd name="connsiteY0" fmla="*/ 94408 h 545501"/>
                  <a:gd name="connsiteX1" fmla="*/ 102157 w 183622"/>
                  <a:gd name="connsiteY1" fmla="*/ 73 h 545501"/>
                  <a:gd name="connsiteX2" fmla="*/ 165425 w 183622"/>
                  <a:gd name="connsiteY2" fmla="*/ 84157 h 545501"/>
                  <a:gd name="connsiteX3" fmla="*/ 151074 w 183622"/>
                  <a:gd name="connsiteY3" fmla="*/ 345044 h 545501"/>
                  <a:gd name="connsiteX4" fmla="*/ 181827 w 183622"/>
                  <a:gd name="connsiteY4" fmla="*/ 455248 h 545501"/>
                  <a:gd name="connsiteX5" fmla="*/ 146973 w 183622"/>
                  <a:gd name="connsiteY5" fmla="*/ 426545 h 545501"/>
                  <a:gd name="connsiteX6" fmla="*/ 157224 w 183622"/>
                  <a:gd name="connsiteY6" fmla="*/ 533157 h 545501"/>
                  <a:gd name="connsiteX7" fmla="*/ 112119 w 183622"/>
                  <a:gd name="connsiteY7" fmla="*/ 436796 h 545501"/>
                  <a:gd name="connsiteX8" fmla="*/ 108019 w 183622"/>
                  <a:gd name="connsiteY8" fmla="*/ 545458 h 545501"/>
                  <a:gd name="connsiteX9" fmla="*/ 77459 w 183622"/>
                  <a:gd name="connsiteY9" fmla="*/ 445093 h 545501"/>
                  <a:gd name="connsiteX10" fmla="*/ 50613 w 183622"/>
                  <a:gd name="connsiteY10" fmla="*/ 539308 h 545501"/>
                  <a:gd name="connsiteX11" fmla="*/ 44461 w 183622"/>
                  <a:gd name="connsiteY11" fmla="*/ 440896 h 545501"/>
                  <a:gd name="connsiteX12" fmla="*/ 3458 w 183622"/>
                  <a:gd name="connsiteY12" fmla="*/ 461398 h 545501"/>
                  <a:gd name="connsiteX13" fmla="*/ 28060 w 183622"/>
                  <a:gd name="connsiteY13" fmla="*/ 397842 h 545501"/>
                  <a:gd name="connsiteX14" fmla="*/ 56860 w 183622"/>
                  <a:gd name="connsiteY14" fmla="*/ 268432 h 545501"/>
                  <a:gd name="connsiteX15" fmla="*/ 52664 w 183622"/>
                  <a:gd name="connsiteY15" fmla="*/ 94408 h 545501"/>
                  <a:gd name="connsiteX0" fmla="*/ 52664 w 183622"/>
                  <a:gd name="connsiteY0" fmla="*/ 99119 h 550212"/>
                  <a:gd name="connsiteX1" fmla="*/ 102157 w 183622"/>
                  <a:gd name="connsiteY1" fmla="*/ 4784 h 550212"/>
                  <a:gd name="connsiteX2" fmla="*/ 165425 w 183622"/>
                  <a:gd name="connsiteY2" fmla="*/ 49791 h 550212"/>
                  <a:gd name="connsiteX3" fmla="*/ 151074 w 183622"/>
                  <a:gd name="connsiteY3" fmla="*/ 349755 h 550212"/>
                  <a:gd name="connsiteX4" fmla="*/ 181827 w 183622"/>
                  <a:gd name="connsiteY4" fmla="*/ 459959 h 550212"/>
                  <a:gd name="connsiteX5" fmla="*/ 146973 w 183622"/>
                  <a:gd name="connsiteY5" fmla="*/ 431256 h 550212"/>
                  <a:gd name="connsiteX6" fmla="*/ 157224 w 183622"/>
                  <a:gd name="connsiteY6" fmla="*/ 537868 h 550212"/>
                  <a:gd name="connsiteX7" fmla="*/ 112119 w 183622"/>
                  <a:gd name="connsiteY7" fmla="*/ 441507 h 550212"/>
                  <a:gd name="connsiteX8" fmla="*/ 108019 w 183622"/>
                  <a:gd name="connsiteY8" fmla="*/ 550169 h 550212"/>
                  <a:gd name="connsiteX9" fmla="*/ 77459 w 183622"/>
                  <a:gd name="connsiteY9" fmla="*/ 449804 h 550212"/>
                  <a:gd name="connsiteX10" fmla="*/ 50613 w 183622"/>
                  <a:gd name="connsiteY10" fmla="*/ 544019 h 550212"/>
                  <a:gd name="connsiteX11" fmla="*/ 44461 w 183622"/>
                  <a:gd name="connsiteY11" fmla="*/ 445607 h 550212"/>
                  <a:gd name="connsiteX12" fmla="*/ 3458 w 183622"/>
                  <a:gd name="connsiteY12" fmla="*/ 466109 h 550212"/>
                  <a:gd name="connsiteX13" fmla="*/ 28060 w 183622"/>
                  <a:gd name="connsiteY13" fmla="*/ 402553 h 550212"/>
                  <a:gd name="connsiteX14" fmla="*/ 56860 w 183622"/>
                  <a:gd name="connsiteY14" fmla="*/ 273143 h 550212"/>
                  <a:gd name="connsiteX15" fmla="*/ 52664 w 183622"/>
                  <a:gd name="connsiteY15" fmla="*/ 99119 h 550212"/>
                  <a:gd name="connsiteX0" fmla="*/ 52664 w 183622"/>
                  <a:gd name="connsiteY0" fmla="*/ 52963 h 547041"/>
                  <a:gd name="connsiteX1" fmla="*/ 102157 w 183622"/>
                  <a:gd name="connsiteY1" fmla="*/ 1613 h 547041"/>
                  <a:gd name="connsiteX2" fmla="*/ 165425 w 183622"/>
                  <a:gd name="connsiteY2" fmla="*/ 46620 h 547041"/>
                  <a:gd name="connsiteX3" fmla="*/ 151074 w 183622"/>
                  <a:gd name="connsiteY3" fmla="*/ 346584 h 547041"/>
                  <a:gd name="connsiteX4" fmla="*/ 181827 w 183622"/>
                  <a:gd name="connsiteY4" fmla="*/ 456788 h 547041"/>
                  <a:gd name="connsiteX5" fmla="*/ 146973 w 183622"/>
                  <a:gd name="connsiteY5" fmla="*/ 428085 h 547041"/>
                  <a:gd name="connsiteX6" fmla="*/ 157224 w 183622"/>
                  <a:gd name="connsiteY6" fmla="*/ 534697 h 547041"/>
                  <a:gd name="connsiteX7" fmla="*/ 112119 w 183622"/>
                  <a:gd name="connsiteY7" fmla="*/ 438336 h 547041"/>
                  <a:gd name="connsiteX8" fmla="*/ 108019 w 183622"/>
                  <a:gd name="connsiteY8" fmla="*/ 546998 h 547041"/>
                  <a:gd name="connsiteX9" fmla="*/ 77459 w 183622"/>
                  <a:gd name="connsiteY9" fmla="*/ 446633 h 547041"/>
                  <a:gd name="connsiteX10" fmla="*/ 50613 w 183622"/>
                  <a:gd name="connsiteY10" fmla="*/ 540848 h 547041"/>
                  <a:gd name="connsiteX11" fmla="*/ 44461 w 183622"/>
                  <a:gd name="connsiteY11" fmla="*/ 442436 h 547041"/>
                  <a:gd name="connsiteX12" fmla="*/ 3458 w 183622"/>
                  <a:gd name="connsiteY12" fmla="*/ 462938 h 547041"/>
                  <a:gd name="connsiteX13" fmla="*/ 28060 w 183622"/>
                  <a:gd name="connsiteY13" fmla="*/ 399382 h 547041"/>
                  <a:gd name="connsiteX14" fmla="*/ 56860 w 183622"/>
                  <a:gd name="connsiteY14" fmla="*/ 269972 h 547041"/>
                  <a:gd name="connsiteX15" fmla="*/ 52664 w 183622"/>
                  <a:gd name="connsiteY15" fmla="*/ 52963 h 547041"/>
                  <a:gd name="connsiteX0" fmla="*/ 52664 w 183622"/>
                  <a:gd name="connsiteY0" fmla="*/ 61534 h 555612"/>
                  <a:gd name="connsiteX1" fmla="*/ 100203 w 183622"/>
                  <a:gd name="connsiteY1" fmla="*/ 415 h 555612"/>
                  <a:gd name="connsiteX2" fmla="*/ 165425 w 183622"/>
                  <a:gd name="connsiteY2" fmla="*/ 55191 h 555612"/>
                  <a:gd name="connsiteX3" fmla="*/ 151074 w 183622"/>
                  <a:gd name="connsiteY3" fmla="*/ 355155 h 555612"/>
                  <a:gd name="connsiteX4" fmla="*/ 181827 w 183622"/>
                  <a:gd name="connsiteY4" fmla="*/ 465359 h 555612"/>
                  <a:gd name="connsiteX5" fmla="*/ 146973 w 183622"/>
                  <a:gd name="connsiteY5" fmla="*/ 436656 h 555612"/>
                  <a:gd name="connsiteX6" fmla="*/ 157224 w 183622"/>
                  <a:gd name="connsiteY6" fmla="*/ 543268 h 555612"/>
                  <a:gd name="connsiteX7" fmla="*/ 112119 w 183622"/>
                  <a:gd name="connsiteY7" fmla="*/ 446907 h 555612"/>
                  <a:gd name="connsiteX8" fmla="*/ 108019 w 183622"/>
                  <a:gd name="connsiteY8" fmla="*/ 555569 h 555612"/>
                  <a:gd name="connsiteX9" fmla="*/ 77459 w 183622"/>
                  <a:gd name="connsiteY9" fmla="*/ 455204 h 555612"/>
                  <a:gd name="connsiteX10" fmla="*/ 50613 w 183622"/>
                  <a:gd name="connsiteY10" fmla="*/ 549419 h 555612"/>
                  <a:gd name="connsiteX11" fmla="*/ 44461 w 183622"/>
                  <a:gd name="connsiteY11" fmla="*/ 451007 h 555612"/>
                  <a:gd name="connsiteX12" fmla="*/ 3458 w 183622"/>
                  <a:gd name="connsiteY12" fmla="*/ 471509 h 555612"/>
                  <a:gd name="connsiteX13" fmla="*/ 28060 w 183622"/>
                  <a:gd name="connsiteY13" fmla="*/ 407953 h 555612"/>
                  <a:gd name="connsiteX14" fmla="*/ 56860 w 183622"/>
                  <a:gd name="connsiteY14" fmla="*/ 278543 h 555612"/>
                  <a:gd name="connsiteX15" fmla="*/ 52664 w 183622"/>
                  <a:gd name="connsiteY15" fmla="*/ 61534 h 555612"/>
                  <a:gd name="connsiteX0" fmla="*/ 52664 w 183622"/>
                  <a:gd name="connsiteY0" fmla="*/ 61534 h 555612"/>
                  <a:gd name="connsiteX1" fmla="*/ 100203 w 183622"/>
                  <a:gd name="connsiteY1" fmla="*/ 415 h 555612"/>
                  <a:gd name="connsiteX2" fmla="*/ 165425 w 183622"/>
                  <a:gd name="connsiteY2" fmla="*/ 55191 h 555612"/>
                  <a:gd name="connsiteX3" fmla="*/ 151074 w 183622"/>
                  <a:gd name="connsiteY3" fmla="*/ 355155 h 555612"/>
                  <a:gd name="connsiteX4" fmla="*/ 181827 w 183622"/>
                  <a:gd name="connsiteY4" fmla="*/ 465359 h 555612"/>
                  <a:gd name="connsiteX5" fmla="*/ 146973 w 183622"/>
                  <a:gd name="connsiteY5" fmla="*/ 436656 h 555612"/>
                  <a:gd name="connsiteX6" fmla="*/ 157224 w 183622"/>
                  <a:gd name="connsiteY6" fmla="*/ 543268 h 555612"/>
                  <a:gd name="connsiteX7" fmla="*/ 112119 w 183622"/>
                  <a:gd name="connsiteY7" fmla="*/ 446907 h 555612"/>
                  <a:gd name="connsiteX8" fmla="*/ 108019 w 183622"/>
                  <a:gd name="connsiteY8" fmla="*/ 555569 h 555612"/>
                  <a:gd name="connsiteX9" fmla="*/ 77459 w 183622"/>
                  <a:gd name="connsiteY9" fmla="*/ 455204 h 555612"/>
                  <a:gd name="connsiteX10" fmla="*/ 50613 w 183622"/>
                  <a:gd name="connsiteY10" fmla="*/ 549419 h 555612"/>
                  <a:gd name="connsiteX11" fmla="*/ 44461 w 183622"/>
                  <a:gd name="connsiteY11" fmla="*/ 451007 h 555612"/>
                  <a:gd name="connsiteX12" fmla="*/ 3458 w 183622"/>
                  <a:gd name="connsiteY12" fmla="*/ 471509 h 555612"/>
                  <a:gd name="connsiteX13" fmla="*/ 28060 w 183622"/>
                  <a:gd name="connsiteY13" fmla="*/ 407953 h 555612"/>
                  <a:gd name="connsiteX14" fmla="*/ 56860 w 183622"/>
                  <a:gd name="connsiteY14" fmla="*/ 278543 h 555612"/>
                  <a:gd name="connsiteX15" fmla="*/ 52664 w 183622"/>
                  <a:gd name="connsiteY15" fmla="*/ 61534 h 55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3622" h="555612">
                    <a:moveTo>
                      <a:pt x="52664" y="61534"/>
                    </a:moveTo>
                    <a:cubicBezTo>
                      <a:pt x="59888" y="15179"/>
                      <a:pt x="81410" y="1472"/>
                      <a:pt x="100203" y="415"/>
                    </a:cubicBezTo>
                    <a:cubicBezTo>
                      <a:pt x="118996" y="-642"/>
                      <a:pt x="156947" y="-3932"/>
                      <a:pt x="165425" y="55191"/>
                    </a:cubicBezTo>
                    <a:cubicBezTo>
                      <a:pt x="173903" y="114314"/>
                      <a:pt x="148340" y="286794"/>
                      <a:pt x="151074" y="355155"/>
                    </a:cubicBezTo>
                    <a:cubicBezTo>
                      <a:pt x="153808" y="423516"/>
                      <a:pt x="192279" y="447868"/>
                      <a:pt x="181827" y="465359"/>
                    </a:cubicBezTo>
                    <a:cubicBezTo>
                      <a:pt x="171375" y="482850"/>
                      <a:pt x="151074" y="423671"/>
                      <a:pt x="146973" y="436656"/>
                    </a:cubicBezTo>
                    <a:cubicBezTo>
                      <a:pt x="142873" y="449641"/>
                      <a:pt x="171138" y="533553"/>
                      <a:pt x="157224" y="543268"/>
                    </a:cubicBezTo>
                    <a:cubicBezTo>
                      <a:pt x="143310" y="552983"/>
                      <a:pt x="120320" y="444857"/>
                      <a:pt x="112119" y="446907"/>
                    </a:cubicBezTo>
                    <a:cubicBezTo>
                      <a:pt x="103918" y="448957"/>
                      <a:pt x="123565" y="558094"/>
                      <a:pt x="108019" y="555569"/>
                    </a:cubicBezTo>
                    <a:cubicBezTo>
                      <a:pt x="92473" y="553044"/>
                      <a:pt x="87027" y="456229"/>
                      <a:pt x="77459" y="455204"/>
                    </a:cubicBezTo>
                    <a:cubicBezTo>
                      <a:pt x="67891" y="454179"/>
                      <a:pt x="67836" y="548164"/>
                      <a:pt x="50613" y="549419"/>
                    </a:cubicBezTo>
                    <a:cubicBezTo>
                      <a:pt x="33390" y="550674"/>
                      <a:pt x="52320" y="463992"/>
                      <a:pt x="44461" y="451007"/>
                    </a:cubicBezTo>
                    <a:cubicBezTo>
                      <a:pt x="36602" y="438022"/>
                      <a:pt x="16442" y="478685"/>
                      <a:pt x="3458" y="471509"/>
                    </a:cubicBezTo>
                    <a:cubicBezTo>
                      <a:pt x="-9526" y="464333"/>
                      <a:pt x="17467" y="429480"/>
                      <a:pt x="28060" y="407953"/>
                    </a:cubicBezTo>
                    <a:cubicBezTo>
                      <a:pt x="60144" y="359073"/>
                      <a:pt x="59236" y="343593"/>
                      <a:pt x="56860" y="278543"/>
                    </a:cubicBezTo>
                    <a:cubicBezTo>
                      <a:pt x="54484" y="213493"/>
                      <a:pt x="45440" y="107889"/>
                      <a:pt x="52664" y="61534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F28D5AC7-039C-4331-A896-382F17490D93}"/>
                  </a:ext>
                </a:extLst>
              </p:cNvPr>
              <p:cNvSpPr/>
              <p:nvPr/>
            </p:nvSpPr>
            <p:spPr>
              <a:xfrm rot="19720322" flipH="1">
                <a:off x="2417901" y="2746479"/>
                <a:ext cx="374692" cy="635655"/>
              </a:xfrm>
              <a:custGeom>
                <a:avLst/>
                <a:gdLst>
                  <a:gd name="connsiteX0" fmla="*/ 26048 w 207295"/>
                  <a:gd name="connsiteY0" fmla="*/ 89400 h 310281"/>
                  <a:gd name="connsiteX1" fmla="*/ 88597 w 207295"/>
                  <a:gd name="connsiteY1" fmla="*/ 44 h 310281"/>
                  <a:gd name="connsiteX2" fmla="*/ 171995 w 207295"/>
                  <a:gd name="connsiteY2" fmla="*/ 80464 h 310281"/>
                  <a:gd name="connsiteX3" fmla="*/ 204758 w 207295"/>
                  <a:gd name="connsiteY3" fmla="*/ 274067 h 310281"/>
                  <a:gd name="connsiteX4" fmla="*/ 109446 w 207295"/>
                  <a:gd name="connsiteY4" fmla="*/ 294916 h 310281"/>
                  <a:gd name="connsiteX5" fmla="*/ 5199 w 207295"/>
                  <a:gd name="connsiteY5" fmla="*/ 294916 h 310281"/>
                  <a:gd name="connsiteX6" fmla="*/ 26048 w 207295"/>
                  <a:gd name="connsiteY6" fmla="*/ 89400 h 310281"/>
                  <a:gd name="connsiteX0" fmla="*/ 25027 w 206625"/>
                  <a:gd name="connsiteY0" fmla="*/ 89400 h 324978"/>
                  <a:gd name="connsiteX1" fmla="*/ 87576 w 206625"/>
                  <a:gd name="connsiteY1" fmla="*/ 44 h 324978"/>
                  <a:gd name="connsiteX2" fmla="*/ 170974 w 206625"/>
                  <a:gd name="connsiteY2" fmla="*/ 80464 h 324978"/>
                  <a:gd name="connsiteX3" fmla="*/ 203737 w 206625"/>
                  <a:gd name="connsiteY3" fmla="*/ 274067 h 324978"/>
                  <a:gd name="connsiteX4" fmla="*/ 102468 w 206625"/>
                  <a:gd name="connsiteY4" fmla="*/ 321723 h 324978"/>
                  <a:gd name="connsiteX5" fmla="*/ 4178 w 206625"/>
                  <a:gd name="connsiteY5" fmla="*/ 294916 h 324978"/>
                  <a:gd name="connsiteX6" fmla="*/ 25027 w 206625"/>
                  <a:gd name="connsiteY6" fmla="*/ 89400 h 324978"/>
                  <a:gd name="connsiteX0" fmla="*/ 25027 w 215052"/>
                  <a:gd name="connsiteY0" fmla="*/ 89406 h 325089"/>
                  <a:gd name="connsiteX1" fmla="*/ 87576 w 215052"/>
                  <a:gd name="connsiteY1" fmla="*/ 50 h 325089"/>
                  <a:gd name="connsiteX2" fmla="*/ 170974 w 215052"/>
                  <a:gd name="connsiteY2" fmla="*/ 80470 h 325089"/>
                  <a:gd name="connsiteX3" fmla="*/ 212673 w 215052"/>
                  <a:gd name="connsiteY3" fmla="*/ 300880 h 325089"/>
                  <a:gd name="connsiteX4" fmla="*/ 102468 w 215052"/>
                  <a:gd name="connsiteY4" fmla="*/ 321729 h 325089"/>
                  <a:gd name="connsiteX5" fmla="*/ 4178 w 215052"/>
                  <a:gd name="connsiteY5" fmla="*/ 294922 h 325089"/>
                  <a:gd name="connsiteX6" fmla="*/ 25027 w 215052"/>
                  <a:gd name="connsiteY6" fmla="*/ 89406 h 325089"/>
                  <a:gd name="connsiteX0" fmla="*/ 33149 w 223174"/>
                  <a:gd name="connsiteY0" fmla="*/ 89406 h 331862"/>
                  <a:gd name="connsiteX1" fmla="*/ 95698 w 223174"/>
                  <a:gd name="connsiteY1" fmla="*/ 50 h 331862"/>
                  <a:gd name="connsiteX2" fmla="*/ 179096 w 223174"/>
                  <a:gd name="connsiteY2" fmla="*/ 80470 h 331862"/>
                  <a:gd name="connsiteX3" fmla="*/ 220795 w 223174"/>
                  <a:gd name="connsiteY3" fmla="*/ 300880 h 331862"/>
                  <a:gd name="connsiteX4" fmla="*/ 110590 w 223174"/>
                  <a:gd name="connsiteY4" fmla="*/ 321729 h 331862"/>
                  <a:gd name="connsiteX5" fmla="*/ 3365 w 223174"/>
                  <a:gd name="connsiteY5" fmla="*/ 309814 h 331862"/>
                  <a:gd name="connsiteX6" fmla="*/ 33149 w 223174"/>
                  <a:gd name="connsiteY6" fmla="*/ 89406 h 331862"/>
                  <a:gd name="connsiteX0" fmla="*/ 23550 w 225489"/>
                  <a:gd name="connsiteY0" fmla="*/ 104561 h 331102"/>
                  <a:gd name="connsiteX1" fmla="*/ 98013 w 225489"/>
                  <a:gd name="connsiteY1" fmla="*/ 312 h 331102"/>
                  <a:gd name="connsiteX2" fmla="*/ 181411 w 225489"/>
                  <a:gd name="connsiteY2" fmla="*/ 80732 h 331102"/>
                  <a:gd name="connsiteX3" fmla="*/ 223110 w 225489"/>
                  <a:gd name="connsiteY3" fmla="*/ 301142 h 331102"/>
                  <a:gd name="connsiteX4" fmla="*/ 112905 w 225489"/>
                  <a:gd name="connsiteY4" fmla="*/ 321991 h 331102"/>
                  <a:gd name="connsiteX5" fmla="*/ 5680 w 225489"/>
                  <a:gd name="connsiteY5" fmla="*/ 310076 h 331102"/>
                  <a:gd name="connsiteX6" fmla="*/ 23550 w 225489"/>
                  <a:gd name="connsiteY6" fmla="*/ 104561 h 331102"/>
                  <a:gd name="connsiteX0" fmla="*/ 23550 w 227742"/>
                  <a:gd name="connsiteY0" fmla="*/ 104561 h 331102"/>
                  <a:gd name="connsiteX1" fmla="*/ 98013 w 227742"/>
                  <a:gd name="connsiteY1" fmla="*/ 312 h 331102"/>
                  <a:gd name="connsiteX2" fmla="*/ 196304 w 227742"/>
                  <a:gd name="connsiteY2" fmla="*/ 80732 h 331102"/>
                  <a:gd name="connsiteX3" fmla="*/ 223110 w 227742"/>
                  <a:gd name="connsiteY3" fmla="*/ 301142 h 331102"/>
                  <a:gd name="connsiteX4" fmla="*/ 112905 w 227742"/>
                  <a:gd name="connsiteY4" fmla="*/ 321991 h 331102"/>
                  <a:gd name="connsiteX5" fmla="*/ 5680 w 227742"/>
                  <a:gd name="connsiteY5" fmla="*/ 310076 h 331102"/>
                  <a:gd name="connsiteX6" fmla="*/ 23550 w 227742"/>
                  <a:gd name="connsiteY6" fmla="*/ 104561 h 331102"/>
                  <a:gd name="connsiteX0" fmla="*/ 19305 w 229454"/>
                  <a:gd name="connsiteY0" fmla="*/ 68648 h 333403"/>
                  <a:gd name="connsiteX1" fmla="*/ 99725 w 229454"/>
                  <a:gd name="connsiteY1" fmla="*/ 141 h 333403"/>
                  <a:gd name="connsiteX2" fmla="*/ 198016 w 229454"/>
                  <a:gd name="connsiteY2" fmla="*/ 80561 h 333403"/>
                  <a:gd name="connsiteX3" fmla="*/ 224822 w 229454"/>
                  <a:gd name="connsiteY3" fmla="*/ 300971 h 333403"/>
                  <a:gd name="connsiteX4" fmla="*/ 114617 w 229454"/>
                  <a:gd name="connsiteY4" fmla="*/ 321820 h 333403"/>
                  <a:gd name="connsiteX5" fmla="*/ 7392 w 229454"/>
                  <a:gd name="connsiteY5" fmla="*/ 309905 h 333403"/>
                  <a:gd name="connsiteX6" fmla="*/ 19305 w 229454"/>
                  <a:gd name="connsiteY6" fmla="*/ 68648 h 333403"/>
                  <a:gd name="connsiteX0" fmla="*/ 19305 w 226896"/>
                  <a:gd name="connsiteY0" fmla="*/ 68558 h 333313"/>
                  <a:gd name="connsiteX1" fmla="*/ 99725 w 226896"/>
                  <a:gd name="connsiteY1" fmla="*/ 51 h 333313"/>
                  <a:gd name="connsiteX2" fmla="*/ 180145 w 226896"/>
                  <a:gd name="connsiteY2" fmla="*/ 62599 h 333313"/>
                  <a:gd name="connsiteX3" fmla="*/ 224822 w 226896"/>
                  <a:gd name="connsiteY3" fmla="*/ 300881 h 333313"/>
                  <a:gd name="connsiteX4" fmla="*/ 114617 w 226896"/>
                  <a:gd name="connsiteY4" fmla="*/ 321730 h 333313"/>
                  <a:gd name="connsiteX5" fmla="*/ 7392 w 226896"/>
                  <a:gd name="connsiteY5" fmla="*/ 309815 h 333313"/>
                  <a:gd name="connsiteX6" fmla="*/ 19305 w 226896"/>
                  <a:gd name="connsiteY6" fmla="*/ 68558 h 333313"/>
                  <a:gd name="connsiteX0" fmla="*/ 18790 w 226497"/>
                  <a:gd name="connsiteY0" fmla="*/ 95334 h 360089"/>
                  <a:gd name="connsiteX1" fmla="*/ 84318 w 226497"/>
                  <a:gd name="connsiteY1" fmla="*/ 20 h 360089"/>
                  <a:gd name="connsiteX2" fmla="*/ 179630 w 226497"/>
                  <a:gd name="connsiteY2" fmla="*/ 89375 h 360089"/>
                  <a:gd name="connsiteX3" fmla="*/ 224307 w 226497"/>
                  <a:gd name="connsiteY3" fmla="*/ 327657 h 360089"/>
                  <a:gd name="connsiteX4" fmla="*/ 114102 w 226497"/>
                  <a:gd name="connsiteY4" fmla="*/ 348506 h 360089"/>
                  <a:gd name="connsiteX5" fmla="*/ 6877 w 226497"/>
                  <a:gd name="connsiteY5" fmla="*/ 336591 h 360089"/>
                  <a:gd name="connsiteX6" fmla="*/ 18790 w 226497"/>
                  <a:gd name="connsiteY6" fmla="*/ 95334 h 360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6497" h="360089">
                    <a:moveTo>
                      <a:pt x="18790" y="95334"/>
                    </a:moveTo>
                    <a:cubicBezTo>
                      <a:pt x="31697" y="39239"/>
                      <a:pt x="57511" y="1013"/>
                      <a:pt x="84318" y="20"/>
                    </a:cubicBezTo>
                    <a:cubicBezTo>
                      <a:pt x="111125" y="-973"/>
                      <a:pt x="156299" y="34769"/>
                      <a:pt x="179630" y="89375"/>
                    </a:cubicBezTo>
                    <a:cubicBezTo>
                      <a:pt x="202961" y="143981"/>
                      <a:pt x="235228" y="284469"/>
                      <a:pt x="224307" y="327657"/>
                    </a:cubicBezTo>
                    <a:cubicBezTo>
                      <a:pt x="213386" y="370845"/>
                      <a:pt x="147362" y="345031"/>
                      <a:pt x="114102" y="348506"/>
                    </a:cubicBezTo>
                    <a:cubicBezTo>
                      <a:pt x="80842" y="351981"/>
                      <a:pt x="22762" y="378786"/>
                      <a:pt x="6877" y="336591"/>
                    </a:cubicBezTo>
                    <a:cubicBezTo>
                      <a:pt x="-9008" y="294396"/>
                      <a:pt x="5883" y="151429"/>
                      <a:pt x="18790" y="95334"/>
                    </a:cubicBezTo>
                    <a:close/>
                  </a:path>
                </a:pathLst>
              </a:custGeom>
              <a:solidFill>
                <a:srgbClr val="D6323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FB2B92C1-D9B4-4140-9F29-F3E049EF5966}"/>
                  </a:ext>
                </a:extLst>
              </p:cNvPr>
              <p:cNvSpPr/>
              <p:nvPr/>
            </p:nvSpPr>
            <p:spPr>
              <a:xfrm flipH="1">
                <a:off x="2244380" y="5375435"/>
                <a:ext cx="240317" cy="738861"/>
              </a:xfrm>
              <a:custGeom>
                <a:avLst/>
                <a:gdLst>
                  <a:gd name="connsiteX0" fmla="*/ 5859 w 185874"/>
                  <a:gd name="connsiteY0" fmla="*/ 56783 h 399366"/>
                  <a:gd name="connsiteX1" fmla="*/ 14526 w 185874"/>
                  <a:gd name="connsiteY1" fmla="*/ 312468 h 399366"/>
                  <a:gd name="connsiteX2" fmla="*/ 96865 w 185874"/>
                  <a:gd name="connsiteY2" fmla="*/ 399141 h 399366"/>
                  <a:gd name="connsiteX3" fmla="*/ 174871 w 185874"/>
                  <a:gd name="connsiteY3" fmla="*/ 327636 h 399366"/>
                  <a:gd name="connsiteX4" fmla="*/ 174871 w 185874"/>
                  <a:gd name="connsiteY4" fmla="*/ 65450 h 399366"/>
                  <a:gd name="connsiteX5" fmla="*/ 77364 w 185874"/>
                  <a:gd name="connsiteY5" fmla="*/ 445 h 399366"/>
                  <a:gd name="connsiteX6" fmla="*/ 5859 w 185874"/>
                  <a:gd name="connsiteY6" fmla="*/ 56783 h 399366"/>
                  <a:gd name="connsiteX0" fmla="*/ 6653 w 186668"/>
                  <a:gd name="connsiteY0" fmla="*/ 56783 h 399366"/>
                  <a:gd name="connsiteX1" fmla="*/ 15320 w 186668"/>
                  <a:gd name="connsiteY1" fmla="*/ 312468 h 399366"/>
                  <a:gd name="connsiteX2" fmla="*/ 97659 w 186668"/>
                  <a:gd name="connsiteY2" fmla="*/ 399141 h 399366"/>
                  <a:gd name="connsiteX3" fmla="*/ 175665 w 186668"/>
                  <a:gd name="connsiteY3" fmla="*/ 327636 h 399366"/>
                  <a:gd name="connsiteX4" fmla="*/ 175665 w 186668"/>
                  <a:gd name="connsiteY4" fmla="*/ 65450 h 399366"/>
                  <a:gd name="connsiteX5" fmla="*/ 88992 w 186668"/>
                  <a:gd name="connsiteY5" fmla="*/ 445 h 399366"/>
                  <a:gd name="connsiteX6" fmla="*/ 6653 w 186668"/>
                  <a:gd name="connsiteY6" fmla="*/ 56783 h 399366"/>
                  <a:gd name="connsiteX0" fmla="*/ 6970 w 186985"/>
                  <a:gd name="connsiteY0" fmla="*/ 56783 h 399366"/>
                  <a:gd name="connsiteX1" fmla="*/ 15637 w 186985"/>
                  <a:gd name="connsiteY1" fmla="*/ 312468 h 399366"/>
                  <a:gd name="connsiteX2" fmla="*/ 97976 w 186985"/>
                  <a:gd name="connsiteY2" fmla="*/ 399141 h 399366"/>
                  <a:gd name="connsiteX3" fmla="*/ 175982 w 186985"/>
                  <a:gd name="connsiteY3" fmla="*/ 327636 h 399366"/>
                  <a:gd name="connsiteX4" fmla="*/ 175982 w 186985"/>
                  <a:gd name="connsiteY4" fmla="*/ 65450 h 399366"/>
                  <a:gd name="connsiteX5" fmla="*/ 93643 w 186985"/>
                  <a:gd name="connsiteY5" fmla="*/ 445 h 399366"/>
                  <a:gd name="connsiteX6" fmla="*/ 6970 w 186985"/>
                  <a:gd name="connsiteY6" fmla="*/ 56783 h 399366"/>
                  <a:gd name="connsiteX0" fmla="*/ 5948 w 190296"/>
                  <a:gd name="connsiteY0" fmla="*/ 67181 h 398930"/>
                  <a:gd name="connsiteX1" fmla="*/ 18948 w 190296"/>
                  <a:gd name="connsiteY1" fmla="*/ 312032 h 398930"/>
                  <a:gd name="connsiteX2" fmla="*/ 101287 w 190296"/>
                  <a:gd name="connsiteY2" fmla="*/ 398705 h 398930"/>
                  <a:gd name="connsiteX3" fmla="*/ 179293 w 190296"/>
                  <a:gd name="connsiteY3" fmla="*/ 327200 h 398930"/>
                  <a:gd name="connsiteX4" fmla="*/ 179293 w 190296"/>
                  <a:gd name="connsiteY4" fmla="*/ 65014 h 398930"/>
                  <a:gd name="connsiteX5" fmla="*/ 96954 w 190296"/>
                  <a:gd name="connsiteY5" fmla="*/ 9 h 398930"/>
                  <a:gd name="connsiteX6" fmla="*/ 5948 w 190296"/>
                  <a:gd name="connsiteY6" fmla="*/ 67181 h 398930"/>
                  <a:gd name="connsiteX0" fmla="*/ 8303 w 183984"/>
                  <a:gd name="connsiteY0" fmla="*/ 58598 h 399015"/>
                  <a:gd name="connsiteX1" fmla="*/ 12636 w 183984"/>
                  <a:gd name="connsiteY1" fmla="*/ 312117 h 399015"/>
                  <a:gd name="connsiteX2" fmla="*/ 94975 w 183984"/>
                  <a:gd name="connsiteY2" fmla="*/ 398790 h 399015"/>
                  <a:gd name="connsiteX3" fmla="*/ 172981 w 183984"/>
                  <a:gd name="connsiteY3" fmla="*/ 327285 h 399015"/>
                  <a:gd name="connsiteX4" fmla="*/ 172981 w 183984"/>
                  <a:gd name="connsiteY4" fmla="*/ 65099 h 399015"/>
                  <a:gd name="connsiteX5" fmla="*/ 90642 w 183984"/>
                  <a:gd name="connsiteY5" fmla="*/ 94 h 399015"/>
                  <a:gd name="connsiteX6" fmla="*/ 8303 w 183984"/>
                  <a:gd name="connsiteY6" fmla="*/ 58598 h 399015"/>
                  <a:gd name="connsiteX0" fmla="*/ 8303 w 178777"/>
                  <a:gd name="connsiteY0" fmla="*/ 58504 h 398932"/>
                  <a:gd name="connsiteX1" fmla="*/ 12636 w 178777"/>
                  <a:gd name="connsiteY1" fmla="*/ 312023 h 398932"/>
                  <a:gd name="connsiteX2" fmla="*/ 94975 w 178777"/>
                  <a:gd name="connsiteY2" fmla="*/ 398696 h 398932"/>
                  <a:gd name="connsiteX3" fmla="*/ 172981 w 178777"/>
                  <a:gd name="connsiteY3" fmla="*/ 327191 h 398932"/>
                  <a:gd name="connsiteX4" fmla="*/ 162147 w 178777"/>
                  <a:gd name="connsiteY4" fmla="*/ 58505 h 398932"/>
                  <a:gd name="connsiteX5" fmla="*/ 90642 w 178777"/>
                  <a:gd name="connsiteY5" fmla="*/ 0 h 398932"/>
                  <a:gd name="connsiteX6" fmla="*/ 8303 w 178777"/>
                  <a:gd name="connsiteY6" fmla="*/ 58504 h 398932"/>
                  <a:gd name="connsiteX0" fmla="*/ 17753 w 170893"/>
                  <a:gd name="connsiteY0" fmla="*/ 50263 h 399358"/>
                  <a:gd name="connsiteX1" fmla="*/ 4752 w 170893"/>
                  <a:gd name="connsiteY1" fmla="*/ 312449 h 399358"/>
                  <a:gd name="connsiteX2" fmla="*/ 87091 w 170893"/>
                  <a:gd name="connsiteY2" fmla="*/ 399122 h 399358"/>
                  <a:gd name="connsiteX3" fmla="*/ 165097 w 170893"/>
                  <a:gd name="connsiteY3" fmla="*/ 327617 h 399358"/>
                  <a:gd name="connsiteX4" fmla="*/ 154263 w 170893"/>
                  <a:gd name="connsiteY4" fmla="*/ 58931 h 399358"/>
                  <a:gd name="connsiteX5" fmla="*/ 82758 w 170893"/>
                  <a:gd name="connsiteY5" fmla="*/ 426 h 399358"/>
                  <a:gd name="connsiteX6" fmla="*/ 17753 w 170893"/>
                  <a:gd name="connsiteY6" fmla="*/ 50263 h 399358"/>
                  <a:gd name="connsiteX0" fmla="*/ 6182 w 159322"/>
                  <a:gd name="connsiteY0" fmla="*/ 50243 h 399400"/>
                  <a:gd name="connsiteX1" fmla="*/ 10516 w 159322"/>
                  <a:gd name="connsiteY1" fmla="*/ 310262 h 399400"/>
                  <a:gd name="connsiteX2" fmla="*/ 75520 w 159322"/>
                  <a:gd name="connsiteY2" fmla="*/ 399102 h 399400"/>
                  <a:gd name="connsiteX3" fmla="*/ 153526 w 159322"/>
                  <a:gd name="connsiteY3" fmla="*/ 327597 h 399400"/>
                  <a:gd name="connsiteX4" fmla="*/ 142692 w 159322"/>
                  <a:gd name="connsiteY4" fmla="*/ 58911 h 399400"/>
                  <a:gd name="connsiteX5" fmla="*/ 71187 w 159322"/>
                  <a:gd name="connsiteY5" fmla="*/ 406 h 399400"/>
                  <a:gd name="connsiteX6" fmla="*/ 6182 w 159322"/>
                  <a:gd name="connsiteY6" fmla="*/ 50243 h 399400"/>
                  <a:gd name="connsiteX0" fmla="*/ 6182 w 156451"/>
                  <a:gd name="connsiteY0" fmla="*/ 50243 h 399102"/>
                  <a:gd name="connsiteX1" fmla="*/ 10516 w 156451"/>
                  <a:gd name="connsiteY1" fmla="*/ 310262 h 399102"/>
                  <a:gd name="connsiteX2" fmla="*/ 75520 w 156451"/>
                  <a:gd name="connsiteY2" fmla="*/ 399102 h 399102"/>
                  <a:gd name="connsiteX3" fmla="*/ 149193 w 156451"/>
                  <a:gd name="connsiteY3" fmla="*/ 310263 h 399102"/>
                  <a:gd name="connsiteX4" fmla="*/ 142692 w 156451"/>
                  <a:gd name="connsiteY4" fmla="*/ 58911 h 399102"/>
                  <a:gd name="connsiteX5" fmla="*/ 71187 w 156451"/>
                  <a:gd name="connsiteY5" fmla="*/ 406 h 399102"/>
                  <a:gd name="connsiteX6" fmla="*/ 6182 w 156451"/>
                  <a:gd name="connsiteY6" fmla="*/ 50243 h 399102"/>
                  <a:gd name="connsiteX0" fmla="*/ 6073 w 156494"/>
                  <a:gd name="connsiteY0" fmla="*/ 50243 h 377434"/>
                  <a:gd name="connsiteX1" fmla="*/ 10407 w 156494"/>
                  <a:gd name="connsiteY1" fmla="*/ 310262 h 377434"/>
                  <a:gd name="connsiteX2" fmla="*/ 73245 w 156494"/>
                  <a:gd name="connsiteY2" fmla="*/ 377434 h 377434"/>
                  <a:gd name="connsiteX3" fmla="*/ 149084 w 156494"/>
                  <a:gd name="connsiteY3" fmla="*/ 310263 h 377434"/>
                  <a:gd name="connsiteX4" fmla="*/ 142583 w 156494"/>
                  <a:gd name="connsiteY4" fmla="*/ 58911 h 377434"/>
                  <a:gd name="connsiteX5" fmla="*/ 71078 w 156494"/>
                  <a:gd name="connsiteY5" fmla="*/ 406 h 377434"/>
                  <a:gd name="connsiteX6" fmla="*/ 6073 w 156494"/>
                  <a:gd name="connsiteY6" fmla="*/ 50243 h 377434"/>
                  <a:gd name="connsiteX0" fmla="*/ 6073 w 156494"/>
                  <a:gd name="connsiteY0" fmla="*/ 49900 h 377091"/>
                  <a:gd name="connsiteX1" fmla="*/ 10407 w 156494"/>
                  <a:gd name="connsiteY1" fmla="*/ 309919 h 377091"/>
                  <a:gd name="connsiteX2" fmla="*/ 73245 w 156494"/>
                  <a:gd name="connsiteY2" fmla="*/ 377091 h 377091"/>
                  <a:gd name="connsiteX3" fmla="*/ 149084 w 156494"/>
                  <a:gd name="connsiteY3" fmla="*/ 309920 h 377091"/>
                  <a:gd name="connsiteX4" fmla="*/ 142583 w 156494"/>
                  <a:gd name="connsiteY4" fmla="*/ 58568 h 377091"/>
                  <a:gd name="connsiteX5" fmla="*/ 71078 w 156494"/>
                  <a:gd name="connsiteY5" fmla="*/ 63 h 377091"/>
                  <a:gd name="connsiteX6" fmla="*/ 6073 w 156494"/>
                  <a:gd name="connsiteY6" fmla="*/ 49900 h 377091"/>
                  <a:gd name="connsiteX0" fmla="*/ 3203 w 153624"/>
                  <a:gd name="connsiteY0" fmla="*/ 49900 h 377097"/>
                  <a:gd name="connsiteX1" fmla="*/ 16204 w 153624"/>
                  <a:gd name="connsiteY1" fmla="*/ 307752 h 377097"/>
                  <a:gd name="connsiteX2" fmla="*/ 70375 w 153624"/>
                  <a:gd name="connsiteY2" fmla="*/ 377091 h 377097"/>
                  <a:gd name="connsiteX3" fmla="*/ 146214 w 153624"/>
                  <a:gd name="connsiteY3" fmla="*/ 309920 h 377097"/>
                  <a:gd name="connsiteX4" fmla="*/ 139713 w 153624"/>
                  <a:gd name="connsiteY4" fmla="*/ 58568 h 377097"/>
                  <a:gd name="connsiteX5" fmla="*/ 68208 w 153624"/>
                  <a:gd name="connsiteY5" fmla="*/ 63 h 377097"/>
                  <a:gd name="connsiteX6" fmla="*/ 3203 w 153624"/>
                  <a:gd name="connsiteY6" fmla="*/ 49900 h 377097"/>
                  <a:gd name="connsiteX0" fmla="*/ 3203 w 149322"/>
                  <a:gd name="connsiteY0" fmla="*/ 49900 h 377097"/>
                  <a:gd name="connsiteX1" fmla="*/ 16204 w 149322"/>
                  <a:gd name="connsiteY1" fmla="*/ 307752 h 377097"/>
                  <a:gd name="connsiteX2" fmla="*/ 70375 w 149322"/>
                  <a:gd name="connsiteY2" fmla="*/ 377091 h 377097"/>
                  <a:gd name="connsiteX3" fmla="*/ 137546 w 149322"/>
                  <a:gd name="connsiteY3" fmla="*/ 309920 h 377097"/>
                  <a:gd name="connsiteX4" fmla="*/ 139713 w 149322"/>
                  <a:gd name="connsiteY4" fmla="*/ 58568 h 377097"/>
                  <a:gd name="connsiteX5" fmla="*/ 68208 w 149322"/>
                  <a:gd name="connsiteY5" fmla="*/ 63 h 377097"/>
                  <a:gd name="connsiteX6" fmla="*/ 3203 w 149322"/>
                  <a:gd name="connsiteY6" fmla="*/ 49900 h 377097"/>
                  <a:gd name="connsiteX0" fmla="*/ 3488 w 149064"/>
                  <a:gd name="connsiteY0" fmla="*/ 49900 h 366272"/>
                  <a:gd name="connsiteX1" fmla="*/ 16489 w 149064"/>
                  <a:gd name="connsiteY1" fmla="*/ 307752 h 366272"/>
                  <a:gd name="connsiteX2" fmla="*/ 81494 w 149064"/>
                  <a:gd name="connsiteY2" fmla="*/ 366257 h 366272"/>
                  <a:gd name="connsiteX3" fmla="*/ 137831 w 149064"/>
                  <a:gd name="connsiteY3" fmla="*/ 309920 h 366272"/>
                  <a:gd name="connsiteX4" fmla="*/ 139998 w 149064"/>
                  <a:gd name="connsiteY4" fmla="*/ 58568 h 366272"/>
                  <a:gd name="connsiteX5" fmla="*/ 68493 w 149064"/>
                  <a:gd name="connsiteY5" fmla="*/ 63 h 366272"/>
                  <a:gd name="connsiteX6" fmla="*/ 3488 w 149064"/>
                  <a:gd name="connsiteY6" fmla="*/ 49900 h 366272"/>
                  <a:gd name="connsiteX0" fmla="*/ 3429 w 149111"/>
                  <a:gd name="connsiteY0" fmla="*/ 49900 h 361956"/>
                  <a:gd name="connsiteX1" fmla="*/ 16430 w 149111"/>
                  <a:gd name="connsiteY1" fmla="*/ 307752 h 361956"/>
                  <a:gd name="connsiteX2" fmla="*/ 79268 w 149111"/>
                  <a:gd name="connsiteY2" fmla="*/ 361924 h 361956"/>
                  <a:gd name="connsiteX3" fmla="*/ 137772 w 149111"/>
                  <a:gd name="connsiteY3" fmla="*/ 309920 h 361956"/>
                  <a:gd name="connsiteX4" fmla="*/ 139939 w 149111"/>
                  <a:gd name="connsiteY4" fmla="*/ 58568 h 361956"/>
                  <a:gd name="connsiteX5" fmla="*/ 68434 w 149111"/>
                  <a:gd name="connsiteY5" fmla="*/ 63 h 361956"/>
                  <a:gd name="connsiteX6" fmla="*/ 3429 w 149111"/>
                  <a:gd name="connsiteY6" fmla="*/ 49900 h 361956"/>
                  <a:gd name="connsiteX0" fmla="*/ 3429 w 149111"/>
                  <a:gd name="connsiteY0" fmla="*/ 49900 h 362079"/>
                  <a:gd name="connsiteX1" fmla="*/ 16430 w 149111"/>
                  <a:gd name="connsiteY1" fmla="*/ 307752 h 362079"/>
                  <a:gd name="connsiteX2" fmla="*/ 79268 w 149111"/>
                  <a:gd name="connsiteY2" fmla="*/ 361924 h 362079"/>
                  <a:gd name="connsiteX3" fmla="*/ 137772 w 149111"/>
                  <a:gd name="connsiteY3" fmla="*/ 301253 h 362079"/>
                  <a:gd name="connsiteX4" fmla="*/ 139939 w 149111"/>
                  <a:gd name="connsiteY4" fmla="*/ 58568 h 362079"/>
                  <a:gd name="connsiteX5" fmla="*/ 68434 w 149111"/>
                  <a:gd name="connsiteY5" fmla="*/ 63 h 362079"/>
                  <a:gd name="connsiteX6" fmla="*/ 3429 w 149111"/>
                  <a:gd name="connsiteY6" fmla="*/ 49900 h 362079"/>
                  <a:gd name="connsiteX0" fmla="*/ 6496 w 140748"/>
                  <a:gd name="connsiteY0" fmla="*/ 42636 h 364378"/>
                  <a:gd name="connsiteX1" fmla="*/ 8067 w 140748"/>
                  <a:gd name="connsiteY1" fmla="*/ 310013 h 364378"/>
                  <a:gd name="connsiteX2" fmla="*/ 70905 w 140748"/>
                  <a:gd name="connsiteY2" fmla="*/ 364185 h 364378"/>
                  <a:gd name="connsiteX3" fmla="*/ 129409 w 140748"/>
                  <a:gd name="connsiteY3" fmla="*/ 303514 h 364378"/>
                  <a:gd name="connsiteX4" fmla="*/ 131576 w 140748"/>
                  <a:gd name="connsiteY4" fmla="*/ 60829 h 364378"/>
                  <a:gd name="connsiteX5" fmla="*/ 60071 w 140748"/>
                  <a:gd name="connsiteY5" fmla="*/ 2324 h 364378"/>
                  <a:gd name="connsiteX6" fmla="*/ 6496 w 140748"/>
                  <a:gd name="connsiteY6" fmla="*/ 42636 h 364378"/>
                  <a:gd name="connsiteX0" fmla="*/ 6496 w 136138"/>
                  <a:gd name="connsiteY0" fmla="*/ 45571 h 367313"/>
                  <a:gd name="connsiteX1" fmla="*/ 8067 w 136138"/>
                  <a:gd name="connsiteY1" fmla="*/ 312948 h 367313"/>
                  <a:gd name="connsiteX2" fmla="*/ 70905 w 136138"/>
                  <a:gd name="connsiteY2" fmla="*/ 367120 h 367313"/>
                  <a:gd name="connsiteX3" fmla="*/ 129409 w 136138"/>
                  <a:gd name="connsiteY3" fmla="*/ 306449 h 367313"/>
                  <a:gd name="connsiteX4" fmla="*/ 123956 w 136138"/>
                  <a:gd name="connsiteY4" fmla="*/ 37094 h 367313"/>
                  <a:gd name="connsiteX5" fmla="*/ 60071 w 136138"/>
                  <a:gd name="connsiteY5" fmla="*/ 5259 h 367313"/>
                  <a:gd name="connsiteX6" fmla="*/ 6496 w 136138"/>
                  <a:gd name="connsiteY6" fmla="*/ 45571 h 367313"/>
                  <a:gd name="connsiteX0" fmla="*/ 6991 w 136633"/>
                  <a:gd name="connsiteY0" fmla="*/ 56469 h 378211"/>
                  <a:gd name="connsiteX1" fmla="*/ 8562 w 136633"/>
                  <a:gd name="connsiteY1" fmla="*/ 323846 h 378211"/>
                  <a:gd name="connsiteX2" fmla="*/ 71400 w 136633"/>
                  <a:gd name="connsiteY2" fmla="*/ 378018 h 378211"/>
                  <a:gd name="connsiteX3" fmla="*/ 129904 w 136633"/>
                  <a:gd name="connsiteY3" fmla="*/ 317347 h 378211"/>
                  <a:gd name="connsiteX4" fmla="*/ 124451 w 136633"/>
                  <a:gd name="connsiteY4" fmla="*/ 47992 h 378211"/>
                  <a:gd name="connsiteX5" fmla="*/ 68186 w 136633"/>
                  <a:gd name="connsiteY5" fmla="*/ 917 h 378211"/>
                  <a:gd name="connsiteX6" fmla="*/ 6991 w 136633"/>
                  <a:gd name="connsiteY6" fmla="*/ 56469 h 378211"/>
                  <a:gd name="connsiteX0" fmla="*/ 3871 w 133513"/>
                  <a:gd name="connsiteY0" fmla="*/ 56469 h 378103"/>
                  <a:gd name="connsiteX1" fmla="*/ 13062 w 133513"/>
                  <a:gd name="connsiteY1" fmla="*/ 321941 h 378103"/>
                  <a:gd name="connsiteX2" fmla="*/ 68280 w 133513"/>
                  <a:gd name="connsiteY2" fmla="*/ 378018 h 378103"/>
                  <a:gd name="connsiteX3" fmla="*/ 126784 w 133513"/>
                  <a:gd name="connsiteY3" fmla="*/ 317347 h 378103"/>
                  <a:gd name="connsiteX4" fmla="*/ 121331 w 133513"/>
                  <a:gd name="connsiteY4" fmla="*/ 47992 h 378103"/>
                  <a:gd name="connsiteX5" fmla="*/ 65066 w 133513"/>
                  <a:gd name="connsiteY5" fmla="*/ 917 h 378103"/>
                  <a:gd name="connsiteX6" fmla="*/ 3871 w 133513"/>
                  <a:gd name="connsiteY6" fmla="*/ 56469 h 378103"/>
                  <a:gd name="connsiteX0" fmla="*/ 3871 w 130834"/>
                  <a:gd name="connsiteY0" fmla="*/ 56469 h 378482"/>
                  <a:gd name="connsiteX1" fmla="*/ 13062 w 130834"/>
                  <a:gd name="connsiteY1" fmla="*/ 321941 h 378482"/>
                  <a:gd name="connsiteX2" fmla="*/ 68280 w 130834"/>
                  <a:gd name="connsiteY2" fmla="*/ 378018 h 378482"/>
                  <a:gd name="connsiteX3" fmla="*/ 121069 w 130834"/>
                  <a:gd name="connsiteY3" fmla="*/ 307822 h 378482"/>
                  <a:gd name="connsiteX4" fmla="*/ 121331 w 130834"/>
                  <a:gd name="connsiteY4" fmla="*/ 47992 h 378482"/>
                  <a:gd name="connsiteX5" fmla="*/ 65066 w 130834"/>
                  <a:gd name="connsiteY5" fmla="*/ 917 h 378482"/>
                  <a:gd name="connsiteX6" fmla="*/ 3871 w 130834"/>
                  <a:gd name="connsiteY6" fmla="*/ 56469 h 378482"/>
                  <a:gd name="connsiteX0" fmla="*/ 3747 w 130911"/>
                  <a:gd name="connsiteY0" fmla="*/ 56469 h 374836"/>
                  <a:gd name="connsiteX1" fmla="*/ 12938 w 130911"/>
                  <a:gd name="connsiteY1" fmla="*/ 321941 h 374836"/>
                  <a:gd name="connsiteX2" fmla="*/ 64346 w 130911"/>
                  <a:gd name="connsiteY2" fmla="*/ 374208 h 374836"/>
                  <a:gd name="connsiteX3" fmla="*/ 120945 w 130911"/>
                  <a:gd name="connsiteY3" fmla="*/ 307822 h 374836"/>
                  <a:gd name="connsiteX4" fmla="*/ 121207 w 130911"/>
                  <a:gd name="connsiteY4" fmla="*/ 47992 h 374836"/>
                  <a:gd name="connsiteX5" fmla="*/ 64942 w 130911"/>
                  <a:gd name="connsiteY5" fmla="*/ 917 h 374836"/>
                  <a:gd name="connsiteX6" fmla="*/ 3747 w 130911"/>
                  <a:gd name="connsiteY6" fmla="*/ 56469 h 374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911" h="374836">
                    <a:moveTo>
                      <a:pt x="3747" y="56469"/>
                    </a:moveTo>
                    <a:cubicBezTo>
                      <a:pt x="-4920" y="109973"/>
                      <a:pt x="2838" y="268985"/>
                      <a:pt x="12938" y="321941"/>
                    </a:cubicBezTo>
                    <a:cubicBezTo>
                      <a:pt x="23038" y="374897"/>
                      <a:pt x="46345" y="376561"/>
                      <a:pt x="64346" y="374208"/>
                    </a:cubicBezTo>
                    <a:cubicBezTo>
                      <a:pt x="82347" y="371855"/>
                      <a:pt x="111468" y="362191"/>
                      <a:pt x="120945" y="307822"/>
                    </a:cubicBezTo>
                    <a:cubicBezTo>
                      <a:pt x="130422" y="253453"/>
                      <a:pt x="137458" y="102524"/>
                      <a:pt x="121207" y="47992"/>
                    </a:cubicBezTo>
                    <a:cubicBezTo>
                      <a:pt x="104956" y="-6540"/>
                      <a:pt x="84519" y="-496"/>
                      <a:pt x="64942" y="917"/>
                    </a:cubicBezTo>
                    <a:cubicBezTo>
                      <a:pt x="45365" y="2330"/>
                      <a:pt x="12414" y="2965"/>
                      <a:pt x="3747" y="56469"/>
                    </a:cubicBezTo>
                    <a:close/>
                  </a:path>
                </a:pathLst>
              </a:custGeom>
              <a:solidFill>
                <a:srgbClr val="D6323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AEDDB8F-0B3A-40BD-BD87-675779FC9441}"/>
                  </a:ext>
                </a:extLst>
              </p:cNvPr>
              <p:cNvSpPr/>
              <p:nvPr/>
            </p:nvSpPr>
            <p:spPr>
              <a:xfrm flipH="1">
                <a:off x="2230351" y="4809557"/>
                <a:ext cx="309227" cy="715977"/>
              </a:xfrm>
              <a:custGeom>
                <a:avLst/>
                <a:gdLst>
                  <a:gd name="connsiteX0" fmla="*/ 5859 w 185874"/>
                  <a:gd name="connsiteY0" fmla="*/ 56783 h 399366"/>
                  <a:gd name="connsiteX1" fmla="*/ 14526 w 185874"/>
                  <a:gd name="connsiteY1" fmla="*/ 312468 h 399366"/>
                  <a:gd name="connsiteX2" fmla="*/ 96865 w 185874"/>
                  <a:gd name="connsiteY2" fmla="*/ 399141 h 399366"/>
                  <a:gd name="connsiteX3" fmla="*/ 174871 w 185874"/>
                  <a:gd name="connsiteY3" fmla="*/ 327636 h 399366"/>
                  <a:gd name="connsiteX4" fmla="*/ 174871 w 185874"/>
                  <a:gd name="connsiteY4" fmla="*/ 65450 h 399366"/>
                  <a:gd name="connsiteX5" fmla="*/ 77364 w 185874"/>
                  <a:gd name="connsiteY5" fmla="*/ 445 h 399366"/>
                  <a:gd name="connsiteX6" fmla="*/ 5859 w 185874"/>
                  <a:gd name="connsiteY6" fmla="*/ 56783 h 399366"/>
                  <a:gd name="connsiteX0" fmla="*/ 6653 w 186668"/>
                  <a:gd name="connsiteY0" fmla="*/ 56783 h 399366"/>
                  <a:gd name="connsiteX1" fmla="*/ 15320 w 186668"/>
                  <a:gd name="connsiteY1" fmla="*/ 312468 h 399366"/>
                  <a:gd name="connsiteX2" fmla="*/ 97659 w 186668"/>
                  <a:gd name="connsiteY2" fmla="*/ 399141 h 399366"/>
                  <a:gd name="connsiteX3" fmla="*/ 175665 w 186668"/>
                  <a:gd name="connsiteY3" fmla="*/ 327636 h 399366"/>
                  <a:gd name="connsiteX4" fmla="*/ 175665 w 186668"/>
                  <a:gd name="connsiteY4" fmla="*/ 65450 h 399366"/>
                  <a:gd name="connsiteX5" fmla="*/ 88992 w 186668"/>
                  <a:gd name="connsiteY5" fmla="*/ 445 h 399366"/>
                  <a:gd name="connsiteX6" fmla="*/ 6653 w 186668"/>
                  <a:gd name="connsiteY6" fmla="*/ 56783 h 399366"/>
                  <a:gd name="connsiteX0" fmla="*/ 6970 w 186985"/>
                  <a:gd name="connsiteY0" fmla="*/ 56783 h 399366"/>
                  <a:gd name="connsiteX1" fmla="*/ 15637 w 186985"/>
                  <a:gd name="connsiteY1" fmla="*/ 312468 h 399366"/>
                  <a:gd name="connsiteX2" fmla="*/ 97976 w 186985"/>
                  <a:gd name="connsiteY2" fmla="*/ 399141 h 399366"/>
                  <a:gd name="connsiteX3" fmla="*/ 175982 w 186985"/>
                  <a:gd name="connsiteY3" fmla="*/ 327636 h 399366"/>
                  <a:gd name="connsiteX4" fmla="*/ 175982 w 186985"/>
                  <a:gd name="connsiteY4" fmla="*/ 65450 h 399366"/>
                  <a:gd name="connsiteX5" fmla="*/ 93643 w 186985"/>
                  <a:gd name="connsiteY5" fmla="*/ 445 h 399366"/>
                  <a:gd name="connsiteX6" fmla="*/ 6970 w 186985"/>
                  <a:gd name="connsiteY6" fmla="*/ 56783 h 399366"/>
                  <a:gd name="connsiteX0" fmla="*/ 5948 w 190296"/>
                  <a:gd name="connsiteY0" fmla="*/ 67181 h 398930"/>
                  <a:gd name="connsiteX1" fmla="*/ 18948 w 190296"/>
                  <a:gd name="connsiteY1" fmla="*/ 312032 h 398930"/>
                  <a:gd name="connsiteX2" fmla="*/ 101287 w 190296"/>
                  <a:gd name="connsiteY2" fmla="*/ 398705 h 398930"/>
                  <a:gd name="connsiteX3" fmla="*/ 179293 w 190296"/>
                  <a:gd name="connsiteY3" fmla="*/ 327200 h 398930"/>
                  <a:gd name="connsiteX4" fmla="*/ 179293 w 190296"/>
                  <a:gd name="connsiteY4" fmla="*/ 65014 h 398930"/>
                  <a:gd name="connsiteX5" fmla="*/ 96954 w 190296"/>
                  <a:gd name="connsiteY5" fmla="*/ 9 h 398930"/>
                  <a:gd name="connsiteX6" fmla="*/ 5948 w 190296"/>
                  <a:gd name="connsiteY6" fmla="*/ 67181 h 398930"/>
                  <a:gd name="connsiteX0" fmla="*/ 8303 w 183984"/>
                  <a:gd name="connsiteY0" fmla="*/ 58598 h 399015"/>
                  <a:gd name="connsiteX1" fmla="*/ 12636 w 183984"/>
                  <a:gd name="connsiteY1" fmla="*/ 312117 h 399015"/>
                  <a:gd name="connsiteX2" fmla="*/ 94975 w 183984"/>
                  <a:gd name="connsiteY2" fmla="*/ 398790 h 399015"/>
                  <a:gd name="connsiteX3" fmla="*/ 172981 w 183984"/>
                  <a:gd name="connsiteY3" fmla="*/ 327285 h 399015"/>
                  <a:gd name="connsiteX4" fmla="*/ 172981 w 183984"/>
                  <a:gd name="connsiteY4" fmla="*/ 65099 h 399015"/>
                  <a:gd name="connsiteX5" fmla="*/ 90642 w 183984"/>
                  <a:gd name="connsiteY5" fmla="*/ 94 h 399015"/>
                  <a:gd name="connsiteX6" fmla="*/ 8303 w 183984"/>
                  <a:gd name="connsiteY6" fmla="*/ 58598 h 399015"/>
                  <a:gd name="connsiteX0" fmla="*/ 8303 w 178777"/>
                  <a:gd name="connsiteY0" fmla="*/ 58504 h 398932"/>
                  <a:gd name="connsiteX1" fmla="*/ 12636 w 178777"/>
                  <a:gd name="connsiteY1" fmla="*/ 312023 h 398932"/>
                  <a:gd name="connsiteX2" fmla="*/ 94975 w 178777"/>
                  <a:gd name="connsiteY2" fmla="*/ 398696 h 398932"/>
                  <a:gd name="connsiteX3" fmla="*/ 172981 w 178777"/>
                  <a:gd name="connsiteY3" fmla="*/ 327191 h 398932"/>
                  <a:gd name="connsiteX4" fmla="*/ 162147 w 178777"/>
                  <a:gd name="connsiteY4" fmla="*/ 58505 h 398932"/>
                  <a:gd name="connsiteX5" fmla="*/ 90642 w 178777"/>
                  <a:gd name="connsiteY5" fmla="*/ 0 h 398932"/>
                  <a:gd name="connsiteX6" fmla="*/ 8303 w 178777"/>
                  <a:gd name="connsiteY6" fmla="*/ 58504 h 398932"/>
                  <a:gd name="connsiteX0" fmla="*/ 17753 w 170893"/>
                  <a:gd name="connsiteY0" fmla="*/ 50263 h 399358"/>
                  <a:gd name="connsiteX1" fmla="*/ 4752 w 170893"/>
                  <a:gd name="connsiteY1" fmla="*/ 312449 h 399358"/>
                  <a:gd name="connsiteX2" fmla="*/ 87091 w 170893"/>
                  <a:gd name="connsiteY2" fmla="*/ 399122 h 399358"/>
                  <a:gd name="connsiteX3" fmla="*/ 165097 w 170893"/>
                  <a:gd name="connsiteY3" fmla="*/ 327617 h 399358"/>
                  <a:gd name="connsiteX4" fmla="*/ 154263 w 170893"/>
                  <a:gd name="connsiteY4" fmla="*/ 58931 h 399358"/>
                  <a:gd name="connsiteX5" fmla="*/ 82758 w 170893"/>
                  <a:gd name="connsiteY5" fmla="*/ 426 h 399358"/>
                  <a:gd name="connsiteX6" fmla="*/ 17753 w 170893"/>
                  <a:gd name="connsiteY6" fmla="*/ 50263 h 399358"/>
                  <a:gd name="connsiteX0" fmla="*/ 6182 w 159322"/>
                  <a:gd name="connsiteY0" fmla="*/ 50243 h 399400"/>
                  <a:gd name="connsiteX1" fmla="*/ 10516 w 159322"/>
                  <a:gd name="connsiteY1" fmla="*/ 310262 h 399400"/>
                  <a:gd name="connsiteX2" fmla="*/ 75520 w 159322"/>
                  <a:gd name="connsiteY2" fmla="*/ 399102 h 399400"/>
                  <a:gd name="connsiteX3" fmla="*/ 153526 w 159322"/>
                  <a:gd name="connsiteY3" fmla="*/ 327597 h 399400"/>
                  <a:gd name="connsiteX4" fmla="*/ 142692 w 159322"/>
                  <a:gd name="connsiteY4" fmla="*/ 58911 h 399400"/>
                  <a:gd name="connsiteX5" fmla="*/ 71187 w 159322"/>
                  <a:gd name="connsiteY5" fmla="*/ 406 h 399400"/>
                  <a:gd name="connsiteX6" fmla="*/ 6182 w 159322"/>
                  <a:gd name="connsiteY6" fmla="*/ 50243 h 399400"/>
                  <a:gd name="connsiteX0" fmla="*/ 6182 w 156451"/>
                  <a:gd name="connsiteY0" fmla="*/ 50243 h 399102"/>
                  <a:gd name="connsiteX1" fmla="*/ 10516 w 156451"/>
                  <a:gd name="connsiteY1" fmla="*/ 310262 h 399102"/>
                  <a:gd name="connsiteX2" fmla="*/ 75520 w 156451"/>
                  <a:gd name="connsiteY2" fmla="*/ 399102 h 399102"/>
                  <a:gd name="connsiteX3" fmla="*/ 149193 w 156451"/>
                  <a:gd name="connsiteY3" fmla="*/ 310263 h 399102"/>
                  <a:gd name="connsiteX4" fmla="*/ 142692 w 156451"/>
                  <a:gd name="connsiteY4" fmla="*/ 58911 h 399102"/>
                  <a:gd name="connsiteX5" fmla="*/ 71187 w 156451"/>
                  <a:gd name="connsiteY5" fmla="*/ 406 h 399102"/>
                  <a:gd name="connsiteX6" fmla="*/ 6182 w 156451"/>
                  <a:gd name="connsiteY6" fmla="*/ 50243 h 399102"/>
                  <a:gd name="connsiteX0" fmla="*/ 6073 w 156494"/>
                  <a:gd name="connsiteY0" fmla="*/ 50243 h 377434"/>
                  <a:gd name="connsiteX1" fmla="*/ 10407 w 156494"/>
                  <a:gd name="connsiteY1" fmla="*/ 310262 h 377434"/>
                  <a:gd name="connsiteX2" fmla="*/ 73245 w 156494"/>
                  <a:gd name="connsiteY2" fmla="*/ 377434 h 377434"/>
                  <a:gd name="connsiteX3" fmla="*/ 149084 w 156494"/>
                  <a:gd name="connsiteY3" fmla="*/ 310263 h 377434"/>
                  <a:gd name="connsiteX4" fmla="*/ 142583 w 156494"/>
                  <a:gd name="connsiteY4" fmla="*/ 58911 h 377434"/>
                  <a:gd name="connsiteX5" fmla="*/ 71078 w 156494"/>
                  <a:gd name="connsiteY5" fmla="*/ 406 h 377434"/>
                  <a:gd name="connsiteX6" fmla="*/ 6073 w 156494"/>
                  <a:gd name="connsiteY6" fmla="*/ 50243 h 377434"/>
                  <a:gd name="connsiteX0" fmla="*/ 6073 w 156494"/>
                  <a:gd name="connsiteY0" fmla="*/ 49900 h 377091"/>
                  <a:gd name="connsiteX1" fmla="*/ 10407 w 156494"/>
                  <a:gd name="connsiteY1" fmla="*/ 309919 h 377091"/>
                  <a:gd name="connsiteX2" fmla="*/ 73245 w 156494"/>
                  <a:gd name="connsiteY2" fmla="*/ 377091 h 377091"/>
                  <a:gd name="connsiteX3" fmla="*/ 149084 w 156494"/>
                  <a:gd name="connsiteY3" fmla="*/ 309920 h 377091"/>
                  <a:gd name="connsiteX4" fmla="*/ 142583 w 156494"/>
                  <a:gd name="connsiteY4" fmla="*/ 58568 h 377091"/>
                  <a:gd name="connsiteX5" fmla="*/ 71078 w 156494"/>
                  <a:gd name="connsiteY5" fmla="*/ 63 h 377091"/>
                  <a:gd name="connsiteX6" fmla="*/ 6073 w 156494"/>
                  <a:gd name="connsiteY6" fmla="*/ 49900 h 377091"/>
                  <a:gd name="connsiteX0" fmla="*/ 3203 w 153624"/>
                  <a:gd name="connsiteY0" fmla="*/ 49900 h 377097"/>
                  <a:gd name="connsiteX1" fmla="*/ 16204 w 153624"/>
                  <a:gd name="connsiteY1" fmla="*/ 307752 h 377097"/>
                  <a:gd name="connsiteX2" fmla="*/ 70375 w 153624"/>
                  <a:gd name="connsiteY2" fmla="*/ 377091 h 377097"/>
                  <a:gd name="connsiteX3" fmla="*/ 146214 w 153624"/>
                  <a:gd name="connsiteY3" fmla="*/ 309920 h 377097"/>
                  <a:gd name="connsiteX4" fmla="*/ 139713 w 153624"/>
                  <a:gd name="connsiteY4" fmla="*/ 58568 h 377097"/>
                  <a:gd name="connsiteX5" fmla="*/ 68208 w 153624"/>
                  <a:gd name="connsiteY5" fmla="*/ 63 h 377097"/>
                  <a:gd name="connsiteX6" fmla="*/ 3203 w 153624"/>
                  <a:gd name="connsiteY6" fmla="*/ 49900 h 377097"/>
                  <a:gd name="connsiteX0" fmla="*/ 3203 w 149322"/>
                  <a:gd name="connsiteY0" fmla="*/ 49900 h 377097"/>
                  <a:gd name="connsiteX1" fmla="*/ 16204 w 149322"/>
                  <a:gd name="connsiteY1" fmla="*/ 307752 h 377097"/>
                  <a:gd name="connsiteX2" fmla="*/ 70375 w 149322"/>
                  <a:gd name="connsiteY2" fmla="*/ 377091 h 377097"/>
                  <a:gd name="connsiteX3" fmla="*/ 137546 w 149322"/>
                  <a:gd name="connsiteY3" fmla="*/ 309920 h 377097"/>
                  <a:gd name="connsiteX4" fmla="*/ 139713 w 149322"/>
                  <a:gd name="connsiteY4" fmla="*/ 58568 h 377097"/>
                  <a:gd name="connsiteX5" fmla="*/ 68208 w 149322"/>
                  <a:gd name="connsiteY5" fmla="*/ 63 h 377097"/>
                  <a:gd name="connsiteX6" fmla="*/ 3203 w 149322"/>
                  <a:gd name="connsiteY6" fmla="*/ 49900 h 377097"/>
                  <a:gd name="connsiteX0" fmla="*/ 3488 w 149064"/>
                  <a:gd name="connsiteY0" fmla="*/ 49900 h 366272"/>
                  <a:gd name="connsiteX1" fmla="*/ 16489 w 149064"/>
                  <a:gd name="connsiteY1" fmla="*/ 307752 h 366272"/>
                  <a:gd name="connsiteX2" fmla="*/ 81494 w 149064"/>
                  <a:gd name="connsiteY2" fmla="*/ 366257 h 366272"/>
                  <a:gd name="connsiteX3" fmla="*/ 137831 w 149064"/>
                  <a:gd name="connsiteY3" fmla="*/ 309920 h 366272"/>
                  <a:gd name="connsiteX4" fmla="*/ 139998 w 149064"/>
                  <a:gd name="connsiteY4" fmla="*/ 58568 h 366272"/>
                  <a:gd name="connsiteX5" fmla="*/ 68493 w 149064"/>
                  <a:gd name="connsiteY5" fmla="*/ 63 h 366272"/>
                  <a:gd name="connsiteX6" fmla="*/ 3488 w 149064"/>
                  <a:gd name="connsiteY6" fmla="*/ 49900 h 366272"/>
                  <a:gd name="connsiteX0" fmla="*/ 3429 w 149111"/>
                  <a:gd name="connsiteY0" fmla="*/ 49900 h 361956"/>
                  <a:gd name="connsiteX1" fmla="*/ 16430 w 149111"/>
                  <a:gd name="connsiteY1" fmla="*/ 307752 h 361956"/>
                  <a:gd name="connsiteX2" fmla="*/ 79268 w 149111"/>
                  <a:gd name="connsiteY2" fmla="*/ 361924 h 361956"/>
                  <a:gd name="connsiteX3" fmla="*/ 137772 w 149111"/>
                  <a:gd name="connsiteY3" fmla="*/ 309920 h 361956"/>
                  <a:gd name="connsiteX4" fmla="*/ 139939 w 149111"/>
                  <a:gd name="connsiteY4" fmla="*/ 58568 h 361956"/>
                  <a:gd name="connsiteX5" fmla="*/ 68434 w 149111"/>
                  <a:gd name="connsiteY5" fmla="*/ 63 h 361956"/>
                  <a:gd name="connsiteX6" fmla="*/ 3429 w 149111"/>
                  <a:gd name="connsiteY6" fmla="*/ 49900 h 361956"/>
                  <a:gd name="connsiteX0" fmla="*/ 3429 w 149111"/>
                  <a:gd name="connsiteY0" fmla="*/ 49900 h 362079"/>
                  <a:gd name="connsiteX1" fmla="*/ 16430 w 149111"/>
                  <a:gd name="connsiteY1" fmla="*/ 307752 h 362079"/>
                  <a:gd name="connsiteX2" fmla="*/ 79268 w 149111"/>
                  <a:gd name="connsiteY2" fmla="*/ 361924 h 362079"/>
                  <a:gd name="connsiteX3" fmla="*/ 137772 w 149111"/>
                  <a:gd name="connsiteY3" fmla="*/ 301253 h 362079"/>
                  <a:gd name="connsiteX4" fmla="*/ 139939 w 149111"/>
                  <a:gd name="connsiteY4" fmla="*/ 58568 h 362079"/>
                  <a:gd name="connsiteX5" fmla="*/ 68434 w 149111"/>
                  <a:gd name="connsiteY5" fmla="*/ 63 h 362079"/>
                  <a:gd name="connsiteX6" fmla="*/ 3429 w 149111"/>
                  <a:gd name="connsiteY6" fmla="*/ 49900 h 362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111" h="362079">
                    <a:moveTo>
                      <a:pt x="3429" y="49900"/>
                    </a:moveTo>
                    <a:cubicBezTo>
                      <a:pt x="-5238" y="101182"/>
                      <a:pt x="3790" y="255748"/>
                      <a:pt x="16430" y="307752"/>
                    </a:cubicBezTo>
                    <a:cubicBezTo>
                      <a:pt x="29070" y="359756"/>
                      <a:pt x="59044" y="363007"/>
                      <a:pt x="79268" y="361924"/>
                    </a:cubicBezTo>
                    <a:cubicBezTo>
                      <a:pt x="99492" y="360841"/>
                      <a:pt x="127660" y="351812"/>
                      <a:pt x="137772" y="301253"/>
                    </a:cubicBezTo>
                    <a:cubicBezTo>
                      <a:pt x="147884" y="250694"/>
                      <a:pt x="156190" y="113100"/>
                      <a:pt x="139939" y="58568"/>
                    </a:cubicBezTo>
                    <a:cubicBezTo>
                      <a:pt x="123688" y="4036"/>
                      <a:pt x="86852" y="-658"/>
                      <a:pt x="68434" y="63"/>
                    </a:cubicBezTo>
                    <a:cubicBezTo>
                      <a:pt x="50016" y="784"/>
                      <a:pt x="12096" y="-1382"/>
                      <a:pt x="3429" y="49900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D147E657-C076-42B2-8D6F-DF567B5A1EF5}"/>
                  </a:ext>
                </a:extLst>
              </p:cNvPr>
              <p:cNvSpPr/>
              <p:nvPr/>
            </p:nvSpPr>
            <p:spPr>
              <a:xfrm flipH="1">
                <a:off x="2044068" y="4222576"/>
                <a:ext cx="650808" cy="886474"/>
              </a:xfrm>
              <a:custGeom>
                <a:avLst/>
                <a:gdLst>
                  <a:gd name="connsiteX0" fmla="*/ 11215 w 427713"/>
                  <a:gd name="connsiteY0" fmla="*/ 118649 h 561918"/>
                  <a:gd name="connsiteX1" fmla="*/ 27755 w 427713"/>
                  <a:gd name="connsiteY1" fmla="*/ 364379 h 561918"/>
                  <a:gd name="connsiteX2" fmla="*/ 32481 w 427713"/>
                  <a:gd name="connsiteY2" fmla="*/ 522686 h 561918"/>
                  <a:gd name="connsiteX3" fmla="*/ 190788 w 427713"/>
                  <a:gd name="connsiteY3" fmla="*/ 543951 h 561918"/>
                  <a:gd name="connsiteX4" fmla="*/ 405802 w 427713"/>
                  <a:gd name="connsiteY4" fmla="*/ 543951 h 561918"/>
                  <a:gd name="connsiteX5" fmla="*/ 417615 w 427713"/>
                  <a:gd name="connsiteY5" fmla="*/ 312398 h 561918"/>
                  <a:gd name="connsiteX6" fmla="*/ 410527 w 427713"/>
                  <a:gd name="connsiteY6" fmla="*/ 76119 h 561918"/>
                  <a:gd name="connsiteX7" fmla="*/ 216778 w 427713"/>
                  <a:gd name="connsiteY7" fmla="*/ 509 h 561918"/>
                  <a:gd name="connsiteX8" fmla="*/ 11215 w 427713"/>
                  <a:gd name="connsiteY8" fmla="*/ 118649 h 561918"/>
                  <a:gd name="connsiteX0" fmla="*/ 11560 w 425696"/>
                  <a:gd name="connsiteY0" fmla="*/ 87530 h 561515"/>
                  <a:gd name="connsiteX1" fmla="*/ 25738 w 425696"/>
                  <a:gd name="connsiteY1" fmla="*/ 363976 h 561515"/>
                  <a:gd name="connsiteX2" fmla="*/ 30464 w 425696"/>
                  <a:gd name="connsiteY2" fmla="*/ 522283 h 561515"/>
                  <a:gd name="connsiteX3" fmla="*/ 188771 w 425696"/>
                  <a:gd name="connsiteY3" fmla="*/ 543548 h 561515"/>
                  <a:gd name="connsiteX4" fmla="*/ 403785 w 425696"/>
                  <a:gd name="connsiteY4" fmla="*/ 543548 h 561515"/>
                  <a:gd name="connsiteX5" fmla="*/ 415598 w 425696"/>
                  <a:gd name="connsiteY5" fmla="*/ 311995 h 561515"/>
                  <a:gd name="connsiteX6" fmla="*/ 408510 w 425696"/>
                  <a:gd name="connsiteY6" fmla="*/ 75716 h 561515"/>
                  <a:gd name="connsiteX7" fmla="*/ 214761 w 425696"/>
                  <a:gd name="connsiteY7" fmla="*/ 106 h 561515"/>
                  <a:gd name="connsiteX8" fmla="*/ 11560 w 425696"/>
                  <a:gd name="connsiteY8" fmla="*/ 87530 h 561515"/>
                  <a:gd name="connsiteX0" fmla="*/ 10883 w 425019"/>
                  <a:gd name="connsiteY0" fmla="*/ 85178 h 559163"/>
                  <a:gd name="connsiteX1" fmla="*/ 25061 w 425019"/>
                  <a:gd name="connsiteY1" fmla="*/ 361624 h 559163"/>
                  <a:gd name="connsiteX2" fmla="*/ 29787 w 425019"/>
                  <a:gd name="connsiteY2" fmla="*/ 519931 h 559163"/>
                  <a:gd name="connsiteX3" fmla="*/ 188094 w 425019"/>
                  <a:gd name="connsiteY3" fmla="*/ 541196 h 559163"/>
                  <a:gd name="connsiteX4" fmla="*/ 403108 w 425019"/>
                  <a:gd name="connsiteY4" fmla="*/ 541196 h 559163"/>
                  <a:gd name="connsiteX5" fmla="*/ 414921 w 425019"/>
                  <a:gd name="connsiteY5" fmla="*/ 309643 h 559163"/>
                  <a:gd name="connsiteX6" fmla="*/ 407833 w 425019"/>
                  <a:gd name="connsiteY6" fmla="*/ 73364 h 559163"/>
                  <a:gd name="connsiteX7" fmla="*/ 204633 w 425019"/>
                  <a:gd name="connsiteY7" fmla="*/ 116 h 559163"/>
                  <a:gd name="connsiteX8" fmla="*/ 10883 w 425019"/>
                  <a:gd name="connsiteY8" fmla="*/ 85178 h 559163"/>
                  <a:gd name="connsiteX0" fmla="*/ 10883 w 431603"/>
                  <a:gd name="connsiteY0" fmla="*/ 85178 h 559163"/>
                  <a:gd name="connsiteX1" fmla="*/ 25061 w 431603"/>
                  <a:gd name="connsiteY1" fmla="*/ 361624 h 559163"/>
                  <a:gd name="connsiteX2" fmla="*/ 29787 w 431603"/>
                  <a:gd name="connsiteY2" fmla="*/ 519931 h 559163"/>
                  <a:gd name="connsiteX3" fmla="*/ 188094 w 431603"/>
                  <a:gd name="connsiteY3" fmla="*/ 541196 h 559163"/>
                  <a:gd name="connsiteX4" fmla="*/ 403108 w 431603"/>
                  <a:gd name="connsiteY4" fmla="*/ 541196 h 559163"/>
                  <a:gd name="connsiteX5" fmla="*/ 429098 w 431603"/>
                  <a:gd name="connsiteY5" fmla="*/ 309643 h 559163"/>
                  <a:gd name="connsiteX6" fmla="*/ 407833 w 431603"/>
                  <a:gd name="connsiteY6" fmla="*/ 73364 h 559163"/>
                  <a:gd name="connsiteX7" fmla="*/ 204633 w 431603"/>
                  <a:gd name="connsiteY7" fmla="*/ 116 h 559163"/>
                  <a:gd name="connsiteX8" fmla="*/ 10883 w 431603"/>
                  <a:gd name="connsiteY8" fmla="*/ 85178 h 559163"/>
                  <a:gd name="connsiteX0" fmla="*/ 16874 w 437594"/>
                  <a:gd name="connsiteY0" fmla="*/ 85178 h 559163"/>
                  <a:gd name="connsiteX1" fmla="*/ 12150 w 437594"/>
                  <a:gd name="connsiteY1" fmla="*/ 361624 h 559163"/>
                  <a:gd name="connsiteX2" fmla="*/ 35778 w 437594"/>
                  <a:gd name="connsiteY2" fmla="*/ 519931 h 559163"/>
                  <a:gd name="connsiteX3" fmla="*/ 194085 w 437594"/>
                  <a:gd name="connsiteY3" fmla="*/ 541196 h 559163"/>
                  <a:gd name="connsiteX4" fmla="*/ 409099 w 437594"/>
                  <a:gd name="connsiteY4" fmla="*/ 541196 h 559163"/>
                  <a:gd name="connsiteX5" fmla="*/ 435089 w 437594"/>
                  <a:gd name="connsiteY5" fmla="*/ 309643 h 559163"/>
                  <a:gd name="connsiteX6" fmla="*/ 413824 w 437594"/>
                  <a:gd name="connsiteY6" fmla="*/ 73364 h 559163"/>
                  <a:gd name="connsiteX7" fmla="*/ 210624 w 437594"/>
                  <a:gd name="connsiteY7" fmla="*/ 116 h 559163"/>
                  <a:gd name="connsiteX8" fmla="*/ 16874 w 437594"/>
                  <a:gd name="connsiteY8" fmla="*/ 85178 h 559163"/>
                  <a:gd name="connsiteX0" fmla="*/ 16874 w 437594"/>
                  <a:gd name="connsiteY0" fmla="*/ 85178 h 563991"/>
                  <a:gd name="connsiteX1" fmla="*/ 12150 w 437594"/>
                  <a:gd name="connsiteY1" fmla="*/ 361624 h 563991"/>
                  <a:gd name="connsiteX2" fmla="*/ 35778 w 437594"/>
                  <a:gd name="connsiteY2" fmla="*/ 519931 h 563991"/>
                  <a:gd name="connsiteX3" fmla="*/ 205899 w 437594"/>
                  <a:gd name="connsiteY3" fmla="*/ 553010 h 563991"/>
                  <a:gd name="connsiteX4" fmla="*/ 409099 w 437594"/>
                  <a:gd name="connsiteY4" fmla="*/ 541196 h 563991"/>
                  <a:gd name="connsiteX5" fmla="*/ 435089 w 437594"/>
                  <a:gd name="connsiteY5" fmla="*/ 309643 h 563991"/>
                  <a:gd name="connsiteX6" fmla="*/ 413824 w 437594"/>
                  <a:gd name="connsiteY6" fmla="*/ 73364 h 563991"/>
                  <a:gd name="connsiteX7" fmla="*/ 210624 w 437594"/>
                  <a:gd name="connsiteY7" fmla="*/ 116 h 563991"/>
                  <a:gd name="connsiteX8" fmla="*/ 16874 w 437594"/>
                  <a:gd name="connsiteY8" fmla="*/ 85178 h 563991"/>
                  <a:gd name="connsiteX0" fmla="*/ 16874 w 437594"/>
                  <a:gd name="connsiteY0" fmla="*/ 85178 h 554236"/>
                  <a:gd name="connsiteX1" fmla="*/ 12150 w 437594"/>
                  <a:gd name="connsiteY1" fmla="*/ 361624 h 554236"/>
                  <a:gd name="connsiteX2" fmla="*/ 35778 w 437594"/>
                  <a:gd name="connsiteY2" fmla="*/ 519931 h 554236"/>
                  <a:gd name="connsiteX3" fmla="*/ 205899 w 437594"/>
                  <a:gd name="connsiteY3" fmla="*/ 553010 h 554236"/>
                  <a:gd name="connsiteX4" fmla="*/ 409099 w 437594"/>
                  <a:gd name="connsiteY4" fmla="*/ 522294 h 554236"/>
                  <a:gd name="connsiteX5" fmla="*/ 435089 w 437594"/>
                  <a:gd name="connsiteY5" fmla="*/ 309643 h 554236"/>
                  <a:gd name="connsiteX6" fmla="*/ 413824 w 437594"/>
                  <a:gd name="connsiteY6" fmla="*/ 73364 h 554236"/>
                  <a:gd name="connsiteX7" fmla="*/ 210624 w 437594"/>
                  <a:gd name="connsiteY7" fmla="*/ 116 h 554236"/>
                  <a:gd name="connsiteX8" fmla="*/ 16874 w 437594"/>
                  <a:gd name="connsiteY8" fmla="*/ 85178 h 554236"/>
                  <a:gd name="connsiteX0" fmla="*/ 16874 w 437594"/>
                  <a:gd name="connsiteY0" fmla="*/ 85178 h 558187"/>
                  <a:gd name="connsiteX1" fmla="*/ 12150 w 437594"/>
                  <a:gd name="connsiteY1" fmla="*/ 361624 h 558187"/>
                  <a:gd name="connsiteX2" fmla="*/ 35778 w 437594"/>
                  <a:gd name="connsiteY2" fmla="*/ 519931 h 558187"/>
                  <a:gd name="connsiteX3" fmla="*/ 215350 w 437594"/>
                  <a:gd name="connsiteY3" fmla="*/ 557736 h 558187"/>
                  <a:gd name="connsiteX4" fmla="*/ 409099 w 437594"/>
                  <a:gd name="connsiteY4" fmla="*/ 522294 h 558187"/>
                  <a:gd name="connsiteX5" fmla="*/ 435089 w 437594"/>
                  <a:gd name="connsiteY5" fmla="*/ 309643 h 558187"/>
                  <a:gd name="connsiteX6" fmla="*/ 413824 w 437594"/>
                  <a:gd name="connsiteY6" fmla="*/ 73364 h 558187"/>
                  <a:gd name="connsiteX7" fmla="*/ 210624 w 437594"/>
                  <a:gd name="connsiteY7" fmla="*/ 116 h 558187"/>
                  <a:gd name="connsiteX8" fmla="*/ 16874 w 437594"/>
                  <a:gd name="connsiteY8" fmla="*/ 85178 h 558187"/>
                  <a:gd name="connsiteX0" fmla="*/ 20067 w 440787"/>
                  <a:gd name="connsiteY0" fmla="*/ 85178 h 558187"/>
                  <a:gd name="connsiteX1" fmla="*/ 8255 w 440787"/>
                  <a:gd name="connsiteY1" fmla="*/ 361624 h 558187"/>
                  <a:gd name="connsiteX2" fmla="*/ 38971 w 440787"/>
                  <a:gd name="connsiteY2" fmla="*/ 519931 h 558187"/>
                  <a:gd name="connsiteX3" fmla="*/ 218543 w 440787"/>
                  <a:gd name="connsiteY3" fmla="*/ 557736 h 558187"/>
                  <a:gd name="connsiteX4" fmla="*/ 412292 w 440787"/>
                  <a:gd name="connsiteY4" fmla="*/ 522294 h 558187"/>
                  <a:gd name="connsiteX5" fmla="*/ 438282 w 440787"/>
                  <a:gd name="connsiteY5" fmla="*/ 309643 h 558187"/>
                  <a:gd name="connsiteX6" fmla="*/ 417017 w 440787"/>
                  <a:gd name="connsiteY6" fmla="*/ 73364 h 558187"/>
                  <a:gd name="connsiteX7" fmla="*/ 213817 w 440787"/>
                  <a:gd name="connsiteY7" fmla="*/ 116 h 558187"/>
                  <a:gd name="connsiteX8" fmla="*/ 20067 w 440787"/>
                  <a:gd name="connsiteY8" fmla="*/ 85178 h 558187"/>
                  <a:gd name="connsiteX0" fmla="*/ 20067 w 442342"/>
                  <a:gd name="connsiteY0" fmla="*/ 85178 h 558345"/>
                  <a:gd name="connsiteX1" fmla="*/ 8255 w 442342"/>
                  <a:gd name="connsiteY1" fmla="*/ 361624 h 558345"/>
                  <a:gd name="connsiteX2" fmla="*/ 38971 w 442342"/>
                  <a:gd name="connsiteY2" fmla="*/ 519931 h 558345"/>
                  <a:gd name="connsiteX3" fmla="*/ 218543 w 442342"/>
                  <a:gd name="connsiteY3" fmla="*/ 557736 h 558345"/>
                  <a:gd name="connsiteX4" fmla="*/ 412292 w 442342"/>
                  <a:gd name="connsiteY4" fmla="*/ 522294 h 558345"/>
                  <a:gd name="connsiteX5" fmla="*/ 440644 w 442342"/>
                  <a:gd name="connsiteY5" fmla="*/ 302555 h 558345"/>
                  <a:gd name="connsiteX6" fmla="*/ 417017 w 442342"/>
                  <a:gd name="connsiteY6" fmla="*/ 73364 h 558345"/>
                  <a:gd name="connsiteX7" fmla="*/ 213817 w 442342"/>
                  <a:gd name="connsiteY7" fmla="*/ 116 h 558345"/>
                  <a:gd name="connsiteX8" fmla="*/ 20067 w 442342"/>
                  <a:gd name="connsiteY8" fmla="*/ 85178 h 558345"/>
                  <a:gd name="connsiteX0" fmla="*/ 21288 w 443563"/>
                  <a:gd name="connsiteY0" fmla="*/ 85178 h 558345"/>
                  <a:gd name="connsiteX1" fmla="*/ 7113 w 443563"/>
                  <a:gd name="connsiteY1" fmla="*/ 356898 h 558345"/>
                  <a:gd name="connsiteX2" fmla="*/ 40192 w 443563"/>
                  <a:gd name="connsiteY2" fmla="*/ 519931 h 558345"/>
                  <a:gd name="connsiteX3" fmla="*/ 219764 w 443563"/>
                  <a:gd name="connsiteY3" fmla="*/ 557736 h 558345"/>
                  <a:gd name="connsiteX4" fmla="*/ 413513 w 443563"/>
                  <a:gd name="connsiteY4" fmla="*/ 522294 h 558345"/>
                  <a:gd name="connsiteX5" fmla="*/ 441865 w 443563"/>
                  <a:gd name="connsiteY5" fmla="*/ 302555 h 558345"/>
                  <a:gd name="connsiteX6" fmla="*/ 418238 w 443563"/>
                  <a:gd name="connsiteY6" fmla="*/ 73364 h 558345"/>
                  <a:gd name="connsiteX7" fmla="*/ 215038 w 443563"/>
                  <a:gd name="connsiteY7" fmla="*/ 116 h 558345"/>
                  <a:gd name="connsiteX8" fmla="*/ 21288 w 443563"/>
                  <a:gd name="connsiteY8" fmla="*/ 85178 h 558345"/>
                  <a:gd name="connsiteX0" fmla="*/ 45611 w 437169"/>
                  <a:gd name="connsiteY0" fmla="*/ 66265 h 558335"/>
                  <a:gd name="connsiteX1" fmla="*/ 719 w 437169"/>
                  <a:gd name="connsiteY1" fmla="*/ 356888 h 558335"/>
                  <a:gd name="connsiteX2" fmla="*/ 33798 w 437169"/>
                  <a:gd name="connsiteY2" fmla="*/ 519921 h 558335"/>
                  <a:gd name="connsiteX3" fmla="*/ 213370 w 437169"/>
                  <a:gd name="connsiteY3" fmla="*/ 557726 h 558335"/>
                  <a:gd name="connsiteX4" fmla="*/ 407119 w 437169"/>
                  <a:gd name="connsiteY4" fmla="*/ 522284 h 558335"/>
                  <a:gd name="connsiteX5" fmla="*/ 435471 w 437169"/>
                  <a:gd name="connsiteY5" fmla="*/ 302545 h 558335"/>
                  <a:gd name="connsiteX6" fmla="*/ 411844 w 437169"/>
                  <a:gd name="connsiteY6" fmla="*/ 73354 h 558335"/>
                  <a:gd name="connsiteX7" fmla="*/ 208644 w 437169"/>
                  <a:gd name="connsiteY7" fmla="*/ 106 h 558335"/>
                  <a:gd name="connsiteX8" fmla="*/ 45611 w 437169"/>
                  <a:gd name="connsiteY8" fmla="*/ 66265 h 558335"/>
                  <a:gd name="connsiteX0" fmla="*/ 37761 w 429319"/>
                  <a:gd name="connsiteY0" fmla="*/ 66214 h 558284"/>
                  <a:gd name="connsiteX1" fmla="*/ 2320 w 429319"/>
                  <a:gd name="connsiteY1" fmla="*/ 297767 h 558284"/>
                  <a:gd name="connsiteX2" fmla="*/ 25948 w 429319"/>
                  <a:gd name="connsiteY2" fmla="*/ 519870 h 558284"/>
                  <a:gd name="connsiteX3" fmla="*/ 205520 w 429319"/>
                  <a:gd name="connsiteY3" fmla="*/ 557675 h 558284"/>
                  <a:gd name="connsiteX4" fmla="*/ 399269 w 429319"/>
                  <a:gd name="connsiteY4" fmla="*/ 522233 h 558284"/>
                  <a:gd name="connsiteX5" fmla="*/ 427621 w 429319"/>
                  <a:gd name="connsiteY5" fmla="*/ 302494 h 558284"/>
                  <a:gd name="connsiteX6" fmla="*/ 403994 w 429319"/>
                  <a:gd name="connsiteY6" fmla="*/ 73303 h 558284"/>
                  <a:gd name="connsiteX7" fmla="*/ 200794 w 429319"/>
                  <a:gd name="connsiteY7" fmla="*/ 55 h 558284"/>
                  <a:gd name="connsiteX8" fmla="*/ 37761 w 429319"/>
                  <a:gd name="connsiteY8" fmla="*/ 66214 h 558284"/>
                  <a:gd name="connsiteX0" fmla="*/ 36275 w 427833"/>
                  <a:gd name="connsiteY0" fmla="*/ 66214 h 558958"/>
                  <a:gd name="connsiteX1" fmla="*/ 834 w 427833"/>
                  <a:gd name="connsiteY1" fmla="*/ 297767 h 558958"/>
                  <a:gd name="connsiteX2" fmla="*/ 29188 w 427833"/>
                  <a:gd name="connsiteY2" fmla="*/ 510418 h 558958"/>
                  <a:gd name="connsiteX3" fmla="*/ 204034 w 427833"/>
                  <a:gd name="connsiteY3" fmla="*/ 557675 h 558958"/>
                  <a:gd name="connsiteX4" fmla="*/ 397783 w 427833"/>
                  <a:gd name="connsiteY4" fmla="*/ 522233 h 558958"/>
                  <a:gd name="connsiteX5" fmla="*/ 426135 w 427833"/>
                  <a:gd name="connsiteY5" fmla="*/ 302494 h 558958"/>
                  <a:gd name="connsiteX6" fmla="*/ 402508 w 427833"/>
                  <a:gd name="connsiteY6" fmla="*/ 73303 h 558958"/>
                  <a:gd name="connsiteX7" fmla="*/ 199308 w 427833"/>
                  <a:gd name="connsiteY7" fmla="*/ 55 h 558958"/>
                  <a:gd name="connsiteX8" fmla="*/ 36275 w 427833"/>
                  <a:gd name="connsiteY8" fmla="*/ 66214 h 558958"/>
                  <a:gd name="connsiteX0" fmla="*/ 36275 w 428528"/>
                  <a:gd name="connsiteY0" fmla="*/ 66214 h 558440"/>
                  <a:gd name="connsiteX1" fmla="*/ 834 w 428528"/>
                  <a:gd name="connsiteY1" fmla="*/ 297767 h 558440"/>
                  <a:gd name="connsiteX2" fmla="*/ 29188 w 428528"/>
                  <a:gd name="connsiteY2" fmla="*/ 510418 h 558440"/>
                  <a:gd name="connsiteX3" fmla="*/ 204034 w 428528"/>
                  <a:gd name="connsiteY3" fmla="*/ 557675 h 558440"/>
                  <a:gd name="connsiteX4" fmla="*/ 388332 w 428528"/>
                  <a:gd name="connsiteY4" fmla="*/ 519870 h 558440"/>
                  <a:gd name="connsiteX5" fmla="*/ 426135 w 428528"/>
                  <a:gd name="connsiteY5" fmla="*/ 302494 h 558440"/>
                  <a:gd name="connsiteX6" fmla="*/ 402508 w 428528"/>
                  <a:gd name="connsiteY6" fmla="*/ 73303 h 558440"/>
                  <a:gd name="connsiteX7" fmla="*/ 199308 w 428528"/>
                  <a:gd name="connsiteY7" fmla="*/ 55 h 558440"/>
                  <a:gd name="connsiteX8" fmla="*/ 36275 w 428528"/>
                  <a:gd name="connsiteY8" fmla="*/ 66214 h 558440"/>
                  <a:gd name="connsiteX0" fmla="*/ 37760 w 430013"/>
                  <a:gd name="connsiteY0" fmla="*/ 66214 h 557901"/>
                  <a:gd name="connsiteX1" fmla="*/ 2319 w 430013"/>
                  <a:gd name="connsiteY1" fmla="*/ 297767 h 557901"/>
                  <a:gd name="connsiteX2" fmla="*/ 25948 w 430013"/>
                  <a:gd name="connsiteY2" fmla="*/ 519869 h 557901"/>
                  <a:gd name="connsiteX3" fmla="*/ 205519 w 430013"/>
                  <a:gd name="connsiteY3" fmla="*/ 557675 h 557901"/>
                  <a:gd name="connsiteX4" fmla="*/ 389817 w 430013"/>
                  <a:gd name="connsiteY4" fmla="*/ 519870 h 557901"/>
                  <a:gd name="connsiteX5" fmla="*/ 427620 w 430013"/>
                  <a:gd name="connsiteY5" fmla="*/ 302494 h 557901"/>
                  <a:gd name="connsiteX6" fmla="*/ 403993 w 430013"/>
                  <a:gd name="connsiteY6" fmla="*/ 73303 h 557901"/>
                  <a:gd name="connsiteX7" fmla="*/ 200793 w 430013"/>
                  <a:gd name="connsiteY7" fmla="*/ 55 h 557901"/>
                  <a:gd name="connsiteX8" fmla="*/ 37760 w 430013"/>
                  <a:gd name="connsiteY8" fmla="*/ 66214 h 557901"/>
                  <a:gd name="connsiteX0" fmla="*/ 40684 w 432937"/>
                  <a:gd name="connsiteY0" fmla="*/ 66214 h 557831"/>
                  <a:gd name="connsiteX1" fmla="*/ 5243 w 432937"/>
                  <a:gd name="connsiteY1" fmla="*/ 297767 h 557831"/>
                  <a:gd name="connsiteX2" fmla="*/ 28872 w 432937"/>
                  <a:gd name="connsiteY2" fmla="*/ 519869 h 557831"/>
                  <a:gd name="connsiteX3" fmla="*/ 208443 w 432937"/>
                  <a:gd name="connsiteY3" fmla="*/ 557675 h 557831"/>
                  <a:gd name="connsiteX4" fmla="*/ 392741 w 432937"/>
                  <a:gd name="connsiteY4" fmla="*/ 519870 h 557831"/>
                  <a:gd name="connsiteX5" fmla="*/ 430544 w 432937"/>
                  <a:gd name="connsiteY5" fmla="*/ 302494 h 557831"/>
                  <a:gd name="connsiteX6" fmla="*/ 406917 w 432937"/>
                  <a:gd name="connsiteY6" fmla="*/ 73303 h 557831"/>
                  <a:gd name="connsiteX7" fmla="*/ 203717 w 432937"/>
                  <a:gd name="connsiteY7" fmla="*/ 55 h 557831"/>
                  <a:gd name="connsiteX8" fmla="*/ 40684 w 432937"/>
                  <a:gd name="connsiteY8" fmla="*/ 66214 h 557831"/>
                  <a:gd name="connsiteX0" fmla="*/ 37280 w 429533"/>
                  <a:gd name="connsiteY0" fmla="*/ 66214 h 537990"/>
                  <a:gd name="connsiteX1" fmla="*/ 1839 w 429533"/>
                  <a:gd name="connsiteY1" fmla="*/ 297767 h 537990"/>
                  <a:gd name="connsiteX2" fmla="*/ 25468 w 429533"/>
                  <a:gd name="connsiteY2" fmla="*/ 519869 h 537990"/>
                  <a:gd name="connsiteX3" fmla="*/ 193225 w 429533"/>
                  <a:gd name="connsiteY3" fmla="*/ 524596 h 537990"/>
                  <a:gd name="connsiteX4" fmla="*/ 389337 w 429533"/>
                  <a:gd name="connsiteY4" fmla="*/ 519870 h 537990"/>
                  <a:gd name="connsiteX5" fmla="*/ 427140 w 429533"/>
                  <a:gd name="connsiteY5" fmla="*/ 302494 h 537990"/>
                  <a:gd name="connsiteX6" fmla="*/ 403513 w 429533"/>
                  <a:gd name="connsiteY6" fmla="*/ 73303 h 537990"/>
                  <a:gd name="connsiteX7" fmla="*/ 200313 w 429533"/>
                  <a:gd name="connsiteY7" fmla="*/ 55 h 537990"/>
                  <a:gd name="connsiteX8" fmla="*/ 37280 w 429533"/>
                  <a:gd name="connsiteY8" fmla="*/ 66214 h 537990"/>
                  <a:gd name="connsiteX0" fmla="*/ 37280 w 429533"/>
                  <a:gd name="connsiteY0" fmla="*/ 66214 h 537990"/>
                  <a:gd name="connsiteX1" fmla="*/ 1839 w 429533"/>
                  <a:gd name="connsiteY1" fmla="*/ 297767 h 537990"/>
                  <a:gd name="connsiteX2" fmla="*/ 25468 w 429533"/>
                  <a:gd name="connsiteY2" fmla="*/ 519869 h 537990"/>
                  <a:gd name="connsiteX3" fmla="*/ 193225 w 429533"/>
                  <a:gd name="connsiteY3" fmla="*/ 524596 h 537990"/>
                  <a:gd name="connsiteX4" fmla="*/ 389337 w 429533"/>
                  <a:gd name="connsiteY4" fmla="*/ 519870 h 537990"/>
                  <a:gd name="connsiteX5" fmla="*/ 427140 w 429533"/>
                  <a:gd name="connsiteY5" fmla="*/ 302494 h 537990"/>
                  <a:gd name="connsiteX6" fmla="*/ 403513 w 429533"/>
                  <a:gd name="connsiteY6" fmla="*/ 73303 h 537990"/>
                  <a:gd name="connsiteX7" fmla="*/ 200313 w 429533"/>
                  <a:gd name="connsiteY7" fmla="*/ 55 h 537990"/>
                  <a:gd name="connsiteX8" fmla="*/ 37280 w 429533"/>
                  <a:gd name="connsiteY8" fmla="*/ 66214 h 537990"/>
                  <a:gd name="connsiteX0" fmla="*/ 36557 w 428810"/>
                  <a:gd name="connsiteY0" fmla="*/ 66214 h 531376"/>
                  <a:gd name="connsiteX1" fmla="*/ 1116 w 428810"/>
                  <a:gd name="connsiteY1" fmla="*/ 297767 h 531376"/>
                  <a:gd name="connsiteX2" fmla="*/ 27108 w 428810"/>
                  <a:gd name="connsiteY2" fmla="*/ 510418 h 531376"/>
                  <a:gd name="connsiteX3" fmla="*/ 192502 w 428810"/>
                  <a:gd name="connsiteY3" fmla="*/ 524596 h 531376"/>
                  <a:gd name="connsiteX4" fmla="*/ 388614 w 428810"/>
                  <a:gd name="connsiteY4" fmla="*/ 519870 h 531376"/>
                  <a:gd name="connsiteX5" fmla="*/ 426417 w 428810"/>
                  <a:gd name="connsiteY5" fmla="*/ 302494 h 531376"/>
                  <a:gd name="connsiteX6" fmla="*/ 402790 w 428810"/>
                  <a:gd name="connsiteY6" fmla="*/ 73303 h 531376"/>
                  <a:gd name="connsiteX7" fmla="*/ 199590 w 428810"/>
                  <a:gd name="connsiteY7" fmla="*/ 55 h 531376"/>
                  <a:gd name="connsiteX8" fmla="*/ 36557 w 428810"/>
                  <a:gd name="connsiteY8" fmla="*/ 66214 h 531376"/>
                  <a:gd name="connsiteX0" fmla="*/ 36557 w 422272"/>
                  <a:gd name="connsiteY0" fmla="*/ 66214 h 538568"/>
                  <a:gd name="connsiteX1" fmla="*/ 1116 w 422272"/>
                  <a:gd name="connsiteY1" fmla="*/ 297767 h 538568"/>
                  <a:gd name="connsiteX2" fmla="*/ 27108 w 422272"/>
                  <a:gd name="connsiteY2" fmla="*/ 510418 h 538568"/>
                  <a:gd name="connsiteX3" fmla="*/ 192502 w 422272"/>
                  <a:gd name="connsiteY3" fmla="*/ 524596 h 538568"/>
                  <a:gd name="connsiteX4" fmla="*/ 388614 w 422272"/>
                  <a:gd name="connsiteY4" fmla="*/ 519870 h 538568"/>
                  <a:gd name="connsiteX5" fmla="*/ 414603 w 422272"/>
                  <a:gd name="connsiteY5" fmla="*/ 295406 h 538568"/>
                  <a:gd name="connsiteX6" fmla="*/ 402790 w 422272"/>
                  <a:gd name="connsiteY6" fmla="*/ 73303 h 538568"/>
                  <a:gd name="connsiteX7" fmla="*/ 199590 w 422272"/>
                  <a:gd name="connsiteY7" fmla="*/ 55 h 538568"/>
                  <a:gd name="connsiteX8" fmla="*/ 36557 w 422272"/>
                  <a:gd name="connsiteY8" fmla="*/ 66214 h 538568"/>
                  <a:gd name="connsiteX0" fmla="*/ 36557 w 416127"/>
                  <a:gd name="connsiteY0" fmla="*/ 66159 h 538513"/>
                  <a:gd name="connsiteX1" fmla="*/ 1116 w 416127"/>
                  <a:gd name="connsiteY1" fmla="*/ 297712 h 538513"/>
                  <a:gd name="connsiteX2" fmla="*/ 27108 w 416127"/>
                  <a:gd name="connsiteY2" fmla="*/ 510363 h 538513"/>
                  <a:gd name="connsiteX3" fmla="*/ 192502 w 416127"/>
                  <a:gd name="connsiteY3" fmla="*/ 524541 h 538513"/>
                  <a:gd name="connsiteX4" fmla="*/ 388614 w 416127"/>
                  <a:gd name="connsiteY4" fmla="*/ 519815 h 538513"/>
                  <a:gd name="connsiteX5" fmla="*/ 414603 w 416127"/>
                  <a:gd name="connsiteY5" fmla="*/ 295351 h 538513"/>
                  <a:gd name="connsiteX6" fmla="*/ 390976 w 416127"/>
                  <a:gd name="connsiteY6" fmla="*/ 66160 h 538513"/>
                  <a:gd name="connsiteX7" fmla="*/ 199590 w 416127"/>
                  <a:gd name="connsiteY7" fmla="*/ 0 h 538513"/>
                  <a:gd name="connsiteX8" fmla="*/ 36557 w 416127"/>
                  <a:gd name="connsiteY8" fmla="*/ 66159 h 538513"/>
                  <a:gd name="connsiteX0" fmla="*/ 36557 w 416962"/>
                  <a:gd name="connsiteY0" fmla="*/ 66159 h 533540"/>
                  <a:gd name="connsiteX1" fmla="*/ 1116 w 416962"/>
                  <a:gd name="connsiteY1" fmla="*/ 297712 h 533540"/>
                  <a:gd name="connsiteX2" fmla="*/ 27108 w 416962"/>
                  <a:gd name="connsiteY2" fmla="*/ 510363 h 533540"/>
                  <a:gd name="connsiteX3" fmla="*/ 192502 w 416962"/>
                  <a:gd name="connsiteY3" fmla="*/ 524541 h 533540"/>
                  <a:gd name="connsiteX4" fmla="*/ 390977 w 416962"/>
                  <a:gd name="connsiteY4" fmla="*/ 512727 h 533540"/>
                  <a:gd name="connsiteX5" fmla="*/ 414603 w 416962"/>
                  <a:gd name="connsiteY5" fmla="*/ 295351 h 533540"/>
                  <a:gd name="connsiteX6" fmla="*/ 390976 w 416962"/>
                  <a:gd name="connsiteY6" fmla="*/ 66160 h 533540"/>
                  <a:gd name="connsiteX7" fmla="*/ 199590 w 416962"/>
                  <a:gd name="connsiteY7" fmla="*/ 0 h 533540"/>
                  <a:gd name="connsiteX8" fmla="*/ 36557 w 416962"/>
                  <a:gd name="connsiteY8" fmla="*/ 66159 h 533540"/>
                  <a:gd name="connsiteX0" fmla="*/ 36557 w 415953"/>
                  <a:gd name="connsiteY0" fmla="*/ 66159 h 531703"/>
                  <a:gd name="connsiteX1" fmla="*/ 1116 w 415953"/>
                  <a:gd name="connsiteY1" fmla="*/ 297712 h 531703"/>
                  <a:gd name="connsiteX2" fmla="*/ 27108 w 415953"/>
                  <a:gd name="connsiteY2" fmla="*/ 510363 h 531703"/>
                  <a:gd name="connsiteX3" fmla="*/ 192502 w 415953"/>
                  <a:gd name="connsiteY3" fmla="*/ 524541 h 531703"/>
                  <a:gd name="connsiteX4" fmla="*/ 390977 w 415953"/>
                  <a:gd name="connsiteY4" fmla="*/ 512727 h 531703"/>
                  <a:gd name="connsiteX5" fmla="*/ 414603 w 415953"/>
                  <a:gd name="connsiteY5" fmla="*/ 295351 h 531703"/>
                  <a:gd name="connsiteX6" fmla="*/ 390976 w 415953"/>
                  <a:gd name="connsiteY6" fmla="*/ 66160 h 531703"/>
                  <a:gd name="connsiteX7" fmla="*/ 199590 w 415953"/>
                  <a:gd name="connsiteY7" fmla="*/ 0 h 531703"/>
                  <a:gd name="connsiteX8" fmla="*/ 36557 w 415953"/>
                  <a:gd name="connsiteY8" fmla="*/ 66159 h 531703"/>
                  <a:gd name="connsiteX0" fmla="*/ 38202 w 417598"/>
                  <a:gd name="connsiteY0" fmla="*/ 66159 h 527065"/>
                  <a:gd name="connsiteX1" fmla="*/ 2761 w 417598"/>
                  <a:gd name="connsiteY1" fmla="*/ 297712 h 527065"/>
                  <a:gd name="connsiteX2" fmla="*/ 28753 w 417598"/>
                  <a:gd name="connsiteY2" fmla="*/ 510363 h 527065"/>
                  <a:gd name="connsiteX3" fmla="*/ 194147 w 417598"/>
                  <a:gd name="connsiteY3" fmla="*/ 524541 h 527065"/>
                  <a:gd name="connsiteX4" fmla="*/ 392622 w 417598"/>
                  <a:gd name="connsiteY4" fmla="*/ 512727 h 527065"/>
                  <a:gd name="connsiteX5" fmla="*/ 416248 w 417598"/>
                  <a:gd name="connsiteY5" fmla="*/ 295351 h 527065"/>
                  <a:gd name="connsiteX6" fmla="*/ 392621 w 417598"/>
                  <a:gd name="connsiteY6" fmla="*/ 66160 h 527065"/>
                  <a:gd name="connsiteX7" fmla="*/ 201235 w 417598"/>
                  <a:gd name="connsiteY7" fmla="*/ 0 h 527065"/>
                  <a:gd name="connsiteX8" fmla="*/ 38202 w 417598"/>
                  <a:gd name="connsiteY8" fmla="*/ 66159 h 527065"/>
                  <a:gd name="connsiteX0" fmla="*/ 36212 w 415608"/>
                  <a:gd name="connsiteY0" fmla="*/ 66159 h 527065"/>
                  <a:gd name="connsiteX1" fmla="*/ 771 w 415608"/>
                  <a:gd name="connsiteY1" fmla="*/ 297712 h 527065"/>
                  <a:gd name="connsiteX2" fmla="*/ 55116 w 415608"/>
                  <a:gd name="connsiteY2" fmla="*/ 510363 h 527065"/>
                  <a:gd name="connsiteX3" fmla="*/ 192157 w 415608"/>
                  <a:gd name="connsiteY3" fmla="*/ 524541 h 527065"/>
                  <a:gd name="connsiteX4" fmla="*/ 390632 w 415608"/>
                  <a:gd name="connsiteY4" fmla="*/ 512727 h 527065"/>
                  <a:gd name="connsiteX5" fmla="*/ 414258 w 415608"/>
                  <a:gd name="connsiteY5" fmla="*/ 295351 h 527065"/>
                  <a:gd name="connsiteX6" fmla="*/ 390631 w 415608"/>
                  <a:gd name="connsiteY6" fmla="*/ 66160 h 527065"/>
                  <a:gd name="connsiteX7" fmla="*/ 199245 w 415608"/>
                  <a:gd name="connsiteY7" fmla="*/ 0 h 527065"/>
                  <a:gd name="connsiteX8" fmla="*/ 36212 w 415608"/>
                  <a:gd name="connsiteY8" fmla="*/ 66159 h 527065"/>
                  <a:gd name="connsiteX0" fmla="*/ 15687 w 395083"/>
                  <a:gd name="connsiteY0" fmla="*/ 66159 h 531379"/>
                  <a:gd name="connsiteX1" fmla="*/ 8600 w 395083"/>
                  <a:gd name="connsiteY1" fmla="*/ 302438 h 531379"/>
                  <a:gd name="connsiteX2" fmla="*/ 34591 w 395083"/>
                  <a:gd name="connsiteY2" fmla="*/ 510363 h 531379"/>
                  <a:gd name="connsiteX3" fmla="*/ 171632 w 395083"/>
                  <a:gd name="connsiteY3" fmla="*/ 524541 h 531379"/>
                  <a:gd name="connsiteX4" fmla="*/ 370107 w 395083"/>
                  <a:gd name="connsiteY4" fmla="*/ 512727 h 531379"/>
                  <a:gd name="connsiteX5" fmla="*/ 393733 w 395083"/>
                  <a:gd name="connsiteY5" fmla="*/ 295351 h 531379"/>
                  <a:gd name="connsiteX6" fmla="*/ 370106 w 395083"/>
                  <a:gd name="connsiteY6" fmla="*/ 66160 h 531379"/>
                  <a:gd name="connsiteX7" fmla="*/ 178720 w 395083"/>
                  <a:gd name="connsiteY7" fmla="*/ 0 h 531379"/>
                  <a:gd name="connsiteX8" fmla="*/ 15687 w 395083"/>
                  <a:gd name="connsiteY8" fmla="*/ 66159 h 531379"/>
                  <a:gd name="connsiteX0" fmla="*/ 16810 w 396206"/>
                  <a:gd name="connsiteY0" fmla="*/ 66159 h 532029"/>
                  <a:gd name="connsiteX1" fmla="*/ 7361 w 396206"/>
                  <a:gd name="connsiteY1" fmla="*/ 292987 h 532029"/>
                  <a:gd name="connsiteX2" fmla="*/ 35714 w 396206"/>
                  <a:gd name="connsiteY2" fmla="*/ 510363 h 532029"/>
                  <a:gd name="connsiteX3" fmla="*/ 172755 w 396206"/>
                  <a:gd name="connsiteY3" fmla="*/ 524541 h 532029"/>
                  <a:gd name="connsiteX4" fmla="*/ 371230 w 396206"/>
                  <a:gd name="connsiteY4" fmla="*/ 512727 h 532029"/>
                  <a:gd name="connsiteX5" fmla="*/ 394856 w 396206"/>
                  <a:gd name="connsiteY5" fmla="*/ 295351 h 532029"/>
                  <a:gd name="connsiteX6" fmla="*/ 371229 w 396206"/>
                  <a:gd name="connsiteY6" fmla="*/ 66160 h 532029"/>
                  <a:gd name="connsiteX7" fmla="*/ 179843 w 396206"/>
                  <a:gd name="connsiteY7" fmla="*/ 0 h 532029"/>
                  <a:gd name="connsiteX8" fmla="*/ 16810 w 396206"/>
                  <a:gd name="connsiteY8" fmla="*/ 66159 h 532029"/>
                  <a:gd name="connsiteX0" fmla="*/ 17622 w 397018"/>
                  <a:gd name="connsiteY0" fmla="*/ 66159 h 532029"/>
                  <a:gd name="connsiteX1" fmla="*/ 8173 w 397018"/>
                  <a:gd name="connsiteY1" fmla="*/ 292987 h 532029"/>
                  <a:gd name="connsiteX2" fmla="*/ 36526 w 397018"/>
                  <a:gd name="connsiteY2" fmla="*/ 510363 h 532029"/>
                  <a:gd name="connsiteX3" fmla="*/ 173567 w 397018"/>
                  <a:gd name="connsiteY3" fmla="*/ 524541 h 532029"/>
                  <a:gd name="connsiteX4" fmla="*/ 372042 w 397018"/>
                  <a:gd name="connsiteY4" fmla="*/ 512727 h 532029"/>
                  <a:gd name="connsiteX5" fmla="*/ 395668 w 397018"/>
                  <a:gd name="connsiteY5" fmla="*/ 295351 h 532029"/>
                  <a:gd name="connsiteX6" fmla="*/ 372041 w 397018"/>
                  <a:gd name="connsiteY6" fmla="*/ 66160 h 532029"/>
                  <a:gd name="connsiteX7" fmla="*/ 180655 w 397018"/>
                  <a:gd name="connsiteY7" fmla="*/ 0 h 532029"/>
                  <a:gd name="connsiteX8" fmla="*/ 17622 w 397018"/>
                  <a:gd name="connsiteY8" fmla="*/ 66159 h 532029"/>
                  <a:gd name="connsiteX0" fmla="*/ 16811 w 396207"/>
                  <a:gd name="connsiteY0" fmla="*/ 66159 h 529127"/>
                  <a:gd name="connsiteX1" fmla="*/ 7362 w 396207"/>
                  <a:gd name="connsiteY1" fmla="*/ 292987 h 529127"/>
                  <a:gd name="connsiteX2" fmla="*/ 35715 w 396207"/>
                  <a:gd name="connsiteY2" fmla="*/ 505637 h 529127"/>
                  <a:gd name="connsiteX3" fmla="*/ 172756 w 396207"/>
                  <a:gd name="connsiteY3" fmla="*/ 524541 h 529127"/>
                  <a:gd name="connsiteX4" fmla="*/ 371231 w 396207"/>
                  <a:gd name="connsiteY4" fmla="*/ 512727 h 529127"/>
                  <a:gd name="connsiteX5" fmla="*/ 394857 w 396207"/>
                  <a:gd name="connsiteY5" fmla="*/ 295351 h 529127"/>
                  <a:gd name="connsiteX6" fmla="*/ 371230 w 396207"/>
                  <a:gd name="connsiteY6" fmla="*/ 66160 h 529127"/>
                  <a:gd name="connsiteX7" fmla="*/ 179844 w 396207"/>
                  <a:gd name="connsiteY7" fmla="*/ 0 h 529127"/>
                  <a:gd name="connsiteX8" fmla="*/ 16811 w 396207"/>
                  <a:gd name="connsiteY8" fmla="*/ 66159 h 529127"/>
                  <a:gd name="connsiteX0" fmla="*/ 16811 w 397772"/>
                  <a:gd name="connsiteY0" fmla="*/ 66159 h 528841"/>
                  <a:gd name="connsiteX1" fmla="*/ 7362 w 397772"/>
                  <a:gd name="connsiteY1" fmla="*/ 292987 h 528841"/>
                  <a:gd name="connsiteX2" fmla="*/ 35715 w 397772"/>
                  <a:gd name="connsiteY2" fmla="*/ 505637 h 528841"/>
                  <a:gd name="connsiteX3" fmla="*/ 172756 w 397772"/>
                  <a:gd name="connsiteY3" fmla="*/ 524541 h 528841"/>
                  <a:gd name="connsiteX4" fmla="*/ 349966 w 397772"/>
                  <a:gd name="connsiteY4" fmla="*/ 517453 h 528841"/>
                  <a:gd name="connsiteX5" fmla="*/ 394857 w 397772"/>
                  <a:gd name="connsiteY5" fmla="*/ 295351 h 528841"/>
                  <a:gd name="connsiteX6" fmla="*/ 371230 w 397772"/>
                  <a:gd name="connsiteY6" fmla="*/ 66160 h 528841"/>
                  <a:gd name="connsiteX7" fmla="*/ 179844 w 397772"/>
                  <a:gd name="connsiteY7" fmla="*/ 0 h 528841"/>
                  <a:gd name="connsiteX8" fmla="*/ 16811 w 397772"/>
                  <a:gd name="connsiteY8" fmla="*/ 66159 h 528841"/>
                  <a:gd name="connsiteX0" fmla="*/ 16811 w 386281"/>
                  <a:gd name="connsiteY0" fmla="*/ 66159 h 536037"/>
                  <a:gd name="connsiteX1" fmla="*/ 7362 w 386281"/>
                  <a:gd name="connsiteY1" fmla="*/ 292987 h 536037"/>
                  <a:gd name="connsiteX2" fmla="*/ 35715 w 386281"/>
                  <a:gd name="connsiteY2" fmla="*/ 505637 h 536037"/>
                  <a:gd name="connsiteX3" fmla="*/ 172756 w 386281"/>
                  <a:gd name="connsiteY3" fmla="*/ 524541 h 536037"/>
                  <a:gd name="connsiteX4" fmla="*/ 349966 w 386281"/>
                  <a:gd name="connsiteY4" fmla="*/ 517453 h 536037"/>
                  <a:gd name="connsiteX5" fmla="*/ 368866 w 386281"/>
                  <a:gd name="connsiteY5" fmla="*/ 292988 h 536037"/>
                  <a:gd name="connsiteX6" fmla="*/ 371230 w 386281"/>
                  <a:gd name="connsiteY6" fmla="*/ 66160 h 536037"/>
                  <a:gd name="connsiteX7" fmla="*/ 179844 w 386281"/>
                  <a:gd name="connsiteY7" fmla="*/ 0 h 536037"/>
                  <a:gd name="connsiteX8" fmla="*/ 16811 w 386281"/>
                  <a:gd name="connsiteY8" fmla="*/ 66159 h 536037"/>
                  <a:gd name="connsiteX0" fmla="*/ 16811 w 390120"/>
                  <a:gd name="connsiteY0" fmla="*/ 66159 h 535863"/>
                  <a:gd name="connsiteX1" fmla="*/ 7362 w 390120"/>
                  <a:gd name="connsiteY1" fmla="*/ 292987 h 535863"/>
                  <a:gd name="connsiteX2" fmla="*/ 35715 w 390120"/>
                  <a:gd name="connsiteY2" fmla="*/ 505637 h 535863"/>
                  <a:gd name="connsiteX3" fmla="*/ 172756 w 390120"/>
                  <a:gd name="connsiteY3" fmla="*/ 524541 h 535863"/>
                  <a:gd name="connsiteX4" fmla="*/ 349966 w 390120"/>
                  <a:gd name="connsiteY4" fmla="*/ 517453 h 535863"/>
                  <a:gd name="connsiteX5" fmla="*/ 380680 w 390120"/>
                  <a:gd name="connsiteY5" fmla="*/ 295351 h 535863"/>
                  <a:gd name="connsiteX6" fmla="*/ 371230 w 390120"/>
                  <a:gd name="connsiteY6" fmla="*/ 66160 h 535863"/>
                  <a:gd name="connsiteX7" fmla="*/ 179844 w 390120"/>
                  <a:gd name="connsiteY7" fmla="*/ 0 h 535863"/>
                  <a:gd name="connsiteX8" fmla="*/ 16811 w 390120"/>
                  <a:gd name="connsiteY8" fmla="*/ 66159 h 535863"/>
                  <a:gd name="connsiteX0" fmla="*/ 16811 w 393406"/>
                  <a:gd name="connsiteY0" fmla="*/ 66159 h 535863"/>
                  <a:gd name="connsiteX1" fmla="*/ 7362 w 393406"/>
                  <a:gd name="connsiteY1" fmla="*/ 292987 h 535863"/>
                  <a:gd name="connsiteX2" fmla="*/ 35715 w 393406"/>
                  <a:gd name="connsiteY2" fmla="*/ 505637 h 535863"/>
                  <a:gd name="connsiteX3" fmla="*/ 172756 w 393406"/>
                  <a:gd name="connsiteY3" fmla="*/ 524541 h 535863"/>
                  <a:gd name="connsiteX4" fmla="*/ 349966 w 393406"/>
                  <a:gd name="connsiteY4" fmla="*/ 517453 h 535863"/>
                  <a:gd name="connsiteX5" fmla="*/ 387769 w 393406"/>
                  <a:gd name="connsiteY5" fmla="*/ 295351 h 535863"/>
                  <a:gd name="connsiteX6" fmla="*/ 371230 w 393406"/>
                  <a:gd name="connsiteY6" fmla="*/ 66160 h 535863"/>
                  <a:gd name="connsiteX7" fmla="*/ 179844 w 393406"/>
                  <a:gd name="connsiteY7" fmla="*/ 0 h 535863"/>
                  <a:gd name="connsiteX8" fmla="*/ 16811 w 393406"/>
                  <a:gd name="connsiteY8" fmla="*/ 66159 h 535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406" h="535863">
                    <a:moveTo>
                      <a:pt x="16811" y="66159"/>
                    </a:moveTo>
                    <a:cubicBezTo>
                      <a:pt x="-11936" y="114990"/>
                      <a:pt x="4211" y="219741"/>
                      <a:pt x="7362" y="292987"/>
                    </a:cubicBezTo>
                    <a:cubicBezTo>
                      <a:pt x="10513" y="366233"/>
                      <a:pt x="8149" y="467045"/>
                      <a:pt x="35715" y="505637"/>
                    </a:cubicBezTo>
                    <a:cubicBezTo>
                      <a:pt x="63281" y="544229"/>
                      <a:pt x="120381" y="522572"/>
                      <a:pt x="172756" y="524541"/>
                    </a:cubicBezTo>
                    <a:cubicBezTo>
                      <a:pt x="231826" y="522178"/>
                      <a:pt x="314131" y="555651"/>
                      <a:pt x="349966" y="517453"/>
                    </a:cubicBezTo>
                    <a:cubicBezTo>
                      <a:pt x="385802" y="479255"/>
                      <a:pt x="384225" y="370566"/>
                      <a:pt x="387769" y="295351"/>
                    </a:cubicBezTo>
                    <a:cubicBezTo>
                      <a:pt x="391313" y="220136"/>
                      <a:pt x="404703" y="118141"/>
                      <a:pt x="371230" y="66160"/>
                    </a:cubicBezTo>
                    <a:cubicBezTo>
                      <a:pt x="337757" y="14179"/>
                      <a:pt x="238914" y="0"/>
                      <a:pt x="179844" y="0"/>
                    </a:cubicBezTo>
                    <a:cubicBezTo>
                      <a:pt x="120774" y="0"/>
                      <a:pt x="45558" y="17328"/>
                      <a:pt x="16811" y="661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D8D95C93-3429-48D7-BC92-0966F7AAA3B8}"/>
                  </a:ext>
                </a:extLst>
              </p:cNvPr>
              <p:cNvSpPr/>
              <p:nvPr/>
            </p:nvSpPr>
            <p:spPr>
              <a:xfrm rot="217874" flipH="1">
                <a:off x="1526038" y="4222574"/>
                <a:ext cx="650808" cy="886474"/>
              </a:xfrm>
              <a:custGeom>
                <a:avLst/>
                <a:gdLst>
                  <a:gd name="connsiteX0" fmla="*/ 11215 w 427713"/>
                  <a:gd name="connsiteY0" fmla="*/ 118649 h 561918"/>
                  <a:gd name="connsiteX1" fmla="*/ 27755 w 427713"/>
                  <a:gd name="connsiteY1" fmla="*/ 364379 h 561918"/>
                  <a:gd name="connsiteX2" fmla="*/ 32481 w 427713"/>
                  <a:gd name="connsiteY2" fmla="*/ 522686 h 561918"/>
                  <a:gd name="connsiteX3" fmla="*/ 190788 w 427713"/>
                  <a:gd name="connsiteY3" fmla="*/ 543951 h 561918"/>
                  <a:gd name="connsiteX4" fmla="*/ 405802 w 427713"/>
                  <a:gd name="connsiteY4" fmla="*/ 543951 h 561918"/>
                  <a:gd name="connsiteX5" fmla="*/ 417615 w 427713"/>
                  <a:gd name="connsiteY5" fmla="*/ 312398 h 561918"/>
                  <a:gd name="connsiteX6" fmla="*/ 410527 w 427713"/>
                  <a:gd name="connsiteY6" fmla="*/ 76119 h 561918"/>
                  <a:gd name="connsiteX7" fmla="*/ 216778 w 427713"/>
                  <a:gd name="connsiteY7" fmla="*/ 509 h 561918"/>
                  <a:gd name="connsiteX8" fmla="*/ 11215 w 427713"/>
                  <a:gd name="connsiteY8" fmla="*/ 118649 h 561918"/>
                  <a:gd name="connsiteX0" fmla="*/ 11560 w 425696"/>
                  <a:gd name="connsiteY0" fmla="*/ 87530 h 561515"/>
                  <a:gd name="connsiteX1" fmla="*/ 25738 w 425696"/>
                  <a:gd name="connsiteY1" fmla="*/ 363976 h 561515"/>
                  <a:gd name="connsiteX2" fmla="*/ 30464 w 425696"/>
                  <a:gd name="connsiteY2" fmla="*/ 522283 h 561515"/>
                  <a:gd name="connsiteX3" fmla="*/ 188771 w 425696"/>
                  <a:gd name="connsiteY3" fmla="*/ 543548 h 561515"/>
                  <a:gd name="connsiteX4" fmla="*/ 403785 w 425696"/>
                  <a:gd name="connsiteY4" fmla="*/ 543548 h 561515"/>
                  <a:gd name="connsiteX5" fmla="*/ 415598 w 425696"/>
                  <a:gd name="connsiteY5" fmla="*/ 311995 h 561515"/>
                  <a:gd name="connsiteX6" fmla="*/ 408510 w 425696"/>
                  <a:gd name="connsiteY6" fmla="*/ 75716 h 561515"/>
                  <a:gd name="connsiteX7" fmla="*/ 214761 w 425696"/>
                  <a:gd name="connsiteY7" fmla="*/ 106 h 561515"/>
                  <a:gd name="connsiteX8" fmla="*/ 11560 w 425696"/>
                  <a:gd name="connsiteY8" fmla="*/ 87530 h 561515"/>
                  <a:gd name="connsiteX0" fmla="*/ 10883 w 425019"/>
                  <a:gd name="connsiteY0" fmla="*/ 85178 h 559163"/>
                  <a:gd name="connsiteX1" fmla="*/ 25061 w 425019"/>
                  <a:gd name="connsiteY1" fmla="*/ 361624 h 559163"/>
                  <a:gd name="connsiteX2" fmla="*/ 29787 w 425019"/>
                  <a:gd name="connsiteY2" fmla="*/ 519931 h 559163"/>
                  <a:gd name="connsiteX3" fmla="*/ 188094 w 425019"/>
                  <a:gd name="connsiteY3" fmla="*/ 541196 h 559163"/>
                  <a:gd name="connsiteX4" fmla="*/ 403108 w 425019"/>
                  <a:gd name="connsiteY4" fmla="*/ 541196 h 559163"/>
                  <a:gd name="connsiteX5" fmla="*/ 414921 w 425019"/>
                  <a:gd name="connsiteY5" fmla="*/ 309643 h 559163"/>
                  <a:gd name="connsiteX6" fmla="*/ 407833 w 425019"/>
                  <a:gd name="connsiteY6" fmla="*/ 73364 h 559163"/>
                  <a:gd name="connsiteX7" fmla="*/ 204633 w 425019"/>
                  <a:gd name="connsiteY7" fmla="*/ 116 h 559163"/>
                  <a:gd name="connsiteX8" fmla="*/ 10883 w 425019"/>
                  <a:gd name="connsiteY8" fmla="*/ 85178 h 559163"/>
                  <a:gd name="connsiteX0" fmla="*/ 10883 w 431603"/>
                  <a:gd name="connsiteY0" fmla="*/ 85178 h 559163"/>
                  <a:gd name="connsiteX1" fmla="*/ 25061 w 431603"/>
                  <a:gd name="connsiteY1" fmla="*/ 361624 h 559163"/>
                  <a:gd name="connsiteX2" fmla="*/ 29787 w 431603"/>
                  <a:gd name="connsiteY2" fmla="*/ 519931 h 559163"/>
                  <a:gd name="connsiteX3" fmla="*/ 188094 w 431603"/>
                  <a:gd name="connsiteY3" fmla="*/ 541196 h 559163"/>
                  <a:gd name="connsiteX4" fmla="*/ 403108 w 431603"/>
                  <a:gd name="connsiteY4" fmla="*/ 541196 h 559163"/>
                  <a:gd name="connsiteX5" fmla="*/ 429098 w 431603"/>
                  <a:gd name="connsiteY5" fmla="*/ 309643 h 559163"/>
                  <a:gd name="connsiteX6" fmla="*/ 407833 w 431603"/>
                  <a:gd name="connsiteY6" fmla="*/ 73364 h 559163"/>
                  <a:gd name="connsiteX7" fmla="*/ 204633 w 431603"/>
                  <a:gd name="connsiteY7" fmla="*/ 116 h 559163"/>
                  <a:gd name="connsiteX8" fmla="*/ 10883 w 431603"/>
                  <a:gd name="connsiteY8" fmla="*/ 85178 h 559163"/>
                  <a:gd name="connsiteX0" fmla="*/ 16874 w 437594"/>
                  <a:gd name="connsiteY0" fmla="*/ 85178 h 559163"/>
                  <a:gd name="connsiteX1" fmla="*/ 12150 w 437594"/>
                  <a:gd name="connsiteY1" fmla="*/ 361624 h 559163"/>
                  <a:gd name="connsiteX2" fmla="*/ 35778 w 437594"/>
                  <a:gd name="connsiteY2" fmla="*/ 519931 h 559163"/>
                  <a:gd name="connsiteX3" fmla="*/ 194085 w 437594"/>
                  <a:gd name="connsiteY3" fmla="*/ 541196 h 559163"/>
                  <a:gd name="connsiteX4" fmla="*/ 409099 w 437594"/>
                  <a:gd name="connsiteY4" fmla="*/ 541196 h 559163"/>
                  <a:gd name="connsiteX5" fmla="*/ 435089 w 437594"/>
                  <a:gd name="connsiteY5" fmla="*/ 309643 h 559163"/>
                  <a:gd name="connsiteX6" fmla="*/ 413824 w 437594"/>
                  <a:gd name="connsiteY6" fmla="*/ 73364 h 559163"/>
                  <a:gd name="connsiteX7" fmla="*/ 210624 w 437594"/>
                  <a:gd name="connsiteY7" fmla="*/ 116 h 559163"/>
                  <a:gd name="connsiteX8" fmla="*/ 16874 w 437594"/>
                  <a:gd name="connsiteY8" fmla="*/ 85178 h 559163"/>
                  <a:gd name="connsiteX0" fmla="*/ 16874 w 437594"/>
                  <a:gd name="connsiteY0" fmla="*/ 85178 h 563991"/>
                  <a:gd name="connsiteX1" fmla="*/ 12150 w 437594"/>
                  <a:gd name="connsiteY1" fmla="*/ 361624 h 563991"/>
                  <a:gd name="connsiteX2" fmla="*/ 35778 w 437594"/>
                  <a:gd name="connsiteY2" fmla="*/ 519931 h 563991"/>
                  <a:gd name="connsiteX3" fmla="*/ 205899 w 437594"/>
                  <a:gd name="connsiteY3" fmla="*/ 553010 h 563991"/>
                  <a:gd name="connsiteX4" fmla="*/ 409099 w 437594"/>
                  <a:gd name="connsiteY4" fmla="*/ 541196 h 563991"/>
                  <a:gd name="connsiteX5" fmla="*/ 435089 w 437594"/>
                  <a:gd name="connsiteY5" fmla="*/ 309643 h 563991"/>
                  <a:gd name="connsiteX6" fmla="*/ 413824 w 437594"/>
                  <a:gd name="connsiteY6" fmla="*/ 73364 h 563991"/>
                  <a:gd name="connsiteX7" fmla="*/ 210624 w 437594"/>
                  <a:gd name="connsiteY7" fmla="*/ 116 h 563991"/>
                  <a:gd name="connsiteX8" fmla="*/ 16874 w 437594"/>
                  <a:gd name="connsiteY8" fmla="*/ 85178 h 563991"/>
                  <a:gd name="connsiteX0" fmla="*/ 16874 w 437594"/>
                  <a:gd name="connsiteY0" fmla="*/ 85178 h 554236"/>
                  <a:gd name="connsiteX1" fmla="*/ 12150 w 437594"/>
                  <a:gd name="connsiteY1" fmla="*/ 361624 h 554236"/>
                  <a:gd name="connsiteX2" fmla="*/ 35778 w 437594"/>
                  <a:gd name="connsiteY2" fmla="*/ 519931 h 554236"/>
                  <a:gd name="connsiteX3" fmla="*/ 205899 w 437594"/>
                  <a:gd name="connsiteY3" fmla="*/ 553010 h 554236"/>
                  <a:gd name="connsiteX4" fmla="*/ 409099 w 437594"/>
                  <a:gd name="connsiteY4" fmla="*/ 522294 h 554236"/>
                  <a:gd name="connsiteX5" fmla="*/ 435089 w 437594"/>
                  <a:gd name="connsiteY5" fmla="*/ 309643 h 554236"/>
                  <a:gd name="connsiteX6" fmla="*/ 413824 w 437594"/>
                  <a:gd name="connsiteY6" fmla="*/ 73364 h 554236"/>
                  <a:gd name="connsiteX7" fmla="*/ 210624 w 437594"/>
                  <a:gd name="connsiteY7" fmla="*/ 116 h 554236"/>
                  <a:gd name="connsiteX8" fmla="*/ 16874 w 437594"/>
                  <a:gd name="connsiteY8" fmla="*/ 85178 h 554236"/>
                  <a:gd name="connsiteX0" fmla="*/ 16874 w 437594"/>
                  <a:gd name="connsiteY0" fmla="*/ 85178 h 558187"/>
                  <a:gd name="connsiteX1" fmla="*/ 12150 w 437594"/>
                  <a:gd name="connsiteY1" fmla="*/ 361624 h 558187"/>
                  <a:gd name="connsiteX2" fmla="*/ 35778 w 437594"/>
                  <a:gd name="connsiteY2" fmla="*/ 519931 h 558187"/>
                  <a:gd name="connsiteX3" fmla="*/ 215350 w 437594"/>
                  <a:gd name="connsiteY3" fmla="*/ 557736 h 558187"/>
                  <a:gd name="connsiteX4" fmla="*/ 409099 w 437594"/>
                  <a:gd name="connsiteY4" fmla="*/ 522294 h 558187"/>
                  <a:gd name="connsiteX5" fmla="*/ 435089 w 437594"/>
                  <a:gd name="connsiteY5" fmla="*/ 309643 h 558187"/>
                  <a:gd name="connsiteX6" fmla="*/ 413824 w 437594"/>
                  <a:gd name="connsiteY6" fmla="*/ 73364 h 558187"/>
                  <a:gd name="connsiteX7" fmla="*/ 210624 w 437594"/>
                  <a:gd name="connsiteY7" fmla="*/ 116 h 558187"/>
                  <a:gd name="connsiteX8" fmla="*/ 16874 w 437594"/>
                  <a:gd name="connsiteY8" fmla="*/ 85178 h 558187"/>
                  <a:gd name="connsiteX0" fmla="*/ 20067 w 440787"/>
                  <a:gd name="connsiteY0" fmla="*/ 85178 h 558187"/>
                  <a:gd name="connsiteX1" fmla="*/ 8255 w 440787"/>
                  <a:gd name="connsiteY1" fmla="*/ 361624 h 558187"/>
                  <a:gd name="connsiteX2" fmla="*/ 38971 w 440787"/>
                  <a:gd name="connsiteY2" fmla="*/ 519931 h 558187"/>
                  <a:gd name="connsiteX3" fmla="*/ 218543 w 440787"/>
                  <a:gd name="connsiteY3" fmla="*/ 557736 h 558187"/>
                  <a:gd name="connsiteX4" fmla="*/ 412292 w 440787"/>
                  <a:gd name="connsiteY4" fmla="*/ 522294 h 558187"/>
                  <a:gd name="connsiteX5" fmla="*/ 438282 w 440787"/>
                  <a:gd name="connsiteY5" fmla="*/ 309643 h 558187"/>
                  <a:gd name="connsiteX6" fmla="*/ 417017 w 440787"/>
                  <a:gd name="connsiteY6" fmla="*/ 73364 h 558187"/>
                  <a:gd name="connsiteX7" fmla="*/ 213817 w 440787"/>
                  <a:gd name="connsiteY7" fmla="*/ 116 h 558187"/>
                  <a:gd name="connsiteX8" fmla="*/ 20067 w 440787"/>
                  <a:gd name="connsiteY8" fmla="*/ 85178 h 558187"/>
                  <a:gd name="connsiteX0" fmla="*/ 20067 w 442342"/>
                  <a:gd name="connsiteY0" fmla="*/ 85178 h 558345"/>
                  <a:gd name="connsiteX1" fmla="*/ 8255 w 442342"/>
                  <a:gd name="connsiteY1" fmla="*/ 361624 h 558345"/>
                  <a:gd name="connsiteX2" fmla="*/ 38971 w 442342"/>
                  <a:gd name="connsiteY2" fmla="*/ 519931 h 558345"/>
                  <a:gd name="connsiteX3" fmla="*/ 218543 w 442342"/>
                  <a:gd name="connsiteY3" fmla="*/ 557736 h 558345"/>
                  <a:gd name="connsiteX4" fmla="*/ 412292 w 442342"/>
                  <a:gd name="connsiteY4" fmla="*/ 522294 h 558345"/>
                  <a:gd name="connsiteX5" fmla="*/ 440644 w 442342"/>
                  <a:gd name="connsiteY5" fmla="*/ 302555 h 558345"/>
                  <a:gd name="connsiteX6" fmla="*/ 417017 w 442342"/>
                  <a:gd name="connsiteY6" fmla="*/ 73364 h 558345"/>
                  <a:gd name="connsiteX7" fmla="*/ 213817 w 442342"/>
                  <a:gd name="connsiteY7" fmla="*/ 116 h 558345"/>
                  <a:gd name="connsiteX8" fmla="*/ 20067 w 442342"/>
                  <a:gd name="connsiteY8" fmla="*/ 85178 h 558345"/>
                  <a:gd name="connsiteX0" fmla="*/ 21288 w 443563"/>
                  <a:gd name="connsiteY0" fmla="*/ 85178 h 558345"/>
                  <a:gd name="connsiteX1" fmla="*/ 7113 w 443563"/>
                  <a:gd name="connsiteY1" fmla="*/ 356898 h 558345"/>
                  <a:gd name="connsiteX2" fmla="*/ 40192 w 443563"/>
                  <a:gd name="connsiteY2" fmla="*/ 519931 h 558345"/>
                  <a:gd name="connsiteX3" fmla="*/ 219764 w 443563"/>
                  <a:gd name="connsiteY3" fmla="*/ 557736 h 558345"/>
                  <a:gd name="connsiteX4" fmla="*/ 413513 w 443563"/>
                  <a:gd name="connsiteY4" fmla="*/ 522294 h 558345"/>
                  <a:gd name="connsiteX5" fmla="*/ 441865 w 443563"/>
                  <a:gd name="connsiteY5" fmla="*/ 302555 h 558345"/>
                  <a:gd name="connsiteX6" fmla="*/ 418238 w 443563"/>
                  <a:gd name="connsiteY6" fmla="*/ 73364 h 558345"/>
                  <a:gd name="connsiteX7" fmla="*/ 215038 w 443563"/>
                  <a:gd name="connsiteY7" fmla="*/ 116 h 558345"/>
                  <a:gd name="connsiteX8" fmla="*/ 21288 w 443563"/>
                  <a:gd name="connsiteY8" fmla="*/ 85178 h 558345"/>
                  <a:gd name="connsiteX0" fmla="*/ 45611 w 437169"/>
                  <a:gd name="connsiteY0" fmla="*/ 66265 h 558335"/>
                  <a:gd name="connsiteX1" fmla="*/ 719 w 437169"/>
                  <a:gd name="connsiteY1" fmla="*/ 356888 h 558335"/>
                  <a:gd name="connsiteX2" fmla="*/ 33798 w 437169"/>
                  <a:gd name="connsiteY2" fmla="*/ 519921 h 558335"/>
                  <a:gd name="connsiteX3" fmla="*/ 213370 w 437169"/>
                  <a:gd name="connsiteY3" fmla="*/ 557726 h 558335"/>
                  <a:gd name="connsiteX4" fmla="*/ 407119 w 437169"/>
                  <a:gd name="connsiteY4" fmla="*/ 522284 h 558335"/>
                  <a:gd name="connsiteX5" fmla="*/ 435471 w 437169"/>
                  <a:gd name="connsiteY5" fmla="*/ 302545 h 558335"/>
                  <a:gd name="connsiteX6" fmla="*/ 411844 w 437169"/>
                  <a:gd name="connsiteY6" fmla="*/ 73354 h 558335"/>
                  <a:gd name="connsiteX7" fmla="*/ 208644 w 437169"/>
                  <a:gd name="connsiteY7" fmla="*/ 106 h 558335"/>
                  <a:gd name="connsiteX8" fmla="*/ 45611 w 437169"/>
                  <a:gd name="connsiteY8" fmla="*/ 66265 h 558335"/>
                  <a:gd name="connsiteX0" fmla="*/ 37761 w 429319"/>
                  <a:gd name="connsiteY0" fmla="*/ 66214 h 558284"/>
                  <a:gd name="connsiteX1" fmla="*/ 2320 w 429319"/>
                  <a:gd name="connsiteY1" fmla="*/ 297767 h 558284"/>
                  <a:gd name="connsiteX2" fmla="*/ 25948 w 429319"/>
                  <a:gd name="connsiteY2" fmla="*/ 519870 h 558284"/>
                  <a:gd name="connsiteX3" fmla="*/ 205520 w 429319"/>
                  <a:gd name="connsiteY3" fmla="*/ 557675 h 558284"/>
                  <a:gd name="connsiteX4" fmla="*/ 399269 w 429319"/>
                  <a:gd name="connsiteY4" fmla="*/ 522233 h 558284"/>
                  <a:gd name="connsiteX5" fmla="*/ 427621 w 429319"/>
                  <a:gd name="connsiteY5" fmla="*/ 302494 h 558284"/>
                  <a:gd name="connsiteX6" fmla="*/ 403994 w 429319"/>
                  <a:gd name="connsiteY6" fmla="*/ 73303 h 558284"/>
                  <a:gd name="connsiteX7" fmla="*/ 200794 w 429319"/>
                  <a:gd name="connsiteY7" fmla="*/ 55 h 558284"/>
                  <a:gd name="connsiteX8" fmla="*/ 37761 w 429319"/>
                  <a:gd name="connsiteY8" fmla="*/ 66214 h 558284"/>
                  <a:gd name="connsiteX0" fmla="*/ 36275 w 427833"/>
                  <a:gd name="connsiteY0" fmla="*/ 66214 h 558958"/>
                  <a:gd name="connsiteX1" fmla="*/ 834 w 427833"/>
                  <a:gd name="connsiteY1" fmla="*/ 297767 h 558958"/>
                  <a:gd name="connsiteX2" fmla="*/ 29188 w 427833"/>
                  <a:gd name="connsiteY2" fmla="*/ 510418 h 558958"/>
                  <a:gd name="connsiteX3" fmla="*/ 204034 w 427833"/>
                  <a:gd name="connsiteY3" fmla="*/ 557675 h 558958"/>
                  <a:gd name="connsiteX4" fmla="*/ 397783 w 427833"/>
                  <a:gd name="connsiteY4" fmla="*/ 522233 h 558958"/>
                  <a:gd name="connsiteX5" fmla="*/ 426135 w 427833"/>
                  <a:gd name="connsiteY5" fmla="*/ 302494 h 558958"/>
                  <a:gd name="connsiteX6" fmla="*/ 402508 w 427833"/>
                  <a:gd name="connsiteY6" fmla="*/ 73303 h 558958"/>
                  <a:gd name="connsiteX7" fmla="*/ 199308 w 427833"/>
                  <a:gd name="connsiteY7" fmla="*/ 55 h 558958"/>
                  <a:gd name="connsiteX8" fmla="*/ 36275 w 427833"/>
                  <a:gd name="connsiteY8" fmla="*/ 66214 h 558958"/>
                  <a:gd name="connsiteX0" fmla="*/ 36275 w 428528"/>
                  <a:gd name="connsiteY0" fmla="*/ 66214 h 558440"/>
                  <a:gd name="connsiteX1" fmla="*/ 834 w 428528"/>
                  <a:gd name="connsiteY1" fmla="*/ 297767 h 558440"/>
                  <a:gd name="connsiteX2" fmla="*/ 29188 w 428528"/>
                  <a:gd name="connsiteY2" fmla="*/ 510418 h 558440"/>
                  <a:gd name="connsiteX3" fmla="*/ 204034 w 428528"/>
                  <a:gd name="connsiteY3" fmla="*/ 557675 h 558440"/>
                  <a:gd name="connsiteX4" fmla="*/ 388332 w 428528"/>
                  <a:gd name="connsiteY4" fmla="*/ 519870 h 558440"/>
                  <a:gd name="connsiteX5" fmla="*/ 426135 w 428528"/>
                  <a:gd name="connsiteY5" fmla="*/ 302494 h 558440"/>
                  <a:gd name="connsiteX6" fmla="*/ 402508 w 428528"/>
                  <a:gd name="connsiteY6" fmla="*/ 73303 h 558440"/>
                  <a:gd name="connsiteX7" fmla="*/ 199308 w 428528"/>
                  <a:gd name="connsiteY7" fmla="*/ 55 h 558440"/>
                  <a:gd name="connsiteX8" fmla="*/ 36275 w 428528"/>
                  <a:gd name="connsiteY8" fmla="*/ 66214 h 558440"/>
                  <a:gd name="connsiteX0" fmla="*/ 37760 w 430013"/>
                  <a:gd name="connsiteY0" fmla="*/ 66214 h 557901"/>
                  <a:gd name="connsiteX1" fmla="*/ 2319 w 430013"/>
                  <a:gd name="connsiteY1" fmla="*/ 297767 h 557901"/>
                  <a:gd name="connsiteX2" fmla="*/ 25948 w 430013"/>
                  <a:gd name="connsiteY2" fmla="*/ 519869 h 557901"/>
                  <a:gd name="connsiteX3" fmla="*/ 205519 w 430013"/>
                  <a:gd name="connsiteY3" fmla="*/ 557675 h 557901"/>
                  <a:gd name="connsiteX4" fmla="*/ 389817 w 430013"/>
                  <a:gd name="connsiteY4" fmla="*/ 519870 h 557901"/>
                  <a:gd name="connsiteX5" fmla="*/ 427620 w 430013"/>
                  <a:gd name="connsiteY5" fmla="*/ 302494 h 557901"/>
                  <a:gd name="connsiteX6" fmla="*/ 403993 w 430013"/>
                  <a:gd name="connsiteY6" fmla="*/ 73303 h 557901"/>
                  <a:gd name="connsiteX7" fmla="*/ 200793 w 430013"/>
                  <a:gd name="connsiteY7" fmla="*/ 55 h 557901"/>
                  <a:gd name="connsiteX8" fmla="*/ 37760 w 430013"/>
                  <a:gd name="connsiteY8" fmla="*/ 66214 h 557901"/>
                  <a:gd name="connsiteX0" fmla="*/ 40684 w 432937"/>
                  <a:gd name="connsiteY0" fmla="*/ 66214 h 557831"/>
                  <a:gd name="connsiteX1" fmla="*/ 5243 w 432937"/>
                  <a:gd name="connsiteY1" fmla="*/ 297767 h 557831"/>
                  <a:gd name="connsiteX2" fmla="*/ 28872 w 432937"/>
                  <a:gd name="connsiteY2" fmla="*/ 519869 h 557831"/>
                  <a:gd name="connsiteX3" fmla="*/ 208443 w 432937"/>
                  <a:gd name="connsiteY3" fmla="*/ 557675 h 557831"/>
                  <a:gd name="connsiteX4" fmla="*/ 392741 w 432937"/>
                  <a:gd name="connsiteY4" fmla="*/ 519870 h 557831"/>
                  <a:gd name="connsiteX5" fmla="*/ 430544 w 432937"/>
                  <a:gd name="connsiteY5" fmla="*/ 302494 h 557831"/>
                  <a:gd name="connsiteX6" fmla="*/ 406917 w 432937"/>
                  <a:gd name="connsiteY6" fmla="*/ 73303 h 557831"/>
                  <a:gd name="connsiteX7" fmla="*/ 203717 w 432937"/>
                  <a:gd name="connsiteY7" fmla="*/ 55 h 557831"/>
                  <a:gd name="connsiteX8" fmla="*/ 40684 w 432937"/>
                  <a:gd name="connsiteY8" fmla="*/ 66214 h 557831"/>
                  <a:gd name="connsiteX0" fmla="*/ 37280 w 429533"/>
                  <a:gd name="connsiteY0" fmla="*/ 66214 h 537990"/>
                  <a:gd name="connsiteX1" fmla="*/ 1839 w 429533"/>
                  <a:gd name="connsiteY1" fmla="*/ 297767 h 537990"/>
                  <a:gd name="connsiteX2" fmla="*/ 25468 w 429533"/>
                  <a:gd name="connsiteY2" fmla="*/ 519869 h 537990"/>
                  <a:gd name="connsiteX3" fmla="*/ 193225 w 429533"/>
                  <a:gd name="connsiteY3" fmla="*/ 524596 h 537990"/>
                  <a:gd name="connsiteX4" fmla="*/ 389337 w 429533"/>
                  <a:gd name="connsiteY4" fmla="*/ 519870 h 537990"/>
                  <a:gd name="connsiteX5" fmla="*/ 427140 w 429533"/>
                  <a:gd name="connsiteY5" fmla="*/ 302494 h 537990"/>
                  <a:gd name="connsiteX6" fmla="*/ 403513 w 429533"/>
                  <a:gd name="connsiteY6" fmla="*/ 73303 h 537990"/>
                  <a:gd name="connsiteX7" fmla="*/ 200313 w 429533"/>
                  <a:gd name="connsiteY7" fmla="*/ 55 h 537990"/>
                  <a:gd name="connsiteX8" fmla="*/ 37280 w 429533"/>
                  <a:gd name="connsiteY8" fmla="*/ 66214 h 537990"/>
                  <a:gd name="connsiteX0" fmla="*/ 37280 w 429533"/>
                  <a:gd name="connsiteY0" fmla="*/ 66214 h 537990"/>
                  <a:gd name="connsiteX1" fmla="*/ 1839 w 429533"/>
                  <a:gd name="connsiteY1" fmla="*/ 297767 h 537990"/>
                  <a:gd name="connsiteX2" fmla="*/ 25468 w 429533"/>
                  <a:gd name="connsiteY2" fmla="*/ 519869 h 537990"/>
                  <a:gd name="connsiteX3" fmla="*/ 193225 w 429533"/>
                  <a:gd name="connsiteY3" fmla="*/ 524596 h 537990"/>
                  <a:gd name="connsiteX4" fmla="*/ 389337 w 429533"/>
                  <a:gd name="connsiteY4" fmla="*/ 519870 h 537990"/>
                  <a:gd name="connsiteX5" fmla="*/ 427140 w 429533"/>
                  <a:gd name="connsiteY5" fmla="*/ 302494 h 537990"/>
                  <a:gd name="connsiteX6" fmla="*/ 403513 w 429533"/>
                  <a:gd name="connsiteY6" fmla="*/ 73303 h 537990"/>
                  <a:gd name="connsiteX7" fmla="*/ 200313 w 429533"/>
                  <a:gd name="connsiteY7" fmla="*/ 55 h 537990"/>
                  <a:gd name="connsiteX8" fmla="*/ 37280 w 429533"/>
                  <a:gd name="connsiteY8" fmla="*/ 66214 h 537990"/>
                  <a:gd name="connsiteX0" fmla="*/ 36557 w 428810"/>
                  <a:gd name="connsiteY0" fmla="*/ 66214 h 531376"/>
                  <a:gd name="connsiteX1" fmla="*/ 1116 w 428810"/>
                  <a:gd name="connsiteY1" fmla="*/ 297767 h 531376"/>
                  <a:gd name="connsiteX2" fmla="*/ 27108 w 428810"/>
                  <a:gd name="connsiteY2" fmla="*/ 510418 h 531376"/>
                  <a:gd name="connsiteX3" fmla="*/ 192502 w 428810"/>
                  <a:gd name="connsiteY3" fmla="*/ 524596 h 531376"/>
                  <a:gd name="connsiteX4" fmla="*/ 388614 w 428810"/>
                  <a:gd name="connsiteY4" fmla="*/ 519870 h 531376"/>
                  <a:gd name="connsiteX5" fmla="*/ 426417 w 428810"/>
                  <a:gd name="connsiteY5" fmla="*/ 302494 h 531376"/>
                  <a:gd name="connsiteX6" fmla="*/ 402790 w 428810"/>
                  <a:gd name="connsiteY6" fmla="*/ 73303 h 531376"/>
                  <a:gd name="connsiteX7" fmla="*/ 199590 w 428810"/>
                  <a:gd name="connsiteY7" fmla="*/ 55 h 531376"/>
                  <a:gd name="connsiteX8" fmla="*/ 36557 w 428810"/>
                  <a:gd name="connsiteY8" fmla="*/ 66214 h 531376"/>
                  <a:gd name="connsiteX0" fmla="*/ 36557 w 422272"/>
                  <a:gd name="connsiteY0" fmla="*/ 66214 h 538568"/>
                  <a:gd name="connsiteX1" fmla="*/ 1116 w 422272"/>
                  <a:gd name="connsiteY1" fmla="*/ 297767 h 538568"/>
                  <a:gd name="connsiteX2" fmla="*/ 27108 w 422272"/>
                  <a:gd name="connsiteY2" fmla="*/ 510418 h 538568"/>
                  <a:gd name="connsiteX3" fmla="*/ 192502 w 422272"/>
                  <a:gd name="connsiteY3" fmla="*/ 524596 h 538568"/>
                  <a:gd name="connsiteX4" fmla="*/ 388614 w 422272"/>
                  <a:gd name="connsiteY4" fmla="*/ 519870 h 538568"/>
                  <a:gd name="connsiteX5" fmla="*/ 414603 w 422272"/>
                  <a:gd name="connsiteY5" fmla="*/ 295406 h 538568"/>
                  <a:gd name="connsiteX6" fmla="*/ 402790 w 422272"/>
                  <a:gd name="connsiteY6" fmla="*/ 73303 h 538568"/>
                  <a:gd name="connsiteX7" fmla="*/ 199590 w 422272"/>
                  <a:gd name="connsiteY7" fmla="*/ 55 h 538568"/>
                  <a:gd name="connsiteX8" fmla="*/ 36557 w 422272"/>
                  <a:gd name="connsiteY8" fmla="*/ 66214 h 538568"/>
                  <a:gd name="connsiteX0" fmla="*/ 36557 w 416127"/>
                  <a:gd name="connsiteY0" fmla="*/ 66159 h 538513"/>
                  <a:gd name="connsiteX1" fmla="*/ 1116 w 416127"/>
                  <a:gd name="connsiteY1" fmla="*/ 297712 h 538513"/>
                  <a:gd name="connsiteX2" fmla="*/ 27108 w 416127"/>
                  <a:gd name="connsiteY2" fmla="*/ 510363 h 538513"/>
                  <a:gd name="connsiteX3" fmla="*/ 192502 w 416127"/>
                  <a:gd name="connsiteY3" fmla="*/ 524541 h 538513"/>
                  <a:gd name="connsiteX4" fmla="*/ 388614 w 416127"/>
                  <a:gd name="connsiteY4" fmla="*/ 519815 h 538513"/>
                  <a:gd name="connsiteX5" fmla="*/ 414603 w 416127"/>
                  <a:gd name="connsiteY5" fmla="*/ 295351 h 538513"/>
                  <a:gd name="connsiteX6" fmla="*/ 390976 w 416127"/>
                  <a:gd name="connsiteY6" fmla="*/ 66160 h 538513"/>
                  <a:gd name="connsiteX7" fmla="*/ 199590 w 416127"/>
                  <a:gd name="connsiteY7" fmla="*/ 0 h 538513"/>
                  <a:gd name="connsiteX8" fmla="*/ 36557 w 416127"/>
                  <a:gd name="connsiteY8" fmla="*/ 66159 h 538513"/>
                  <a:gd name="connsiteX0" fmla="*/ 36557 w 416962"/>
                  <a:gd name="connsiteY0" fmla="*/ 66159 h 533540"/>
                  <a:gd name="connsiteX1" fmla="*/ 1116 w 416962"/>
                  <a:gd name="connsiteY1" fmla="*/ 297712 h 533540"/>
                  <a:gd name="connsiteX2" fmla="*/ 27108 w 416962"/>
                  <a:gd name="connsiteY2" fmla="*/ 510363 h 533540"/>
                  <a:gd name="connsiteX3" fmla="*/ 192502 w 416962"/>
                  <a:gd name="connsiteY3" fmla="*/ 524541 h 533540"/>
                  <a:gd name="connsiteX4" fmla="*/ 390977 w 416962"/>
                  <a:gd name="connsiteY4" fmla="*/ 512727 h 533540"/>
                  <a:gd name="connsiteX5" fmla="*/ 414603 w 416962"/>
                  <a:gd name="connsiteY5" fmla="*/ 295351 h 533540"/>
                  <a:gd name="connsiteX6" fmla="*/ 390976 w 416962"/>
                  <a:gd name="connsiteY6" fmla="*/ 66160 h 533540"/>
                  <a:gd name="connsiteX7" fmla="*/ 199590 w 416962"/>
                  <a:gd name="connsiteY7" fmla="*/ 0 h 533540"/>
                  <a:gd name="connsiteX8" fmla="*/ 36557 w 416962"/>
                  <a:gd name="connsiteY8" fmla="*/ 66159 h 533540"/>
                  <a:gd name="connsiteX0" fmla="*/ 36557 w 415953"/>
                  <a:gd name="connsiteY0" fmla="*/ 66159 h 531703"/>
                  <a:gd name="connsiteX1" fmla="*/ 1116 w 415953"/>
                  <a:gd name="connsiteY1" fmla="*/ 297712 h 531703"/>
                  <a:gd name="connsiteX2" fmla="*/ 27108 w 415953"/>
                  <a:gd name="connsiteY2" fmla="*/ 510363 h 531703"/>
                  <a:gd name="connsiteX3" fmla="*/ 192502 w 415953"/>
                  <a:gd name="connsiteY3" fmla="*/ 524541 h 531703"/>
                  <a:gd name="connsiteX4" fmla="*/ 390977 w 415953"/>
                  <a:gd name="connsiteY4" fmla="*/ 512727 h 531703"/>
                  <a:gd name="connsiteX5" fmla="*/ 414603 w 415953"/>
                  <a:gd name="connsiteY5" fmla="*/ 295351 h 531703"/>
                  <a:gd name="connsiteX6" fmla="*/ 390976 w 415953"/>
                  <a:gd name="connsiteY6" fmla="*/ 66160 h 531703"/>
                  <a:gd name="connsiteX7" fmla="*/ 199590 w 415953"/>
                  <a:gd name="connsiteY7" fmla="*/ 0 h 531703"/>
                  <a:gd name="connsiteX8" fmla="*/ 36557 w 415953"/>
                  <a:gd name="connsiteY8" fmla="*/ 66159 h 531703"/>
                  <a:gd name="connsiteX0" fmla="*/ 38202 w 417598"/>
                  <a:gd name="connsiteY0" fmla="*/ 66159 h 527065"/>
                  <a:gd name="connsiteX1" fmla="*/ 2761 w 417598"/>
                  <a:gd name="connsiteY1" fmla="*/ 297712 h 527065"/>
                  <a:gd name="connsiteX2" fmla="*/ 28753 w 417598"/>
                  <a:gd name="connsiteY2" fmla="*/ 510363 h 527065"/>
                  <a:gd name="connsiteX3" fmla="*/ 194147 w 417598"/>
                  <a:gd name="connsiteY3" fmla="*/ 524541 h 527065"/>
                  <a:gd name="connsiteX4" fmla="*/ 392622 w 417598"/>
                  <a:gd name="connsiteY4" fmla="*/ 512727 h 527065"/>
                  <a:gd name="connsiteX5" fmla="*/ 416248 w 417598"/>
                  <a:gd name="connsiteY5" fmla="*/ 295351 h 527065"/>
                  <a:gd name="connsiteX6" fmla="*/ 392621 w 417598"/>
                  <a:gd name="connsiteY6" fmla="*/ 66160 h 527065"/>
                  <a:gd name="connsiteX7" fmla="*/ 201235 w 417598"/>
                  <a:gd name="connsiteY7" fmla="*/ 0 h 527065"/>
                  <a:gd name="connsiteX8" fmla="*/ 38202 w 417598"/>
                  <a:gd name="connsiteY8" fmla="*/ 66159 h 527065"/>
                  <a:gd name="connsiteX0" fmla="*/ 36212 w 415608"/>
                  <a:gd name="connsiteY0" fmla="*/ 66159 h 527065"/>
                  <a:gd name="connsiteX1" fmla="*/ 771 w 415608"/>
                  <a:gd name="connsiteY1" fmla="*/ 297712 h 527065"/>
                  <a:gd name="connsiteX2" fmla="*/ 55116 w 415608"/>
                  <a:gd name="connsiteY2" fmla="*/ 510363 h 527065"/>
                  <a:gd name="connsiteX3" fmla="*/ 192157 w 415608"/>
                  <a:gd name="connsiteY3" fmla="*/ 524541 h 527065"/>
                  <a:gd name="connsiteX4" fmla="*/ 390632 w 415608"/>
                  <a:gd name="connsiteY4" fmla="*/ 512727 h 527065"/>
                  <a:gd name="connsiteX5" fmla="*/ 414258 w 415608"/>
                  <a:gd name="connsiteY5" fmla="*/ 295351 h 527065"/>
                  <a:gd name="connsiteX6" fmla="*/ 390631 w 415608"/>
                  <a:gd name="connsiteY6" fmla="*/ 66160 h 527065"/>
                  <a:gd name="connsiteX7" fmla="*/ 199245 w 415608"/>
                  <a:gd name="connsiteY7" fmla="*/ 0 h 527065"/>
                  <a:gd name="connsiteX8" fmla="*/ 36212 w 415608"/>
                  <a:gd name="connsiteY8" fmla="*/ 66159 h 527065"/>
                  <a:gd name="connsiteX0" fmla="*/ 15687 w 395083"/>
                  <a:gd name="connsiteY0" fmla="*/ 66159 h 531379"/>
                  <a:gd name="connsiteX1" fmla="*/ 8600 w 395083"/>
                  <a:gd name="connsiteY1" fmla="*/ 302438 h 531379"/>
                  <a:gd name="connsiteX2" fmla="*/ 34591 w 395083"/>
                  <a:gd name="connsiteY2" fmla="*/ 510363 h 531379"/>
                  <a:gd name="connsiteX3" fmla="*/ 171632 w 395083"/>
                  <a:gd name="connsiteY3" fmla="*/ 524541 h 531379"/>
                  <a:gd name="connsiteX4" fmla="*/ 370107 w 395083"/>
                  <a:gd name="connsiteY4" fmla="*/ 512727 h 531379"/>
                  <a:gd name="connsiteX5" fmla="*/ 393733 w 395083"/>
                  <a:gd name="connsiteY5" fmla="*/ 295351 h 531379"/>
                  <a:gd name="connsiteX6" fmla="*/ 370106 w 395083"/>
                  <a:gd name="connsiteY6" fmla="*/ 66160 h 531379"/>
                  <a:gd name="connsiteX7" fmla="*/ 178720 w 395083"/>
                  <a:gd name="connsiteY7" fmla="*/ 0 h 531379"/>
                  <a:gd name="connsiteX8" fmla="*/ 15687 w 395083"/>
                  <a:gd name="connsiteY8" fmla="*/ 66159 h 531379"/>
                  <a:gd name="connsiteX0" fmla="*/ 16810 w 396206"/>
                  <a:gd name="connsiteY0" fmla="*/ 66159 h 532029"/>
                  <a:gd name="connsiteX1" fmla="*/ 7361 w 396206"/>
                  <a:gd name="connsiteY1" fmla="*/ 292987 h 532029"/>
                  <a:gd name="connsiteX2" fmla="*/ 35714 w 396206"/>
                  <a:gd name="connsiteY2" fmla="*/ 510363 h 532029"/>
                  <a:gd name="connsiteX3" fmla="*/ 172755 w 396206"/>
                  <a:gd name="connsiteY3" fmla="*/ 524541 h 532029"/>
                  <a:gd name="connsiteX4" fmla="*/ 371230 w 396206"/>
                  <a:gd name="connsiteY4" fmla="*/ 512727 h 532029"/>
                  <a:gd name="connsiteX5" fmla="*/ 394856 w 396206"/>
                  <a:gd name="connsiteY5" fmla="*/ 295351 h 532029"/>
                  <a:gd name="connsiteX6" fmla="*/ 371229 w 396206"/>
                  <a:gd name="connsiteY6" fmla="*/ 66160 h 532029"/>
                  <a:gd name="connsiteX7" fmla="*/ 179843 w 396206"/>
                  <a:gd name="connsiteY7" fmla="*/ 0 h 532029"/>
                  <a:gd name="connsiteX8" fmla="*/ 16810 w 396206"/>
                  <a:gd name="connsiteY8" fmla="*/ 66159 h 532029"/>
                  <a:gd name="connsiteX0" fmla="*/ 17622 w 397018"/>
                  <a:gd name="connsiteY0" fmla="*/ 66159 h 532029"/>
                  <a:gd name="connsiteX1" fmla="*/ 8173 w 397018"/>
                  <a:gd name="connsiteY1" fmla="*/ 292987 h 532029"/>
                  <a:gd name="connsiteX2" fmla="*/ 36526 w 397018"/>
                  <a:gd name="connsiteY2" fmla="*/ 510363 h 532029"/>
                  <a:gd name="connsiteX3" fmla="*/ 173567 w 397018"/>
                  <a:gd name="connsiteY3" fmla="*/ 524541 h 532029"/>
                  <a:gd name="connsiteX4" fmla="*/ 372042 w 397018"/>
                  <a:gd name="connsiteY4" fmla="*/ 512727 h 532029"/>
                  <a:gd name="connsiteX5" fmla="*/ 395668 w 397018"/>
                  <a:gd name="connsiteY5" fmla="*/ 295351 h 532029"/>
                  <a:gd name="connsiteX6" fmla="*/ 372041 w 397018"/>
                  <a:gd name="connsiteY6" fmla="*/ 66160 h 532029"/>
                  <a:gd name="connsiteX7" fmla="*/ 180655 w 397018"/>
                  <a:gd name="connsiteY7" fmla="*/ 0 h 532029"/>
                  <a:gd name="connsiteX8" fmla="*/ 17622 w 397018"/>
                  <a:gd name="connsiteY8" fmla="*/ 66159 h 532029"/>
                  <a:gd name="connsiteX0" fmla="*/ 16811 w 396207"/>
                  <a:gd name="connsiteY0" fmla="*/ 66159 h 529127"/>
                  <a:gd name="connsiteX1" fmla="*/ 7362 w 396207"/>
                  <a:gd name="connsiteY1" fmla="*/ 292987 h 529127"/>
                  <a:gd name="connsiteX2" fmla="*/ 35715 w 396207"/>
                  <a:gd name="connsiteY2" fmla="*/ 505637 h 529127"/>
                  <a:gd name="connsiteX3" fmla="*/ 172756 w 396207"/>
                  <a:gd name="connsiteY3" fmla="*/ 524541 h 529127"/>
                  <a:gd name="connsiteX4" fmla="*/ 371231 w 396207"/>
                  <a:gd name="connsiteY4" fmla="*/ 512727 h 529127"/>
                  <a:gd name="connsiteX5" fmla="*/ 394857 w 396207"/>
                  <a:gd name="connsiteY5" fmla="*/ 295351 h 529127"/>
                  <a:gd name="connsiteX6" fmla="*/ 371230 w 396207"/>
                  <a:gd name="connsiteY6" fmla="*/ 66160 h 529127"/>
                  <a:gd name="connsiteX7" fmla="*/ 179844 w 396207"/>
                  <a:gd name="connsiteY7" fmla="*/ 0 h 529127"/>
                  <a:gd name="connsiteX8" fmla="*/ 16811 w 396207"/>
                  <a:gd name="connsiteY8" fmla="*/ 66159 h 529127"/>
                  <a:gd name="connsiteX0" fmla="*/ 16811 w 397772"/>
                  <a:gd name="connsiteY0" fmla="*/ 66159 h 528841"/>
                  <a:gd name="connsiteX1" fmla="*/ 7362 w 397772"/>
                  <a:gd name="connsiteY1" fmla="*/ 292987 h 528841"/>
                  <a:gd name="connsiteX2" fmla="*/ 35715 w 397772"/>
                  <a:gd name="connsiteY2" fmla="*/ 505637 h 528841"/>
                  <a:gd name="connsiteX3" fmla="*/ 172756 w 397772"/>
                  <a:gd name="connsiteY3" fmla="*/ 524541 h 528841"/>
                  <a:gd name="connsiteX4" fmla="*/ 349966 w 397772"/>
                  <a:gd name="connsiteY4" fmla="*/ 517453 h 528841"/>
                  <a:gd name="connsiteX5" fmla="*/ 394857 w 397772"/>
                  <a:gd name="connsiteY5" fmla="*/ 295351 h 528841"/>
                  <a:gd name="connsiteX6" fmla="*/ 371230 w 397772"/>
                  <a:gd name="connsiteY6" fmla="*/ 66160 h 528841"/>
                  <a:gd name="connsiteX7" fmla="*/ 179844 w 397772"/>
                  <a:gd name="connsiteY7" fmla="*/ 0 h 528841"/>
                  <a:gd name="connsiteX8" fmla="*/ 16811 w 397772"/>
                  <a:gd name="connsiteY8" fmla="*/ 66159 h 528841"/>
                  <a:gd name="connsiteX0" fmla="*/ 16811 w 386281"/>
                  <a:gd name="connsiteY0" fmla="*/ 66159 h 536037"/>
                  <a:gd name="connsiteX1" fmla="*/ 7362 w 386281"/>
                  <a:gd name="connsiteY1" fmla="*/ 292987 h 536037"/>
                  <a:gd name="connsiteX2" fmla="*/ 35715 w 386281"/>
                  <a:gd name="connsiteY2" fmla="*/ 505637 h 536037"/>
                  <a:gd name="connsiteX3" fmla="*/ 172756 w 386281"/>
                  <a:gd name="connsiteY3" fmla="*/ 524541 h 536037"/>
                  <a:gd name="connsiteX4" fmla="*/ 349966 w 386281"/>
                  <a:gd name="connsiteY4" fmla="*/ 517453 h 536037"/>
                  <a:gd name="connsiteX5" fmla="*/ 368866 w 386281"/>
                  <a:gd name="connsiteY5" fmla="*/ 292988 h 536037"/>
                  <a:gd name="connsiteX6" fmla="*/ 371230 w 386281"/>
                  <a:gd name="connsiteY6" fmla="*/ 66160 h 536037"/>
                  <a:gd name="connsiteX7" fmla="*/ 179844 w 386281"/>
                  <a:gd name="connsiteY7" fmla="*/ 0 h 536037"/>
                  <a:gd name="connsiteX8" fmla="*/ 16811 w 386281"/>
                  <a:gd name="connsiteY8" fmla="*/ 66159 h 536037"/>
                  <a:gd name="connsiteX0" fmla="*/ 16811 w 390120"/>
                  <a:gd name="connsiteY0" fmla="*/ 66159 h 535863"/>
                  <a:gd name="connsiteX1" fmla="*/ 7362 w 390120"/>
                  <a:gd name="connsiteY1" fmla="*/ 292987 h 535863"/>
                  <a:gd name="connsiteX2" fmla="*/ 35715 w 390120"/>
                  <a:gd name="connsiteY2" fmla="*/ 505637 h 535863"/>
                  <a:gd name="connsiteX3" fmla="*/ 172756 w 390120"/>
                  <a:gd name="connsiteY3" fmla="*/ 524541 h 535863"/>
                  <a:gd name="connsiteX4" fmla="*/ 349966 w 390120"/>
                  <a:gd name="connsiteY4" fmla="*/ 517453 h 535863"/>
                  <a:gd name="connsiteX5" fmla="*/ 380680 w 390120"/>
                  <a:gd name="connsiteY5" fmla="*/ 295351 h 535863"/>
                  <a:gd name="connsiteX6" fmla="*/ 371230 w 390120"/>
                  <a:gd name="connsiteY6" fmla="*/ 66160 h 535863"/>
                  <a:gd name="connsiteX7" fmla="*/ 179844 w 390120"/>
                  <a:gd name="connsiteY7" fmla="*/ 0 h 535863"/>
                  <a:gd name="connsiteX8" fmla="*/ 16811 w 390120"/>
                  <a:gd name="connsiteY8" fmla="*/ 66159 h 535863"/>
                  <a:gd name="connsiteX0" fmla="*/ 16811 w 393406"/>
                  <a:gd name="connsiteY0" fmla="*/ 66159 h 535863"/>
                  <a:gd name="connsiteX1" fmla="*/ 7362 w 393406"/>
                  <a:gd name="connsiteY1" fmla="*/ 292987 h 535863"/>
                  <a:gd name="connsiteX2" fmla="*/ 35715 w 393406"/>
                  <a:gd name="connsiteY2" fmla="*/ 505637 h 535863"/>
                  <a:gd name="connsiteX3" fmla="*/ 172756 w 393406"/>
                  <a:gd name="connsiteY3" fmla="*/ 524541 h 535863"/>
                  <a:gd name="connsiteX4" fmla="*/ 349966 w 393406"/>
                  <a:gd name="connsiteY4" fmla="*/ 517453 h 535863"/>
                  <a:gd name="connsiteX5" fmla="*/ 387769 w 393406"/>
                  <a:gd name="connsiteY5" fmla="*/ 295351 h 535863"/>
                  <a:gd name="connsiteX6" fmla="*/ 371230 w 393406"/>
                  <a:gd name="connsiteY6" fmla="*/ 66160 h 535863"/>
                  <a:gd name="connsiteX7" fmla="*/ 179844 w 393406"/>
                  <a:gd name="connsiteY7" fmla="*/ 0 h 535863"/>
                  <a:gd name="connsiteX8" fmla="*/ 16811 w 393406"/>
                  <a:gd name="connsiteY8" fmla="*/ 66159 h 535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406" h="535863">
                    <a:moveTo>
                      <a:pt x="16811" y="66159"/>
                    </a:moveTo>
                    <a:cubicBezTo>
                      <a:pt x="-11936" y="114990"/>
                      <a:pt x="4211" y="219741"/>
                      <a:pt x="7362" y="292987"/>
                    </a:cubicBezTo>
                    <a:cubicBezTo>
                      <a:pt x="10513" y="366233"/>
                      <a:pt x="8149" y="467045"/>
                      <a:pt x="35715" y="505637"/>
                    </a:cubicBezTo>
                    <a:cubicBezTo>
                      <a:pt x="63281" y="544229"/>
                      <a:pt x="120381" y="522572"/>
                      <a:pt x="172756" y="524541"/>
                    </a:cubicBezTo>
                    <a:cubicBezTo>
                      <a:pt x="231826" y="522178"/>
                      <a:pt x="314131" y="555651"/>
                      <a:pt x="349966" y="517453"/>
                    </a:cubicBezTo>
                    <a:cubicBezTo>
                      <a:pt x="385802" y="479255"/>
                      <a:pt x="384225" y="370566"/>
                      <a:pt x="387769" y="295351"/>
                    </a:cubicBezTo>
                    <a:cubicBezTo>
                      <a:pt x="391313" y="220136"/>
                      <a:pt x="404703" y="118141"/>
                      <a:pt x="371230" y="66160"/>
                    </a:cubicBezTo>
                    <a:cubicBezTo>
                      <a:pt x="337757" y="14179"/>
                      <a:pt x="238914" y="0"/>
                      <a:pt x="179844" y="0"/>
                    </a:cubicBezTo>
                    <a:cubicBezTo>
                      <a:pt x="120774" y="0"/>
                      <a:pt x="45558" y="17328"/>
                      <a:pt x="16811" y="6615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D6727933-8294-4FC7-945A-0542AA947012}"/>
                  </a:ext>
                </a:extLst>
              </p:cNvPr>
              <p:cNvSpPr/>
              <p:nvPr/>
            </p:nvSpPr>
            <p:spPr>
              <a:xfrm flipH="1">
                <a:off x="1416498" y="2686172"/>
                <a:ext cx="1353687" cy="1840254"/>
              </a:xfrm>
              <a:custGeom>
                <a:avLst/>
                <a:gdLst>
                  <a:gd name="connsiteX0" fmla="*/ 833039 w 833102"/>
                  <a:gd name="connsiteY0" fmla="*/ 76519 h 1128109"/>
                  <a:gd name="connsiteX1" fmla="*/ 721944 w 833102"/>
                  <a:gd name="connsiteY1" fmla="*/ 29517 h 1128109"/>
                  <a:gd name="connsiteX2" fmla="*/ 580938 w 833102"/>
                  <a:gd name="connsiteY2" fmla="*/ 3880 h 1128109"/>
                  <a:gd name="connsiteX3" fmla="*/ 471980 w 833102"/>
                  <a:gd name="connsiteY3" fmla="*/ 6016 h 1128109"/>
                  <a:gd name="connsiteX4" fmla="*/ 433524 w 833102"/>
                  <a:gd name="connsiteY4" fmla="*/ 59428 h 1128109"/>
                  <a:gd name="connsiteX5" fmla="*/ 358748 w 833102"/>
                  <a:gd name="connsiteY5" fmla="*/ 78656 h 1128109"/>
                  <a:gd name="connsiteX6" fmla="*/ 309610 w 833102"/>
                  <a:gd name="connsiteY6" fmla="*/ 53018 h 1128109"/>
                  <a:gd name="connsiteX7" fmla="*/ 309610 w 833102"/>
                  <a:gd name="connsiteY7" fmla="*/ 6016 h 1128109"/>
                  <a:gd name="connsiteX8" fmla="*/ 228424 w 833102"/>
                  <a:gd name="connsiteY8" fmla="*/ 27381 h 1128109"/>
                  <a:gd name="connsiteX9" fmla="*/ 108783 w 833102"/>
                  <a:gd name="connsiteY9" fmla="*/ 91474 h 1128109"/>
                  <a:gd name="connsiteX10" fmla="*/ 74600 w 833102"/>
                  <a:gd name="connsiteY10" fmla="*/ 258117 h 1128109"/>
                  <a:gd name="connsiteX11" fmla="*/ 38281 w 833102"/>
                  <a:gd name="connsiteY11" fmla="*/ 719590 h 1128109"/>
                  <a:gd name="connsiteX12" fmla="*/ 51099 w 833102"/>
                  <a:gd name="connsiteY12" fmla="*/ 1093469 h 1128109"/>
                  <a:gd name="connsiteX13" fmla="*/ 666396 w 833102"/>
                  <a:gd name="connsiteY13" fmla="*/ 1104151 h 1128109"/>
                  <a:gd name="connsiteX14" fmla="*/ 762537 w 833102"/>
                  <a:gd name="connsiteY14" fmla="*/ 1027239 h 1128109"/>
                  <a:gd name="connsiteX15" fmla="*/ 706989 w 833102"/>
                  <a:gd name="connsiteY15" fmla="*/ 407669 h 1128109"/>
                  <a:gd name="connsiteX16" fmla="*/ 833039 w 833102"/>
                  <a:gd name="connsiteY16" fmla="*/ 76519 h 1128109"/>
                  <a:gd name="connsiteX0" fmla="*/ 833039 w 833102"/>
                  <a:gd name="connsiteY0" fmla="*/ 75792 h 1127382"/>
                  <a:gd name="connsiteX1" fmla="*/ 721944 w 833102"/>
                  <a:gd name="connsiteY1" fmla="*/ 15972 h 1127382"/>
                  <a:gd name="connsiteX2" fmla="*/ 580938 w 833102"/>
                  <a:gd name="connsiteY2" fmla="*/ 3153 h 1127382"/>
                  <a:gd name="connsiteX3" fmla="*/ 471980 w 833102"/>
                  <a:gd name="connsiteY3" fmla="*/ 5289 h 1127382"/>
                  <a:gd name="connsiteX4" fmla="*/ 433524 w 833102"/>
                  <a:gd name="connsiteY4" fmla="*/ 58701 h 1127382"/>
                  <a:gd name="connsiteX5" fmla="*/ 358748 w 833102"/>
                  <a:gd name="connsiteY5" fmla="*/ 77929 h 1127382"/>
                  <a:gd name="connsiteX6" fmla="*/ 309610 w 833102"/>
                  <a:gd name="connsiteY6" fmla="*/ 52291 h 1127382"/>
                  <a:gd name="connsiteX7" fmla="*/ 309610 w 833102"/>
                  <a:gd name="connsiteY7" fmla="*/ 5289 h 1127382"/>
                  <a:gd name="connsiteX8" fmla="*/ 228424 w 833102"/>
                  <a:gd name="connsiteY8" fmla="*/ 26654 h 1127382"/>
                  <a:gd name="connsiteX9" fmla="*/ 108783 w 833102"/>
                  <a:gd name="connsiteY9" fmla="*/ 90747 h 1127382"/>
                  <a:gd name="connsiteX10" fmla="*/ 74600 w 833102"/>
                  <a:gd name="connsiteY10" fmla="*/ 257390 h 1127382"/>
                  <a:gd name="connsiteX11" fmla="*/ 38281 w 833102"/>
                  <a:gd name="connsiteY11" fmla="*/ 718863 h 1127382"/>
                  <a:gd name="connsiteX12" fmla="*/ 51099 w 833102"/>
                  <a:gd name="connsiteY12" fmla="*/ 1092742 h 1127382"/>
                  <a:gd name="connsiteX13" fmla="*/ 666396 w 833102"/>
                  <a:gd name="connsiteY13" fmla="*/ 1103424 h 1127382"/>
                  <a:gd name="connsiteX14" fmla="*/ 762537 w 833102"/>
                  <a:gd name="connsiteY14" fmla="*/ 1026512 h 1127382"/>
                  <a:gd name="connsiteX15" fmla="*/ 706989 w 833102"/>
                  <a:gd name="connsiteY15" fmla="*/ 406942 h 1127382"/>
                  <a:gd name="connsiteX16" fmla="*/ 833039 w 833102"/>
                  <a:gd name="connsiteY16" fmla="*/ 75792 h 1127382"/>
                  <a:gd name="connsiteX0" fmla="*/ 833039 w 833055"/>
                  <a:gd name="connsiteY0" fmla="*/ 75792 h 1127382"/>
                  <a:gd name="connsiteX1" fmla="*/ 721944 w 833055"/>
                  <a:gd name="connsiteY1" fmla="*/ 15972 h 1127382"/>
                  <a:gd name="connsiteX2" fmla="*/ 580938 w 833055"/>
                  <a:gd name="connsiteY2" fmla="*/ 3153 h 1127382"/>
                  <a:gd name="connsiteX3" fmla="*/ 471980 w 833055"/>
                  <a:gd name="connsiteY3" fmla="*/ 5289 h 1127382"/>
                  <a:gd name="connsiteX4" fmla="*/ 433524 w 833055"/>
                  <a:gd name="connsiteY4" fmla="*/ 58701 h 1127382"/>
                  <a:gd name="connsiteX5" fmla="*/ 358748 w 833055"/>
                  <a:gd name="connsiteY5" fmla="*/ 77929 h 1127382"/>
                  <a:gd name="connsiteX6" fmla="*/ 309610 w 833055"/>
                  <a:gd name="connsiteY6" fmla="*/ 52291 h 1127382"/>
                  <a:gd name="connsiteX7" fmla="*/ 309610 w 833055"/>
                  <a:gd name="connsiteY7" fmla="*/ 5289 h 1127382"/>
                  <a:gd name="connsiteX8" fmla="*/ 228424 w 833055"/>
                  <a:gd name="connsiteY8" fmla="*/ 26654 h 1127382"/>
                  <a:gd name="connsiteX9" fmla="*/ 108783 w 833055"/>
                  <a:gd name="connsiteY9" fmla="*/ 90747 h 1127382"/>
                  <a:gd name="connsiteX10" fmla="*/ 74600 w 833055"/>
                  <a:gd name="connsiteY10" fmla="*/ 257390 h 1127382"/>
                  <a:gd name="connsiteX11" fmla="*/ 38281 w 833055"/>
                  <a:gd name="connsiteY11" fmla="*/ 718863 h 1127382"/>
                  <a:gd name="connsiteX12" fmla="*/ 51099 w 833055"/>
                  <a:gd name="connsiteY12" fmla="*/ 1092742 h 1127382"/>
                  <a:gd name="connsiteX13" fmla="*/ 666396 w 833055"/>
                  <a:gd name="connsiteY13" fmla="*/ 1103424 h 1127382"/>
                  <a:gd name="connsiteX14" fmla="*/ 762537 w 833055"/>
                  <a:gd name="connsiteY14" fmla="*/ 1026512 h 1127382"/>
                  <a:gd name="connsiteX15" fmla="*/ 730490 w 833055"/>
                  <a:gd name="connsiteY15" fmla="*/ 409079 h 1127382"/>
                  <a:gd name="connsiteX16" fmla="*/ 833039 w 833055"/>
                  <a:gd name="connsiteY16" fmla="*/ 75792 h 1127382"/>
                  <a:gd name="connsiteX0" fmla="*/ 833039 w 833110"/>
                  <a:gd name="connsiteY0" fmla="*/ 75792 h 1127382"/>
                  <a:gd name="connsiteX1" fmla="*/ 721944 w 833110"/>
                  <a:gd name="connsiteY1" fmla="*/ 15972 h 1127382"/>
                  <a:gd name="connsiteX2" fmla="*/ 580938 w 833110"/>
                  <a:gd name="connsiteY2" fmla="*/ 3153 h 1127382"/>
                  <a:gd name="connsiteX3" fmla="*/ 471980 w 833110"/>
                  <a:gd name="connsiteY3" fmla="*/ 5289 h 1127382"/>
                  <a:gd name="connsiteX4" fmla="*/ 433524 w 833110"/>
                  <a:gd name="connsiteY4" fmla="*/ 58701 h 1127382"/>
                  <a:gd name="connsiteX5" fmla="*/ 358748 w 833110"/>
                  <a:gd name="connsiteY5" fmla="*/ 77929 h 1127382"/>
                  <a:gd name="connsiteX6" fmla="*/ 309610 w 833110"/>
                  <a:gd name="connsiteY6" fmla="*/ 52291 h 1127382"/>
                  <a:gd name="connsiteX7" fmla="*/ 309610 w 833110"/>
                  <a:gd name="connsiteY7" fmla="*/ 5289 h 1127382"/>
                  <a:gd name="connsiteX8" fmla="*/ 228424 w 833110"/>
                  <a:gd name="connsiteY8" fmla="*/ 26654 h 1127382"/>
                  <a:gd name="connsiteX9" fmla="*/ 108783 w 833110"/>
                  <a:gd name="connsiteY9" fmla="*/ 90747 h 1127382"/>
                  <a:gd name="connsiteX10" fmla="*/ 74600 w 833110"/>
                  <a:gd name="connsiteY10" fmla="*/ 257390 h 1127382"/>
                  <a:gd name="connsiteX11" fmla="*/ 38281 w 833110"/>
                  <a:gd name="connsiteY11" fmla="*/ 718863 h 1127382"/>
                  <a:gd name="connsiteX12" fmla="*/ 51099 w 833110"/>
                  <a:gd name="connsiteY12" fmla="*/ 1092742 h 1127382"/>
                  <a:gd name="connsiteX13" fmla="*/ 666396 w 833110"/>
                  <a:gd name="connsiteY13" fmla="*/ 1103424 h 1127382"/>
                  <a:gd name="connsiteX14" fmla="*/ 762537 w 833110"/>
                  <a:gd name="connsiteY14" fmla="*/ 1026512 h 1127382"/>
                  <a:gd name="connsiteX15" fmla="*/ 739036 w 833110"/>
                  <a:gd name="connsiteY15" fmla="*/ 411215 h 1127382"/>
                  <a:gd name="connsiteX16" fmla="*/ 833039 w 833110"/>
                  <a:gd name="connsiteY16" fmla="*/ 75792 h 1127382"/>
                  <a:gd name="connsiteX0" fmla="*/ 845955 w 846026"/>
                  <a:gd name="connsiteY0" fmla="*/ 75792 h 1131873"/>
                  <a:gd name="connsiteX1" fmla="*/ 734860 w 846026"/>
                  <a:gd name="connsiteY1" fmla="*/ 15972 h 1131873"/>
                  <a:gd name="connsiteX2" fmla="*/ 593854 w 846026"/>
                  <a:gd name="connsiteY2" fmla="*/ 3153 h 1131873"/>
                  <a:gd name="connsiteX3" fmla="*/ 484896 w 846026"/>
                  <a:gd name="connsiteY3" fmla="*/ 5289 h 1131873"/>
                  <a:gd name="connsiteX4" fmla="*/ 446440 w 846026"/>
                  <a:gd name="connsiteY4" fmla="*/ 58701 h 1131873"/>
                  <a:gd name="connsiteX5" fmla="*/ 371664 w 846026"/>
                  <a:gd name="connsiteY5" fmla="*/ 77929 h 1131873"/>
                  <a:gd name="connsiteX6" fmla="*/ 322526 w 846026"/>
                  <a:gd name="connsiteY6" fmla="*/ 52291 h 1131873"/>
                  <a:gd name="connsiteX7" fmla="*/ 322526 w 846026"/>
                  <a:gd name="connsiteY7" fmla="*/ 5289 h 1131873"/>
                  <a:gd name="connsiteX8" fmla="*/ 241340 w 846026"/>
                  <a:gd name="connsiteY8" fmla="*/ 26654 h 1131873"/>
                  <a:gd name="connsiteX9" fmla="*/ 121699 w 846026"/>
                  <a:gd name="connsiteY9" fmla="*/ 90747 h 1131873"/>
                  <a:gd name="connsiteX10" fmla="*/ 87516 w 846026"/>
                  <a:gd name="connsiteY10" fmla="*/ 257390 h 1131873"/>
                  <a:gd name="connsiteX11" fmla="*/ 51197 w 846026"/>
                  <a:gd name="connsiteY11" fmla="*/ 718863 h 1131873"/>
                  <a:gd name="connsiteX12" fmla="*/ 46923 w 846026"/>
                  <a:gd name="connsiteY12" fmla="*/ 1099151 h 1131873"/>
                  <a:gd name="connsiteX13" fmla="*/ 679312 w 846026"/>
                  <a:gd name="connsiteY13" fmla="*/ 1103424 h 1131873"/>
                  <a:gd name="connsiteX14" fmla="*/ 775453 w 846026"/>
                  <a:gd name="connsiteY14" fmla="*/ 1026512 h 1131873"/>
                  <a:gd name="connsiteX15" fmla="*/ 751952 w 846026"/>
                  <a:gd name="connsiteY15" fmla="*/ 411215 h 1131873"/>
                  <a:gd name="connsiteX16" fmla="*/ 845955 w 846026"/>
                  <a:gd name="connsiteY16" fmla="*/ 75792 h 1131873"/>
                  <a:gd name="connsiteX0" fmla="*/ 845955 w 846026"/>
                  <a:gd name="connsiteY0" fmla="*/ 75792 h 1106808"/>
                  <a:gd name="connsiteX1" fmla="*/ 734860 w 846026"/>
                  <a:gd name="connsiteY1" fmla="*/ 15972 h 1106808"/>
                  <a:gd name="connsiteX2" fmla="*/ 593854 w 846026"/>
                  <a:gd name="connsiteY2" fmla="*/ 3153 h 1106808"/>
                  <a:gd name="connsiteX3" fmla="*/ 484896 w 846026"/>
                  <a:gd name="connsiteY3" fmla="*/ 5289 h 1106808"/>
                  <a:gd name="connsiteX4" fmla="*/ 446440 w 846026"/>
                  <a:gd name="connsiteY4" fmla="*/ 58701 h 1106808"/>
                  <a:gd name="connsiteX5" fmla="*/ 371664 w 846026"/>
                  <a:gd name="connsiteY5" fmla="*/ 77929 h 1106808"/>
                  <a:gd name="connsiteX6" fmla="*/ 322526 w 846026"/>
                  <a:gd name="connsiteY6" fmla="*/ 52291 h 1106808"/>
                  <a:gd name="connsiteX7" fmla="*/ 322526 w 846026"/>
                  <a:gd name="connsiteY7" fmla="*/ 5289 h 1106808"/>
                  <a:gd name="connsiteX8" fmla="*/ 241340 w 846026"/>
                  <a:gd name="connsiteY8" fmla="*/ 26654 h 1106808"/>
                  <a:gd name="connsiteX9" fmla="*/ 121699 w 846026"/>
                  <a:gd name="connsiteY9" fmla="*/ 90747 h 1106808"/>
                  <a:gd name="connsiteX10" fmla="*/ 87516 w 846026"/>
                  <a:gd name="connsiteY10" fmla="*/ 257390 h 1106808"/>
                  <a:gd name="connsiteX11" fmla="*/ 51197 w 846026"/>
                  <a:gd name="connsiteY11" fmla="*/ 718863 h 1106808"/>
                  <a:gd name="connsiteX12" fmla="*/ 46923 w 846026"/>
                  <a:gd name="connsiteY12" fmla="*/ 1099151 h 1106808"/>
                  <a:gd name="connsiteX13" fmla="*/ 679312 w 846026"/>
                  <a:gd name="connsiteY13" fmla="*/ 1103424 h 1106808"/>
                  <a:gd name="connsiteX14" fmla="*/ 775453 w 846026"/>
                  <a:gd name="connsiteY14" fmla="*/ 1026512 h 1106808"/>
                  <a:gd name="connsiteX15" fmla="*/ 751952 w 846026"/>
                  <a:gd name="connsiteY15" fmla="*/ 411215 h 1106808"/>
                  <a:gd name="connsiteX16" fmla="*/ 845955 w 846026"/>
                  <a:gd name="connsiteY16" fmla="*/ 75792 h 1106808"/>
                  <a:gd name="connsiteX0" fmla="*/ 825374 w 825445"/>
                  <a:gd name="connsiteY0" fmla="*/ 75792 h 1110041"/>
                  <a:gd name="connsiteX1" fmla="*/ 714279 w 825445"/>
                  <a:gd name="connsiteY1" fmla="*/ 15972 h 1110041"/>
                  <a:gd name="connsiteX2" fmla="*/ 573273 w 825445"/>
                  <a:gd name="connsiteY2" fmla="*/ 3153 h 1110041"/>
                  <a:gd name="connsiteX3" fmla="*/ 464315 w 825445"/>
                  <a:gd name="connsiteY3" fmla="*/ 5289 h 1110041"/>
                  <a:gd name="connsiteX4" fmla="*/ 425859 w 825445"/>
                  <a:gd name="connsiteY4" fmla="*/ 58701 h 1110041"/>
                  <a:gd name="connsiteX5" fmla="*/ 351083 w 825445"/>
                  <a:gd name="connsiteY5" fmla="*/ 77929 h 1110041"/>
                  <a:gd name="connsiteX6" fmla="*/ 301945 w 825445"/>
                  <a:gd name="connsiteY6" fmla="*/ 52291 h 1110041"/>
                  <a:gd name="connsiteX7" fmla="*/ 301945 w 825445"/>
                  <a:gd name="connsiteY7" fmla="*/ 5289 h 1110041"/>
                  <a:gd name="connsiteX8" fmla="*/ 220759 w 825445"/>
                  <a:gd name="connsiteY8" fmla="*/ 26654 h 1110041"/>
                  <a:gd name="connsiteX9" fmla="*/ 101118 w 825445"/>
                  <a:gd name="connsiteY9" fmla="*/ 90747 h 1110041"/>
                  <a:gd name="connsiteX10" fmla="*/ 66935 w 825445"/>
                  <a:gd name="connsiteY10" fmla="*/ 257390 h 1110041"/>
                  <a:gd name="connsiteX11" fmla="*/ 30616 w 825445"/>
                  <a:gd name="connsiteY11" fmla="*/ 718863 h 1110041"/>
                  <a:gd name="connsiteX12" fmla="*/ 54116 w 825445"/>
                  <a:gd name="connsiteY12" fmla="*/ 1109834 h 1110041"/>
                  <a:gd name="connsiteX13" fmla="*/ 658731 w 825445"/>
                  <a:gd name="connsiteY13" fmla="*/ 1103424 h 1110041"/>
                  <a:gd name="connsiteX14" fmla="*/ 754872 w 825445"/>
                  <a:gd name="connsiteY14" fmla="*/ 1026512 h 1110041"/>
                  <a:gd name="connsiteX15" fmla="*/ 731371 w 825445"/>
                  <a:gd name="connsiteY15" fmla="*/ 411215 h 1110041"/>
                  <a:gd name="connsiteX16" fmla="*/ 825374 w 825445"/>
                  <a:gd name="connsiteY16" fmla="*/ 75792 h 1110041"/>
                  <a:gd name="connsiteX0" fmla="*/ 825681 w 825752"/>
                  <a:gd name="connsiteY0" fmla="*/ 75792 h 1139039"/>
                  <a:gd name="connsiteX1" fmla="*/ 714586 w 825752"/>
                  <a:gd name="connsiteY1" fmla="*/ 15972 h 1139039"/>
                  <a:gd name="connsiteX2" fmla="*/ 573580 w 825752"/>
                  <a:gd name="connsiteY2" fmla="*/ 3153 h 1139039"/>
                  <a:gd name="connsiteX3" fmla="*/ 464622 w 825752"/>
                  <a:gd name="connsiteY3" fmla="*/ 5289 h 1139039"/>
                  <a:gd name="connsiteX4" fmla="*/ 426166 w 825752"/>
                  <a:gd name="connsiteY4" fmla="*/ 58701 h 1139039"/>
                  <a:gd name="connsiteX5" fmla="*/ 351390 w 825752"/>
                  <a:gd name="connsiteY5" fmla="*/ 77929 h 1139039"/>
                  <a:gd name="connsiteX6" fmla="*/ 302252 w 825752"/>
                  <a:gd name="connsiteY6" fmla="*/ 52291 h 1139039"/>
                  <a:gd name="connsiteX7" fmla="*/ 302252 w 825752"/>
                  <a:gd name="connsiteY7" fmla="*/ 5289 h 1139039"/>
                  <a:gd name="connsiteX8" fmla="*/ 221066 w 825752"/>
                  <a:gd name="connsiteY8" fmla="*/ 26654 h 1139039"/>
                  <a:gd name="connsiteX9" fmla="*/ 101425 w 825752"/>
                  <a:gd name="connsiteY9" fmla="*/ 90747 h 1139039"/>
                  <a:gd name="connsiteX10" fmla="*/ 67242 w 825752"/>
                  <a:gd name="connsiteY10" fmla="*/ 257390 h 1139039"/>
                  <a:gd name="connsiteX11" fmla="*/ 30923 w 825752"/>
                  <a:gd name="connsiteY11" fmla="*/ 718863 h 1139039"/>
                  <a:gd name="connsiteX12" fmla="*/ 54423 w 825752"/>
                  <a:gd name="connsiteY12" fmla="*/ 1109834 h 1139039"/>
                  <a:gd name="connsiteX13" fmla="*/ 663311 w 825752"/>
                  <a:gd name="connsiteY13" fmla="*/ 1101287 h 1139039"/>
                  <a:gd name="connsiteX14" fmla="*/ 755179 w 825752"/>
                  <a:gd name="connsiteY14" fmla="*/ 1026512 h 1139039"/>
                  <a:gd name="connsiteX15" fmla="*/ 731678 w 825752"/>
                  <a:gd name="connsiteY15" fmla="*/ 411215 h 1139039"/>
                  <a:gd name="connsiteX16" fmla="*/ 825681 w 825752"/>
                  <a:gd name="connsiteY16" fmla="*/ 75792 h 1139039"/>
                  <a:gd name="connsiteX0" fmla="*/ 825681 w 825752"/>
                  <a:gd name="connsiteY0" fmla="*/ 75792 h 1135490"/>
                  <a:gd name="connsiteX1" fmla="*/ 714586 w 825752"/>
                  <a:gd name="connsiteY1" fmla="*/ 15972 h 1135490"/>
                  <a:gd name="connsiteX2" fmla="*/ 573580 w 825752"/>
                  <a:gd name="connsiteY2" fmla="*/ 3153 h 1135490"/>
                  <a:gd name="connsiteX3" fmla="*/ 464622 w 825752"/>
                  <a:gd name="connsiteY3" fmla="*/ 5289 h 1135490"/>
                  <a:gd name="connsiteX4" fmla="*/ 426166 w 825752"/>
                  <a:gd name="connsiteY4" fmla="*/ 58701 h 1135490"/>
                  <a:gd name="connsiteX5" fmla="*/ 351390 w 825752"/>
                  <a:gd name="connsiteY5" fmla="*/ 77929 h 1135490"/>
                  <a:gd name="connsiteX6" fmla="*/ 302252 w 825752"/>
                  <a:gd name="connsiteY6" fmla="*/ 52291 h 1135490"/>
                  <a:gd name="connsiteX7" fmla="*/ 302252 w 825752"/>
                  <a:gd name="connsiteY7" fmla="*/ 5289 h 1135490"/>
                  <a:gd name="connsiteX8" fmla="*/ 221066 w 825752"/>
                  <a:gd name="connsiteY8" fmla="*/ 26654 h 1135490"/>
                  <a:gd name="connsiteX9" fmla="*/ 101425 w 825752"/>
                  <a:gd name="connsiteY9" fmla="*/ 90747 h 1135490"/>
                  <a:gd name="connsiteX10" fmla="*/ 67242 w 825752"/>
                  <a:gd name="connsiteY10" fmla="*/ 257390 h 1135490"/>
                  <a:gd name="connsiteX11" fmla="*/ 30923 w 825752"/>
                  <a:gd name="connsiteY11" fmla="*/ 718863 h 1135490"/>
                  <a:gd name="connsiteX12" fmla="*/ 54423 w 825752"/>
                  <a:gd name="connsiteY12" fmla="*/ 1109834 h 1135490"/>
                  <a:gd name="connsiteX13" fmla="*/ 663311 w 825752"/>
                  <a:gd name="connsiteY13" fmla="*/ 1101287 h 1135490"/>
                  <a:gd name="connsiteX14" fmla="*/ 755179 w 825752"/>
                  <a:gd name="connsiteY14" fmla="*/ 1026512 h 1135490"/>
                  <a:gd name="connsiteX15" fmla="*/ 731678 w 825752"/>
                  <a:gd name="connsiteY15" fmla="*/ 411215 h 1135490"/>
                  <a:gd name="connsiteX16" fmla="*/ 825681 w 825752"/>
                  <a:gd name="connsiteY16" fmla="*/ 75792 h 1135490"/>
                  <a:gd name="connsiteX0" fmla="*/ 825681 w 825749"/>
                  <a:gd name="connsiteY0" fmla="*/ 75792 h 1140469"/>
                  <a:gd name="connsiteX1" fmla="*/ 714586 w 825749"/>
                  <a:gd name="connsiteY1" fmla="*/ 15972 h 1140469"/>
                  <a:gd name="connsiteX2" fmla="*/ 573580 w 825749"/>
                  <a:gd name="connsiteY2" fmla="*/ 3153 h 1140469"/>
                  <a:gd name="connsiteX3" fmla="*/ 464622 w 825749"/>
                  <a:gd name="connsiteY3" fmla="*/ 5289 h 1140469"/>
                  <a:gd name="connsiteX4" fmla="*/ 426166 w 825749"/>
                  <a:gd name="connsiteY4" fmla="*/ 58701 h 1140469"/>
                  <a:gd name="connsiteX5" fmla="*/ 351390 w 825749"/>
                  <a:gd name="connsiteY5" fmla="*/ 77929 h 1140469"/>
                  <a:gd name="connsiteX6" fmla="*/ 302252 w 825749"/>
                  <a:gd name="connsiteY6" fmla="*/ 52291 h 1140469"/>
                  <a:gd name="connsiteX7" fmla="*/ 302252 w 825749"/>
                  <a:gd name="connsiteY7" fmla="*/ 5289 h 1140469"/>
                  <a:gd name="connsiteX8" fmla="*/ 221066 w 825749"/>
                  <a:gd name="connsiteY8" fmla="*/ 26654 h 1140469"/>
                  <a:gd name="connsiteX9" fmla="*/ 101425 w 825749"/>
                  <a:gd name="connsiteY9" fmla="*/ 90747 h 1140469"/>
                  <a:gd name="connsiteX10" fmla="*/ 67242 w 825749"/>
                  <a:gd name="connsiteY10" fmla="*/ 257390 h 1140469"/>
                  <a:gd name="connsiteX11" fmla="*/ 30923 w 825749"/>
                  <a:gd name="connsiteY11" fmla="*/ 718863 h 1140469"/>
                  <a:gd name="connsiteX12" fmla="*/ 54423 w 825749"/>
                  <a:gd name="connsiteY12" fmla="*/ 1109834 h 1140469"/>
                  <a:gd name="connsiteX13" fmla="*/ 663311 w 825749"/>
                  <a:gd name="connsiteY13" fmla="*/ 1101287 h 1140469"/>
                  <a:gd name="connsiteX14" fmla="*/ 765861 w 825749"/>
                  <a:gd name="connsiteY14" fmla="*/ 990192 h 1140469"/>
                  <a:gd name="connsiteX15" fmla="*/ 731678 w 825749"/>
                  <a:gd name="connsiteY15" fmla="*/ 411215 h 1140469"/>
                  <a:gd name="connsiteX16" fmla="*/ 825681 w 825749"/>
                  <a:gd name="connsiteY16" fmla="*/ 75792 h 1140469"/>
                  <a:gd name="connsiteX0" fmla="*/ 821257 w 821325"/>
                  <a:gd name="connsiteY0" fmla="*/ 75792 h 1134194"/>
                  <a:gd name="connsiteX1" fmla="*/ 710162 w 821325"/>
                  <a:gd name="connsiteY1" fmla="*/ 15972 h 1134194"/>
                  <a:gd name="connsiteX2" fmla="*/ 569156 w 821325"/>
                  <a:gd name="connsiteY2" fmla="*/ 3153 h 1134194"/>
                  <a:gd name="connsiteX3" fmla="*/ 460198 w 821325"/>
                  <a:gd name="connsiteY3" fmla="*/ 5289 h 1134194"/>
                  <a:gd name="connsiteX4" fmla="*/ 421742 w 821325"/>
                  <a:gd name="connsiteY4" fmla="*/ 58701 h 1134194"/>
                  <a:gd name="connsiteX5" fmla="*/ 346966 w 821325"/>
                  <a:gd name="connsiteY5" fmla="*/ 77929 h 1134194"/>
                  <a:gd name="connsiteX6" fmla="*/ 297828 w 821325"/>
                  <a:gd name="connsiteY6" fmla="*/ 52291 h 1134194"/>
                  <a:gd name="connsiteX7" fmla="*/ 297828 w 821325"/>
                  <a:gd name="connsiteY7" fmla="*/ 5289 h 1134194"/>
                  <a:gd name="connsiteX8" fmla="*/ 216642 w 821325"/>
                  <a:gd name="connsiteY8" fmla="*/ 26654 h 1134194"/>
                  <a:gd name="connsiteX9" fmla="*/ 97001 w 821325"/>
                  <a:gd name="connsiteY9" fmla="*/ 90747 h 1134194"/>
                  <a:gd name="connsiteX10" fmla="*/ 62818 w 821325"/>
                  <a:gd name="connsiteY10" fmla="*/ 257390 h 1134194"/>
                  <a:gd name="connsiteX11" fmla="*/ 26499 w 821325"/>
                  <a:gd name="connsiteY11" fmla="*/ 718863 h 1134194"/>
                  <a:gd name="connsiteX12" fmla="*/ 56409 w 821325"/>
                  <a:gd name="connsiteY12" fmla="*/ 1101288 h 1134194"/>
                  <a:gd name="connsiteX13" fmla="*/ 658887 w 821325"/>
                  <a:gd name="connsiteY13" fmla="*/ 1101287 h 1134194"/>
                  <a:gd name="connsiteX14" fmla="*/ 761437 w 821325"/>
                  <a:gd name="connsiteY14" fmla="*/ 990192 h 1134194"/>
                  <a:gd name="connsiteX15" fmla="*/ 727254 w 821325"/>
                  <a:gd name="connsiteY15" fmla="*/ 411215 h 1134194"/>
                  <a:gd name="connsiteX16" fmla="*/ 821257 w 821325"/>
                  <a:gd name="connsiteY16" fmla="*/ 75792 h 1134194"/>
                  <a:gd name="connsiteX0" fmla="*/ 827676 w 827744"/>
                  <a:gd name="connsiteY0" fmla="*/ 75792 h 1125854"/>
                  <a:gd name="connsiteX1" fmla="*/ 716581 w 827744"/>
                  <a:gd name="connsiteY1" fmla="*/ 15972 h 1125854"/>
                  <a:gd name="connsiteX2" fmla="*/ 575575 w 827744"/>
                  <a:gd name="connsiteY2" fmla="*/ 3153 h 1125854"/>
                  <a:gd name="connsiteX3" fmla="*/ 466617 w 827744"/>
                  <a:gd name="connsiteY3" fmla="*/ 5289 h 1125854"/>
                  <a:gd name="connsiteX4" fmla="*/ 428161 w 827744"/>
                  <a:gd name="connsiteY4" fmla="*/ 58701 h 1125854"/>
                  <a:gd name="connsiteX5" fmla="*/ 353385 w 827744"/>
                  <a:gd name="connsiteY5" fmla="*/ 77929 h 1125854"/>
                  <a:gd name="connsiteX6" fmla="*/ 304247 w 827744"/>
                  <a:gd name="connsiteY6" fmla="*/ 52291 h 1125854"/>
                  <a:gd name="connsiteX7" fmla="*/ 304247 w 827744"/>
                  <a:gd name="connsiteY7" fmla="*/ 5289 h 1125854"/>
                  <a:gd name="connsiteX8" fmla="*/ 223061 w 827744"/>
                  <a:gd name="connsiteY8" fmla="*/ 26654 h 1125854"/>
                  <a:gd name="connsiteX9" fmla="*/ 103420 w 827744"/>
                  <a:gd name="connsiteY9" fmla="*/ 90747 h 1125854"/>
                  <a:gd name="connsiteX10" fmla="*/ 69237 w 827744"/>
                  <a:gd name="connsiteY10" fmla="*/ 257390 h 1125854"/>
                  <a:gd name="connsiteX11" fmla="*/ 32918 w 827744"/>
                  <a:gd name="connsiteY11" fmla="*/ 718863 h 1125854"/>
                  <a:gd name="connsiteX12" fmla="*/ 62828 w 827744"/>
                  <a:gd name="connsiteY12" fmla="*/ 1101288 h 1125854"/>
                  <a:gd name="connsiteX13" fmla="*/ 665306 w 827744"/>
                  <a:gd name="connsiteY13" fmla="*/ 1101287 h 1125854"/>
                  <a:gd name="connsiteX14" fmla="*/ 767856 w 827744"/>
                  <a:gd name="connsiteY14" fmla="*/ 990192 h 1125854"/>
                  <a:gd name="connsiteX15" fmla="*/ 733673 w 827744"/>
                  <a:gd name="connsiteY15" fmla="*/ 411215 h 1125854"/>
                  <a:gd name="connsiteX16" fmla="*/ 827676 w 827744"/>
                  <a:gd name="connsiteY16" fmla="*/ 75792 h 1125854"/>
                  <a:gd name="connsiteX0" fmla="*/ 826236 w 826304"/>
                  <a:gd name="connsiteY0" fmla="*/ 75792 h 1128463"/>
                  <a:gd name="connsiteX1" fmla="*/ 715141 w 826304"/>
                  <a:gd name="connsiteY1" fmla="*/ 15972 h 1128463"/>
                  <a:gd name="connsiteX2" fmla="*/ 574135 w 826304"/>
                  <a:gd name="connsiteY2" fmla="*/ 3153 h 1128463"/>
                  <a:gd name="connsiteX3" fmla="*/ 465177 w 826304"/>
                  <a:gd name="connsiteY3" fmla="*/ 5289 h 1128463"/>
                  <a:gd name="connsiteX4" fmla="*/ 426721 w 826304"/>
                  <a:gd name="connsiteY4" fmla="*/ 58701 h 1128463"/>
                  <a:gd name="connsiteX5" fmla="*/ 351945 w 826304"/>
                  <a:gd name="connsiteY5" fmla="*/ 77929 h 1128463"/>
                  <a:gd name="connsiteX6" fmla="*/ 302807 w 826304"/>
                  <a:gd name="connsiteY6" fmla="*/ 52291 h 1128463"/>
                  <a:gd name="connsiteX7" fmla="*/ 302807 w 826304"/>
                  <a:gd name="connsiteY7" fmla="*/ 5289 h 1128463"/>
                  <a:gd name="connsiteX8" fmla="*/ 221621 w 826304"/>
                  <a:gd name="connsiteY8" fmla="*/ 26654 h 1128463"/>
                  <a:gd name="connsiteX9" fmla="*/ 101980 w 826304"/>
                  <a:gd name="connsiteY9" fmla="*/ 90747 h 1128463"/>
                  <a:gd name="connsiteX10" fmla="*/ 67797 w 826304"/>
                  <a:gd name="connsiteY10" fmla="*/ 257390 h 1128463"/>
                  <a:gd name="connsiteX11" fmla="*/ 20796 w 826304"/>
                  <a:gd name="connsiteY11" fmla="*/ 797912 h 1128463"/>
                  <a:gd name="connsiteX12" fmla="*/ 61388 w 826304"/>
                  <a:gd name="connsiteY12" fmla="*/ 1101288 h 1128463"/>
                  <a:gd name="connsiteX13" fmla="*/ 663866 w 826304"/>
                  <a:gd name="connsiteY13" fmla="*/ 1101287 h 1128463"/>
                  <a:gd name="connsiteX14" fmla="*/ 766416 w 826304"/>
                  <a:gd name="connsiteY14" fmla="*/ 990192 h 1128463"/>
                  <a:gd name="connsiteX15" fmla="*/ 732233 w 826304"/>
                  <a:gd name="connsiteY15" fmla="*/ 411215 h 1128463"/>
                  <a:gd name="connsiteX16" fmla="*/ 826236 w 826304"/>
                  <a:gd name="connsiteY16" fmla="*/ 75792 h 1128463"/>
                  <a:gd name="connsiteX0" fmla="*/ 826236 w 826304"/>
                  <a:gd name="connsiteY0" fmla="*/ 75792 h 1128463"/>
                  <a:gd name="connsiteX1" fmla="*/ 715141 w 826304"/>
                  <a:gd name="connsiteY1" fmla="*/ 15972 h 1128463"/>
                  <a:gd name="connsiteX2" fmla="*/ 574135 w 826304"/>
                  <a:gd name="connsiteY2" fmla="*/ 3153 h 1128463"/>
                  <a:gd name="connsiteX3" fmla="*/ 465177 w 826304"/>
                  <a:gd name="connsiteY3" fmla="*/ 5289 h 1128463"/>
                  <a:gd name="connsiteX4" fmla="*/ 426721 w 826304"/>
                  <a:gd name="connsiteY4" fmla="*/ 58701 h 1128463"/>
                  <a:gd name="connsiteX5" fmla="*/ 351945 w 826304"/>
                  <a:gd name="connsiteY5" fmla="*/ 77929 h 1128463"/>
                  <a:gd name="connsiteX6" fmla="*/ 302807 w 826304"/>
                  <a:gd name="connsiteY6" fmla="*/ 52291 h 1128463"/>
                  <a:gd name="connsiteX7" fmla="*/ 302807 w 826304"/>
                  <a:gd name="connsiteY7" fmla="*/ 5289 h 1128463"/>
                  <a:gd name="connsiteX8" fmla="*/ 221621 w 826304"/>
                  <a:gd name="connsiteY8" fmla="*/ 26654 h 1128463"/>
                  <a:gd name="connsiteX9" fmla="*/ 101980 w 826304"/>
                  <a:gd name="connsiteY9" fmla="*/ 90747 h 1128463"/>
                  <a:gd name="connsiteX10" fmla="*/ 67797 w 826304"/>
                  <a:gd name="connsiteY10" fmla="*/ 257390 h 1128463"/>
                  <a:gd name="connsiteX11" fmla="*/ 20796 w 826304"/>
                  <a:gd name="connsiteY11" fmla="*/ 797912 h 1128463"/>
                  <a:gd name="connsiteX12" fmla="*/ 61388 w 826304"/>
                  <a:gd name="connsiteY12" fmla="*/ 1101288 h 1128463"/>
                  <a:gd name="connsiteX13" fmla="*/ 663866 w 826304"/>
                  <a:gd name="connsiteY13" fmla="*/ 1101287 h 1128463"/>
                  <a:gd name="connsiteX14" fmla="*/ 766416 w 826304"/>
                  <a:gd name="connsiteY14" fmla="*/ 990192 h 1128463"/>
                  <a:gd name="connsiteX15" fmla="*/ 732233 w 826304"/>
                  <a:gd name="connsiteY15" fmla="*/ 411215 h 1128463"/>
                  <a:gd name="connsiteX16" fmla="*/ 826236 w 826304"/>
                  <a:gd name="connsiteY16" fmla="*/ 75792 h 1128463"/>
                  <a:gd name="connsiteX0" fmla="*/ 826236 w 826304"/>
                  <a:gd name="connsiteY0" fmla="*/ 75792 h 1128463"/>
                  <a:gd name="connsiteX1" fmla="*/ 715141 w 826304"/>
                  <a:gd name="connsiteY1" fmla="*/ 15972 h 1128463"/>
                  <a:gd name="connsiteX2" fmla="*/ 574135 w 826304"/>
                  <a:gd name="connsiteY2" fmla="*/ 3153 h 1128463"/>
                  <a:gd name="connsiteX3" fmla="*/ 465177 w 826304"/>
                  <a:gd name="connsiteY3" fmla="*/ 5289 h 1128463"/>
                  <a:gd name="connsiteX4" fmla="*/ 426721 w 826304"/>
                  <a:gd name="connsiteY4" fmla="*/ 58701 h 1128463"/>
                  <a:gd name="connsiteX5" fmla="*/ 351945 w 826304"/>
                  <a:gd name="connsiteY5" fmla="*/ 77929 h 1128463"/>
                  <a:gd name="connsiteX6" fmla="*/ 302807 w 826304"/>
                  <a:gd name="connsiteY6" fmla="*/ 52291 h 1128463"/>
                  <a:gd name="connsiteX7" fmla="*/ 302807 w 826304"/>
                  <a:gd name="connsiteY7" fmla="*/ 5289 h 1128463"/>
                  <a:gd name="connsiteX8" fmla="*/ 221621 w 826304"/>
                  <a:gd name="connsiteY8" fmla="*/ 26654 h 1128463"/>
                  <a:gd name="connsiteX9" fmla="*/ 101980 w 826304"/>
                  <a:gd name="connsiteY9" fmla="*/ 90747 h 1128463"/>
                  <a:gd name="connsiteX10" fmla="*/ 67797 w 826304"/>
                  <a:gd name="connsiteY10" fmla="*/ 257390 h 1128463"/>
                  <a:gd name="connsiteX11" fmla="*/ 20796 w 826304"/>
                  <a:gd name="connsiteY11" fmla="*/ 797912 h 1128463"/>
                  <a:gd name="connsiteX12" fmla="*/ 61388 w 826304"/>
                  <a:gd name="connsiteY12" fmla="*/ 1101288 h 1128463"/>
                  <a:gd name="connsiteX13" fmla="*/ 663866 w 826304"/>
                  <a:gd name="connsiteY13" fmla="*/ 1101287 h 1128463"/>
                  <a:gd name="connsiteX14" fmla="*/ 766416 w 826304"/>
                  <a:gd name="connsiteY14" fmla="*/ 990192 h 1128463"/>
                  <a:gd name="connsiteX15" fmla="*/ 732233 w 826304"/>
                  <a:gd name="connsiteY15" fmla="*/ 411215 h 1128463"/>
                  <a:gd name="connsiteX16" fmla="*/ 826236 w 826304"/>
                  <a:gd name="connsiteY16" fmla="*/ 75792 h 1128463"/>
                  <a:gd name="connsiteX0" fmla="*/ 826236 w 826304"/>
                  <a:gd name="connsiteY0" fmla="*/ 75792 h 1128463"/>
                  <a:gd name="connsiteX1" fmla="*/ 715141 w 826304"/>
                  <a:gd name="connsiteY1" fmla="*/ 15972 h 1128463"/>
                  <a:gd name="connsiteX2" fmla="*/ 574135 w 826304"/>
                  <a:gd name="connsiteY2" fmla="*/ 3153 h 1128463"/>
                  <a:gd name="connsiteX3" fmla="*/ 465177 w 826304"/>
                  <a:gd name="connsiteY3" fmla="*/ 5289 h 1128463"/>
                  <a:gd name="connsiteX4" fmla="*/ 426721 w 826304"/>
                  <a:gd name="connsiteY4" fmla="*/ 58701 h 1128463"/>
                  <a:gd name="connsiteX5" fmla="*/ 351945 w 826304"/>
                  <a:gd name="connsiteY5" fmla="*/ 77929 h 1128463"/>
                  <a:gd name="connsiteX6" fmla="*/ 302807 w 826304"/>
                  <a:gd name="connsiteY6" fmla="*/ 52291 h 1128463"/>
                  <a:gd name="connsiteX7" fmla="*/ 302807 w 826304"/>
                  <a:gd name="connsiteY7" fmla="*/ 5289 h 1128463"/>
                  <a:gd name="connsiteX8" fmla="*/ 221621 w 826304"/>
                  <a:gd name="connsiteY8" fmla="*/ 26654 h 1128463"/>
                  <a:gd name="connsiteX9" fmla="*/ 101980 w 826304"/>
                  <a:gd name="connsiteY9" fmla="*/ 84337 h 1128463"/>
                  <a:gd name="connsiteX10" fmla="*/ 67797 w 826304"/>
                  <a:gd name="connsiteY10" fmla="*/ 257390 h 1128463"/>
                  <a:gd name="connsiteX11" fmla="*/ 20796 w 826304"/>
                  <a:gd name="connsiteY11" fmla="*/ 797912 h 1128463"/>
                  <a:gd name="connsiteX12" fmla="*/ 61388 w 826304"/>
                  <a:gd name="connsiteY12" fmla="*/ 1101288 h 1128463"/>
                  <a:gd name="connsiteX13" fmla="*/ 663866 w 826304"/>
                  <a:gd name="connsiteY13" fmla="*/ 1101287 h 1128463"/>
                  <a:gd name="connsiteX14" fmla="*/ 766416 w 826304"/>
                  <a:gd name="connsiteY14" fmla="*/ 990192 h 1128463"/>
                  <a:gd name="connsiteX15" fmla="*/ 732233 w 826304"/>
                  <a:gd name="connsiteY15" fmla="*/ 411215 h 1128463"/>
                  <a:gd name="connsiteX16" fmla="*/ 826236 w 826304"/>
                  <a:gd name="connsiteY16" fmla="*/ 75792 h 1128463"/>
                  <a:gd name="connsiteX0" fmla="*/ 826236 w 826263"/>
                  <a:gd name="connsiteY0" fmla="*/ 75462 h 1128133"/>
                  <a:gd name="connsiteX1" fmla="*/ 721550 w 826263"/>
                  <a:gd name="connsiteY1" fmla="*/ 9232 h 1128133"/>
                  <a:gd name="connsiteX2" fmla="*/ 574135 w 826263"/>
                  <a:gd name="connsiteY2" fmla="*/ 2823 h 1128133"/>
                  <a:gd name="connsiteX3" fmla="*/ 465177 w 826263"/>
                  <a:gd name="connsiteY3" fmla="*/ 4959 h 1128133"/>
                  <a:gd name="connsiteX4" fmla="*/ 426721 w 826263"/>
                  <a:gd name="connsiteY4" fmla="*/ 58371 h 1128133"/>
                  <a:gd name="connsiteX5" fmla="*/ 351945 w 826263"/>
                  <a:gd name="connsiteY5" fmla="*/ 77599 h 1128133"/>
                  <a:gd name="connsiteX6" fmla="*/ 302807 w 826263"/>
                  <a:gd name="connsiteY6" fmla="*/ 51961 h 1128133"/>
                  <a:gd name="connsiteX7" fmla="*/ 302807 w 826263"/>
                  <a:gd name="connsiteY7" fmla="*/ 4959 h 1128133"/>
                  <a:gd name="connsiteX8" fmla="*/ 221621 w 826263"/>
                  <a:gd name="connsiteY8" fmla="*/ 26324 h 1128133"/>
                  <a:gd name="connsiteX9" fmla="*/ 101980 w 826263"/>
                  <a:gd name="connsiteY9" fmla="*/ 84007 h 1128133"/>
                  <a:gd name="connsiteX10" fmla="*/ 67797 w 826263"/>
                  <a:gd name="connsiteY10" fmla="*/ 257060 h 1128133"/>
                  <a:gd name="connsiteX11" fmla="*/ 20796 w 826263"/>
                  <a:gd name="connsiteY11" fmla="*/ 797582 h 1128133"/>
                  <a:gd name="connsiteX12" fmla="*/ 61388 w 826263"/>
                  <a:gd name="connsiteY12" fmla="*/ 1100958 h 1128133"/>
                  <a:gd name="connsiteX13" fmla="*/ 663866 w 826263"/>
                  <a:gd name="connsiteY13" fmla="*/ 1100957 h 1128133"/>
                  <a:gd name="connsiteX14" fmla="*/ 766416 w 826263"/>
                  <a:gd name="connsiteY14" fmla="*/ 989862 h 1128133"/>
                  <a:gd name="connsiteX15" fmla="*/ 732233 w 826263"/>
                  <a:gd name="connsiteY15" fmla="*/ 410885 h 1128133"/>
                  <a:gd name="connsiteX16" fmla="*/ 826236 w 826263"/>
                  <a:gd name="connsiteY16" fmla="*/ 75462 h 1128133"/>
                  <a:gd name="connsiteX0" fmla="*/ 826236 w 826263"/>
                  <a:gd name="connsiteY0" fmla="*/ 75462 h 1128133"/>
                  <a:gd name="connsiteX1" fmla="*/ 721550 w 826263"/>
                  <a:gd name="connsiteY1" fmla="*/ 9232 h 1128133"/>
                  <a:gd name="connsiteX2" fmla="*/ 574135 w 826263"/>
                  <a:gd name="connsiteY2" fmla="*/ 2823 h 1128133"/>
                  <a:gd name="connsiteX3" fmla="*/ 465177 w 826263"/>
                  <a:gd name="connsiteY3" fmla="*/ 4959 h 1128133"/>
                  <a:gd name="connsiteX4" fmla="*/ 426721 w 826263"/>
                  <a:gd name="connsiteY4" fmla="*/ 58371 h 1128133"/>
                  <a:gd name="connsiteX5" fmla="*/ 351945 w 826263"/>
                  <a:gd name="connsiteY5" fmla="*/ 77599 h 1128133"/>
                  <a:gd name="connsiteX6" fmla="*/ 302807 w 826263"/>
                  <a:gd name="connsiteY6" fmla="*/ 51961 h 1128133"/>
                  <a:gd name="connsiteX7" fmla="*/ 302807 w 826263"/>
                  <a:gd name="connsiteY7" fmla="*/ 4959 h 1128133"/>
                  <a:gd name="connsiteX8" fmla="*/ 221621 w 826263"/>
                  <a:gd name="connsiteY8" fmla="*/ 26324 h 1128133"/>
                  <a:gd name="connsiteX9" fmla="*/ 101980 w 826263"/>
                  <a:gd name="connsiteY9" fmla="*/ 84007 h 1128133"/>
                  <a:gd name="connsiteX10" fmla="*/ 67797 w 826263"/>
                  <a:gd name="connsiteY10" fmla="*/ 257060 h 1128133"/>
                  <a:gd name="connsiteX11" fmla="*/ 20796 w 826263"/>
                  <a:gd name="connsiteY11" fmla="*/ 797582 h 1128133"/>
                  <a:gd name="connsiteX12" fmla="*/ 61388 w 826263"/>
                  <a:gd name="connsiteY12" fmla="*/ 1100958 h 1128133"/>
                  <a:gd name="connsiteX13" fmla="*/ 663866 w 826263"/>
                  <a:gd name="connsiteY13" fmla="*/ 1100957 h 1128133"/>
                  <a:gd name="connsiteX14" fmla="*/ 766416 w 826263"/>
                  <a:gd name="connsiteY14" fmla="*/ 989862 h 1128133"/>
                  <a:gd name="connsiteX15" fmla="*/ 732233 w 826263"/>
                  <a:gd name="connsiteY15" fmla="*/ 410885 h 1128133"/>
                  <a:gd name="connsiteX16" fmla="*/ 826236 w 826263"/>
                  <a:gd name="connsiteY16" fmla="*/ 75462 h 1128133"/>
                  <a:gd name="connsiteX0" fmla="*/ 826236 w 826263"/>
                  <a:gd name="connsiteY0" fmla="*/ 75462 h 1128133"/>
                  <a:gd name="connsiteX1" fmla="*/ 721550 w 826263"/>
                  <a:gd name="connsiteY1" fmla="*/ 9232 h 1128133"/>
                  <a:gd name="connsiteX2" fmla="*/ 574135 w 826263"/>
                  <a:gd name="connsiteY2" fmla="*/ 2823 h 1128133"/>
                  <a:gd name="connsiteX3" fmla="*/ 465177 w 826263"/>
                  <a:gd name="connsiteY3" fmla="*/ 4959 h 1128133"/>
                  <a:gd name="connsiteX4" fmla="*/ 426721 w 826263"/>
                  <a:gd name="connsiteY4" fmla="*/ 58371 h 1128133"/>
                  <a:gd name="connsiteX5" fmla="*/ 351945 w 826263"/>
                  <a:gd name="connsiteY5" fmla="*/ 77599 h 1128133"/>
                  <a:gd name="connsiteX6" fmla="*/ 302807 w 826263"/>
                  <a:gd name="connsiteY6" fmla="*/ 51961 h 1128133"/>
                  <a:gd name="connsiteX7" fmla="*/ 302807 w 826263"/>
                  <a:gd name="connsiteY7" fmla="*/ 4959 h 1128133"/>
                  <a:gd name="connsiteX8" fmla="*/ 221621 w 826263"/>
                  <a:gd name="connsiteY8" fmla="*/ 26324 h 1128133"/>
                  <a:gd name="connsiteX9" fmla="*/ 101980 w 826263"/>
                  <a:gd name="connsiteY9" fmla="*/ 84007 h 1128133"/>
                  <a:gd name="connsiteX10" fmla="*/ 67797 w 826263"/>
                  <a:gd name="connsiteY10" fmla="*/ 257060 h 1128133"/>
                  <a:gd name="connsiteX11" fmla="*/ 20796 w 826263"/>
                  <a:gd name="connsiteY11" fmla="*/ 797582 h 1128133"/>
                  <a:gd name="connsiteX12" fmla="*/ 61388 w 826263"/>
                  <a:gd name="connsiteY12" fmla="*/ 1100958 h 1128133"/>
                  <a:gd name="connsiteX13" fmla="*/ 663866 w 826263"/>
                  <a:gd name="connsiteY13" fmla="*/ 1100957 h 1128133"/>
                  <a:gd name="connsiteX14" fmla="*/ 766416 w 826263"/>
                  <a:gd name="connsiteY14" fmla="*/ 989862 h 1128133"/>
                  <a:gd name="connsiteX15" fmla="*/ 732233 w 826263"/>
                  <a:gd name="connsiteY15" fmla="*/ 410885 h 1128133"/>
                  <a:gd name="connsiteX16" fmla="*/ 826236 w 826263"/>
                  <a:gd name="connsiteY16" fmla="*/ 75462 h 1128133"/>
                  <a:gd name="connsiteX0" fmla="*/ 821963 w 821991"/>
                  <a:gd name="connsiteY0" fmla="*/ 79735 h 1128133"/>
                  <a:gd name="connsiteX1" fmla="*/ 721550 w 821991"/>
                  <a:gd name="connsiteY1" fmla="*/ 9232 h 1128133"/>
                  <a:gd name="connsiteX2" fmla="*/ 574135 w 821991"/>
                  <a:gd name="connsiteY2" fmla="*/ 2823 h 1128133"/>
                  <a:gd name="connsiteX3" fmla="*/ 465177 w 821991"/>
                  <a:gd name="connsiteY3" fmla="*/ 4959 h 1128133"/>
                  <a:gd name="connsiteX4" fmla="*/ 426721 w 821991"/>
                  <a:gd name="connsiteY4" fmla="*/ 58371 h 1128133"/>
                  <a:gd name="connsiteX5" fmla="*/ 351945 w 821991"/>
                  <a:gd name="connsiteY5" fmla="*/ 77599 h 1128133"/>
                  <a:gd name="connsiteX6" fmla="*/ 302807 w 821991"/>
                  <a:gd name="connsiteY6" fmla="*/ 51961 h 1128133"/>
                  <a:gd name="connsiteX7" fmla="*/ 302807 w 821991"/>
                  <a:gd name="connsiteY7" fmla="*/ 4959 h 1128133"/>
                  <a:gd name="connsiteX8" fmla="*/ 221621 w 821991"/>
                  <a:gd name="connsiteY8" fmla="*/ 26324 h 1128133"/>
                  <a:gd name="connsiteX9" fmla="*/ 101980 w 821991"/>
                  <a:gd name="connsiteY9" fmla="*/ 84007 h 1128133"/>
                  <a:gd name="connsiteX10" fmla="*/ 67797 w 821991"/>
                  <a:gd name="connsiteY10" fmla="*/ 257060 h 1128133"/>
                  <a:gd name="connsiteX11" fmla="*/ 20796 w 821991"/>
                  <a:gd name="connsiteY11" fmla="*/ 797582 h 1128133"/>
                  <a:gd name="connsiteX12" fmla="*/ 61388 w 821991"/>
                  <a:gd name="connsiteY12" fmla="*/ 1100958 h 1128133"/>
                  <a:gd name="connsiteX13" fmla="*/ 663866 w 821991"/>
                  <a:gd name="connsiteY13" fmla="*/ 1100957 h 1128133"/>
                  <a:gd name="connsiteX14" fmla="*/ 766416 w 821991"/>
                  <a:gd name="connsiteY14" fmla="*/ 989862 h 1128133"/>
                  <a:gd name="connsiteX15" fmla="*/ 732233 w 821991"/>
                  <a:gd name="connsiteY15" fmla="*/ 410885 h 1128133"/>
                  <a:gd name="connsiteX16" fmla="*/ 821963 w 821991"/>
                  <a:gd name="connsiteY16" fmla="*/ 79735 h 1128133"/>
                  <a:gd name="connsiteX0" fmla="*/ 830509 w 830535"/>
                  <a:gd name="connsiteY0" fmla="*/ 86144 h 1128133"/>
                  <a:gd name="connsiteX1" fmla="*/ 721550 w 830535"/>
                  <a:gd name="connsiteY1" fmla="*/ 9232 h 1128133"/>
                  <a:gd name="connsiteX2" fmla="*/ 574135 w 830535"/>
                  <a:gd name="connsiteY2" fmla="*/ 2823 h 1128133"/>
                  <a:gd name="connsiteX3" fmla="*/ 465177 w 830535"/>
                  <a:gd name="connsiteY3" fmla="*/ 4959 h 1128133"/>
                  <a:gd name="connsiteX4" fmla="*/ 426721 w 830535"/>
                  <a:gd name="connsiteY4" fmla="*/ 58371 h 1128133"/>
                  <a:gd name="connsiteX5" fmla="*/ 351945 w 830535"/>
                  <a:gd name="connsiteY5" fmla="*/ 77599 h 1128133"/>
                  <a:gd name="connsiteX6" fmla="*/ 302807 w 830535"/>
                  <a:gd name="connsiteY6" fmla="*/ 51961 h 1128133"/>
                  <a:gd name="connsiteX7" fmla="*/ 302807 w 830535"/>
                  <a:gd name="connsiteY7" fmla="*/ 4959 h 1128133"/>
                  <a:gd name="connsiteX8" fmla="*/ 221621 w 830535"/>
                  <a:gd name="connsiteY8" fmla="*/ 26324 h 1128133"/>
                  <a:gd name="connsiteX9" fmla="*/ 101980 w 830535"/>
                  <a:gd name="connsiteY9" fmla="*/ 84007 h 1128133"/>
                  <a:gd name="connsiteX10" fmla="*/ 67797 w 830535"/>
                  <a:gd name="connsiteY10" fmla="*/ 257060 h 1128133"/>
                  <a:gd name="connsiteX11" fmla="*/ 20796 w 830535"/>
                  <a:gd name="connsiteY11" fmla="*/ 797582 h 1128133"/>
                  <a:gd name="connsiteX12" fmla="*/ 61388 w 830535"/>
                  <a:gd name="connsiteY12" fmla="*/ 1100958 h 1128133"/>
                  <a:gd name="connsiteX13" fmla="*/ 663866 w 830535"/>
                  <a:gd name="connsiteY13" fmla="*/ 1100957 h 1128133"/>
                  <a:gd name="connsiteX14" fmla="*/ 766416 w 830535"/>
                  <a:gd name="connsiteY14" fmla="*/ 989862 h 1128133"/>
                  <a:gd name="connsiteX15" fmla="*/ 732233 w 830535"/>
                  <a:gd name="connsiteY15" fmla="*/ 410885 h 1128133"/>
                  <a:gd name="connsiteX16" fmla="*/ 830509 w 830535"/>
                  <a:gd name="connsiteY16" fmla="*/ 86144 h 1128133"/>
                  <a:gd name="connsiteX0" fmla="*/ 830509 w 834188"/>
                  <a:gd name="connsiteY0" fmla="*/ 86144 h 1128133"/>
                  <a:gd name="connsiteX1" fmla="*/ 721550 w 834188"/>
                  <a:gd name="connsiteY1" fmla="*/ 9232 h 1128133"/>
                  <a:gd name="connsiteX2" fmla="*/ 574135 w 834188"/>
                  <a:gd name="connsiteY2" fmla="*/ 2823 h 1128133"/>
                  <a:gd name="connsiteX3" fmla="*/ 465177 w 834188"/>
                  <a:gd name="connsiteY3" fmla="*/ 4959 h 1128133"/>
                  <a:gd name="connsiteX4" fmla="*/ 426721 w 834188"/>
                  <a:gd name="connsiteY4" fmla="*/ 58371 h 1128133"/>
                  <a:gd name="connsiteX5" fmla="*/ 351945 w 834188"/>
                  <a:gd name="connsiteY5" fmla="*/ 77599 h 1128133"/>
                  <a:gd name="connsiteX6" fmla="*/ 302807 w 834188"/>
                  <a:gd name="connsiteY6" fmla="*/ 51961 h 1128133"/>
                  <a:gd name="connsiteX7" fmla="*/ 302807 w 834188"/>
                  <a:gd name="connsiteY7" fmla="*/ 4959 h 1128133"/>
                  <a:gd name="connsiteX8" fmla="*/ 221621 w 834188"/>
                  <a:gd name="connsiteY8" fmla="*/ 26324 h 1128133"/>
                  <a:gd name="connsiteX9" fmla="*/ 101980 w 834188"/>
                  <a:gd name="connsiteY9" fmla="*/ 84007 h 1128133"/>
                  <a:gd name="connsiteX10" fmla="*/ 67797 w 834188"/>
                  <a:gd name="connsiteY10" fmla="*/ 257060 h 1128133"/>
                  <a:gd name="connsiteX11" fmla="*/ 20796 w 834188"/>
                  <a:gd name="connsiteY11" fmla="*/ 797582 h 1128133"/>
                  <a:gd name="connsiteX12" fmla="*/ 61388 w 834188"/>
                  <a:gd name="connsiteY12" fmla="*/ 1100958 h 1128133"/>
                  <a:gd name="connsiteX13" fmla="*/ 663866 w 834188"/>
                  <a:gd name="connsiteY13" fmla="*/ 1100957 h 1128133"/>
                  <a:gd name="connsiteX14" fmla="*/ 766416 w 834188"/>
                  <a:gd name="connsiteY14" fmla="*/ 989862 h 1128133"/>
                  <a:gd name="connsiteX15" fmla="*/ 732233 w 834188"/>
                  <a:gd name="connsiteY15" fmla="*/ 410885 h 1128133"/>
                  <a:gd name="connsiteX16" fmla="*/ 830509 w 834188"/>
                  <a:gd name="connsiteY16" fmla="*/ 86144 h 1128133"/>
                  <a:gd name="connsiteX0" fmla="*/ 830509 w 834131"/>
                  <a:gd name="connsiteY0" fmla="*/ 86144 h 1128133"/>
                  <a:gd name="connsiteX1" fmla="*/ 721550 w 834131"/>
                  <a:gd name="connsiteY1" fmla="*/ 9232 h 1128133"/>
                  <a:gd name="connsiteX2" fmla="*/ 574135 w 834131"/>
                  <a:gd name="connsiteY2" fmla="*/ 2823 h 1128133"/>
                  <a:gd name="connsiteX3" fmla="*/ 465177 w 834131"/>
                  <a:gd name="connsiteY3" fmla="*/ 4959 h 1128133"/>
                  <a:gd name="connsiteX4" fmla="*/ 426721 w 834131"/>
                  <a:gd name="connsiteY4" fmla="*/ 58371 h 1128133"/>
                  <a:gd name="connsiteX5" fmla="*/ 351945 w 834131"/>
                  <a:gd name="connsiteY5" fmla="*/ 77599 h 1128133"/>
                  <a:gd name="connsiteX6" fmla="*/ 302807 w 834131"/>
                  <a:gd name="connsiteY6" fmla="*/ 51961 h 1128133"/>
                  <a:gd name="connsiteX7" fmla="*/ 302807 w 834131"/>
                  <a:gd name="connsiteY7" fmla="*/ 4959 h 1128133"/>
                  <a:gd name="connsiteX8" fmla="*/ 221621 w 834131"/>
                  <a:gd name="connsiteY8" fmla="*/ 26324 h 1128133"/>
                  <a:gd name="connsiteX9" fmla="*/ 101980 w 834131"/>
                  <a:gd name="connsiteY9" fmla="*/ 84007 h 1128133"/>
                  <a:gd name="connsiteX10" fmla="*/ 67797 w 834131"/>
                  <a:gd name="connsiteY10" fmla="*/ 257060 h 1128133"/>
                  <a:gd name="connsiteX11" fmla="*/ 20796 w 834131"/>
                  <a:gd name="connsiteY11" fmla="*/ 797582 h 1128133"/>
                  <a:gd name="connsiteX12" fmla="*/ 61388 w 834131"/>
                  <a:gd name="connsiteY12" fmla="*/ 1100958 h 1128133"/>
                  <a:gd name="connsiteX13" fmla="*/ 663866 w 834131"/>
                  <a:gd name="connsiteY13" fmla="*/ 1100957 h 1128133"/>
                  <a:gd name="connsiteX14" fmla="*/ 766416 w 834131"/>
                  <a:gd name="connsiteY14" fmla="*/ 989862 h 1128133"/>
                  <a:gd name="connsiteX15" fmla="*/ 732233 w 834131"/>
                  <a:gd name="connsiteY15" fmla="*/ 410885 h 1128133"/>
                  <a:gd name="connsiteX16" fmla="*/ 830509 w 834131"/>
                  <a:gd name="connsiteY16" fmla="*/ 86144 h 1128133"/>
                  <a:gd name="connsiteX0" fmla="*/ 830509 w 830708"/>
                  <a:gd name="connsiteY0" fmla="*/ 86144 h 1128133"/>
                  <a:gd name="connsiteX1" fmla="*/ 721550 w 830708"/>
                  <a:gd name="connsiteY1" fmla="*/ 9232 h 1128133"/>
                  <a:gd name="connsiteX2" fmla="*/ 574135 w 830708"/>
                  <a:gd name="connsiteY2" fmla="*/ 2823 h 1128133"/>
                  <a:gd name="connsiteX3" fmla="*/ 465177 w 830708"/>
                  <a:gd name="connsiteY3" fmla="*/ 4959 h 1128133"/>
                  <a:gd name="connsiteX4" fmla="*/ 426721 w 830708"/>
                  <a:gd name="connsiteY4" fmla="*/ 58371 h 1128133"/>
                  <a:gd name="connsiteX5" fmla="*/ 351945 w 830708"/>
                  <a:gd name="connsiteY5" fmla="*/ 77599 h 1128133"/>
                  <a:gd name="connsiteX6" fmla="*/ 302807 w 830708"/>
                  <a:gd name="connsiteY6" fmla="*/ 51961 h 1128133"/>
                  <a:gd name="connsiteX7" fmla="*/ 302807 w 830708"/>
                  <a:gd name="connsiteY7" fmla="*/ 4959 h 1128133"/>
                  <a:gd name="connsiteX8" fmla="*/ 221621 w 830708"/>
                  <a:gd name="connsiteY8" fmla="*/ 26324 h 1128133"/>
                  <a:gd name="connsiteX9" fmla="*/ 101980 w 830708"/>
                  <a:gd name="connsiteY9" fmla="*/ 84007 h 1128133"/>
                  <a:gd name="connsiteX10" fmla="*/ 67797 w 830708"/>
                  <a:gd name="connsiteY10" fmla="*/ 257060 h 1128133"/>
                  <a:gd name="connsiteX11" fmla="*/ 20796 w 830708"/>
                  <a:gd name="connsiteY11" fmla="*/ 797582 h 1128133"/>
                  <a:gd name="connsiteX12" fmla="*/ 61388 w 830708"/>
                  <a:gd name="connsiteY12" fmla="*/ 1100958 h 1128133"/>
                  <a:gd name="connsiteX13" fmla="*/ 663866 w 830708"/>
                  <a:gd name="connsiteY13" fmla="*/ 1100957 h 1128133"/>
                  <a:gd name="connsiteX14" fmla="*/ 766416 w 830708"/>
                  <a:gd name="connsiteY14" fmla="*/ 989862 h 1128133"/>
                  <a:gd name="connsiteX15" fmla="*/ 749325 w 830708"/>
                  <a:gd name="connsiteY15" fmla="*/ 410885 h 1128133"/>
                  <a:gd name="connsiteX16" fmla="*/ 830509 w 830708"/>
                  <a:gd name="connsiteY16" fmla="*/ 86144 h 1128133"/>
                  <a:gd name="connsiteX0" fmla="*/ 830509 w 830714"/>
                  <a:gd name="connsiteY0" fmla="*/ 107900 h 1128524"/>
                  <a:gd name="connsiteX1" fmla="*/ 721550 w 830714"/>
                  <a:gd name="connsiteY1" fmla="*/ 9623 h 1128524"/>
                  <a:gd name="connsiteX2" fmla="*/ 574135 w 830714"/>
                  <a:gd name="connsiteY2" fmla="*/ 3214 h 1128524"/>
                  <a:gd name="connsiteX3" fmla="*/ 465177 w 830714"/>
                  <a:gd name="connsiteY3" fmla="*/ 5350 h 1128524"/>
                  <a:gd name="connsiteX4" fmla="*/ 426721 w 830714"/>
                  <a:gd name="connsiteY4" fmla="*/ 58762 h 1128524"/>
                  <a:gd name="connsiteX5" fmla="*/ 351945 w 830714"/>
                  <a:gd name="connsiteY5" fmla="*/ 77990 h 1128524"/>
                  <a:gd name="connsiteX6" fmla="*/ 302807 w 830714"/>
                  <a:gd name="connsiteY6" fmla="*/ 52352 h 1128524"/>
                  <a:gd name="connsiteX7" fmla="*/ 302807 w 830714"/>
                  <a:gd name="connsiteY7" fmla="*/ 5350 h 1128524"/>
                  <a:gd name="connsiteX8" fmla="*/ 221621 w 830714"/>
                  <a:gd name="connsiteY8" fmla="*/ 26715 h 1128524"/>
                  <a:gd name="connsiteX9" fmla="*/ 101980 w 830714"/>
                  <a:gd name="connsiteY9" fmla="*/ 84398 h 1128524"/>
                  <a:gd name="connsiteX10" fmla="*/ 67797 w 830714"/>
                  <a:gd name="connsiteY10" fmla="*/ 257451 h 1128524"/>
                  <a:gd name="connsiteX11" fmla="*/ 20796 w 830714"/>
                  <a:gd name="connsiteY11" fmla="*/ 797973 h 1128524"/>
                  <a:gd name="connsiteX12" fmla="*/ 61388 w 830714"/>
                  <a:gd name="connsiteY12" fmla="*/ 1101349 h 1128524"/>
                  <a:gd name="connsiteX13" fmla="*/ 663866 w 830714"/>
                  <a:gd name="connsiteY13" fmla="*/ 1101348 h 1128524"/>
                  <a:gd name="connsiteX14" fmla="*/ 766416 w 830714"/>
                  <a:gd name="connsiteY14" fmla="*/ 990253 h 1128524"/>
                  <a:gd name="connsiteX15" fmla="*/ 749325 w 830714"/>
                  <a:gd name="connsiteY15" fmla="*/ 411276 h 1128524"/>
                  <a:gd name="connsiteX16" fmla="*/ 830509 w 830714"/>
                  <a:gd name="connsiteY16" fmla="*/ 107900 h 1128524"/>
                  <a:gd name="connsiteX0" fmla="*/ 830509 w 830714"/>
                  <a:gd name="connsiteY0" fmla="*/ 111611 h 1132235"/>
                  <a:gd name="connsiteX1" fmla="*/ 721550 w 830714"/>
                  <a:gd name="connsiteY1" fmla="*/ 13334 h 1132235"/>
                  <a:gd name="connsiteX2" fmla="*/ 571999 w 830714"/>
                  <a:gd name="connsiteY2" fmla="*/ 515 h 1132235"/>
                  <a:gd name="connsiteX3" fmla="*/ 465177 w 830714"/>
                  <a:gd name="connsiteY3" fmla="*/ 9061 h 1132235"/>
                  <a:gd name="connsiteX4" fmla="*/ 426721 w 830714"/>
                  <a:gd name="connsiteY4" fmla="*/ 62473 h 1132235"/>
                  <a:gd name="connsiteX5" fmla="*/ 351945 w 830714"/>
                  <a:gd name="connsiteY5" fmla="*/ 81701 h 1132235"/>
                  <a:gd name="connsiteX6" fmla="*/ 302807 w 830714"/>
                  <a:gd name="connsiteY6" fmla="*/ 56063 h 1132235"/>
                  <a:gd name="connsiteX7" fmla="*/ 302807 w 830714"/>
                  <a:gd name="connsiteY7" fmla="*/ 9061 h 1132235"/>
                  <a:gd name="connsiteX8" fmla="*/ 221621 w 830714"/>
                  <a:gd name="connsiteY8" fmla="*/ 30426 h 1132235"/>
                  <a:gd name="connsiteX9" fmla="*/ 101980 w 830714"/>
                  <a:gd name="connsiteY9" fmla="*/ 88109 h 1132235"/>
                  <a:gd name="connsiteX10" fmla="*/ 67797 w 830714"/>
                  <a:gd name="connsiteY10" fmla="*/ 261162 h 1132235"/>
                  <a:gd name="connsiteX11" fmla="*/ 20796 w 830714"/>
                  <a:gd name="connsiteY11" fmla="*/ 801684 h 1132235"/>
                  <a:gd name="connsiteX12" fmla="*/ 61388 w 830714"/>
                  <a:gd name="connsiteY12" fmla="*/ 1105060 h 1132235"/>
                  <a:gd name="connsiteX13" fmla="*/ 663866 w 830714"/>
                  <a:gd name="connsiteY13" fmla="*/ 1105059 h 1132235"/>
                  <a:gd name="connsiteX14" fmla="*/ 766416 w 830714"/>
                  <a:gd name="connsiteY14" fmla="*/ 993964 h 1132235"/>
                  <a:gd name="connsiteX15" fmla="*/ 749325 w 830714"/>
                  <a:gd name="connsiteY15" fmla="*/ 414987 h 1132235"/>
                  <a:gd name="connsiteX16" fmla="*/ 830509 w 830714"/>
                  <a:gd name="connsiteY16" fmla="*/ 111611 h 1132235"/>
                  <a:gd name="connsiteX0" fmla="*/ 830509 w 831255"/>
                  <a:gd name="connsiteY0" fmla="*/ 113776 h 1134400"/>
                  <a:gd name="connsiteX1" fmla="*/ 693776 w 831255"/>
                  <a:gd name="connsiteY1" fmla="*/ 11226 h 1134400"/>
                  <a:gd name="connsiteX2" fmla="*/ 571999 w 831255"/>
                  <a:gd name="connsiteY2" fmla="*/ 2680 h 1134400"/>
                  <a:gd name="connsiteX3" fmla="*/ 465177 w 831255"/>
                  <a:gd name="connsiteY3" fmla="*/ 11226 h 1134400"/>
                  <a:gd name="connsiteX4" fmla="*/ 426721 w 831255"/>
                  <a:gd name="connsiteY4" fmla="*/ 64638 h 1134400"/>
                  <a:gd name="connsiteX5" fmla="*/ 351945 w 831255"/>
                  <a:gd name="connsiteY5" fmla="*/ 83866 h 1134400"/>
                  <a:gd name="connsiteX6" fmla="*/ 302807 w 831255"/>
                  <a:gd name="connsiteY6" fmla="*/ 58228 h 1134400"/>
                  <a:gd name="connsiteX7" fmla="*/ 302807 w 831255"/>
                  <a:gd name="connsiteY7" fmla="*/ 11226 h 1134400"/>
                  <a:gd name="connsiteX8" fmla="*/ 221621 w 831255"/>
                  <a:gd name="connsiteY8" fmla="*/ 32591 h 1134400"/>
                  <a:gd name="connsiteX9" fmla="*/ 101980 w 831255"/>
                  <a:gd name="connsiteY9" fmla="*/ 90274 h 1134400"/>
                  <a:gd name="connsiteX10" fmla="*/ 67797 w 831255"/>
                  <a:gd name="connsiteY10" fmla="*/ 263327 h 1134400"/>
                  <a:gd name="connsiteX11" fmla="*/ 20796 w 831255"/>
                  <a:gd name="connsiteY11" fmla="*/ 803849 h 1134400"/>
                  <a:gd name="connsiteX12" fmla="*/ 61388 w 831255"/>
                  <a:gd name="connsiteY12" fmla="*/ 1107225 h 1134400"/>
                  <a:gd name="connsiteX13" fmla="*/ 663866 w 831255"/>
                  <a:gd name="connsiteY13" fmla="*/ 1107224 h 1134400"/>
                  <a:gd name="connsiteX14" fmla="*/ 766416 w 831255"/>
                  <a:gd name="connsiteY14" fmla="*/ 996129 h 1134400"/>
                  <a:gd name="connsiteX15" fmla="*/ 749325 w 831255"/>
                  <a:gd name="connsiteY15" fmla="*/ 417152 h 1134400"/>
                  <a:gd name="connsiteX16" fmla="*/ 830509 w 831255"/>
                  <a:gd name="connsiteY16" fmla="*/ 113776 h 1134400"/>
                  <a:gd name="connsiteX0" fmla="*/ 830509 w 831255"/>
                  <a:gd name="connsiteY0" fmla="*/ 112222 h 1132846"/>
                  <a:gd name="connsiteX1" fmla="*/ 693776 w 831255"/>
                  <a:gd name="connsiteY1" fmla="*/ 9672 h 1132846"/>
                  <a:gd name="connsiteX2" fmla="*/ 571999 w 831255"/>
                  <a:gd name="connsiteY2" fmla="*/ 1126 h 1132846"/>
                  <a:gd name="connsiteX3" fmla="*/ 465177 w 831255"/>
                  <a:gd name="connsiteY3" fmla="*/ 9672 h 1132846"/>
                  <a:gd name="connsiteX4" fmla="*/ 426721 w 831255"/>
                  <a:gd name="connsiteY4" fmla="*/ 63084 h 1132846"/>
                  <a:gd name="connsiteX5" fmla="*/ 351945 w 831255"/>
                  <a:gd name="connsiteY5" fmla="*/ 82312 h 1132846"/>
                  <a:gd name="connsiteX6" fmla="*/ 302807 w 831255"/>
                  <a:gd name="connsiteY6" fmla="*/ 56674 h 1132846"/>
                  <a:gd name="connsiteX7" fmla="*/ 302807 w 831255"/>
                  <a:gd name="connsiteY7" fmla="*/ 9672 h 1132846"/>
                  <a:gd name="connsiteX8" fmla="*/ 221621 w 831255"/>
                  <a:gd name="connsiteY8" fmla="*/ 31037 h 1132846"/>
                  <a:gd name="connsiteX9" fmla="*/ 101980 w 831255"/>
                  <a:gd name="connsiteY9" fmla="*/ 88720 h 1132846"/>
                  <a:gd name="connsiteX10" fmla="*/ 67797 w 831255"/>
                  <a:gd name="connsiteY10" fmla="*/ 261773 h 1132846"/>
                  <a:gd name="connsiteX11" fmla="*/ 20796 w 831255"/>
                  <a:gd name="connsiteY11" fmla="*/ 802295 h 1132846"/>
                  <a:gd name="connsiteX12" fmla="*/ 61388 w 831255"/>
                  <a:gd name="connsiteY12" fmla="*/ 1105671 h 1132846"/>
                  <a:gd name="connsiteX13" fmla="*/ 663866 w 831255"/>
                  <a:gd name="connsiteY13" fmla="*/ 1105670 h 1132846"/>
                  <a:gd name="connsiteX14" fmla="*/ 766416 w 831255"/>
                  <a:gd name="connsiteY14" fmla="*/ 994575 h 1132846"/>
                  <a:gd name="connsiteX15" fmla="*/ 749325 w 831255"/>
                  <a:gd name="connsiteY15" fmla="*/ 415598 h 1132846"/>
                  <a:gd name="connsiteX16" fmla="*/ 830509 w 831255"/>
                  <a:gd name="connsiteY16" fmla="*/ 112222 h 1132846"/>
                  <a:gd name="connsiteX0" fmla="*/ 830509 w 831153"/>
                  <a:gd name="connsiteY0" fmla="*/ 111831 h 1132455"/>
                  <a:gd name="connsiteX1" fmla="*/ 698049 w 831153"/>
                  <a:gd name="connsiteY1" fmla="*/ 17827 h 1132455"/>
                  <a:gd name="connsiteX2" fmla="*/ 571999 w 831153"/>
                  <a:gd name="connsiteY2" fmla="*/ 735 h 1132455"/>
                  <a:gd name="connsiteX3" fmla="*/ 465177 w 831153"/>
                  <a:gd name="connsiteY3" fmla="*/ 9281 h 1132455"/>
                  <a:gd name="connsiteX4" fmla="*/ 426721 w 831153"/>
                  <a:gd name="connsiteY4" fmla="*/ 62693 h 1132455"/>
                  <a:gd name="connsiteX5" fmla="*/ 351945 w 831153"/>
                  <a:gd name="connsiteY5" fmla="*/ 81921 h 1132455"/>
                  <a:gd name="connsiteX6" fmla="*/ 302807 w 831153"/>
                  <a:gd name="connsiteY6" fmla="*/ 56283 h 1132455"/>
                  <a:gd name="connsiteX7" fmla="*/ 302807 w 831153"/>
                  <a:gd name="connsiteY7" fmla="*/ 9281 h 1132455"/>
                  <a:gd name="connsiteX8" fmla="*/ 221621 w 831153"/>
                  <a:gd name="connsiteY8" fmla="*/ 30646 h 1132455"/>
                  <a:gd name="connsiteX9" fmla="*/ 101980 w 831153"/>
                  <a:gd name="connsiteY9" fmla="*/ 88329 h 1132455"/>
                  <a:gd name="connsiteX10" fmla="*/ 67797 w 831153"/>
                  <a:gd name="connsiteY10" fmla="*/ 261382 h 1132455"/>
                  <a:gd name="connsiteX11" fmla="*/ 20796 w 831153"/>
                  <a:gd name="connsiteY11" fmla="*/ 801904 h 1132455"/>
                  <a:gd name="connsiteX12" fmla="*/ 61388 w 831153"/>
                  <a:gd name="connsiteY12" fmla="*/ 1105280 h 1132455"/>
                  <a:gd name="connsiteX13" fmla="*/ 663866 w 831153"/>
                  <a:gd name="connsiteY13" fmla="*/ 1105279 h 1132455"/>
                  <a:gd name="connsiteX14" fmla="*/ 766416 w 831153"/>
                  <a:gd name="connsiteY14" fmla="*/ 994184 h 1132455"/>
                  <a:gd name="connsiteX15" fmla="*/ 749325 w 831153"/>
                  <a:gd name="connsiteY15" fmla="*/ 415207 h 1132455"/>
                  <a:gd name="connsiteX16" fmla="*/ 830509 w 831153"/>
                  <a:gd name="connsiteY16" fmla="*/ 111831 h 1132455"/>
                  <a:gd name="connsiteX0" fmla="*/ 830509 w 831153"/>
                  <a:gd name="connsiteY0" fmla="*/ 111831 h 1132455"/>
                  <a:gd name="connsiteX1" fmla="*/ 698049 w 831153"/>
                  <a:gd name="connsiteY1" fmla="*/ 17827 h 1132455"/>
                  <a:gd name="connsiteX2" fmla="*/ 571999 w 831153"/>
                  <a:gd name="connsiteY2" fmla="*/ 735 h 1132455"/>
                  <a:gd name="connsiteX3" fmla="*/ 465177 w 831153"/>
                  <a:gd name="connsiteY3" fmla="*/ 9281 h 1132455"/>
                  <a:gd name="connsiteX4" fmla="*/ 426721 w 831153"/>
                  <a:gd name="connsiteY4" fmla="*/ 62693 h 1132455"/>
                  <a:gd name="connsiteX5" fmla="*/ 351945 w 831153"/>
                  <a:gd name="connsiteY5" fmla="*/ 81921 h 1132455"/>
                  <a:gd name="connsiteX6" fmla="*/ 302807 w 831153"/>
                  <a:gd name="connsiteY6" fmla="*/ 56283 h 1132455"/>
                  <a:gd name="connsiteX7" fmla="*/ 302807 w 831153"/>
                  <a:gd name="connsiteY7" fmla="*/ 9281 h 1132455"/>
                  <a:gd name="connsiteX8" fmla="*/ 213075 w 831153"/>
                  <a:gd name="connsiteY8" fmla="*/ 24237 h 1132455"/>
                  <a:gd name="connsiteX9" fmla="*/ 101980 w 831153"/>
                  <a:gd name="connsiteY9" fmla="*/ 88329 h 1132455"/>
                  <a:gd name="connsiteX10" fmla="*/ 67797 w 831153"/>
                  <a:gd name="connsiteY10" fmla="*/ 261382 h 1132455"/>
                  <a:gd name="connsiteX11" fmla="*/ 20796 w 831153"/>
                  <a:gd name="connsiteY11" fmla="*/ 801904 h 1132455"/>
                  <a:gd name="connsiteX12" fmla="*/ 61388 w 831153"/>
                  <a:gd name="connsiteY12" fmla="*/ 1105280 h 1132455"/>
                  <a:gd name="connsiteX13" fmla="*/ 663866 w 831153"/>
                  <a:gd name="connsiteY13" fmla="*/ 1105279 h 1132455"/>
                  <a:gd name="connsiteX14" fmla="*/ 766416 w 831153"/>
                  <a:gd name="connsiteY14" fmla="*/ 994184 h 1132455"/>
                  <a:gd name="connsiteX15" fmla="*/ 749325 w 831153"/>
                  <a:gd name="connsiteY15" fmla="*/ 415207 h 1132455"/>
                  <a:gd name="connsiteX16" fmla="*/ 830509 w 831153"/>
                  <a:gd name="connsiteY16" fmla="*/ 111831 h 1132455"/>
                  <a:gd name="connsiteX0" fmla="*/ 830627 w 831271"/>
                  <a:gd name="connsiteY0" fmla="*/ 111831 h 1132455"/>
                  <a:gd name="connsiteX1" fmla="*/ 698167 w 831271"/>
                  <a:gd name="connsiteY1" fmla="*/ 17827 h 1132455"/>
                  <a:gd name="connsiteX2" fmla="*/ 572117 w 831271"/>
                  <a:gd name="connsiteY2" fmla="*/ 735 h 1132455"/>
                  <a:gd name="connsiteX3" fmla="*/ 465295 w 831271"/>
                  <a:gd name="connsiteY3" fmla="*/ 9281 h 1132455"/>
                  <a:gd name="connsiteX4" fmla="*/ 426839 w 831271"/>
                  <a:gd name="connsiteY4" fmla="*/ 62693 h 1132455"/>
                  <a:gd name="connsiteX5" fmla="*/ 352063 w 831271"/>
                  <a:gd name="connsiteY5" fmla="*/ 81921 h 1132455"/>
                  <a:gd name="connsiteX6" fmla="*/ 302925 w 831271"/>
                  <a:gd name="connsiteY6" fmla="*/ 56283 h 1132455"/>
                  <a:gd name="connsiteX7" fmla="*/ 302925 w 831271"/>
                  <a:gd name="connsiteY7" fmla="*/ 9281 h 1132455"/>
                  <a:gd name="connsiteX8" fmla="*/ 213193 w 831271"/>
                  <a:gd name="connsiteY8" fmla="*/ 24237 h 1132455"/>
                  <a:gd name="connsiteX9" fmla="*/ 102098 w 831271"/>
                  <a:gd name="connsiteY9" fmla="*/ 88329 h 1132455"/>
                  <a:gd name="connsiteX10" fmla="*/ 70051 w 831271"/>
                  <a:gd name="connsiteY10" fmla="*/ 348976 h 1132455"/>
                  <a:gd name="connsiteX11" fmla="*/ 20914 w 831271"/>
                  <a:gd name="connsiteY11" fmla="*/ 801904 h 1132455"/>
                  <a:gd name="connsiteX12" fmla="*/ 61506 w 831271"/>
                  <a:gd name="connsiteY12" fmla="*/ 1105280 h 1132455"/>
                  <a:gd name="connsiteX13" fmla="*/ 663984 w 831271"/>
                  <a:gd name="connsiteY13" fmla="*/ 1105279 h 1132455"/>
                  <a:gd name="connsiteX14" fmla="*/ 766534 w 831271"/>
                  <a:gd name="connsiteY14" fmla="*/ 994184 h 1132455"/>
                  <a:gd name="connsiteX15" fmla="*/ 749443 w 831271"/>
                  <a:gd name="connsiteY15" fmla="*/ 415207 h 1132455"/>
                  <a:gd name="connsiteX16" fmla="*/ 830627 w 831271"/>
                  <a:gd name="connsiteY16" fmla="*/ 111831 h 1132455"/>
                  <a:gd name="connsiteX0" fmla="*/ 829803 w 830447"/>
                  <a:gd name="connsiteY0" fmla="*/ 111831 h 1132455"/>
                  <a:gd name="connsiteX1" fmla="*/ 697343 w 830447"/>
                  <a:gd name="connsiteY1" fmla="*/ 17827 h 1132455"/>
                  <a:gd name="connsiteX2" fmla="*/ 571293 w 830447"/>
                  <a:gd name="connsiteY2" fmla="*/ 735 h 1132455"/>
                  <a:gd name="connsiteX3" fmla="*/ 464471 w 830447"/>
                  <a:gd name="connsiteY3" fmla="*/ 9281 h 1132455"/>
                  <a:gd name="connsiteX4" fmla="*/ 426015 w 830447"/>
                  <a:gd name="connsiteY4" fmla="*/ 62693 h 1132455"/>
                  <a:gd name="connsiteX5" fmla="*/ 351239 w 830447"/>
                  <a:gd name="connsiteY5" fmla="*/ 81921 h 1132455"/>
                  <a:gd name="connsiteX6" fmla="*/ 302101 w 830447"/>
                  <a:gd name="connsiteY6" fmla="*/ 56283 h 1132455"/>
                  <a:gd name="connsiteX7" fmla="*/ 302101 w 830447"/>
                  <a:gd name="connsiteY7" fmla="*/ 9281 h 1132455"/>
                  <a:gd name="connsiteX8" fmla="*/ 212369 w 830447"/>
                  <a:gd name="connsiteY8" fmla="*/ 24237 h 1132455"/>
                  <a:gd name="connsiteX9" fmla="*/ 101274 w 830447"/>
                  <a:gd name="connsiteY9" fmla="*/ 88329 h 1132455"/>
                  <a:gd name="connsiteX10" fmla="*/ 54272 w 830447"/>
                  <a:gd name="connsiteY10" fmla="*/ 344703 h 1132455"/>
                  <a:gd name="connsiteX11" fmla="*/ 20090 w 830447"/>
                  <a:gd name="connsiteY11" fmla="*/ 801904 h 1132455"/>
                  <a:gd name="connsiteX12" fmla="*/ 60682 w 830447"/>
                  <a:gd name="connsiteY12" fmla="*/ 1105280 h 1132455"/>
                  <a:gd name="connsiteX13" fmla="*/ 663160 w 830447"/>
                  <a:gd name="connsiteY13" fmla="*/ 1105279 h 1132455"/>
                  <a:gd name="connsiteX14" fmla="*/ 765710 w 830447"/>
                  <a:gd name="connsiteY14" fmla="*/ 994184 h 1132455"/>
                  <a:gd name="connsiteX15" fmla="*/ 748619 w 830447"/>
                  <a:gd name="connsiteY15" fmla="*/ 415207 h 1132455"/>
                  <a:gd name="connsiteX16" fmla="*/ 829803 w 830447"/>
                  <a:gd name="connsiteY16" fmla="*/ 111831 h 1132455"/>
                  <a:gd name="connsiteX0" fmla="*/ 829949 w 830593"/>
                  <a:gd name="connsiteY0" fmla="*/ 111831 h 1130717"/>
                  <a:gd name="connsiteX1" fmla="*/ 697489 w 830593"/>
                  <a:gd name="connsiteY1" fmla="*/ 17827 h 1130717"/>
                  <a:gd name="connsiteX2" fmla="*/ 571439 w 830593"/>
                  <a:gd name="connsiteY2" fmla="*/ 735 h 1130717"/>
                  <a:gd name="connsiteX3" fmla="*/ 464617 w 830593"/>
                  <a:gd name="connsiteY3" fmla="*/ 9281 h 1130717"/>
                  <a:gd name="connsiteX4" fmla="*/ 426161 w 830593"/>
                  <a:gd name="connsiteY4" fmla="*/ 62693 h 1130717"/>
                  <a:gd name="connsiteX5" fmla="*/ 351385 w 830593"/>
                  <a:gd name="connsiteY5" fmla="*/ 81921 h 1130717"/>
                  <a:gd name="connsiteX6" fmla="*/ 302247 w 830593"/>
                  <a:gd name="connsiteY6" fmla="*/ 56283 h 1130717"/>
                  <a:gd name="connsiteX7" fmla="*/ 302247 w 830593"/>
                  <a:gd name="connsiteY7" fmla="*/ 9281 h 1130717"/>
                  <a:gd name="connsiteX8" fmla="*/ 212515 w 830593"/>
                  <a:gd name="connsiteY8" fmla="*/ 24237 h 1130717"/>
                  <a:gd name="connsiteX9" fmla="*/ 101420 w 830593"/>
                  <a:gd name="connsiteY9" fmla="*/ 88329 h 1130717"/>
                  <a:gd name="connsiteX10" fmla="*/ 54418 w 830593"/>
                  <a:gd name="connsiteY10" fmla="*/ 344703 h 1130717"/>
                  <a:gd name="connsiteX11" fmla="*/ 20236 w 830593"/>
                  <a:gd name="connsiteY11" fmla="*/ 801904 h 1130717"/>
                  <a:gd name="connsiteX12" fmla="*/ 60828 w 830593"/>
                  <a:gd name="connsiteY12" fmla="*/ 1105280 h 1130717"/>
                  <a:gd name="connsiteX13" fmla="*/ 665442 w 830593"/>
                  <a:gd name="connsiteY13" fmla="*/ 1101007 h 1130717"/>
                  <a:gd name="connsiteX14" fmla="*/ 765856 w 830593"/>
                  <a:gd name="connsiteY14" fmla="*/ 994184 h 1130717"/>
                  <a:gd name="connsiteX15" fmla="*/ 748765 w 830593"/>
                  <a:gd name="connsiteY15" fmla="*/ 415207 h 1130717"/>
                  <a:gd name="connsiteX16" fmla="*/ 829949 w 830593"/>
                  <a:gd name="connsiteY16" fmla="*/ 111831 h 1130717"/>
                  <a:gd name="connsiteX0" fmla="*/ 822145 w 822789"/>
                  <a:gd name="connsiteY0" fmla="*/ 111831 h 1130717"/>
                  <a:gd name="connsiteX1" fmla="*/ 689685 w 822789"/>
                  <a:gd name="connsiteY1" fmla="*/ 17827 h 1130717"/>
                  <a:gd name="connsiteX2" fmla="*/ 563635 w 822789"/>
                  <a:gd name="connsiteY2" fmla="*/ 735 h 1130717"/>
                  <a:gd name="connsiteX3" fmla="*/ 456813 w 822789"/>
                  <a:gd name="connsiteY3" fmla="*/ 9281 h 1130717"/>
                  <a:gd name="connsiteX4" fmla="*/ 418357 w 822789"/>
                  <a:gd name="connsiteY4" fmla="*/ 62693 h 1130717"/>
                  <a:gd name="connsiteX5" fmla="*/ 343581 w 822789"/>
                  <a:gd name="connsiteY5" fmla="*/ 81921 h 1130717"/>
                  <a:gd name="connsiteX6" fmla="*/ 294443 w 822789"/>
                  <a:gd name="connsiteY6" fmla="*/ 56283 h 1130717"/>
                  <a:gd name="connsiteX7" fmla="*/ 294443 w 822789"/>
                  <a:gd name="connsiteY7" fmla="*/ 9281 h 1130717"/>
                  <a:gd name="connsiteX8" fmla="*/ 204711 w 822789"/>
                  <a:gd name="connsiteY8" fmla="*/ 24237 h 1130717"/>
                  <a:gd name="connsiteX9" fmla="*/ 93616 w 822789"/>
                  <a:gd name="connsiteY9" fmla="*/ 88329 h 1130717"/>
                  <a:gd name="connsiteX10" fmla="*/ 46614 w 822789"/>
                  <a:gd name="connsiteY10" fmla="*/ 344703 h 1130717"/>
                  <a:gd name="connsiteX11" fmla="*/ 12432 w 822789"/>
                  <a:gd name="connsiteY11" fmla="*/ 801904 h 1130717"/>
                  <a:gd name="connsiteX12" fmla="*/ 65843 w 822789"/>
                  <a:gd name="connsiteY12" fmla="*/ 1105280 h 1130717"/>
                  <a:gd name="connsiteX13" fmla="*/ 657638 w 822789"/>
                  <a:gd name="connsiteY13" fmla="*/ 1101007 h 1130717"/>
                  <a:gd name="connsiteX14" fmla="*/ 758052 w 822789"/>
                  <a:gd name="connsiteY14" fmla="*/ 994184 h 1130717"/>
                  <a:gd name="connsiteX15" fmla="*/ 740961 w 822789"/>
                  <a:gd name="connsiteY15" fmla="*/ 415207 h 1130717"/>
                  <a:gd name="connsiteX16" fmla="*/ 822145 w 822789"/>
                  <a:gd name="connsiteY16" fmla="*/ 111831 h 1130717"/>
                  <a:gd name="connsiteX0" fmla="*/ 817456 w 818100"/>
                  <a:gd name="connsiteY0" fmla="*/ 111831 h 1124738"/>
                  <a:gd name="connsiteX1" fmla="*/ 684996 w 818100"/>
                  <a:gd name="connsiteY1" fmla="*/ 17827 h 1124738"/>
                  <a:gd name="connsiteX2" fmla="*/ 558946 w 818100"/>
                  <a:gd name="connsiteY2" fmla="*/ 735 h 1124738"/>
                  <a:gd name="connsiteX3" fmla="*/ 452124 w 818100"/>
                  <a:gd name="connsiteY3" fmla="*/ 9281 h 1124738"/>
                  <a:gd name="connsiteX4" fmla="*/ 413668 w 818100"/>
                  <a:gd name="connsiteY4" fmla="*/ 62693 h 1124738"/>
                  <a:gd name="connsiteX5" fmla="*/ 338892 w 818100"/>
                  <a:gd name="connsiteY5" fmla="*/ 81921 h 1124738"/>
                  <a:gd name="connsiteX6" fmla="*/ 289754 w 818100"/>
                  <a:gd name="connsiteY6" fmla="*/ 56283 h 1124738"/>
                  <a:gd name="connsiteX7" fmla="*/ 289754 w 818100"/>
                  <a:gd name="connsiteY7" fmla="*/ 9281 h 1124738"/>
                  <a:gd name="connsiteX8" fmla="*/ 200022 w 818100"/>
                  <a:gd name="connsiteY8" fmla="*/ 24237 h 1124738"/>
                  <a:gd name="connsiteX9" fmla="*/ 88927 w 818100"/>
                  <a:gd name="connsiteY9" fmla="*/ 88329 h 1124738"/>
                  <a:gd name="connsiteX10" fmla="*/ 41925 w 818100"/>
                  <a:gd name="connsiteY10" fmla="*/ 344703 h 1124738"/>
                  <a:gd name="connsiteX11" fmla="*/ 7743 w 818100"/>
                  <a:gd name="connsiteY11" fmla="*/ 801904 h 1124738"/>
                  <a:gd name="connsiteX12" fmla="*/ 69700 w 818100"/>
                  <a:gd name="connsiteY12" fmla="*/ 1096734 h 1124738"/>
                  <a:gd name="connsiteX13" fmla="*/ 652949 w 818100"/>
                  <a:gd name="connsiteY13" fmla="*/ 1101007 h 1124738"/>
                  <a:gd name="connsiteX14" fmla="*/ 753363 w 818100"/>
                  <a:gd name="connsiteY14" fmla="*/ 994184 h 1124738"/>
                  <a:gd name="connsiteX15" fmla="*/ 736272 w 818100"/>
                  <a:gd name="connsiteY15" fmla="*/ 415207 h 1124738"/>
                  <a:gd name="connsiteX16" fmla="*/ 817456 w 818100"/>
                  <a:gd name="connsiteY16" fmla="*/ 111831 h 1124738"/>
                  <a:gd name="connsiteX0" fmla="*/ 816712 w 817356"/>
                  <a:gd name="connsiteY0" fmla="*/ 111831 h 1112840"/>
                  <a:gd name="connsiteX1" fmla="*/ 684252 w 817356"/>
                  <a:gd name="connsiteY1" fmla="*/ 17827 h 1112840"/>
                  <a:gd name="connsiteX2" fmla="*/ 558202 w 817356"/>
                  <a:gd name="connsiteY2" fmla="*/ 735 h 1112840"/>
                  <a:gd name="connsiteX3" fmla="*/ 451380 w 817356"/>
                  <a:gd name="connsiteY3" fmla="*/ 9281 h 1112840"/>
                  <a:gd name="connsiteX4" fmla="*/ 412924 w 817356"/>
                  <a:gd name="connsiteY4" fmla="*/ 62693 h 1112840"/>
                  <a:gd name="connsiteX5" fmla="*/ 338148 w 817356"/>
                  <a:gd name="connsiteY5" fmla="*/ 81921 h 1112840"/>
                  <a:gd name="connsiteX6" fmla="*/ 289010 w 817356"/>
                  <a:gd name="connsiteY6" fmla="*/ 56283 h 1112840"/>
                  <a:gd name="connsiteX7" fmla="*/ 289010 w 817356"/>
                  <a:gd name="connsiteY7" fmla="*/ 9281 h 1112840"/>
                  <a:gd name="connsiteX8" fmla="*/ 199278 w 817356"/>
                  <a:gd name="connsiteY8" fmla="*/ 24237 h 1112840"/>
                  <a:gd name="connsiteX9" fmla="*/ 88183 w 817356"/>
                  <a:gd name="connsiteY9" fmla="*/ 88329 h 1112840"/>
                  <a:gd name="connsiteX10" fmla="*/ 41181 w 817356"/>
                  <a:gd name="connsiteY10" fmla="*/ 344703 h 1112840"/>
                  <a:gd name="connsiteX11" fmla="*/ 6999 w 817356"/>
                  <a:gd name="connsiteY11" fmla="*/ 801904 h 1112840"/>
                  <a:gd name="connsiteX12" fmla="*/ 68956 w 817356"/>
                  <a:gd name="connsiteY12" fmla="*/ 1096734 h 1112840"/>
                  <a:gd name="connsiteX13" fmla="*/ 652205 w 817356"/>
                  <a:gd name="connsiteY13" fmla="*/ 1101007 h 1112840"/>
                  <a:gd name="connsiteX14" fmla="*/ 752619 w 817356"/>
                  <a:gd name="connsiteY14" fmla="*/ 994184 h 1112840"/>
                  <a:gd name="connsiteX15" fmla="*/ 735528 w 817356"/>
                  <a:gd name="connsiteY15" fmla="*/ 415207 h 1112840"/>
                  <a:gd name="connsiteX16" fmla="*/ 816712 w 817356"/>
                  <a:gd name="connsiteY16" fmla="*/ 111831 h 1112840"/>
                  <a:gd name="connsiteX0" fmla="*/ 816712 w 818869"/>
                  <a:gd name="connsiteY0" fmla="*/ 111831 h 1112840"/>
                  <a:gd name="connsiteX1" fmla="*/ 684252 w 818869"/>
                  <a:gd name="connsiteY1" fmla="*/ 17827 h 1112840"/>
                  <a:gd name="connsiteX2" fmla="*/ 558202 w 818869"/>
                  <a:gd name="connsiteY2" fmla="*/ 735 h 1112840"/>
                  <a:gd name="connsiteX3" fmla="*/ 451380 w 818869"/>
                  <a:gd name="connsiteY3" fmla="*/ 9281 h 1112840"/>
                  <a:gd name="connsiteX4" fmla="*/ 412924 w 818869"/>
                  <a:gd name="connsiteY4" fmla="*/ 62693 h 1112840"/>
                  <a:gd name="connsiteX5" fmla="*/ 338148 w 818869"/>
                  <a:gd name="connsiteY5" fmla="*/ 81921 h 1112840"/>
                  <a:gd name="connsiteX6" fmla="*/ 289010 w 818869"/>
                  <a:gd name="connsiteY6" fmla="*/ 56283 h 1112840"/>
                  <a:gd name="connsiteX7" fmla="*/ 289010 w 818869"/>
                  <a:gd name="connsiteY7" fmla="*/ 9281 h 1112840"/>
                  <a:gd name="connsiteX8" fmla="*/ 199278 w 818869"/>
                  <a:gd name="connsiteY8" fmla="*/ 24237 h 1112840"/>
                  <a:gd name="connsiteX9" fmla="*/ 88183 w 818869"/>
                  <a:gd name="connsiteY9" fmla="*/ 88329 h 1112840"/>
                  <a:gd name="connsiteX10" fmla="*/ 41181 w 818869"/>
                  <a:gd name="connsiteY10" fmla="*/ 344703 h 1112840"/>
                  <a:gd name="connsiteX11" fmla="*/ 6999 w 818869"/>
                  <a:gd name="connsiteY11" fmla="*/ 801904 h 1112840"/>
                  <a:gd name="connsiteX12" fmla="*/ 68956 w 818869"/>
                  <a:gd name="connsiteY12" fmla="*/ 1096734 h 1112840"/>
                  <a:gd name="connsiteX13" fmla="*/ 652205 w 818869"/>
                  <a:gd name="connsiteY13" fmla="*/ 1101007 h 1112840"/>
                  <a:gd name="connsiteX14" fmla="*/ 752619 w 818869"/>
                  <a:gd name="connsiteY14" fmla="*/ 994184 h 1112840"/>
                  <a:gd name="connsiteX15" fmla="*/ 765438 w 818869"/>
                  <a:gd name="connsiteY15" fmla="*/ 421617 h 1112840"/>
                  <a:gd name="connsiteX16" fmla="*/ 816712 w 818869"/>
                  <a:gd name="connsiteY16" fmla="*/ 111831 h 1112840"/>
                  <a:gd name="connsiteX0" fmla="*/ 816712 w 818869"/>
                  <a:gd name="connsiteY0" fmla="*/ 111831 h 1112412"/>
                  <a:gd name="connsiteX1" fmla="*/ 684252 w 818869"/>
                  <a:gd name="connsiteY1" fmla="*/ 17827 h 1112412"/>
                  <a:gd name="connsiteX2" fmla="*/ 558202 w 818869"/>
                  <a:gd name="connsiteY2" fmla="*/ 735 h 1112412"/>
                  <a:gd name="connsiteX3" fmla="*/ 451380 w 818869"/>
                  <a:gd name="connsiteY3" fmla="*/ 9281 h 1112412"/>
                  <a:gd name="connsiteX4" fmla="*/ 412924 w 818869"/>
                  <a:gd name="connsiteY4" fmla="*/ 62693 h 1112412"/>
                  <a:gd name="connsiteX5" fmla="*/ 338148 w 818869"/>
                  <a:gd name="connsiteY5" fmla="*/ 81921 h 1112412"/>
                  <a:gd name="connsiteX6" fmla="*/ 289010 w 818869"/>
                  <a:gd name="connsiteY6" fmla="*/ 56283 h 1112412"/>
                  <a:gd name="connsiteX7" fmla="*/ 289010 w 818869"/>
                  <a:gd name="connsiteY7" fmla="*/ 9281 h 1112412"/>
                  <a:gd name="connsiteX8" fmla="*/ 199278 w 818869"/>
                  <a:gd name="connsiteY8" fmla="*/ 24237 h 1112412"/>
                  <a:gd name="connsiteX9" fmla="*/ 88183 w 818869"/>
                  <a:gd name="connsiteY9" fmla="*/ 88329 h 1112412"/>
                  <a:gd name="connsiteX10" fmla="*/ 41181 w 818869"/>
                  <a:gd name="connsiteY10" fmla="*/ 344703 h 1112412"/>
                  <a:gd name="connsiteX11" fmla="*/ 6999 w 818869"/>
                  <a:gd name="connsiteY11" fmla="*/ 801904 h 1112412"/>
                  <a:gd name="connsiteX12" fmla="*/ 68956 w 818869"/>
                  <a:gd name="connsiteY12" fmla="*/ 1096734 h 1112412"/>
                  <a:gd name="connsiteX13" fmla="*/ 652205 w 818869"/>
                  <a:gd name="connsiteY13" fmla="*/ 1101007 h 1112412"/>
                  <a:gd name="connsiteX14" fmla="*/ 752619 w 818869"/>
                  <a:gd name="connsiteY14" fmla="*/ 1000594 h 1112412"/>
                  <a:gd name="connsiteX15" fmla="*/ 765438 w 818869"/>
                  <a:gd name="connsiteY15" fmla="*/ 421617 h 1112412"/>
                  <a:gd name="connsiteX16" fmla="*/ 816712 w 818869"/>
                  <a:gd name="connsiteY16" fmla="*/ 111831 h 1112412"/>
                  <a:gd name="connsiteX0" fmla="*/ 816712 w 818288"/>
                  <a:gd name="connsiteY0" fmla="*/ 111831 h 1112412"/>
                  <a:gd name="connsiteX1" fmla="*/ 684252 w 818288"/>
                  <a:gd name="connsiteY1" fmla="*/ 17827 h 1112412"/>
                  <a:gd name="connsiteX2" fmla="*/ 558202 w 818288"/>
                  <a:gd name="connsiteY2" fmla="*/ 735 h 1112412"/>
                  <a:gd name="connsiteX3" fmla="*/ 451380 w 818288"/>
                  <a:gd name="connsiteY3" fmla="*/ 9281 h 1112412"/>
                  <a:gd name="connsiteX4" fmla="*/ 412924 w 818288"/>
                  <a:gd name="connsiteY4" fmla="*/ 62693 h 1112412"/>
                  <a:gd name="connsiteX5" fmla="*/ 338148 w 818288"/>
                  <a:gd name="connsiteY5" fmla="*/ 81921 h 1112412"/>
                  <a:gd name="connsiteX6" fmla="*/ 289010 w 818288"/>
                  <a:gd name="connsiteY6" fmla="*/ 56283 h 1112412"/>
                  <a:gd name="connsiteX7" fmla="*/ 289010 w 818288"/>
                  <a:gd name="connsiteY7" fmla="*/ 9281 h 1112412"/>
                  <a:gd name="connsiteX8" fmla="*/ 199278 w 818288"/>
                  <a:gd name="connsiteY8" fmla="*/ 24237 h 1112412"/>
                  <a:gd name="connsiteX9" fmla="*/ 88183 w 818288"/>
                  <a:gd name="connsiteY9" fmla="*/ 88329 h 1112412"/>
                  <a:gd name="connsiteX10" fmla="*/ 41181 w 818288"/>
                  <a:gd name="connsiteY10" fmla="*/ 344703 h 1112412"/>
                  <a:gd name="connsiteX11" fmla="*/ 6999 w 818288"/>
                  <a:gd name="connsiteY11" fmla="*/ 801904 h 1112412"/>
                  <a:gd name="connsiteX12" fmla="*/ 68956 w 818288"/>
                  <a:gd name="connsiteY12" fmla="*/ 1096734 h 1112412"/>
                  <a:gd name="connsiteX13" fmla="*/ 652205 w 818288"/>
                  <a:gd name="connsiteY13" fmla="*/ 1101007 h 1112412"/>
                  <a:gd name="connsiteX14" fmla="*/ 752619 w 818288"/>
                  <a:gd name="connsiteY14" fmla="*/ 1000594 h 1112412"/>
                  <a:gd name="connsiteX15" fmla="*/ 756892 w 818288"/>
                  <a:gd name="connsiteY15" fmla="*/ 472892 h 1112412"/>
                  <a:gd name="connsiteX16" fmla="*/ 816712 w 818288"/>
                  <a:gd name="connsiteY16" fmla="*/ 111831 h 1112412"/>
                  <a:gd name="connsiteX0" fmla="*/ 816712 w 818288"/>
                  <a:gd name="connsiteY0" fmla="*/ 111831 h 1112412"/>
                  <a:gd name="connsiteX1" fmla="*/ 684252 w 818288"/>
                  <a:gd name="connsiteY1" fmla="*/ 17827 h 1112412"/>
                  <a:gd name="connsiteX2" fmla="*/ 558202 w 818288"/>
                  <a:gd name="connsiteY2" fmla="*/ 735 h 1112412"/>
                  <a:gd name="connsiteX3" fmla="*/ 451380 w 818288"/>
                  <a:gd name="connsiteY3" fmla="*/ 9281 h 1112412"/>
                  <a:gd name="connsiteX4" fmla="*/ 412924 w 818288"/>
                  <a:gd name="connsiteY4" fmla="*/ 62693 h 1112412"/>
                  <a:gd name="connsiteX5" fmla="*/ 338148 w 818288"/>
                  <a:gd name="connsiteY5" fmla="*/ 81921 h 1112412"/>
                  <a:gd name="connsiteX6" fmla="*/ 289010 w 818288"/>
                  <a:gd name="connsiteY6" fmla="*/ 56283 h 1112412"/>
                  <a:gd name="connsiteX7" fmla="*/ 282601 w 818288"/>
                  <a:gd name="connsiteY7" fmla="*/ 5008 h 1112412"/>
                  <a:gd name="connsiteX8" fmla="*/ 199278 w 818288"/>
                  <a:gd name="connsiteY8" fmla="*/ 24237 h 1112412"/>
                  <a:gd name="connsiteX9" fmla="*/ 88183 w 818288"/>
                  <a:gd name="connsiteY9" fmla="*/ 88329 h 1112412"/>
                  <a:gd name="connsiteX10" fmla="*/ 41181 w 818288"/>
                  <a:gd name="connsiteY10" fmla="*/ 344703 h 1112412"/>
                  <a:gd name="connsiteX11" fmla="*/ 6999 w 818288"/>
                  <a:gd name="connsiteY11" fmla="*/ 801904 h 1112412"/>
                  <a:gd name="connsiteX12" fmla="*/ 68956 w 818288"/>
                  <a:gd name="connsiteY12" fmla="*/ 1096734 h 1112412"/>
                  <a:gd name="connsiteX13" fmla="*/ 652205 w 818288"/>
                  <a:gd name="connsiteY13" fmla="*/ 1101007 h 1112412"/>
                  <a:gd name="connsiteX14" fmla="*/ 752619 w 818288"/>
                  <a:gd name="connsiteY14" fmla="*/ 1000594 h 1112412"/>
                  <a:gd name="connsiteX15" fmla="*/ 756892 w 818288"/>
                  <a:gd name="connsiteY15" fmla="*/ 472892 h 1112412"/>
                  <a:gd name="connsiteX16" fmla="*/ 816712 w 818288"/>
                  <a:gd name="connsiteY16" fmla="*/ 111831 h 1112412"/>
                  <a:gd name="connsiteX0" fmla="*/ 816712 w 818288"/>
                  <a:gd name="connsiteY0" fmla="*/ 111831 h 1112412"/>
                  <a:gd name="connsiteX1" fmla="*/ 684252 w 818288"/>
                  <a:gd name="connsiteY1" fmla="*/ 17827 h 1112412"/>
                  <a:gd name="connsiteX2" fmla="*/ 558202 w 818288"/>
                  <a:gd name="connsiteY2" fmla="*/ 735 h 1112412"/>
                  <a:gd name="connsiteX3" fmla="*/ 451380 w 818288"/>
                  <a:gd name="connsiteY3" fmla="*/ 9281 h 1112412"/>
                  <a:gd name="connsiteX4" fmla="*/ 412924 w 818288"/>
                  <a:gd name="connsiteY4" fmla="*/ 62693 h 1112412"/>
                  <a:gd name="connsiteX5" fmla="*/ 338148 w 818288"/>
                  <a:gd name="connsiteY5" fmla="*/ 81921 h 1112412"/>
                  <a:gd name="connsiteX6" fmla="*/ 289010 w 818288"/>
                  <a:gd name="connsiteY6" fmla="*/ 56283 h 1112412"/>
                  <a:gd name="connsiteX7" fmla="*/ 282601 w 818288"/>
                  <a:gd name="connsiteY7" fmla="*/ 5008 h 1112412"/>
                  <a:gd name="connsiteX8" fmla="*/ 199278 w 818288"/>
                  <a:gd name="connsiteY8" fmla="*/ 24237 h 1112412"/>
                  <a:gd name="connsiteX9" fmla="*/ 88183 w 818288"/>
                  <a:gd name="connsiteY9" fmla="*/ 88329 h 1112412"/>
                  <a:gd name="connsiteX10" fmla="*/ 41181 w 818288"/>
                  <a:gd name="connsiteY10" fmla="*/ 344703 h 1112412"/>
                  <a:gd name="connsiteX11" fmla="*/ 6999 w 818288"/>
                  <a:gd name="connsiteY11" fmla="*/ 801904 h 1112412"/>
                  <a:gd name="connsiteX12" fmla="*/ 68956 w 818288"/>
                  <a:gd name="connsiteY12" fmla="*/ 1096734 h 1112412"/>
                  <a:gd name="connsiteX13" fmla="*/ 652205 w 818288"/>
                  <a:gd name="connsiteY13" fmla="*/ 1101007 h 1112412"/>
                  <a:gd name="connsiteX14" fmla="*/ 752619 w 818288"/>
                  <a:gd name="connsiteY14" fmla="*/ 1000594 h 1112412"/>
                  <a:gd name="connsiteX15" fmla="*/ 756892 w 818288"/>
                  <a:gd name="connsiteY15" fmla="*/ 472892 h 1112412"/>
                  <a:gd name="connsiteX16" fmla="*/ 816712 w 818288"/>
                  <a:gd name="connsiteY16" fmla="*/ 111831 h 111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18288" h="1112412">
                    <a:moveTo>
                      <a:pt x="816712" y="111831"/>
                    </a:moveTo>
                    <a:cubicBezTo>
                      <a:pt x="804605" y="35987"/>
                      <a:pt x="735882" y="32070"/>
                      <a:pt x="684252" y="17827"/>
                    </a:cubicBezTo>
                    <a:cubicBezTo>
                      <a:pt x="632622" y="3584"/>
                      <a:pt x="597014" y="2159"/>
                      <a:pt x="558202" y="735"/>
                    </a:cubicBezTo>
                    <a:cubicBezTo>
                      <a:pt x="519390" y="-689"/>
                      <a:pt x="475593" y="-1045"/>
                      <a:pt x="451380" y="9281"/>
                    </a:cubicBezTo>
                    <a:cubicBezTo>
                      <a:pt x="427167" y="19607"/>
                      <a:pt x="431796" y="50586"/>
                      <a:pt x="412924" y="62693"/>
                    </a:cubicBezTo>
                    <a:cubicBezTo>
                      <a:pt x="394052" y="74800"/>
                      <a:pt x="358800" y="82989"/>
                      <a:pt x="338148" y="81921"/>
                    </a:cubicBezTo>
                    <a:cubicBezTo>
                      <a:pt x="317496" y="80853"/>
                      <a:pt x="298268" y="69102"/>
                      <a:pt x="289010" y="56283"/>
                    </a:cubicBezTo>
                    <a:cubicBezTo>
                      <a:pt x="279752" y="43464"/>
                      <a:pt x="297556" y="8213"/>
                      <a:pt x="282601" y="5008"/>
                    </a:cubicBezTo>
                    <a:cubicBezTo>
                      <a:pt x="267646" y="1803"/>
                      <a:pt x="231681" y="10350"/>
                      <a:pt x="199278" y="24237"/>
                    </a:cubicBezTo>
                    <a:cubicBezTo>
                      <a:pt x="166875" y="38124"/>
                      <a:pt x="114532" y="34918"/>
                      <a:pt x="88183" y="88329"/>
                    </a:cubicBezTo>
                    <a:cubicBezTo>
                      <a:pt x="61834" y="141740"/>
                      <a:pt x="54712" y="225774"/>
                      <a:pt x="41181" y="344703"/>
                    </a:cubicBezTo>
                    <a:cubicBezTo>
                      <a:pt x="27650" y="463632"/>
                      <a:pt x="2370" y="676566"/>
                      <a:pt x="6999" y="801904"/>
                    </a:cubicBezTo>
                    <a:cubicBezTo>
                      <a:pt x="11628" y="927242"/>
                      <a:pt x="-36441" y="1076793"/>
                      <a:pt x="68956" y="1096734"/>
                    </a:cubicBezTo>
                    <a:cubicBezTo>
                      <a:pt x="174353" y="1116675"/>
                      <a:pt x="538261" y="1117030"/>
                      <a:pt x="652205" y="1101007"/>
                    </a:cubicBezTo>
                    <a:cubicBezTo>
                      <a:pt x="766149" y="1084984"/>
                      <a:pt x="745854" y="1116674"/>
                      <a:pt x="752619" y="1000594"/>
                    </a:cubicBezTo>
                    <a:cubicBezTo>
                      <a:pt x="759384" y="884514"/>
                      <a:pt x="746210" y="621019"/>
                      <a:pt x="756892" y="472892"/>
                    </a:cubicBezTo>
                    <a:cubicBezTo>
                      <a:pt x="767574" y="324765"/>
                      <a:pt x="828819" y="187675"/>
                      <a:pt x="816712" y="111831"/>
                    </a:cubicBezTo>
                    <a:close/>
                  </a:path>
                </a:pathLst>
              </a:custGeom>
              <a:solidFill>
                <a:srgbClr val="D63232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514843C-36FC-494D-957F-56AA05159D77}"/>
                  </a:ext>
                </a:extLst>
              </p:cNvPr>
              <p:cNvSpPr/>
              <p:nvPr/>
            </p:nvSpPr>
            <p:spPr>
              <a:xfrm rot="4547595" flipH="1">
                <a:off x="1009691" y="2684166"/>
                <a:ext cx="237490" cy="589882"/>
              </a:xfrm>
              <a:custGeom>
                <a:avLst/>
                <a:gdLst>
                  <a:gd name="connsiteX0" fmla="*/ 6457 w 165048"/>
                  <a:gd name="connsiteY0" fmla="*/ 44808 h 353407"/>
                  <a:gd name="connsiteX1" fmla="*/ 61409 w 165048"/>
                  <a:gd name="connsiteY1" fmla="*/ 847 h 353407"/>
                  <a:gd name="connsiteX2" fmla="*/ 129550 w 165048"/>
                  <a:gd name="connsiteY2" fmla="*/ 31620 h 353407"/>
                  <a:gd name="connsiteX3" fmla="*/ 155927 w 165048"/>
                  <a:gd name="connsiteY3" fmla="*/ 200872 h 353407"/>
                  <a:gd name="connsiteX4" fmla="*/ 160323 w 165048"/>
                  <a:gd name="connsiteY4" fmla="*/ 306379 h 353407"/>
                  <a:gd name="connsiteX5" fmla="*/ 92182 w 165048"/>
                  <a:gd name="connsiteY5" fmla="*/ 352539 h 353407"/>
                  <a:gd name="connsiteX6" fmla="*/ 15250 w 165048"/>
                  <a:gd name="connsiteY6" fmla="*/ 323964 h 353407"/>
                  <a:gd name="connsiteX7" fmla="*/ 2061 w 165048"/>
                  <a:gd name="connsiteY7" fmla="*/ 183287 h 353407"/>
                  <a:gd name="connsiteX8" fmla="*/ 6457 w 165048"/>
                  <a:gd name="connsiteY8" fmla="*/ 44808 h 353407"/>
                  <a:gd name="connsiteX0" fmla="*/ 6885 w 165476"/>
                  <a:gd name="connsiteY0" fmla="*/ 44808 h 352670"/>
                  <a:gd name="connsiteX1" fmla="*/ 61837 w 165476"/>
                  <a:gd name="connsiteY1" fmla="*/ 847 h 352670"/>
                  <a:gd name="connsiteX2" fmla="*/ 129978 w 165476"/>
                  <a:gd name="connsiteY2" fmla="*/ 31620 h 352670"/>
                  <a:gd name="connsiteX3" fmla="*/ 156355 w 165476"/>
                  <a:gd name="connsiteY3" fmla="*/ 200872 h 352670"/>
                  <a:gd name="connsiteX4" fmla="*/ 160751 w 165476"/>
                  <a:gd name="connsiteY4" fmla="*/ 306379 h 352670"/>
                  <a:gd name="connsiteX5" fmla="*/ 92610 w 165476"/>
                  <a:gd name="connsiteY5" fmla="*/ 352539 h 352670"/>
                  <a:gd name="connsiteX6" fmla="*/ 22273 w 165476"/>
                  <a:gd name="connsiteY6" fmla="*/ 315172 h 352670"/>
                  <a:gd name="connsiteX7" fmla="*/ 2489 w 165476"/>
                  <a:gd name="connsiteY7" fmla="*/ 183287 h 352670"/>
                  <a:gd name="connsiteX8" fmla="*/ 6885 w 165476"/>
                  <a:gd name="connsiteY8" fmla="*/ 44808 h 352670"/>
                  <a:gd name="connsiteX0" fmla="*/ 6885 w 159537"/>
                  <a:gd name="connsiteY0" fmla="*/ 44808 h 352733"/>
                  <a:gd name="connsiteX1" fmla="*/ 61837 w 159537"/>
                  <a:gd name="connsiteY1" fmla="*/ 847 h 352733"/>
                  <a:gd name="connsiteX2" fmla="*/ 129978 w 159537"/>
                  <a:gd name="connsiteY2" fmla="*/ 31620 h 352733"/>
                  <a:gd name="connsiteX3" fmla="*/ 156355 w 159537"/>
                  <a:gd name="connsiteY3" fmla="*/ 200872 h 352733"/>
                  <a:gd name="connsiteX4" fmla="*/ 151959 w 159537"/>
                  <a:gd name="connsiteY4" fmla="*/ 304181 h 352733"/>
                  <a:gd name="connsiteX5" fmla="*/ 92610 w 159537"/>
                  <a:gd name="connsiteY5" fmla="*/ 352539 h 352733"/>
                  <a:gd name="connsiteX6" fmla="*/ 22273 w 159537"/>
                  <a:gd name="connsiteY6" fmla="*/ 315172 h 352733"/>
                  <a:gd name="connsiteX7" fmla="*/ 2489 w 159537"/>
                  <a:gd name="connsiteY7" fmla="*/ 183287 h 352733"/>
                  <a:gd name="connsiteX8" fmla="*/ 6885 w 159537"/>
                  <a:gd name="connsiteY8" fmla="*/ 44808 h 352733"/>
                  <a:gd name="connsiteX0" fmla="*/ 6885 w 156440"/>
                  <a:gd name="connsiteY0" fmla="*/ 44449 h 352374"/>
                  <a:gd name="connsiteX1" fmla="*/ 61837 w 156440"/>
                  <a:gd name="connsiteY1" fmla="*/ 488 h 352374"/>
                  <a:gd name="connsiteX2" fmla="*/ 129978 w 156440"/>
                  <a:gd name="connsiteY2" fmla="*/ 31261 h 352374"/>
                  <a:gd name="connsiteX3" fmla="*/ 149760 w 156440"/>
                  <a:gd name="connsiteY3" fmla="*/ 171938 h 352374"/>
                  <a:gd name="connsiteX4" fmla="*/ 151959 w 156440"/>
                  <a:gd name="connsiteY4" fmla="*/ 303822 h 352374"/>
                  <a:gd name="connsiteX5" fmla="*/ 92610 w 156440"/>
                  <a:gd name="connsiteY5" fmla="*/ 352180 h 352374"/>
                  <a:gd name="connsiteX6" fmla="*/ 22273 w 156440"/>
                  <a:gd name="connsiteY6" fmla="*/ 314813 h 352374"/>
                  <a:gd name="connsiteX7" fmla="*/ 2489 w 156440"/>
                  <a:gd name="connsiteY7" fmla="*/ 182928 h 352374"/>
                  <a:gd name="connsiteX8" fmla="*/ 6885 w 156440"/>
                  <a:gd name="connsiteY8" fmla="*/ 44449 h 352374"/>
                  <a:gd name="connsiteX0" fmla="*/ 6885 w 153367"/>
                  <a:gd name="connsiteY0" fmla="*/ 44449 h 352607"/>
                  <a:gd name="connsiteX1" fmla="*/ 61837 w 153367"/>
                  <a:gd name="connsiteY1" fmla="*/ 488 h 352607"/>
                  <a:gd name="connsiteX2" fmla="*/ 129978 w 153367"/>
                  <a:gd name="connsiteY2" fmla="*/ 31261 h 352607"/>
                  <a:gd name="connsiteX3" fmla="*/ 149760 w 153367"/>
                  <a:gd name="connsiteY3" fmla="*/ 171938 h 352607"/>
                  <a:gd name="connsiteX4" fmla="*/ 147562 w 153367"/>
                  <a:gd name="connsiteY4" fmla="*/ 297228 h 352607"/>
                  <a:gd name="connsiteX5" fmla="*/ 92610 w 153367"/>
                  <a:gd name="connsiteY5" fmla="*/ 352180 h 352607"/>
                  <a:gd name="connsiteX6" fmla="*/ 22273 w 153367"/>
                  <a:gd name="connsiteY6" fmla="*/ 314813 h 352607"/>
                  <a:gd name="connsiteX7" fmla="*/ 2489 w 153367"/>
                  <a:gd name="connsiteY7" fmla="*/ 182928 h 352607"/>
                  <a:gd name="connsiteX8" fmla="*/ 6885 w 153367"/>
                  <a:gd name="connsiteY8" fmla="*/ 44449 h 352607"/>
                  <a:gd name="connsiteX0" fmla="*/ 7178 w 153660"/>
                  <a:gd name="connsiteY0" fmla="*/ 44449 h 352310"/>
                  <a:gd name="connsiteX1" fmla="*/ 62130 w 153660"/>
                  <a:gd name="connsiteY1" fmla="*/ 488 h 352310"/>
                  <a:gd name="connsiteX2" fmla="*/ 130271 w 153660"/>
                  <a:gd name="connsiteY2" fmla="*/ 31261 h 352310"/>
                  <a:gd name="connsiteX3" fmla="*/ 150053 w 153660"/>
                  <a:gd name="connsiteY3" fmla="*/ 171938 h 352310"/>
                  <a:gd name="connsiteX4" fmla="*/ 147855 w 153660"/>
                  <a:gd name="connsiteY4" fmla="*/ 297228 h 352310"/>
                  <a:gd name="connsiteX5" fmla="*/ 92903 w 153660"/>
                  <a:gd name="connsiteY5" fmla="*/ 352180 h 352310"/>
                  <a:gd name="connsiteX6" fmla="*/ 26962 w 153660"/>
                  <a:gd name="connsiteY6" fmla="*/ 308219 h 352310"/>
                  <a:gd name="connsiteX7" fmla="*/ 2782 w 153660"/>
                  <a:gd name="connsiteY7" fmla="*/ 182928 h 352310"/>
                  <a:gd name="connsiteX8" fmla="*/ 7178 w 153660"/>
                  <a:gd name="connsiteY8" fmla="*/ 44449 h 352310"/>
                  <a:gd name="connsiteX0" fmla="*/ 7178 w 153958"/>
                  <a:gd name="connsiteY0" fmla="*/ 44449 h 341473"/>
                  <a:gd name="connsiteX1" fmla="*/ 62130 w 153958"/>
                  <a:gd name="connsiteY1" fmla="*/ 488 h 341473"/>
                  <a:gd name="connsiteX2" fmla="*/ 130271 w 153958"/>
                  <a:gd name="connsiteY2" fmla="*/ 31261 h 341473"/>
                  <a:gd name="connsiteX3" fmla="*/ 150053 w 153958"/>
                  <a:gd name="connsiteY3" fmla="*/ 171938 h 341473"/>
                  <a:gd name="connsiteX4" fmla="*/ 147855 w 153958"/>
                  <a:gd name="connsiteY4" fmla="*/ 297228 h 341473"/>
                  <a:gd name="connsiteX5" fmla="*/ 88506 w 153958"/>
                  <a:gd name="connsiteY5" fmla="*/ 341190 h 341473"/>
                  <a:gd name="connsiteX6" fmla="*/ 26962 w 153958"/>
                  <a:gd name="connsiteY6" fmla="*/ 308219 h 341473"/>
                  <a:gd name="connsiteX7" fmla="*/ 2782 w 153958"/>
                  <a:gd name="connsiteY7" fmla="*/ 182928 h 341473"/>
                  <a:gd name="connsiteX8" fmla="*/ 7178 w 153958"/>
                  <a:gd name="connsiteY8" fmla="*/ 44449 h 341473"/>
                  <a:gd name="connsiteX0" fmla="*/ 5932 w 152712"/>
                  <a:gd name="connsiteY0" fmla="*/ 44449 h 341473"/>
                  <a:gd name="connsiteX1" fmla="*/ 60884 w 152712"/>
                  <a:gd name="connsiteY1" fmla="*/ 488 h 341473"/>
                  <a:gd name="connsiteX2" fmla="*/ 129025 w 152712"/>
                  <a:gd name="connsiteY2" fmla="*/ 31261 h 341473"/>
                  <a:gd name="connsiteX3" fmla="*/ 148807 w 152712"/>
                  <a:gd name="connsiteY3" fmla="*/ 171938 h 341473"/>
                  <a:gd name="connsiteX4" fmla="*/ 146609 w 152712"/>
                  <a:gd name="connsiteY4" fmla="*/ 297228 h 341473"/>
                  <a:gd name="connsiteX5" fmla="*/ 87260 w 152712"/>
                  <a:gd name="connsiteY5" fmla="*/ 341190 h 341473"/>
                  <a:gd name="connsiteX6" fmla="*/ 25716 w 152712"/>
                  <a:gd name="connsiteY6" fmla="*/ 308219 h 341473"/>
                  <a:gd name="connsiteX7" fmla="*/ 3734 w 152712"/>
                  <a:gd name="connsiteY7" fmla="*/ 169740 h 341473"/>
                  <a:gd name="connsiteX8" fmla="*/ 5932 w 152712"/>
                  <a:gd name="connsiteY8" fmla="*/ 44449 h 341473"/>
                  <a:gd name="connsiteX0" fmla="*/ 7178 w 153958"/>
                  <a:gd name="connsiteY0" fmla="*/ 44449 h 341473"/>
                  <a:gd name="connsiteX1" fmla="*/ 62130 w 153958"/>
                  <a:gd name="connsiteY1" fmla="*/ 488 h 341473"/>
                  <a:gd name="connsiteX2" fmla="*/ 130271 w 153958"/>
                  <a:gd name="connsiteY2" fmla="*/ 31261 h 341473"/>
                  <a:gd name="connsiteX3" fmla="*/ 150053 w 153958"/>
                  <a:gd name="connsiteY3" fmla="*/ 171938 h 341473"/>
                  <a:gd name="connsiteX4" fmla="*/ 147855 w 153958"/>
                  <a:gd name="connsiteY4" fmla="*/ 297228 h 341473"/>
                  <a:gd name="connsiteX5" fmla="*/ 88506 w 153958"/>
                  <a:gd name="connsiteY5" fmla="*/ 341190 h 341473"/>
                  <a:gd name="connsiteX6" fmla="*/ 26962 w 153958"/>
                  <a:gd name="connsiteY6" fmla="*/ 308219 h 341473"/>
                  <a:gd name="connsiteX7" fmla="*/ 2782 w 153958"/>
                  <a:gd name="connsiteY7" fmla="*/ 169740 h 341473"/>
                  <a:gd name="connsiteX8" fmla="*/ 7178 w 153958"/>
                  <a:gd name="connsiteY8" fmla="*/ 44449 h 341473"/>
                  <a:gd name="connsiteX0" fmla="*/ 6886 w 153666"/>
                  <a:gd name="connsiteY0" fmla="*/ 44449 h 341196"/>
                  <a:gd name="connsiteX1" fmla="*/ 61838 w 153666"/>
                  <a:gd name="connsiteY1" fmla="*/ 488 h 341196"/>
                  <a:gd name="connsiteX2" fmla="*/ 129979 w 153666"/>
                  <a:gd name="connsiteY2" fmla="*/ 31261 h 341196"/>
                  <a:gd name="connsiteX3" fmla="*/ 149761 w 153666"/>
                  <a:gd name="connsiteY3" fmla="*/ 171938 h 341196"/>
                  <a:gd name="connsiteX4" fmla="*/ 147563 w 153666"/>
                  <a:gd name="connsiteY4" fmla="*/ 297228 h 341196"/>
                  <a:gd name="connsiteX5" fmla="*/ 88214 w 153666"/>
                  <a:gd name="connsiteY5" fmla="*/ 341190 h 341196"/>
                  <a:gd name="connsiteX6" fmla="*/ 22274 w 153666"/>
                  <a:gd name="connsiteY6" fmla="*/ 295031 h 341196"/>
                  <a:gd name="connsiteX7" fmla="*/ 2490 w 153666"/>
                  <a:gd name="connsiteY7" fmla="*/ 169740 h 341196"/>
                  <a:gd name="connsiteX8" fmla="*/ 6886 w 153666"/>
                  <a:gd name="connsiteY8" fmla="*/ 44449 h 341196"/>
                  <a:gd name="connsiteX0" fmla="*/ 6886 w 152380"/>
                  <a:gd name="connsiteY0" fmla="*/ 44449 h 341216"/>
                  <a:gd name="connsiteX1" fmla="*/ 61838 w 152380"/>
                  <a:gd name="connsiteY1" fmla="*/ 488 h 341216"/>
                  <a:gd name="connsiteX2" fmla="*/ 129979 w 152380"/>
                  <a:gd name="connsiteY2" fmla="*/ 31261 h 341216"/>
                  <a:gd name="connsiteX3" fmla="*/ 149761 w 152380"/>
                  <a:gd name="connsiteY3" fmla="*/ 171938 h 341216"/>
                  <a:gd name="connsiteX4" fmla="*/ 145365 w 152380"/>
                  <a:gd name="connsiteY4" fmla="*/ 299426 h 341216"/>
                  <a:gd name="connsiteX5" fmla="*/ 88214 w 152380"/>
                  <a:gd name="connsiteY5" fmla="*/ 341190 h 341216"/>
                  <a:gd name="connsiteX6" fmla="*/ 22274 w 152380"/>
                  <a:gd name="connsiteY6" fmla="*/ 295031 h 341216"/>
                  <a:gd name="connsiteX7" fmla="*/ 2490 w 152380"/>
                  <a:gd name="connsiteY7" fmla="*/ 169740 h 341216"/>
                  <a:gd name="connsiteX8" fmla="*/ 6886 w 152380"/>
                  <a:gd name="connsiteY8" fmla="*/ 44449 h 341216"/>
                  <a:gd name="connsiteX0" fmla="*/ 6886 w 152646"/>
                  <a:gd name="connsiteY0" fmla="*/ 44449 h 339021"/>
                  <a:gd name="connsiteX1" fmla="*/ 61838 w 152646"/>
                  <a:gd name="connsiteY1" fmla="*/ 488 h 339021"/>
                  <a:gd name="connsiteX2" fmla="*/ 129979 w 152646"/>
                  <a:gd name="connsiteY2" fmla="*/ 31261 h 339021"/>
                  <a:gd name="connsiteX3" fmla="*/ 149761 w 152646"/>
                  <a:gd name="connsiteY3" fmla="*/ 171938 h 339021"/>
                  <a:gd name="connsiteX4" fmla="*/ 145365 w 152646"/>
                  <a:gd name="connsiteY4" fmla="*/ 299426 h 339021"/>
                  <a:gd name="connsiteX5" fmla="*/ 83818 w 152646"/>
                  <a:gd name="connsiteY5" fmla="*/ 338991 h 339021"/>
                  <a:gd name="connsiteX6" fmla="*/ 22274 w 152646"/>
                  <a:gd name="connsiteY6" fmla="*/ 295031 h 339021"/>
                  <a:gd name="connsiteX7" fmla="*/ 2490 w 152646"/>
                  <a:gd name="connsiteY7" fmla="*/ 169740 h 339021"/>
                  <a:gd name="connsiteX8" fmla="*/ 6886 w 152646"/>
                  <a:gd name="connsiteY8" fmla="*/ 44449 h 339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646" h="339021">
                    <a:moveTo>
                      <a:pt x="6886" y="44449"/>
                    </a:moveTo>
                    <a:cubicBezTo>
                      <a:pt x="16777" y="16240"/>
                      <a:pt x="41323" y="2686"/>
                      <a:pt x="61838" y="488"/>
                    </a:cubicBezTo>
                    <a:cubicBezTo>
                      <a:pt x="82354" y="-1710"/>
                      <a:pt x="115325" y="2686"/>
                      <a:pt x="129979" y="31261"/>
                    </a:cubicBezTo>
                    <a:cubicBezTo>
                      <a:pt x="144633" y="59836"/>
                      <a:pt x="147197" y="127244"/>
                      <a:pt x="149761" y="171938"/>
                    </a:cubicBezTo>
                    <a:cubicBezTo>
                      <a:pt x="152325" y="216632"/>
                      <a:pt x="156355" y="271584"/>
                      <a:pt x="145365" y="299426"/>
                    </a:cubicBezTo>
                    <a:cubicBezTo>
                      <a:pt x="134375" y="327268"/>
                      <a:pt x="104333" y="339723"/>
                      <a:pt x="83818" y="338991"/>
                    </a:cubicBezTo>
                    <a:cubicBezTo>
                      <a:pt x="63303" y="338259"/>
                      <a:pt x="37294" y="323240"/>
                      <a:pt x="22274" y="295031"/>
                    </a:cubicBezTo>
                    <a:cubicBezTo>
                      <a:pt x="7254" y="266822"/>
                      <a:pt x="5055" y="211504"/>
                      <a:pt x="2490" y="169740"/>
                    </a:cubicBezTo>
                    <a:cubicBezTo>
                      <a:pt x="-75" y="127976"/>
                      <a:pt x="-3005" y="72658"/>
                      <a:pt x="6886" y="44449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0B741A8-E97B-429E-927E-8BC98EB8142F}"/>
                  </a:ext>
                </a:extLst>
              </p:cNvPr>
              <p:cNvSpPr/>
              <p:nvPr/>
            </p:nvSpPr>
            <p:spPr>
              <a:xfrm rot="8914621">
                <a:off x="552891" y="2095313"/>
                <a:ext cx="326835" cy="1031138"/>
              </a:xfrm>
              <a:custGeom>
                <a:avLst/>
                <a:gdLst>
                  <a:gd name="connsiteX0" fmla="*/ 63868 w 187016"/>
                  <a:gd name="connsiteY0" fmla="*/ 62019 h 502838"/>
                  <a:gd name="connsiteX1" fmla="*/ 86420 w 187016"/>
                  <a:gd name="connsiteY1" fmla="*/ 512 h 502838"/>
                  <a:gd name="connsiteX2" fmla="*/ 168429 w 187016"/>
                  <a:gd name="connsiteY2" fmla="*/ 47667 h 502838"/>
                  <a:gd name="connsiteX3" fmla="*/ 156128 w 187016"/>
                  <a:gd name="connsiteY3" fmla="*/ 271142 h 502838"/>
                  <a:gd name="connsiteX4" fmla="*/ 186881 w 187016"/>
                  <a:gd name="connsiteY4" fmla="*/ 412607 h 502838"/>
                  <a:gd name="connsiteX5" fmla="*/ 141776 w 187016"/>
                  <a:gd name="connsiteY5" fmla="*/ 363402 h 502838"/>
                  <a:gd name="connsiteX6" fmla="*/ 162278 w 187016"/>
                  <a:gd name="connsiteY6" fmla="*/ 490516 h 502838"/>
                  <a:gd name="connsiteX7" fmla="*/ 117173 w 187016"/>
                  <a:gd name="connsiteY7" fmla="*/ 394155 h 502838"/>
                  <a:gd name="connsiteX8" fmla="*/ 113073 w 187016"/>
                  <a:gd name="connsiteY8" fmla="*/ 502817 h 502838"/>
                  <a:gd name="connsiteX9" fmla="*/ 86420 w 187016"/>
                  <a:gd name="connsiteY9" fmla="*/ 404406 h 502838"/>
                  <a:gd name="connsiteX10" fmla="*/ 59767 w 187016"/>
                  <a:gd name="connsiteY10" fmla="*/ 500767 h 502838"/>
                  <a:gd name="connsiteX11" fmla="*/ 53616 w 187016"/>
                  <a:gd name="connsiteY11" fmla="*/ 402356 h 502838"/>
                  <a:gd name="connsiteX12" fmla="*/ 311 w 187016"/>
                  <a:gd name="connsiteY12" fmla="*/ 433109 h 502838"/>
                  <a:gd name="connsiteX13" fmla="*/ 33114 w 187016"/>
                  <a:gd name="connsiteY13" fmla="*/ 355201 h 502838"/>
                  <a:gd name="connsiteX14" fmla="*/ 63868 w 187016"/>
                  <a:gd name="connsiteY14" fmla="*/ 303945 h 502838"/>
                  <a:gd name="connsiteX15" fmla="*/ 63868 w 187016"/>
                  <a:gd name="connsiteY15" fmla="*/ 62019 h 502838"/>
                  <a:gd name="connsiteX0" fmla="*/ 63868 w 187016"/>
                  <a:gd name="connsiteY0" fmla="*/ 63996 h 504815"/>
                  <a:gd name="connsiteX1" fmla="*/ 113073 w 187016"/>
                  <a:gd name="connsiteY1" fmla="*/ 439 h 504815"/>
                  <a:gd name="connsiteX2" fmla="*/ 168429 w 187016"/>
                  <a:gd name="connsiteY2" fmla="*/ 49644 h 504815"/>
                  <a:gd name="connsiteX3" fmla="*/ 156128 w 187016"/>
                  <a:gd name="connsiteY3" fmla="*/ 273119 h 504815"/>
                  <a:gd name="connsiteX4" fmla="*/ 186881 w 187016"/>
                  <a:gd name="connsiteY4" fmla="*/ 414584 h 504815"/>
                  <a:gd name="connsiteX5" fmla="*/ 141776 w 187016"/>
                  <a:gd name="connsiteY5" fmla="*/ 365379 h 504815"/>
                  <a:gd name="connsiteX6" fmla="*/ 162278 w 187016"/>
                  <a:gd name="connsiteY6" fmla="*/ 492493 h 504815"/>
                  <a:gd name="connsiteX7" fmla="*/ 117173 w 187016"/>
                  <a:gd name="connsiteY7" fmla="*/ 396132 h 504815"/>
                  <a:gd name="connsiteX8" fmla="*/ 113073 w 187016"/>
                  <a:gd name="connsiteY8" fmla="*/ 504794 h 504815"/>
                  <a:gd name="connsiteX9" fmla="*/ 86420 w 187016"/>
                  <a:gd name="connsiteY9" fmla="*/ 406383 h 504815"/>
                  <a:gd name="connsiteX10" fmla="*/ 59767 w 187016"/>
                  <a:gd name="connsiteY10" fmla="*/ 502744 h 504815"/>
                  <a:gd name="connsiteX11" fmla="*/ 53616 w 187016"/>
                  <a:gd name="connsiteY11" fmla="*/ 404333 h 504815"/>
                  <a:gd name="connsiteX12" fmla="*/ 311 w 187016"/>
                  <a:gd name="connsiteY12" fmla="*/ 435086 h 504815"/>
                  <a:gd name="connsiteX13" fmla="*/ 33114 w 187016"/>
                  <a:gd name="connsiteY13" fmla="*/ 357178 h 504815"/>
                  <a:gd name="connsiteX14" fmla="*/ 63868 w 187016"/>
                  <a:gd name="connsiteY14" fmla="*/ 305922 h 504815"/>
                  <a:gd name="connsiteX15" fmla="*/ 63868 w 187016"/>
                  <a:gd name="connsiteY15" fmla="*/ 63996 h 504815"/>
                  <a:gd name="connsiteX0" fmla="*/ 57718 w 187016"/>
                  <a:gd name="connsiteY0" fmla="*/ 53366 h 504437"/>
                  <a:gd name="connsiteX1" fmla="*/ 113073 w 187016"/>
                  <a:gd name="connsiteY1" fmla="*/ 61 h 504437"/>
                  <a:gd name="connsiteX2" fmla="*/ 168429 w 187016"/>
                  <a:gd name="connsiteY2" fmla="*/ 49266 h 504437"/>
                  <a:gd name="connsiteX3" fmla="*/ 156128 w 187016"/>
                  <a:gd name="connsiteY3" fmla="*/ 272741 h 504437"/>
                  <a:gd name="connsiteX4" fmla="*/ 186881 w 187016"/>
                  <a:gd name="connsiteY4" fmla="*/ 414206 h 504437"/>
                  <a:gd name="connsiteX5" fmla="*/ 141776 w 187016"/>
                  <a:gd name="connsiteY5" fmla="*/ 365001 h 504437"/>
                  <a:gd name="connsiteX6" fmla="*/ 162278 w 187016"/>
                  <a:gd name="connsiteY6" fmla="*/ 492115 h 504437"/>
                  <a:gd name="connsiteX7" fmla="*/ 117173 w 187016"/>
                  <a:gd name="connsiteY7" fmla="*/ 395754 h 504437"/>
                  <a:gd name="connsiteX8" fmla="*/ 113073 w 187016"/>
                  <a:gd name="connsiteY8" fmla="*/ 504416 h 504437"/>
                  <a:gd name="connsiteX9" fmla="*/ 86420 w 187016"/>
                  <a:gd name="connsiteY9" fmla="*/ 406005 h 504437"/>
                  <a:gd name="connsiteX10" fmla="*/ 59767 w 187016"/>
                  <a:gd name="connsiteY10" fmla="*/ 502366 h 504437"/>
                  <a:gd name="connsiteX11" fmla="*/ 53616 w 187016"/>
                  <a:gd name="connsiteY11" fmla="*/ 403955 h 504437"/>
                  <a:gd name="connsiteX12" fmla="*/ 311 w 187016"/>
                  <a:gd name="connsiteY12" fmla="*/ 434708 h 504437"/>
                  <a:gd name="connsiteX13" fmla="*/ 33114 w 187016"/>
                  <a:gd name="connsiteY13" fmla="*/ 356800 h 504437"/>
                  <a:gd name="connsiteX14" fmla="*/ 63868 w 187016"/>
                  <a:gd name="connsiteY14" fmla="*/ 305544 h 504437"/>
                  <a:gd name="connsiteX15" fmla="*/ 57718 w 187016"/>
                  <a:gd name="connsiteY15" fmla="*/ 53366 h 504437"/>
                  <a:gd name="connsiteX0" fmla="*/ 57718 w 187014"/>
                  <a:gd name="connsiteY0" fmla="*/ 53866 h 504937"/>
                  <a:gd name="connsiteX1" fmla="*/ 113073 w 187014"/>
                  <a:gd name="connsiteY1" fmla="*/ 561 h 504937"/>
                  <a:gd name="connsiteX2" fmla="*/ 170479 w 187014"/>
                  <a:gd name="connsiteY2" fmla="*/ 43615 h 504937"/>
                  <a:gd name="connsiteX3" fmla="*/ 156128 w 187014"/>
                  <a:gd name="connsiteY3" fmla="*/ 273241 h 504937"/>
                  <a:gd name="connsiteX4" fmla="*/ 186881 w 187014"/>
                  <a:gd name="connsiteY4" fmla="*/ 414706 h 504937"/>
                  <a:gd name="connsiteX5" fmla="*/ 141776 w 187014"/>
                  <a:gd name="connsiteY5" fmla="*/ 365501 h 504937"/>
                  <a:gd name="connsiteX6" fmla="*/ 162278 w 187014"/>
                  <a:gd name="connsiteY6" fmla="*/ 492615 h 504937"/>
                  <a:gd name="connsiteX7" fmla="*/ 117173 w 187014"/>
                  <a:gd name="connsiteY7" fmla="*/ 396254 h 504937"/>
                  <a:gd name="connsiteX8" fmla="*/ 113073 w 187014"/>
                  <a:gd name="connsiteY8" fmla="*/ 504916 h 504937"/>
                  <a:gd name="connsiteX9" fmla="*/ 86420 w 187014"/>
                  <a:gd name="connsiteY9" fmla="*/ 406505 h 504937"/>
                  <a:gd name="connsiteX10" fmla="*/ 59767 w 187014"/>
                  <a:gd name="connsiteY10" fmla="*/ 502866 h 504937"/>
                  <a:gd name="connsiteX11" fmla="*/ 53616 w 187014"/>
                  <a:gd name="connsiteY11" fmla="*/ 404455 h 504937"/>
                  <a:gd name="connsiteX12" fmla="*/ 311 w 187014"/>
                  <a:gd name="connsiteY12" fmla="*/ 435208 h 504937"/>
                  <a:gd name="connsiteX13" fmla="*/ 33114 w 187014"/>
                  <a:gd name="connsiteY13" fmla="*/ 357300 h 504937"/>
                  <a:gd name="connsiteX14" fmla="*/ 63868 w 187014"/>
                  <a:gd name="connsiteY14" fmla="*/ 306044 h 504937"/>
                  <a:gd name="connsiteX15" fmla="*/ 57718 w 187014"/>
                  <a:gd name="connsiteY15" fmla="*/ 53866 h 504937"/>
                  <a:gd name="connsiteX0" fmla="*/ 57718 w 187014"/>
                  <a:gd name="connsiteY0" fmla="*/ 53866 h 504937"/>
                  <a:gd name="connsiteX1" fmla="*/ 113073 w 187014"/>
                  <a:gd name="connsiteY1" fmla="*/ 561 h 504937"/>
                  <a:gd name="connsiteX2" fmla="*/ 170479 w 187014"/>
                  <a:gd name="connsiteY2" fmla="*/ 43615 h 504937"/>
                  <a:gd name="connsiteX3" fmla="*/ 156128 w 187014"/>
                  <a:gd name="connsiteY3" fmla="*/ 273241 h 504937"/>
                  <a:gd name="connsiteX4" fmla="*/ 186881 w 187014"/>
                  <a:gd name="connsiteY4" fmla="*/ 414706 h 504937"/>
                  <a:gd name="connsiteX5" fmla="*/ 141776 w 187014"/>
                  <a:gd name="connsiteY5" fmla="*/ 365501 h 504937"/>
                  <a:gd name="connsiteX6" fmla="*/ 162278 w 187014"/>
                  <a:gd name="connsiteY6" fmla="*/ 492615 h 504937"/>
                  <a:gd name="connsiteX7" fmla="*/ 117173 w 187014"/>
                  <a:gd name="connsiteY7" fmla="*/ 396254 h 504937"/>
                  <a:gd name="connsiteX8" fmla="*/ 113073 w 187014"/>
                  <a:gd name="connsiteY8" fmla="*/ 504916 h 504937"/>
                  <a:gd name="connsiteX9" fmla="*/ 86420 w 187014"/>
                  <a:gd name="connsiteY9" fmla="*/ 406505 h 504937"/>
                  <a:gd name="connsiteX10" fmla="*/ 59767 w 187014"/>
                  <a:gd name="connsiteY10" fmla="*/ 502866 h 504937"/>
                  <a:gd name="connsiteX11" fmla="*/ 53616 w 187014"/>
                  <a:gd name="connsiteY11" fmla="*/ 404455 h 504937"/>
                  <a:gd name="connsiteX12" fmla="*/ 311 w 187014"/>
                  <a:gd name="connsiteY12" fmla="*/ 435208 h 504937"/>
                  <a:gd name="connsiteX13" fmla="*/ 33114 w 187014"/>
                  <a:gd name="connsiteY13" fmla="*/ 357300 h 504937"/>
                  <a:gd name="connsiteX14" fmla="*/ 63868 w 187014"/>
                  <a:gd name="connsiteY14" fmla="*/ 306044 h 504937"/>
                  <a:gd name="connsiteX15" fmla="*/ 57718 w 187014"/>
                  <a:gd name="connsiteY15" fmla="*/ 53866 h 504937"/>
                  <a:gd name="connsiteX0" fmla="*/ 57718 w 189311"/>
                  <a:gd name="connsiteY0" fmla="*/ 53866 h 504937"/>
                  <a:gd name="connsiteX1" fmla="*/ 113073 w 189311"/>
                  <a:gd name="connsiteY1" fmla="*/ 561 h 504937"/>
                  <a:gd name="connsiteX2" fmla="*/ 170479 w 189311"/>
                  <a:gd name="connsiteY2" fmla="*/ 43615 h 504937"/>
                  <a:gd name="connsiteX3" fmla="*/ 156128 w 189311"/>
                  <a:gd name="connsiteY3" fmla="*/ 273241 h 504937"/>
                  <a:gd name="connsiteX4" fmla="*/ 186881 w 189311"/>
                  <a:gd name="connsiteY4" fmla="*/ 414706 h 504937"/>
                  <a:gd name="connsiteX5" fmla="*/ 141776 w 189311"/>
                  <a:gd name="connsiteY5" fmla="*/ 365501 h 504937"/>
                  <a:gd name="connsiteX6" fmla="*/ 162278 w 189311"/>
                  <a:gd name="connsiteY6" fmla="*/ 492615 h 504937"/>
                  <a:gd name="connsiteX7" fmla="*/ 117173 w 189311"/>
                  <a:gd name="connsiteY7" fmla="*/ 396254 h 504937"/>
                  <a:gd name="connsiteX8" fmla="*/ 113073 w 189311"/>
                  <a:gd name="connsiteY8" fmla="*/ 504916 h 504937"/>
                  <a:gd name="connsiteX9" fmla="*/ 86420 w 189311"/>
                  <a:gd name="connsiteY9" fmla="*/ 406505 h 504937"/>
                  <a:gd name="connsiteX10" fmla="*/ 59767 w 189311"/>
                  <a:gd name="connsiteY10" fmla="*/ 502866 h 504937"/>
                  <a:gd name="connsiteX11" fmla="*/ 53616 w 189311"/>
                  <a:gd name="connsiteY11" fmla="*/ 404455 h 504937"/>
                  <a:gd name="connsiteX12" fmla="*/ 311 w 189311"/>
                  <a:gd name="connsiteY12" fmla="*/ 435208 h 504937"/>
                  <a:gd name="connsiteX13" fmla="*/ 33114 w 189311"/>
                  <a:gd name="connsiteY13" fmla="*/ 357300 h 504937"/>
                  <a:gd name="connsiteX14" fmla="*/ 63868 w 189311"/>
                  <a:gd name="connsiteY14" fmla="*/ 306044 h 504937"/>
                  <a:gd name="connsiteX15" fmla="*/ 57718 w 189311"/>
                  <a:gd name="connsiteY15" fmla="*/ 53866 h 504937"/>
                  <a:gd name="connsiteX0" fmla="*/ 57718 w 189311"/>
                  <a:gd name="connsiteY0" fmla="*/ 53866 h 504937"/>
                  <a:gd name="connsiteX1" fmla="*/ 113073 w 189311"/>
                  <a:gd name="connsiteY1" fmla="*/ 561 h 504937"/>
                  <a:gd name="connsiteX2" fmla="*/ 170479 w 189311"/>
                  <a:gd name="connsiteY2" fmla="*/ 43615 h 504937"/>
                  <a:gd name="connsiteX3" fmla="*/ 156128 w 189311"/>
                  <a:gd name="connsiteY3" fmla="*/ 273241 h 504937"/>
                  <a:gd name="connsiteX4" fmla="*/ 186881 w 189311"/>
                  <a:gd name="connsiteY4" fmla="*/ 414706 h 504937"/>
                  <a:gd name="connsiteX5" fmla="*/ 141776 w 189311"/>
                  <a:gd name="connsiteY5" fmla="*/ 365501 h 504937"/>
                  <a:gd name="connsiteX6" fmla="*/ 162278 w 189311"/>
                  <a:gd name="connsiteY6" fmla="*/ 492615 h 504937"/>
                  <a:gd name="connsiteX7" fmla="*/ 117173 w 189311"/>
                  <a:gd name="connsiteY7" fmla="*/ 396254 h 504937"/>
                  <a:gd name="connsiteX8" fmla="*/ 113073 w 189311"/>
                  <a:gd name="connsiteY8" fmla="*/ 504916 h 504937"/>
                  <a:gd name="connsiteX9" fmla="*/ 86420 w 189311"/>
                  <a:gd name="connsiteY9" fmla="*/ 406505 h 504937"/>
                  <a:gd name="connsiteX10" fmla="*/ 59767 w 189311"/>
                  <a:gd name="connsiteY10" fmla="*/ 502866 h 504937"/>
                  <a:gd name="connsiteX11" fmla="*/ 53616 w 189311"/>
                  <a:gd name="connsiteY11" fmla="*/ 404455 h 504937"/>
                  <a:gd name="connsiteX12" fmla="*/ 311 w 189311"/>
                  <a:gd name="connsiteY12" fmla="*/ 435208 h 504937"/>
                  <a:gd name="connsiteX13" fmla="*/ 33114 w 189311"/>
                  <a:gd name="connsiteY13" fmla="*/ 357300 h 504937"/>
                  <a:gd name="connsiteX14" fmla="*/ 63868 w 189311"/>
                  <a:gd name="connsiteY14" fmla="*/ 306044 h 504937"/>
                  <a:gd name="connsiteX15" fmla="*/ 57718 w 189311"/>
                  <a:gd name="connsiteY15" fmla="*/ 53866 h 504937"/>
                  <a:gd name="connsiteX0" fmla="*/ 57718 w 189311"/>
                  <a:gd name="connsiteY0" fmla="*/ 53866 h 504916"/>
                  <a:gd name="connsiteX1" fmla="*/ 113073 w 189311"/>
                  <a:gd name="connsiteY1" fmla="*/ 561 h 504916"/>
                  <a:gd name="connsiteX2" fmla="*/ 170479 w 189311"/>
                  <a:gd name="connsiteY2" fmla="*/ 43615 h 504916"/>
                  <a:gd name="connsiteX3" fmla="*/ 156128 w 189311"/>
                  <a:gd name="connsiteY3" fmla="*/ 273241 h 504916"/>
                  <a:gd name="connsiteX4" fmla="*/ 186881 w 189311"/>
                  <a:gd name="connsiteY4" fmla="*/ 414706 h 504916"/>
                  <a:gd name="connsiteX5" fmla="*/ 141776 w 189311"/>
                  <a:gd name="connsiteY5" fmla="*/ 365501 h 504916"/>
                  <a:gd name="connsiteX6" fmla="*/ 162278 w 189311"/>
                  <a:gd name="connsiteY6" fmla="*/ 492615 h 504916"/>
                  <a:gd name="connsiteX7" fmla="*/ 117173 w 189311"/>
                  <a:gd name="connsiteY7" fmla="*/ 396254 h 504916"/>
                  <a:gd name="connsiteX8" fmla="*/ 113073 w 189311"/>
                  <a:gd name="connsiteY8" fmla="*/ 504916 h 504916"/>
                  <a:gd name="connsiteX9" fmla="*/ 86420 w 189311"/>
                  <a:gd name="connsiteY9" fmla="*/ 406505 h 504916"/>
                  <a:gd name="connsiteX10" fmla="*/ 59767 w 189311"/>
                  <a:gd name="connsiteY10" fmla="*/ 502866 h 504916"/>
                  <a:gd name="connsiteX11" fmla="*/ 53616 w 189311"/>
                  <a:gd name="connsiteY11" fmla="*/ 404455 h 504916"/>
                  <a:gd name="connsiteX12" fmla="*/ 311 w 189311"/>
                  <a:gd name="connsiteY12" fmla="*/ 435208 h 504916"/>
                  <a:gd name="connsiteX13" fmla="*/ 33114 w 189311"/>
                  <a:gd name="connsiteY13" fmla="*/ 357300 h 504916"/>
                  <a:gd name="connsiteX14" fmla="*/ 63868 w 189311"/>
                  <a:gd name="connsiteY14" fmla="*/ 306044 h 504916"/>
                  <a:gd name="connsiteX15" fmla="*/ 57718 w 189311"/>
                  <a:gd name="connsiteY15" fmla="*/ 53866 h 504916"/>
                  <a:gd name="connsiteX0" fmla="*/ 57718 w 189311"/>
                  <a:gd name="connsiteY0" fmla="*/ 53866 h 504917"/>
                  <a:gd name="connsiteX1" fmla="*/ 113073 w 189311"/>
                  <a:gd name="connsiteY1" fmla="*/ 561 h 504917"/>
                  <a:gd name="connsiteX2" fmla="*/ 170479 w 189311"/>
                  <a:gd name="connsiteY2" fmla="*/ 43615 h 504917"/>
                  <a:gd name="connsiteX3" fmla="*/ 156128 w 189311"/>
                  <a:gd name="connsiteY3" fmla="*/ 273241 h 504917"/>
                  <a:gd name="connsiteX4" fmla="*/ 186881 w 189311"/>
                  <a:gd name="connsiteY4" fmla="*/ 414706 h 504917"/>
                  <a:gd name="connsiteX5" fmla="*/ 141776 w 189311"/>
                  <a:gd name="connsiteY5" fmla="*/ 365501 h 504917"/>
                  <a:gd name="connsiteX6" fmla="*/ 162278 w 189311"/>
                  <a:gd name="connsiteY6" fmla="*/ 492615 h 504917"/>
                  <a:gd name="connsiteX7" fmla="*/ 117173 w 189311"/>
                  <a:gd name="connsiteY7" fmla="*/ 396254 h 504917"/>
                  <a:gd name="connsiteX8" fmla="*/ 113073 w 189311"/>
                  <a:gd name="connsiteY8" fmla="*/ 504916 h 504917"/>
                  <a:gd name="connsiteX9" fmla="*/ 86420 w 189311"/>
                  <a:gd name="connsiteY9" fmla="*/ 406505 h 504917"/>
                  <a:gd name="connsiteX10" fmla="*/ 70019 w 189311"/>
                  <a:gd name="connsiteY10" fmla="*/ 504917 h 504917"/>
                  <a:gd name="connsiteX11" fmla="*/ 53616 w 189311"/>
                  <a:gd name="connsiteY11" fmla="*/ 404455 h 504917"/>
                  <a:gd name="connsiteX12" fmla="*/ 311 w 189311"/>
                  <a:gd name="connsiteY12" fmla="*/ 435208 h 504917"/>
                  <a:gd name="connsiteX13" fmla="*/ 33114 w 189311"/>
                  <a:gd name="connsiteY13" fmla="*/ 357300 h 504917"/>
                  <a:gd name="connsiteX14" fmla="*/ 63868 w 189311"/>
                  <a:gd name="connsiteY14" fmla="*/ 306044 h 504917"/>
                  <a:gd name="connsiteX15" fmla="*/ 57718 w 189311"/>
                  <a:gd name="connsiteY15" fmla="*/ 53866 h 504917"/>
                  <a:gd name="connsiteX0" fmla="*/ 57718 w 189311"/>
                  <a:gd name="connsiteY0" fmla="*/ 53866 h 504958"/>
                  <a:gd name="connsiteX1" fmla="*/ 113073 w 189311"/>
                  <a:gd name="connsiteY1" fmla="*/ 561 h 504958"/>
                  <a:gd name="connsiteX2" fmla="*/ 170479 w 189311"/>
                  <a:gd name="connsiteY2" fmla="*/ 43615 h 504958"/>
                  <a:gd name="connsiteX3" fmla="*/ 156128 w 189311"/>
                  <a:gd name="connsiteY3" fmla="*/ 273241 h 504958"/>
                  <a:gd name="connsiteX4" fmla="*/ 186881 w 189311"/>
                  <a:gd name="connsiteY4" fmla="*/ 414706 h 504958"/>
                  <a:gd name="connsiteX5" fmla="*/ 141776 w 189311"/>
                  <a:gd name="connsiteY5" fmla="*/ 365501 h 504958"/>
                  <a:gd name="connsiteX6" fmla="*/ 162278 w 189311"/>
                  <a:gd name="connsiteY6" fmla="*/ 492615 h 504958"/>
                  <a:gd name="connsiteX7" fmla="*/ 117173 w 189311"/>
                  <a:gd name="connsiteY7" fmla="*/ 396254 h 504958"/>
                  <a:gd name="connsiteX8" fmla="*/ 113073 w 189311"/>
                  <a:gd name="connsiteY8" fmla="*/ 504916 h 504958"/>
                  <a:gd name="connsiteX9" fmla="*/ 86420 w 189311"/>
                  <a:gd name="connsiteY9" fmla="*/ 406505 h 504958"/>
                  <a:gd name="connsiteX10" fmla="*/ 70019 w 189311"/>
                  <a:gd name="connsiteY10" fmla="*/ 504917 h 504958"/>
                  <a:gd name="connsiteX11" fmla="*/ 53616 w 189311"/>
                  <a:gd name="connsiteY11" fmla="*/ 404455 h 504958"/>
                  <a:gd name="connsiteX12" fmla="*/ 311 w 189311"/>
                  <a:gd name="connsiteY12" fmla="*/ 435208 h 504958"/>
                  <a:gd name="connsiteX13" fmla="*/ 33114 w 189311"/>
                  <a:gd name="connsiteY13" fmla="*/ 357300 h 504958"/>
                  <a:gd name="connsiteX14" fmla="*/ 63868 w 189311"/>
                  <a:gd name="connsiteY14" fmla="*/ 306044 h 504958"/>
                  <a:gd name="connsiteX15" fmla="*/ 57718 w 189311"/>
                  <a:gd name="connsiteY15" fmla="*/ 53866 h 504958"/>
                  <a:gd name="connsiteX0" fmla="*/ 57718 w 189311"/>
                  <a:gd name="connsiteY0" fmla="*/ 53866 h 504916"/>
                  <a:gd name="connsiteX1" fmla="*/ 113073 w 189311"/>
                  <a:gd name="connsiteY1" fmla="*/ 561 h 504916"/>
                  <a:gd name="connsiteX2" fmla="*/ 170479 w 189311"/>
                  <a:gd name="connsiteY2" fmla="*/ 43615 h 504916"/>
                  <a:gd name="connsiteX3" fmla="*/ 156128 w 189311"/>
                  <a:gd name="connsiteY3" fmla="*/ 273241 h 504916"/>
                  <a:gd name="connsiteX4" fmla="*/ 186881 w 189311"/>
                  <a:gd name="connsiteY4" fmla="*/ 414706 h 504916"/>
                  <a:gd name="connsiteX5" fmla="*/ 141776 w 189311"/>
                  <a:gd name="connsiteY5" fmla="*/ 365501 h 504916"/>
                  <a:gd name="connsiteX6" fmla="*/ 162278 w 189311"/>
                  <a:gd name="connsiteY6" fmla="*/ 492615 h 504916"/>
                  <a:gd name="connsiteX7" fmla="*/ 117173 w 189311"/>
                  <a:gd name="connsiteY7" fmla="*/ 396254 h 504916"/>
                  <a:gd name="connsiteX8" fmla="*/ 113073 w 189311"/>
                  <a:gd name="connsiteY8" fmla="*/ 504916 h 504916"/>
                  <a:gd name="connsiteX9" fmla="*/ 86420 w 189311"/>
                  <a:gd name="connsiteY9" fmla="*/ 406505 h 504916"/>
                  <a:gd name="connsiteX10" fmla="*/ 55667 w 189311"/>
                  <a:gd name="connsiteY10" fmla="*/ 498766 h 504916"/>
                  <a:gd name="connsiteX11" fmla="*/ 53616 w 189311"/>
                  <a:gd name="connsiteY11" fmla="*/ 404455 h 504916"/>
                  <a:gd name="connsiteX12" fmla="*/ 311 w 189311"/>
                  <a:gd name="connsiteY12" fmla="*/ 435208 h 504916"/>
                  <a:gd name="connsiteX13" fmla="*/ 33114 w 189311"/>
                  <a:gd name="connsiteY13" fmla="*/ 357300 h 504916"/>
                  <a:gd name="connsiteX14" fmla="*/ 63868 w 189311"/>
                  <a:gd name="connsiteY14" fmla="*/ 306044 h 504916"/>
                  <a:gd name="connsiteX15" fmla="*/ 57718 w 189311"/>
                  <a:gd name="connsiteY15" fmla="*/ 53866 h 504916"/>
                  <a:gd name="connsiteX0" fmla="*/ 62647 w 194240"/>
                  <a:gd name="connsiteY0" fmla="*/ 53866 h 504916"/>
                  <a:gd name="connsiteX1" fmla="*/ 118002 w 194240"/>
                  <a:gd name="connsiteY1" fmla="*/ 561 h 504916"/>
                  <a:gd name="connsiteX2" fmla="*/ 175408 w 194240"/>
                  <a:gd name="connsiteY2" fmla="*/ 43615 h 504916"/>
                  <a:gd name="connsiteX3" fmla="*/ 161057 w 194240"/>
                  <a:gd name="connsiteY3" fmla="*/ 273241 h 504916"/>
                  <a:gd name="connsiteX4" fmla="*/ 191810 w 194240"/>
                  <a:gd name="connsiteY4" fmla="*/ 414706 h 504916"/>
                  <a:gd name="connsiteX5" fmla="*/ 146705 w 194240"/>
                  <a:gd name="connsiteY5" fmla="*/ 365501 h 504916"/>
                  <a:gd name="connsiteX6" fmla="*/ 167207 w 194240"/>
                  <a:gd name="connsiteY6" fmla="*/ 492615 h 504916"/>
                  <a:gd name="connsiteX7" fmla="*/ 122102 w 194240"/>
                  <a:gd name="connsiteY7" fmla="*/ 396254 h 504916"/>
                  <a:gd name="connsiteX8" fmla="*/ 118002 w 194240"/>
                  <a:gd name="connsiteY8" fmla="*/ 504916 h 504916"/>
                  <a:gd name="connsiteX9" fmla="*/ 91349 w 194240"/>
                  <a:gd name="connsiteY9" fmla="*/ 406505 h 504916"/>
                  <a:gd name="connsiteX10" fmla="*/ 60596 w 194240"/>
                  <a:gd name="connsiteY10" fmla="*/ 498766 h 504916"/>
                  <a:gd name="connsiteX11" fmla="*/ 58545 w 194240"/>
                  <a:gd name="connsiteY11" fmla="*/ 404455 h 504916"/>
                  <a:gd name="connsiteX12" fmla="*/ 5240 w 194240"/>
                  <a:gd name="connsiteY12" fmla="*/ 435208 h 504916"/>
                  <a:gd name="connsiteX13" fmla="*/ 38043 w 194240"/>
                  <a:gd name="connsiteY13" fmla="*/ 357300 h 504916"/>
                  <a:gd name="connsiteX14" fmla="*/ 68797 w 194240"/>
                  <a:gd name="connsiteY14" fmla="*/ 306044 h 504916"/>
                  <a:gd name="connsiteX15" fmla="*/ 62647 w 194240"/>
                  <a:gd name="connsiteY15" fmla="*/ 53866 h 504916"/>
                  <a:gd name="connsiteX0" fmla="*/ 55316 w 186909"/>
                  <a:gd name="connsiteY0" fmla="*/ 53866 h 504916"/>
                  <a:gd name="connsiteX1" fmla="*/ 110671 w 186909"/>
                  <a:gd name="connsiteY1" fmla="*/ 561 h 504916"/>
                  <a:gd name="connsiteX2" fmla="*/ 168077 w 186909"/>
                  <a:gd name="connsiteY2" fmla="*/ 43615 h 504916"/>
                  <a:gd name="connsiteX3" fmla="*/ 153726 w 186909"/>
                  <a:gd name="connsiteY3" fmla="*/ 273241 h 504916"/>
                  <a:gd name="connsiteX4" fmla="*/ 184479 w 186909"/>
                  <a:gd name="connsiteY4" fmla="*/ 414706 h 504916"/>
                  <a:gd name="connsiteX5" fmla="*/ 139374 w 186909"/>
                  <a:gd name="connsiteY5" fmla="*/ 365501 h 504916"/>
                  <a:gd name="connsiteX6" fmla="*/ 159876 w 186909"/>
                  <a:gd name="connsiteY6" fmla="*/ 492615 h 504916"/>
                  <a:gd name="connsiteX7" fmla="*/ 114771 w 186909"/>
                  <a:gd name="connsiteY7" fmla="*/ 396254 h 504916"/>
                  <a:gd name="connsiteX8" fmla="*/ 110671 w 186909"/>
                  <a:gd name="connsiteY8" fmla="*/ 504916 h 504916"/>
                  <a:gd name="connsiteX9" fmla="*/ 84018 w 186909"/>
                  <a:gd name="connsiteY9" fmla="*/ 406505 h 504916"/>
                  <a:gd name="connsiteX10" fmla="*/ 53265 w 186909"/>
                  <a:gd name="connsiteY10" fmla="*/ 498766 h 504916"/>
                  <a:gd name="connsiteX11" fmla="*/ 51214 w 186909"/>
                  <a:gd name="connsiteY11" fmla="*/ 404455 h 504916"/>
                  <a:gd name="connsiteX12" fmla="*/ 6110 w 186909"/>
                  <a:gd name="connsiteY12" fmla="*/ 420856 h 504916"/>
                  <a:gd name="connsiteX13" fmla="*/ 30712 w 186909"/>
                  <a:gd name="connsiteY13" fmla="*/ 357300 h 504916"/>
                  <a:gd name="connsiteX14" fmla="*/ 61466 w 186909"/>
                  <a:gd name="connsiteY14" fmla="*/ 306044 h 504916"/>
                  <a:gd name="connsiteX15" fmla="*/ 55316 w 186909"/>
                  <a:gd name="connsiteY15" fmla="*/ 53866 h 504916"/>
                  <a:gd name="connsiteX0" fmla="*/ 49504 w 181097"/>
                  <a:gd name="connsiteY0" fmla="*/ 53866 h 504916"/>
                  <a:gd name="connsiteX1" fmla="*/ 104859 w 181097"/>
                  <a:gd name="connsiteY1" fmla="*/ 561 h 504916"/>
                  <a:gd name="connsiteX2" fmla="*/ 162265 w 181097"/>
                  <a:gd name="connsiteY2" fmla="*/ 43615 h 504916"/>
                  <a:gd name="connsiteX3" fmla="*/ 147914 w 181097"/>
                  <a:gd name="connsiteY3" fmla="*/ 273241 h 504916"/>
                  <a:gd name="connsiteX4" fmla="*/ 178667 w 181097"/>
                  <a:gd name="connsiteY4" fmla="*/ 414706 h 504916"/>
                  <a:gd name="connsiteX5" fmla="*/ 133562 w 181097"/>
                  <a:gd name="connsiteY5" fmla="*/ 365501 h 504916"/>
                  <a:gd name="connsiteX6" fmla="*/ 154064 w 181097"/>
                  <a:gd name="connsiteY6" fmla="*/ 492615 h 504916"/>
                  <a:gd name="connsiteX7" fmla="*/ 108959 w 181097"/>
                  <a:gd name="connsiteY7" fmla="*/ 396254 h 504916"/>
                  <a:gd name="connsiteX8" fmla="*/ 104859 w 181097"/>
                  <a:gd name="connsiteY8" fmla="*/ 504916 h 504916"/>
                  <a:gd name="connsiteX9" fmla="*/ 78206 w 181097"/>
                  <a:gd name="connsiteY9" fmla="*/ 406505 h 504916"/>
                  <a:gd name="connsiteX10" fmla="*/ 47453 w 181097"/>
                  <a:gd name="connsiteY10" fmla="*/ 498766 h 504916"/>
                  <a:gd name="connsiteX11" fmla="*/ 41301 w 181097"/>
                  <a:gd name="connsiteY11" fmla="*/ 400354 h 504916"/>
                  <a:gd name="connsiteX12" fmla="*/ 298 w 181097"/>
                  <a:gd name="connsiteY12" fmla="*/ 420856 h 504916"/>
                  <a:gd name="connsiteX13" fmla="*/ 24900 w 181097"/>
                  <a:gd name="connsiteY13" fmla="*/ 357300 h 504916"/>
                  <a:gd name="connsiteX14" fmla="*/ 55654 w 181097"/>
                  <a:gd name="connsiteY14" fmla="*/ 306044 h 504916"/>
                  <a:gd name="connsiteX15" fmla="*/ 49504 w 181097"/>
                  <a:gd name="connsiteY15" fmla="*/ 53866 h 504916"/>
                  <a:gd name="connsiteX0" fmla="*/ 52664 w 184257"/>
                  <a:gd name="connsiteY0" fmla="*/ 53866 h 504916"/>
                  <a:gd name="connsiteX1" fmla="*/ 108019 w 184257"/>
                  <a:gd name="connsiteY1" fmla="*/ 561 h 504916"/>
                  <a:gd name="connsiteX2" fmla="*/ 165425 w 184257"/>
                  <a:gd name="connsiteY2" fmla="*/ 43615 h 504916"/>
                  <a:gd name="connsiteX3" fmla="*/ 151074 w 184257"/>
                  <a:gd name="connsiteY3" fmla="*/ 273241 h 504916"/>
                  <a:gd name="connsiteX4" fmla="*/ 181827 w 184257"/>
                  <a:gd name="connsiteY4" fmla="*/ 414706 h 504916"/>
                  <a:gd name="connsiteX5" fmla="*/ 136722 w 184257"/>
                  <a:gd name="connsiteY5" fmla="*/ 365501 h 504916"/>
                  <a:gd name="connsiteX6" fmla="*/ 157224 w 184257"/>
                  <a:gd name="connsiteY6" fmla="*/ 492615 h 504916"/>
                  <a:gd name="connsiteX7" fmla="*/ 112119 w 184257"/>
                  <a:gd name="connsiteY7" fmla="*/ 396254 h 504916"/>
                  <a:gd name="connsiteX8" fmla="*/ 108019 w 184257"/>
                  <a:gd name="connsiteY8" fmla="*/ 504916 h 504916"/>
                  <a:gd name="connsiteX9" fmla="*/ 81366 w 184257"/>
                  <a:gd name="connsiteY9" fmla="*/ 406505 h 504916"/>
                  <a:gd name="connsiteX10" fmla="*/ 50613 w 184257"/>
                  <a:gd name="connsiteY10" fmla="*/ 498766 h 504916"/>
                  <a:gd name="connsiteX11" fmla="*/ 44461 w 184257"/>
                  <a:gd name="connsiteY11" fmla="*/ 400354 h 504916"/>
                  <a:gd name="connsiteX12" fmla="*/ 3458 w 184257"/>
                  <a:gd name="connsiteY12" fmla="*/ 420856 h 504916"/>
                  <a:gd name="connsiteX13" fmla="*/ 28060 w 184257"/>
                  <a:gd name="connsiteY13" fmla="*/ 357300 h 504916"/>
                  <a:gd name="connsiteX14" fmla="*/ 58814 w 184257"/>
                  <a:gd name="connsiteY14" fmla="*/ 306044 h 504916"/>
                  <a:gd name="connsiteX15" fmla="*/ 52664 w 184257"/>
                  <a:gd name="connsiteY15" fmla="*/ 53866 h 504916"/>
                  <a:gd name="connsiteX0" fmla="*/ 52664 w 181873"/>
                  <a:gd name="connsiteY0" fmla="*/ 53866 h 504916"/>
                  <a:gd name="connsiteX1" fmla="*/ 108019 w 181873"/>
                  <a:gd name="connsiteY1" fmla="*/ 561 h 504916"/>
                  <a:gd name="connsiteX2" fmla="*/ 165425 w 181873"/>
                  <a:gd name="connsiteY2" fmla="*/ 43615 h 504916"/>
                  <a:gd name="connsiteX3" fmla="*/ 151074 w 181873"/>
                  <a:gd name="connsiteY3" fmla="*/ 273241 h 504916"/>
                  <a:gd name="connsiteX4" fmla="*/ 181827 w 181873"/>
                  <a:gd name="connsiteY4" fmla="*/ 414706 h 504916"/>
                  <a:gd name="connsiteX5" fmla="*/ 142873 w 181873"/>
                  <a:gd name="connsiteY5" fmla="*/ 377802 h 504916"/>
                  <a:gd name="connsiteX6" fmla="*/ 157224 w 181873"/>
                  <a:gd name="connsiteY6" fmla="*/ 492615 h 504916"/>
                  <a:gd name="connsiteX7" fmla="*/ 112119 w 181873"/>
                  <a:gd name="connsiteY7" fmla="*/ 396254 h 504916"/>
                  <a:gd name="connsiteX8" fmla="*/ 108019 w 181873"/>
                  <a:gd name="connsiteY8" fmla="*/ 504916 h 504916"/>
                  <a:gd name="connsiteX9" fmla="*/ 81366 w 181873"/>
                  <a:gd name="connsiteY9" fmla="*/ 406505 h 504916"/>
                  <a:gd name="connsiteX10" fmla="*/ 50613 w 181873"/>
                  <a:gd name="connsiteY10" fmla="*/ 498766 h 504916"/>
                  <a:gd name="connsiteX11" fmla="*/ 44461 w 181873"/>
                  <a:gd name="connsiteY11" fmla="*/ 400354 h 504916"/>
                  <a:gd name="connsiteX12" fmla="*/ 3458 w 181873"/>
                  <a:gd name="connsiteY12" fmla="*/ 420856 h 504916"/>
                  <a:gd name="connsiteX13" fmla="*/ 28060 w 181873"/>
                  <a:gd name="connsiteY13" fmla="*/ 357300 h 504916"/>
                  <a:gd name="connsiteX14" fmla="*/ 58814 w 181873"/>
                  <a:gd name="connsiteY14" fmla="*/ 306044 h 504916"/>
                  <a:gd name="connsiteX15" fmla="*/ 52664 w 181873"/>
                  <a:gd name="connsiteY15" fmla="*/ 53866 h 504916"/>
                  <a:gd name="connsiteX0" fmla="*/ 52664 w 181839"/>
                  <a:gd name="connsiteY0" fmla="*/ 53866 h 504916"/>
                  <a:gd name="connsiteX1" fmla="*/ 108019 w 181839"/>
                  <a:gd name="connsiteY1" fmla="*/ 561 h 504916"/>
                  <a:gd name="connsiteX2" fmla="*/ 165425 w 181839"/>
                  <a:gd name="connsiteY2" fmla="*/ 43615 h 504916"/>
                  <a:gd name="connsiteX3" fmla="*/ 151074 w 181839"/>
                  <a:gd name="connsiteY3" fmla="*/ 273241 h 504916"/>
                  <a:gd name="connsiteX4" fmla="*/ 181827 w 181839"/>
                  <a:gd name="connsiteY4" fmla="*/ 414706 h 504916"/>
                  <a:gd name="connsiteX5" fmla="*/ 146973 w 181839"/>
                  <a:gd name="connsiteY5" fmla="*/ 386003 h 504916"/>
                  <a:gd name="connsiteX6" fmla="*/ 157224 w 181839"/>
                  <a:gd name="connsiteY6" fmla="*/ 492615 h 504916"/>
                  <a:gd name="connsiteX7" fmla="*/ 112119 w 181839"/>
                  <a:gd name="connsiteY7" fmla="*/ 396254 h 504916"/>
                  <a:gd name="connsiteX8" fmla="*/ 108019 w 181839"/>
                  <a:gd name="connsiteY8" fmla="*/ 504916 h 504916"/>
                  <a:gd name="connsiteX9" fmla="*/ 81366 w 181839"/>
                  <a:gd name="connsiteY9" fmla="*/ 406505 h 504916"/>
                  <a:gd name="connsiteX10" fmla="*/ 50613 w 181839"/>
                  <a:gd name="connsiteY10" fmla="*/ 498766 h 504916"/>
                  <a:gd name="connsiteX11" fmla="*/ 44461 w 181839"/>
                  <a:gd name="connsiteY11" fmla="*/ 400354 h 504916"/>
                  <a:gd name="connsiteX12" fmla="*/ 3458 w 181839"/>
                  <a:gd name="connsiteY12" fmla="*/ 420856 h 504916"/>
                  <a:gd name="connsiteX13" fmla="*/ 28060 w 181839"/>
                  <a:gd name="connsiteY13" fmla="*/ 357300 h 504916"/>
                  <a:gd name="connsiteX14" fmla="*/ 58814 w 181839"/>
                  <a:gd name="connsiteY14" fmla="*/ 306044 h 504916"/>
                  <a:gd name="connsiteX15" fmla="*/ 52664 w 181839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270875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4906 w 183758"/>
                  <a:gd name="connsiteY14" fmla="*/ 3040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4906 w 183758"/>
                  <a:gd name="connsiteY14" fmla="*/ 3040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4906 w 183758"/>
                  <a:gd name="connsiteY14" fmla="*/ 3040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6860 w 183758"/>
                  <a:gd name="connsiteY14" fmla="*/ 2278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6860 w 183758"/>
                  <a:gd name="connsiteY14" fmla="*/ 227890 h 504916"/>
                  <a:gd name="connsiteX15" fmla="*/ 52664 w 183758"/>
                  <a:gd name="connsiteY15" fmla="*/ 53866 h 504916"/>
                  <a:gd name="connsiteX0" fmla="*/ 52664 w 183758"/>
                  <a:gd name="connsiteY0" fmla="*/ 59467 h 510517"/>
                  <a:gd name="connsiteX1" fmla="*/ 100203 w 183758"/>
                  <a:gd name="connsiteY1" fmla="*/ 301 h 510517"/>
                  <a:gd name="connsiteX2" fmla="*/ 165425 w 183758"/>
                  <a:gd name="connsiteY2" fmla="*/ 49216 h 510517"/>
                  <a:gd name="connsiteX3" fmla="*/ 151074 w 183758"/>
                  <a:gd name="connsiteY3" fmla="*/ 278842 h 510517"/>
                  <a:gd name="connsiteX4" fmla="*/ 181827 w 183758"/>
                  <a:gd name="connsiteY4" fmla="*/ 420307 h 510517"/>
                  <a:gd name="connsiteX5" fmla="*/ 146973 w 183758"/>
                  <a:gd name="connsiteY5" fmla="*/ 391604 h 510517"/>
                  <a:gd name="connsiteX6" fmla="*/ 157224 w 183758"/>
                  <a:gd name="connsiteY6" fmla="*/ 498216 h 510517"/>
                  <a:gd name="connsiteX7" fmla="*/ 112119 w 183758"/>
                  <a:gd name="connsiteY7" fmla="*/ 401855 h 510517"/>
                  <a:gd name="connsiteX8" fmla="*/ 108019 w 183758"/>
                  <a:gd name="connsiteY8" fmla="*/ 510517 h 510517"/>
                  <a:gd name="connsiteX9" fmla="*/ 81366 w 183758"/>
                  <a:gd name="connsiteY9" fmla="*/ 412106 h 510517"/>
                  <a:gd name="connsiteX10" fmla="*/ 50613 w 183758"/>
                  <a:gd name="connsiteY10" fmla="*/ 504367 h 510517"/>
                  <a:gd name="connsiteX11" fmla="*/ 44461 w 183758"/>
                  <a:gd name="connsiteY11" fmla="*/ 405955 h 510517"/>
                  <a:gd name="connsiteX12" fmla="*/ 3458 w 183758"/>
                  <a:gd name="connsiteY12" fmla="*/ 426457 h 510517"/>
                  <a:gd name="connsiteX13" fmla="*/ 28060 w 183758"/>
                  <a:gd name="connsiteY13" fmla="*/ 362901 h 510517"/>
                  <a:gd name="connsiteX14" fmla="*/ 56860 w 183758"/>
                  <a:gd name="connsiteY14" fmla="*/ 233491 h 510517"/>
                  <a:gd name="connsiteX15" fmla="*/ 52664 w 183758"/>
                  <a:gd name="connsiteY15" fmla="*/ 59467 h 510517"/>
                  <a:gd name="connsiteX0" fmla="*/ 52664 w 181838"/>
                  <a:gd name="connsiteY0" fmla="*/ 59721 h 510771"/>
                  <a:gd name="connsiteX1" fmla="*/ 100203 w 181838"/>
                  <a:gd name="connsiteY1" fmla="*/ 555 h 510771"/>
                  <a:gd name="connsiteX2" fmla="*/ 165425 w 181838"/>
                  <a:gd name="connsiteY2" fmla="*/ 49470 h 510771"/>
                  <a:gd name="connsiteX3" fmla="*/ 151074 w 181838"/>
                  <a:gd name="connsiteY3" fmla="*/ 310357 h 510771"/>
                  <a:gd name="connsiteX4" fmla="*/ 181827 w 181838"/>
                  <a:gd name="connsiteY4" fmla="*/ 420561 h 510771"/>
                  <a:gd name="connsiteX5" fmla="*/ 146973 w 181838"/>
                  <a:gd name="connsiteY5" fmla="*/ 391858 h 510771"/>
                  <a:gd name="connsiteX6" fmla="*/ 157224 w 181838"/>
                  <a:gd name="connsiteY6" fmla="*/ 498470 h 510771"/>
                  <a:gd name="connsiteX7" fmla="*/ 112119 w 181838"/>
                  <a:gd name="connsiteY7" fmla="*/ 402109 h 510771"/>
                  <a:gd name="connsiteX8" fmla="*/ 108019 w 181838"/>
                  <a:gd name="connsiteY8" fmla="*/ 510771 h 510771"/>
                  <a:gd name="connsiteX9" fmla="*/ 81366 w 181838"/>
                  <a:gd name="connsiteY9" fmla="*/ 412360 h 510771"/>
                  <a:gd name="connsiteX10" fmla="*/ 50613 w 181838"/>
                  <a:gd name="connsiteY10" fmla="*/ 504621 h 510771"/>
                  <a:gd name="connsiteX11" fmla="*/ 44461 w 181838"/>
                  <a:gd name="connsiteY11" fmla="*/ 406209 h 510771"/>
                  <a:gd name="connsiteX12" fmla="*/ 3458 w 181838"/>
                  <a:gd name="connsiteY12" fmla="*/ 426711 h 510771"/>
                  <a:gd name="connsiteX13" fmla="*/ 28060 w 181838"/>
                  <a:gd name="connsiteY13" fmla="*/ 363155 h 510771"/>
                  <a:gd name="connsiteX14" fmla="*/ 56860 w 181838"/>
                  <a:gd name="connsiteY14" fmla="*/ 233745 h 510771"/>
                  <a:gd name="connsiteX15" fmla="*/ 52664 w 181838"/>
                  <a:gd name="connsiteY15" fmla="*/ 59721 h 510771"/>
                  <a:gd name="connsiteX0" fmla="*/ 52664 w 181838"/>
                  <a:gd name="connsiteY0" fmla="*/ 59721 h 510771"/>
                  <a:gd name="connsiteX1" fmla="*/ 100203 w 181838"/>
                  <a:gd name="connsiteY1" fmla="*/ 555 h 510771"/>
                  <a:gd name="connsiteX2" fmla="*/ 165425 w 181838"/>
                  <a:gd name="connsiteY2" fmla="*/ 49470 h 510771"/>
                  <a:gd name="connsiteX3" fmla="*/ 151074 w 181838"/>
                  <a:gd name="connsiteY3" fmla="*/ 310357 h 510771"/>
                  <a:gd name="connsiteX4" fmla="*/ 181827 w 181838"/>
                  <a:gd name="connsiteY4" fmla="*/ 420561 h 510771"/>
                  <a:gd name="connsiteX5" fmla="*/ 146973 w 181838"/>
                  <a:gd name="connsiteY5" fmla="*/ 391858 h 510771"/>
                  <a:gd name="connsiteX6" fmla="*/ 157224 w 181838"/>
                  <a:gd name="connsiteY6" fmla="*/ 498470 h 510771"/>
                  <a:gd name="connsiteX7" fmla="*/ 112119 w 181838"/>
                  <a:gd name="connsiteY7" fmla="*/ 402109 h 510771"/>
                  <a:gd name="connsiteX8" fmla="*/ 108019 w 181838"/>
                  <a:gd name="connsiteY8" fmla="*/ 510771 h 510771"/>
                  <a:gd name="connsiteX9" fmla="*/ 81366 w 181838"/>
                  <a:gd name="connsiteY9" fmla="*/ 412360 h 510771"/>
                  <a:gd name="connsiteX10" fmla="*/ 50613 w 181838"/>
                  <a:gd name="connsiteY10" fmla="*/ 504621 h 510771"/>
                  <a:gd name="connsiteX11" fmla="*/ 44461 w 181838"/>
                  <a:gd name="connsiteY11" fmla="*/ 406209 h 510771"/>
                  <a:gd name="connsiteX12" fmla="*/ 3458 w 181838"/>
                  <a:gd name="connsiteY12" fmla="*/ 426711 h 510771"/>
                  <a:gd name="connsiteX13" fmla="*/ 28060 w 181838"/>
                  <a:gd name="connsiteY13" fmla="*/ 363155 h 510771"/>
                  <a:gd name="connsiteX14" fmla="*/ 56860 w 181838"/>
                  <a:gd name="connsiteY14" fmla="*/ 233745 h 510771"/>
                  <a:gd name="connsiteX15" fmla="*/ 52664 w 181838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85"/>
                  <a:gd name="connsiteX1" fmla="*/ 100203 w 183622"/>
                  <a:gd name="connsiteY1" fmla="*/ 555 h 510785"/>
                  <a:gd name="connsiteX2" fmla="*/ 165425 w 183622"/>
                  <a:gd name="connsiteY2" fmla="*/ 49470 h 510785"/>
                  <a:gd name="connsiteX3" fmla="*/ 151074 w 183622"/>
                  <a:gd name="connsiteY3" fmla="*/ 310357 h 510785"/>
                  <a:gd name="connsiteX4" fmla="*/ 181827 w 183622"/>
                  <a:gd name="connsiteY4" fmla="*/ 420561 h 510785"/>
                  <a:gd name="connsiteX5" fmla="*/ 146973 w 183622"/>
                  <a:gd name="connsiteY5" fmla="*/ 391858 h 510785"/>
                  <a:gd name="connsiteX6" fmla="*/ 157224 w 183622"/>
                  <a:gd name="connsiteY6" fmla="*/ 498470 h 510785"/>
                  <a:gd name="connsiteX7" fmla="*/ 112119 w 183622"/>
                  <a:gd name="connsiteY7" fmla="*/ 402109 h 510785"/>
                  <a:gd name="connsiteX8" fmla="*/ 108019 w 183622"/>
                  <a:gd name="connsiteY8" fmla="*/ 510771 h 510785"/>
                  <a:gd name="connsiteX9" fmla="*/ 77459 w 183622"/>
                  <a:gd name="connsiteY9" fmla="*/ 410406 h 510785"/>
                  <a:gd name="connsiteX10" fmla="*/ 50613 w 183622"/>
                  <a:gd name="connsiteY10" fmla="*/ 504621 h 510785"/>
                  <a:gd name="connsiteX11" fmla="*/ 44461 w 183622"/>
                  <a:gd name="connsiteY11" fmla="*/ 406209 h 510785"/>
                  <a:gd name="connsiteX12" fmla="*/ 3458 w 183622"/>
                  <a:gd name="connsiteY12" fmla="*/ 426711 h 510785"/>
                  <a:gd name="connsiteX13" fmla="*/ 28060 w 183622"/>
                  <a:gd name="connsiteY13" fmla="*/ 363155 h 510785"/>
                  <a:gd name="connsiteX14" fmla="*/ 56860 w 183622"/>
                  <a:gd name="connsiteY14" fmla="*/ 233745 h 510785"/>
                  <a:gd name="connsiteX15" fmla="*/ 52664 w 183622"/>
                  <a:gd name="connsiteY15" fmla="*/ 59721 h 510785"/>
                  <a:gd name="connsiteX0" fmla="*/ 52664 w 183622"/>
                  <a:gd name="connsiteY0" fmla="*/ 59721 h 510814"/>
                  <a:gd name="connsiteX1" fmla="*/ 100203 w 183622"/>
                  <a:gd name="connsiteY1" fmla="*/ 555 h 510814"/>
                  <a:gd name="connsiteX2" fmla="*/ 165425 w 183622"/>
                  <a:gd name="connsiteY2" fmla="*/ 49470 h 510814"/>
                  <a:gd name="connsiteX3" fmla="*/ 151074 w 183622"/>
                  <a:gd name="connsiteY3" fmla="*/ 310357 h 510814"/>
                  <a:gd name="connsiteX4" fmla="*/ 181827 w 183622"/>
                  <a:gd name="connsiteY4" fmla="*/ 420561 h 510814"/>
                  <a:gd name="connsiteX5" fmla="*/ 146973 w 183622"/>
                  <a:gd name="connsiteY5" fmla="*/ 391858 h 510814"/>
                  <a:gd name="connsiteX6" fmla="*/ 157224 w 183622"/>
                  <a:gd name="connsiteY6" fmla="*/ 498470 h 510814"/>
                  <a:gd name="connsiteX7" fmla="*/ 112119 w 183622"/>
                  <a:gd name="connsiteY7" fmla="*/ 402109 h 510814"/>
                  <a:gd name="connsiteX8" fmla="*/ 108019 w 183622"/>
                  <a:gd name="connsiteY8" fmla="*/ 510771 h 510814"/>
                  <a:gd name="connsiteX9" fmla="*/ 77459 w 183622"/>
                  <a:gd name="connsiteY9" fmla="*/ 410406 h 510814"/>
                  <a:gd name="connsiteX10" fmla="*/ 50613 w 183622"/>
                  <a:gd name="connsiteY10" fmla="*/ 504621 h 510814"/>
                  <a:gd name="connsiteX11" fmla="*/ 44461 w 183622"/>
                  <a:gd name="connsiteY11" fmla="*/ 406209 h 510814"/>
                  <a:gd name="connsiteX12" fmla="*/ 3458 w 183622"/>
                  <a:gd name="connsiteY12" fmla="*/ 426711 h 510814"/>
                  <a:gd name="connsiteX13" fmla="*/ 28060 w 183622"/>
                  <a:gd name="connsiteY13" fmla="*/ 363155 h 510814"/>
                  <a:gd name="connsiteX14" fmla="*/ 56860 w 183622"/>
                  <a:gd name="connsiteY14" fmla="*/ 233745 h 510814"/>
                  <a:gd name="connsiteX15" fmla="*/ 52664 w 183622"/>
                  <a:gd name="connsiteY15" fmla="*/ 59721 h 510814"/>
                  <a:gd name="connsiteX0" fmla="*/ 52664 w 183622"/>
                  <a:gd name="connsiteY0" fmla="*/ 59721 h 510814"/>
                  <a:gd name="connsiteX1" fmla="*/ 100203 w 183622"/>
                  <a:gd name="connsiteY1" fmla="*/ 555 h 510814"/>
                  <a:gd name="connsiteX2" fmla="*/ 165425 w 183622"/>
                  <a:gd name="connsiteY2" fmla="*/ 49470 h 510814"/>
                  <a:gd name="connsiteX3" fmla="*/ 151074 w 183622"/>
                  <a:gd name="connsiteY3" fmla="*/ 310357 h 510814"/>
                  <a:gd name="connsiteX4" fmla="*/ 181827 w 183622"/>
                  <a:gd name="connsiteY4" fmla="*/ 420561 h 510814"/>
                  <a:gd name="connsiteX5" fmla="*/ 146973 w 183622"/>
                  <a:gd name="connsiteY5" fmla="*/ 391858 h 510814"/>
                  <a:gd name="connsiteX6" fmla="*/ 157224 w 183622"/>
                  <a:gd name="connsiteY6" fmla="*/ 498470 h 510814"/>
                  <a:gd name="connsiteX7" fmla="*/ 112119 w 183622"/>
                  <a:gd name="connsiteY7" fmla="*/ 402109 h 510814"/>
                  <a:gd name="connsiteX8" fmla="*/ 108019 w 183622"/>
                  <a:gd name="connsiteY8" fmla="*/ 510771 h 510814"/>
                  <a:gd name="connsiteX9" fmla="*/ 77459 w 183622"/>
                  <a:gd name="connsiteY9" fmla="*/ 410406 h 510814"/>
                  <a:gd name="connsiteX10" fmla="*/ 50613 w 183622"/>
                  <a:gd name="connsiteY10" fmla="*/ 504621 h 510814"/>
                  <a:gd name="connsiteX11" fmla="*/ 44461 w 183622"/>
                  <a:gd name="connsiteY11" fmla="*/ 406209 h 510814"/>
                  <a:gd name="connsiteX12" fmla="*/ 3458 w 183622"/>
                  <a:gd name="connsiteY12" fmla="*/ 426711 h 510814"/>
                  <a:gd name="connsiteX13" fmla="*/ 28060 w 183622"/>
                  <a:gd name="connsiteY13" fmla="*/ 363155 h 510814"/>
                  <a:gd name="connsiteX14" fmla="*/ 56860 w 183622"/>
                  <a:gd name="connsiteY14" fmla="*/ 233745 h 510814"/>
                  <a:gd name="connsiteX15" fmla="*/ 52664 w 183622"/>
                  <a:gd name="connsiteY15" fmla="*/ 59721 h 510814"/>
                  <a:gd name="connsiteX0" fmla="*/ 52664 w 183622"/>
                  <a:gd name="connsiteY0" fmla="*/ 94408 h 545501"/>
                  <a:gd name="connsiteX1" fmla="*/ 102157 w 183622"/>
                  <a:gd name="connsiteY1" fmla="*/ 73 h 545501"/>
                  <a:gd name="connsiteX2" fmla="*/ 165425 w 183622"/>
                  <a:gd name="connsiteY2" fmla="*/ 84157 h 545501"/>
                  <a:gd name="connsiteX3" fmla="*/ 151074 w 183622"/>
                  <a:gd name="connsiteY3" fmla="*/ 345044 h 545501"/>
                  <a:gd name="connsiteX4" fmla="*/ 181827 w 183622"/>
                  <a:gd name="connsiteY4" fmla="*/ 455248 h 545501"/>
                  <a:gd name="connsiteX5" fmla="*/ 146973 w 183622"/>
                  <a:gd name="connsiteY5" fmla="*/ 426545 h 545501"/>
                  <a:gd name="connsiteX6" fmla="*/ 157224 w 183622"/>
                  <a:gd name="connsiteY6" fmla="*/ 533157 h 545501"/>
                  <a:gd name="connsiteX7" fmla="*/ 112119 w 183622"/>
                  <a:gd name="connsiteY7" fmla="*/ 436796 h 545501"/>
                  <a:gd name="connsiteX8" fmla="*/ 108019 w 183622"/>
                  <a:gd name="connsiteY8" fmla="*/ 545458 h 545501"/>
                  <a:gd name="connsiteX9" fmla="*/ 77459 w 183622"/>
                  <a:gd name="connsiteY9" fmla="*/ 445093 h 545501"/>
                  <a:gd name="connsiteX10" fmla="*/ 50613 w 183622"/>
                  <a:gd name="connsiteY10" fmla="*/ 539308 h 545501"/>
                  <a:gd name="connsiteX11" fmla="*/ 44461 w 183622"/>
                  <a:gd name="connsiteY11" fmla="*/ 440896 h 545501"/>
                  <a:gd name="connsiteX12" fmla="*/ 3458 w 183622"/>
                  <a:gd name="connsiteY12" fmla="*/ 461398 h 545501"/>
                  <a:gd name="connsiteX13" fmla="*/ 28060 w 183622"/>
                  <a:gd name="connsiteY13" fmla="*/ 397842 h 545501"/>
                  <a:gd name="connsiteX14" fmla="*/ 56860 w 183622"/>
                  <a:gd name="connsiteY14" fmla="*/ 268432 h 545501"/>
                  <a:gd name="connsiteX15" fmla="*/ 52664 w 183622"/>
                  <a:gd name="connsiteY15" fmla="*/ 94408 h 545501"/>
                  <a:gd name="connsiteX0" fmla="*/ 52664 w 183622"/>
                  <a:gd name="connsiteY0" fmla="*/ 99119 h 550212"/>
                  <a:gd name="connsiteX1" fmla="*/ 102157 w 183622"/>
                  <a:gd name="connsiteY1" fmla="*/ 4784 h 550212"/>
                  <a:gd name="connsiteX2" fmla="*/ 165425 w 183622"/>
                  <a:gd name="connsiteY2" fmla="*/ 49791 h 550212"/>
                  <a:gd name="connsiteX3" fmla="*/ 151074 w 183622"/>
                  <a:gd name="connsiteY3" fmla="*/ 349755 h 550212"/>
                  <a:gd name="connsiteX4" fmla="*/ 181827 w 183622"/>
                  <a:gd name="connsiteY4" fmla="*/ 459959 h 550212"/>
                  <a:gd name="connsiteX5" fmla="*/ 146973 w 183622"/>
                  <a:gd name="connsiteY5" fmla="*/ 431256 h 550212"/>
                  <a:gd name="connsiteX6" fmla="*/ 157224 w 183622"/>
                  <a:gd name="connsiteY6" fmla="*/ 537868 h 550212"/>
                  <a:gd name="connsiteX7" fmla="*/ 112119 w 183622"/>
                  <a:gd name="connsiteY7" fmla="*/ 441507 h 550212"/>
                  <a:gd name="connsiteX8" fmla="*/ 108019 w 183622"/>
                  <a:gd name="connsiteY8" fmla="*/ 550169 h 550212"/>
                  <a:gd name="connsiteX9" fmla="*/ 77459 w 183622"/>
                  <a:gd name="connsiteY9" fmla="*/ 449804 h 550212"/>
                  <a:gd name="connsiteX10" fmla="*/ 50613 w 183622"/>
                  <a:gd name="connsiteY10" fmla="*/ 544019 h 550212"/>
                  <a:gd name="connsiteX11" fmla="*/ 44461 w 183622"/>
                  <a:gd name="connsiteY11" fmla="*/ 445607 h 550212"/>
                  <a:gd name="connsiteX12" fmla="*/ 3458 w 183622"/>
                  <a:gd name="connsiteY12" fmla="*/ 466109 h 550212"/>
                  <a:gd name="connsiteX13" fmla="*/ 28060 w 183622"/>
                  <a:gd name="connsiteY13" fmla="*/ 402553 h 550212"/>
                  <a:gd name="connsiteX14" fmla="*/ 56860 w 183622"/>
                  <a:gd name="connsiteY14" fmla="*/ 273143 h 550212"/>
                  <a:gd name="connsiteX15" fmla="*/ 52664 w 183622"/>
                  <a:gd name="connsiteY15" fmla="*/ 99119 h 550212"/>
                  <a:gd name="connsiteX0" fmla="*/ 52664 w 183622"/>
                  <a:gd name="connsiteY0" fmla="*/ 52963 h 547041"/>
                  <a:gd name="connsiteX1" fmla="*/ 102157 w 183622"/>
                  <a:gd name="connsiteY1" fmla="*/ 1613 h 547041"/>
                  <a:gd name="connsiteX2" fmla="*/ 165425 w 183622"/>
                  <a:gd name="connsiteY2" fmla="*/ 46620 h 547041"/>
                  <a:gd name="connsiteX3" fmla="*/ 151074 w 183622"/>
                  <a:gd name="connsiteY3" fmla="*/ 346584 h 547041"/>
                  <a:gd name="connsiteX4" fmla="*/ 181827 w 183622"/>
                  <a:gd name="connsiteY4" fmla="*/ 456788 h 547041"/>
                  <a:gd name="connsiteX5" fmla="*/ 146973 w 183622"/>
                  <a:gd name="connsiteY5" fmla="*/ 428085 h 547041"/>
                  <a:gd name="connsiteX6" fmla="*/ 157224 w 183622"/>
                  <a:gd name="connsiteY6" fmla="*/ 534697 h 547041"/>
                  <a:gd name="connsiteX7" fmla="*/ 112119 w 183622"/>
                  <a:gd name="connsiteY7" fmla="*/ 438336 h 547041"/>
                  <a:gd name="connsiteX8" fmla="*/ 108019 w 183622"/>
                  <a:gd name="connsiteY8" fmla="*/ 546998 h 547041"/>
                  <a:gd name="connsiteX9" fmla="*/ 77459 w 183622"/>
                  <a:gd name="connsiteY9" fmla="*/ 446633 h 547041"/>
                  <a:gd name="connsiteX10" fmla="*/ 50613 w 183622"/>
                  <a:gd name="connsiteY10" fmla="*/ 540848 h 547041"/>
                  <a:gd name="connsiteX11" fmla="*/ 44461 w 183622"/>
                  <a:gd name="connsiteY11" fmla="*/ 442436 h 547041"/>
                  <a:gd name="connsiteX12" fmla="*/ 3458 w 183622"/>
                  <a:gd name="connsiteY12" fmla="*/ 462938 h 547041"/>
                  <a:gd name="connsiteX13" fmla="*/ 28060 w 183622"/>
                  <a:gd name="connsiteY13" fmla="*/ 399382 h 547041"/>
                  <a:gd name="connsiteX14" fmla="*/ 56860 w 183622"/>
                  <a:gd name="connsiteY14" fmla="*/ 269972 h 547041"/>
                  <a:gd name="connsiteX15" fmla="*/ 52664 w 183622"/>
                  <a:gd name="connsiteY15" fmla="*/ 52963 h 547041"/>
                  <a:gd name="connsiteX0" fmla="*/ 52664 w 183622"/>
                  <a:gd name="connsiteY0" fmla="*/ 61534 h 555612"/>
                  <a:gd name="connsiteX1" fmla="*/ 100203 w 183622"/>
                  <a:gd name="connsiteY1" fmla="*/ 415 h 555612"/>
                  <a:gd name="connsiteX2" fmla="*/ 165425 w 183622"/>
                  <a:gd name="connsiteY2" fmla="*/ 55191 h 555612"/>
                  <a:gd name="connsiteX3" fmla="*/ 151074 w 183622"/>
                  <a:gd name="connsiteY3" fmla="*/ 355155 h 555612"/>
                  <a:gd name="connsiteX4" fmla="*/ 181827 w 183622"/>
                  <a:gd name="connsiteY4" fmla="*/ 465359 h 555612"/>
                  <a:gd name="connsiteX5" fmla="*/ 146973 w 183622"/>
                  <a:gd name="connsiteY5" fmla="*/ 436656 h 555612"/>
                  <a:gd name="connsiteX6" fmla="*/ 157224 w 183622"/>
                  <a:gd name="connsiteY6" fmla="*/ 543268 h 555612"/>
                  <a:gd name="connsiteX7" fmla="*/ 112119 w 183622"/>
                  <a:gd name="connsiteY7" fmla="*/ 446907 h 555612"/>
                  <a:gd name="connsiteX8" fmla="*/ 108019 w 183622"/>
                  <a:gd name="connsiteY8" fmla="*/ 555569 h 555612"/>
                  <a:gd name="connsiteX9" fmla="*/ 77459 w 183622"/>
                  <a:gd name="connsiteY9" fmla="*/ 455204 h 555612"/>
                  <a:gd name="connsiteX10" fmla="*/ 50613 w 183622"/>
                  <a:gd name="connsiteY10" fmla="*/ 549419 h 555612"/>
                  <a:gd name="connsiteX11" fmla="*/ 44461 w 183622"/>
                  <a:gd name="connsiteY11" fmla="*/ 451007 h 555612"/>
                  <a:gd name="connsiteX12" fmla="*/ 3458 w 183622"/>
                  <a:gd name="connsiteY12" fmla="*/ 471509 h 555612"/>
                  <a:gd name="connsiteX13" fmla="*/ 28060 w 183622"/>
                  <a:gd name="connsiteY13" fmla="*/ 407953 h 555612"/>
                  <a:gd name="connsiteX14" fmla="*/ 56860 w 183622"/>
                  <a:gd name="connsiteY14" fmla="*/ 278543 h 555612"/>
                  <a:gd name="connsiteX15" fmla="*/ 52664 w 183622"/>
                  <a:gd name="connsiteY15" fmla="*/ 61534 h 555612"/>
                  <a:gd name="connsiteX0" fmla="*/ 52664 w 183622"/>
                  <a:gd name="connsiteY0" fmla="*/ 61534 h 555612"/>
                  <a:gd name="connsiteX1" fmla="*/ 100203 w 183622"/>
                  <a:gd name="connsiteY1" fmla="*/ 415 h 555612"/>
                  <a:gd name="connsiteX2" fmla="*/ 165425 w 183622"/>
                  <a:gd name="connsiteY2" fmla="*/ 55191 h 555612"/>
                  <a:gd name="connsiteX3" fmla="*/ 151074 w 183622"/>
                  <a:gd name="connsiteY3" fmla="*/ 355155 h 555612"/>
                  <a:gd name="connsiteX4" fmla="*/ 181827 w 183622"/>
                  <a:gd name="connsiteY4" fmla="*/ 465359 h 555612"/>
                  <a:gd name="connsiteX5" fmla="*/ 146973 w 183622"/>
                  <a:gd name="connsiteY5" fmla="*/ 436656 h 555612"/>
                  <a:gd name="connsiteX6" fmla="*/ 157224 w 183622"/>
                  <a:gd name="connsiteY6" fmla="*/ 543268 h 555612"/>
                  <a:gd name="connsiteX7" fmla="*/ 112119 w 183622"/>
                  <a:gd name="connsiteY7" fmla="*/ 446907 h 555612"/>
                  <a:gd name="connsiteX8" fmla="*/ 108019 w 183622"/>
                  <a:gd name="connsiteY8" fmla="*/ 555569 h 555612"/>
                  <a:gd name="connsiteX9" fmla="*/ 77459 w 183622"/>
                  <a:gd name="connsiteY9" fmla="*/ 455204 h 555612"/>
                  <a:gd name="connsiteX10" fmla="*/ 50613 w 183622"/>
                  <a:gd name="connsiteY10" fmla="*/ 549419 h 555612"/>
                  <a:gd name="connsiteX11" fmla="*/ 44461 w 183622"/>
                  <a:gd name="connsiteY11" fmla="*/ 451007 h 555612"/>
                  <a:gd name="connsiteX12" fmla="*/ 3458 w 183622"/>
                  <a:gd name="connsiteY12" fmla="*/ 471509 h 555612"/>
                  <a:gd name="connsiteX13" fmla="*/ 28060 w 183622"/>
                  <a:gd name="connsiteY13" fmla="*/ 407953 h 555612"/>
                  <a:gd name="connsiteX14" fmla="*/ 56860 w 183622"/>
                  <a:gd name="connsiteY14" fmla="*/ 278543 h 555612"/>
                  <a:gd name="connsiteX15" fmla="*/ 52664 w 183622"/>
                  <a:gd name="connsiteY15" fmla="*/ 61534 h 55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3622" h="555612">
                    <a:moveTo>
                      <a:pt x="52664" y="61534"/>
                    </a:moveTo>
                    <a:cubicBezTo>
                      <a:pt x="59888" y="15179"/>
                      <a:pt x="81410" y="1472"/>
                      <a:pt x="100203" y="415"/>
                    </a:cubicBezTo>
                    <a:cubicBezTo>
                      <a:pt x="118996" y="-642"/>
                      <a:pt x="156947" y="-3932"/>
                      <a:pt x="165425" y="55191"/>
                    </a:cubicBezTo>
                    <a:cubicBezTo>
                      <a:pt x="173903" y="114314"/>
                      <a:pt x="148340" y="286794"/>
                      <a:pt x="151074" y="355155"/>
                    </a:cubicBezTo>
                    <a:cubicBezTo>
                      <a:pt x="153808" y="423516"/>
                      <a:pt x="192279" y="447868"/>
                      <a:pt x="181827" y="465359"/>
                    </a:cubicBezTo>
                    <a:cubicBezTo>
                      <a:pt x="171375" y="482850"/>
                      <a:pt x="151074" y="423671"/>
                      <a:pt x="146973" y="436656"/>
                    </a:cubicBezTo>
                    <a:cubicBezTo>
                      <a:pt x="142873" y="449641"/>
                      <a:pt x="171138" y="533553"/>
                      <a:pt x="157224" y="543268"/>
                    </a:cubicBezTo>
                    <a:cubicBezTo>
                      <a:pt x="143310" y="552983"/>
                      <a:pt x="120320" y="444857"/>
                      <a:pt x="112119" y="446907"/>
                    </a:cubicBezTo>
                    <a:cubicBezTo>
                      <a:pt x="103918" y="448957"/>
                      <a:pt x="123565" y="558094"/>
                      <a:pt x="108019" y="555569"/>
                    </a:cubicBezTo>
                    <a:cubicBezTo>
                      <a:pt x="92473" y="553044"/>
                      <a:pt x="87027" y="456229"/>
                      <a:pt x="77459" y="455204"/>
                    </a:cubicBezTo>
                    <a:cubicBezTo>
                      <a:pt x="67891" y="454179"/>
                      <a:pt x="67836" y="548164"/>
                      <a:pt x="50613" y="549419"/>
                    </a:cubicBezTo>
                    <a:cubicBezTo>
                      <a:pt x="33390" y="550674"/>
                      <a:pt x="52320" y="463992"/>
                      <a:pt x="44461" y="451007"/>
                    </a:cubicBezTo>
                    <a:cubicBezTo>
                      <a:pt x="36602" y="438022"/>
                      <a:pt x="16442" y="478685"/>
                      <a:pt x="3458" y="471509"/>
                    </a:cubicBezTo>
                    <a:cubicBezTo>
                      <a:pt x="-9526" y="464333"/>
                      <a:pt x="17467" y="429480"/>
                      <a:pt x="28060" y="407953"/>
                    </a:cubicBezTo>
                    <a:cubicBezTo>
                      <a:pt x="60144" y="359073"/>
                      <a:pt x="59236" y="343593"/>
                      <a:pt x="56860" y="278543"/>
                    </a:cubicBezTo>
                    <a:cubicBezTo>
                      <a:pt x="54484" y="213493"/>
                      <a:pt x="45440" y="107889"/>
                      <a:pt x="52664" y="61534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358EFD11-508B-4AAF-AAA7-C62DC8BFAF9B}"/>
                  </a:ext>
                </a:extLst>
              </p:cNvPr>
              <p:cNvSpPr/>
              <p:nvPr/>
            </p:nvSpPr>
            <p:spPr>
              <a:xfrm rot="4676073" flipH="1">
                <a:off x="1306072" y="2592580"/>
                <a:ext cx="374692" cy="635655"/>
              </a:xfrm>
              <a:custGeom>
                <a:avLst/>
                <a:gdLst>
                  <a:gd name="connsiteX0" fmla="*/ 26048 w 207295"/>
                  <a:gd name="connsiteY0" fmla="*/ 89400 h 310281"/>
                  <a:gd name="connsiteX1" fmla="*/ 88597 w 207295"/>
                  <a:gd name="connsiteY1" fmla="*/ 44 h 310281"/>
                  <a:gd name="connsiteX2" fmla="*/ 171995 w 207295"/>
                  <a:gd name="connsiteY2" fmla="*/ 80464 h 310281"/>
                  <a:gd name="connsiteX3" fmla="*/ 204758 w 207295"/>
                  <a:gd name="connsiteY3" fmla="*/ 274067 h 310281"/>
                  <a:gd name="connsiteX4" fmla="*/ 109446 w 207295"/>
                  <a:gd name="connsiteY4" fmla="*/ 294916 h 310281"/>
                  <a:gd name="connsiteX5" fmla="*/ 5199 w 207295"/>
                  <a:gd name="connsiteY5" fmla="*/ 294916 h 310281"/>
                  <a:gd name="connsiteX6" fmla="*/ 26048 w 207295"/>
                  <a:gd name="connsiteY6" fmla="*/ 89400 h 310281"/>
                  <a:gd name="connsiteX0" fmla="*/ 25027 w 206625"/>
                  <a:gd name="connsiteY0" fmla="*/ 89400 h 324978"/>
                  <a:gd name="connsiteX1" fmla="*/ 87576 w 206625"/>
                  <a:gd name="connsiteY1" fmla="*/ 44 h 324978"/>
                  <a:gd name="connsiteX2" fmla="*/ 170974 w 206625"/>
                  <a:gd name="connsiteY2" fmla="*/ 80464 h 324978"/>
                  <a:gd name="connsiteX3" fmla="*/ 203737 w 206625"/>
                  <a:gd name="connsiteY3" fmla="*/ 274067 h 324978"/>
                  <a:gd name="connsiteX4" fmla="*/ 102468 w 206625"/>
                  <a:gd name="connsiteY4" fmla="*/ 321723 h 324978"/>
                  <a:gd name="connsiteX5" fmla="*/ 4178 w 206625"/>
                  <a:gd name="connsiteY5" fmla="*/ 294916 h 324978"/>
                  <a:gd name="connsiteX6" fmla="*/ 25027 w 206625"/>
                  <a:gd name="connsiteY6" fmla="*/ 89400 h 324978"/>
                  <a:gd name="connsiteX0" fmla="*/ 25027 w 215052"/>
                  <a:gd name="connsiteY0" fmla="*/ 89406 h 325089"/>
                  <a:gd name="connsiteX1" fmla="*/ 87576 w 215052"/>
                  <a:gd name="connsiteY1" fmla="*/ 50 h 325089"/>
                  <a:gd name="connsiteX2" fmla="*/ 170974 w 215052"/>
                  <a:gd name="connsiteY2" fmla="*/ 80470 h 325089"/>
                  <a:gd name="connsiteX3" fmla="*/ 212673 w 215052"/>
                  <a:gd name="connsiteY3" fmla="*/ 300880 h 325089"/>
                  <a:gd name="connsiteX4" fmla="*/ 102468 w 215052"/>
                  <a:gd name="connsiteY4" fmla="*/ 321729 h 325089"/>
                  <a:gd name="connsiteX5" fmla="*/ 4178 w 215052"/>
                  <a:gd name="connsiteY5" fmla="*/ 294922 h 325089"/>
                  <a:gd name="connsiteX6" fmla="*/ 25027 w 215052"/>
                  <a:gd name="connsiteY6" fmla="*/ 89406 h 325089"/>
                  <a:gd name="connsiteX0" fmla="*/ 33149 w 223174"/>
                  <a:gd name="connsiteY0" fmla="*/ 89406 h 331862"/>
                  <a:gd name="connsiteX1" fmla="*/ 95698 w 223174"/>
                  <a:gd name="connsiteY1" fmla="*/ 50 h 331862"/>
                  <a:gd name="connsiteX2" fmla="*/ 179096 w 223174"/>
                  <a:gd name="connsiteY2" fmla="*/ 80470 h 331862"/>
                  <a:gd name="connsiteX3" fmla="*/ 220795 w 223174"/>
                  <a:gd name="connsiteY3" fmla="*/ 300880 h 331862"/>
                  <a:gd name="connsiteX4" fmla="*/ 110590 w 223174"/>
                  <a:gd name="connsiteY4" fmla="*/ 321729 h 331862"/>
                  <a:gd name="connsiteX5" fmla="*/ 3365 w 223174"/>
                  <a:gd name="connsiteY5" fmla="*/ 309814 h 331862"/>
                  <a:gd name="connsiteX6" fmla="*/ 33149 w 223174"/>
                  <a:gd name="connsiteY6" fmla="*/ 89406 h 331862"/>
                  <a:gd name="connsiteX0" fmla="*/ 23550 w 225489"/>
                  <a:gd name="connsiteY0" fmla="*/ 104561 h 331102"/>
                  <a:gd name="connsiteX1" fmla="*/ 98013 w 225489"/>
                  <a:gd name="connsiteY1" fmla="*/ 312 h 331102"/>
                  <a:gd name="connsiteX2" fmla="*/ 181411 w 225489"/>
                  <a:gd name="connsiteY2" fmla="*/ 80732 h 331102"/>
                  <a:gd name="connsiteX3" fmla="*/ 223110 w 225489"/>
                  <a:gd name="connsiteY3" fmla="*/ 301142 h 331102"/>
                  <a:gd name="connsiteX4" fmla="*/ 112905 w 225489"/>
                  <a:gd name="connsiteY4" fmla="*/ 321991 h 331102"/>
                  <a:gd name="connsiteX5" fmla="*/ 5680 w 225489"/>
                  <a:gd name="connsiteY5" fmla="*/ 310076 h 331102"/>
                  <a:gd name="connsiteX6" fmla="*/ 23550 w 225489"/>
                  <a:gd name="connsiteY6" fmla="*/ 104561 h 331102"/>
                  <a:gd name="connsiteX0" fmla="*/ 23550 w 227742"/>
                  <a:gd name="connsiteY0" fmla="*/ 104561 h 331102"/>
                  <a:gd name="connsiteX1" fmla="*/ 98013 w 227742"/>
                  <a:gd name="connsiteY1" fmla="*/ 312 h 331102"/>
                  <a:gd name="connsiteX2" fmla="*/ 196304 w 227742"/>
                  <a:gd name="connsiteY2" fmla="*/ 80732 h 331102"/>
                  <a:gd name="connsiteX3" fmla="*/ 223110 w 227742"/>
                  <a:gd name="connsiteY3" fmla="*/ 301142 h 331102"/>
                  <a:gd name="connsiteX4" fmla="*/ 112905 w 227742"/>
                  <a:gd name="connsiteY4" fmla="*/ 321991 h 331102"/>
                  <a:gd name="connsiteX5" fmla="*/ 5680 w 227742"/>
                  <a:gd name="connsiteY5" fmla="*/ 310076 h 331102"/>
                  <a:gd name="connsiteX6" fmla="*/ 23550 w 227742"/>
                  <a:gd name="connsiteY6" fmla="*/ 104561 h 331102"/>
                  <a:gd name="connsiteX0" fmla="*/ 19305 w 229454"/>
                  <a:gd name="connsiteY0" fmla="*/ 68648 h 333403"/>
                  <a:gd name="connsiteX1" fmla="*/ 99725 w 229454"/>
                  <a:gd name="connsiteY1" fmla="*/ 141 h 333403"/>
                  <a:gd name="connsiteX2" fmla="*/ 198016 w 229454"/>
                  <a:gd name="connsiteY2" fmla="*/ 80561 h 333403"/>
                  <a:gd name="connsiteX3" fmla="*/ 224822 w 229454"/>
                  <a:gd name="connsiteY3" fmla="*/ 300971 h 333403"/>
                  <a:gd name="connsiteX4" fmla="*/ 114617 w 229454"/>
                  <a:gd name="connsiteY4" fmla="*/ 321820 h 333403"/>
                  <a:gd name="connsiteX5" fmla="*/ 7392 w 229454"/>
                  <a:gd name="connsiteY5" fmla="*/ 309905 h 333403"/>
                  <a:gd name="connsiteX6" fmla="*/ 19305 w 229454"/>
                  <a:gd name="connsiteY6" fmla="*/ 68648 h 333403"/>
                  <a:gd name="connsiteX0" fmla="*/ 19305 w 226896"/>
                  <a:gd name="connsiteY0" fmla="*/ 68558 h 333313"/>
                  <a:gd name="connsiteX1" fmla="*/ 99725 w 226896"/>
                  <a:gd name="connsiteY1" fmla="*/ 51 h 333313"/>
                  <a:gd name="connsiteX2" fmla="*/ 180145 w 226896"/>
                  <a:gd name="connsiteY2" fmla="*/ 62599 h 333313"/>
                  <a:gd name="connsiteX3" fmla="*/ 224822 w 226896"/>
                  <a:gd name="connsiteY3" fmla="*/ 300881 h 333313"/>
                  <a:gd name="connsiteX4" fmla="*/ 114617 w 226896"/>
                  <a:gd name="connsiteY4" fmla="*/ 321730 h 333313"/>
                  <a:gd name="connsiteX5" fmla="*/ 7392 w 226896"/>
                  <a:gd name="connsiteY5" fmla="*/ 309815 h 333313"/>
                  <a:gd name="connsiteX6" fmla="*/ 19305 w 226896"/>
                  <a:gd name="connsiteY6" fmla="*/ 68558 h 333313"/>
                  <a:gd name="connsiteX0" fmla="*/ 18790 w 226497"/>
                  <a:gd name="connsiteY0" fmla="*/ 95334 h 360089"/>
                  <a:gd name="connsiteX1" fmla="*/ 84318 w 226497"/>
                  <a:gd name="connsiteY1" fmla="*/ 20 h 360089"/>
                  <a:gd name="connsiteX2" fmla="*/ 179630 w 226497"/>
                  <a:gd name="connsiteY2" fmla="*/ 89375 h 360089"/>
                  <a:gd name="connsiteX3" fmla="*/ 224307 w 226497"/>
                  <a:gd name="connsiteY3" fmla="*/ 327657 h 360089"/>
                  <a:gd name="connsiteX4" fmla="*/ 114102 w 226497"/>
                  <a:gd name="connsiteY4" fmla="*/ 348506 h 360089"/>
                  <a:gd name="connsiteX5" fmla="*/ 6877 w 226497"/>
                  <a:gd name="connsiteY5" fmla="*/ 336591 h 360089"/>
                  <a:gd name="connsiteX6" fmla="*/ 18790 w 226497"/>
                  <a:gd name="connsiteY6" fmla="*/ 95334 h 360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6497" h="360089">
                    <a:moveTo>
                      <a:pt x="18790" y="95334"/>
                    </a:moveTo>
                    <a:cubicBezTo>
                      <a:pt x="31697" y="39239"/>
                      <a:pt x="57511" y="1013"/>
                      <a:pt x="84318" y="20"/>
                    </a:cubicBezTo>
                    <a:cubicBezTo>
                      <a:pt x="111125" y="-973"/>
                      <a:pt x="156299" y="34769"/>
                      <a:pt x="179630" y="89375"/>
                    </a:cubicBezTo>
                    <a:cubicBezTo>
                      <a:pt x="202961" y="143981"/>
                      <a:pt x="235228" y="284469"/>
                      <a:pt x="224307" y="327657"/>
                    </a:cubicBezTo>
                    <a:cubicBezTo>
                      <a:pt x="213386" y="370845"/>
                      <a:pt x="147362" y="345031"/>
                      <a:pt x="114102" y="348506"/>
                    </a:cubicBezTo>
                    <a:cubicBezTo>
                      <a:pt x="80842" y="351981"/>
                      <a:pt x="22762" y="378786"/>
                      <a:pt x="6877" y="336591"/>
                    </a:cubicBezTo>
                    <a:cubicBezTo>
                      <a:pt x="-9008" y="294396"/>
                      <a:pt x="5883" y="151429"/>
                      <a:pt x="18790" y="95334"/>
                    </a:cubicBezTo>
                    <a:close/>
                  </a:path>
                </a:pathLst>
              </a:custGeom>
              <a:solidFill>
                <a:srgbClr val="D63232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r>
                  <a:rPr lang="en-US" sz="1050" dirty="0">
                    <a:solidFill>
                      <a:prstClr val="white"/>
                    </a:solidFill>
                    <a:latin typeface="Calibri" panose="020F0502020204030204"/>
                  </a:rPr>
                  <a:t>        </a:t>
                </a: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47F3BCAD-EC90-4DC5-9545-411C66EEEF17}"/>
                  </a:ext>
                </a:extLst>
              </p:cNvPr>
              <p:cNvSpPr/>
              <p:nvPr/>
            </p:nvSpPr>
            <p:spPr>
              <a:xfrm flipH="1">
                <a:off x="2236469" y="6021429"/>
                <a:ext cx="486739" cy="185736"/>
              </a:xfrm>
              <a:custGeom>
                <a:avLst/>
                <a:gdLst>
                  <a:gd name="connsiteX0" fmla="*/ 221209 w 244329"/>
                  <a:gd name="connsiteY0" fmla="*/ 9633 h 114404"/>
                  <a:gd name="connsiteX1" fmla="*/ 237008 w 244329"/>
                  <a:gd name="connsiteY1" fmla="*/ 88631 h 114404"/>
                  <a:gd name="connsiteX2" fmla="*/ 126411 w 244329"/>
                  <a:gd name="connsiteY2" fmla="*/ 102456 h 114404"/>
                  <a:gd name="connsiteX3" fmla="*/ 15 w 244329"/>
                  <a:gd name="connsiteY3" fmla="*/ 108380 h 114404"/>
                  <a:gd name="connsiteX4" fmla="*/ 118511 w 244329"/>
                  <a:gd name="connsiteY4" fmla="*/ 11608 h 114404"/>
                  <a:gd name="connsiteX5" fmla="*/ 221209 w 244329"/>
                  <a:gd name="connsiteY5" fmla="*/ 9633 h 114404"/>
                  <a:gd name="connsiteX0" fmla="*/ 223184 w 246304"/>
                  <a:gd name="connsiteY0" fmla="*/ 8926 h 102196"/>
                  <a:gd name="connsiteX1" fmla="*/ 238983 w 246304"/>
                  <a:gd name="connsiteY1" fmla="*/ 87924 h 102196"/>
                  <a:gd name="connsiteX2" fmla="*/ 128386 w 246304"/>
                  <a:gd name="connsiteY2" fmla="*/ 101749 h 102196"/>
                  <a:gd name="connsiteX3" fmla="*/ 15 w 246304"/>
                  <a:gd name="connsiteY3" fmla="*/ 89899 h 102196"/>
                  <a:gd name="connsiteX4" fmla="*/ 120486 w 246304"/>
                  <a:gd name="connsiteY4" fmla="*/ 10901 h 102196"/>
                  <a:gd name="connsiteX5" fmla="*/ 223184 w 246304"/>
                  <a:gd name="connsiteY5" fmla="*/ 8926 h 102196"/>
                  <a:gd name="connsiteX0" fmla="*/ 223184 w 246889"/>
                  <a:gd name="connsiteY0" fmla="*/ 8926 h 97266"/>
                  <a:gd name="connsiteX1" fmla="*/ 238983 w 246889"/>
                  <a:gd name="connsiteY1" fmla="*/ 87924 h 97266"/>
                  <a:gd name="connsiteX2" fmla="*/ 120486 w 246889"/>
                  <a:gd name="connsiteY2" fmla="*/ 91875 h 97266"/>
                  <a:gd name="connsiteX3" fmla="*/ 15 w 246889"/>
                  <a:gd name="connsiteY3" fmla="*/ 89899 h 97266"/>
                  <a:gd name="connsiteX4" fmla="*/ 120486 w 246889"/>
                  <a:gd name="connsiteY4" fmla="*/ 10901 h 97266"/>
                  <a:gd name="connsiteX5" fmla="*/ 223184 w 246889"/>
                  <a:gd name="connsiteY5" fmla="*/ 8926 h 97266"/>
                  <a:gd name="connsiteX0" fmla="*/ 223194 w 248288"/>
                  <a:gd name="connsiteY0" fmla="*/ 4930 h 93270"/>
                  <a:gd name="connsiteX1" fmla="*/ 238993 w 248288"/>
                  <a:gd name="connsiteY1" fmla="*/ 83928 h 93270"/>
                  <a:gd name="connsiteX2" fmla="*/ 120496 w 248288"/>
                  <a:gd name="connsiteY2" fmla="*/ 87879 h 93270"/>
                  <a:gd name="connsiteX3" fmla="*/ 25 w 248288"/>
                  <a:gd name="connsiteY3" fmla="*/ 85903 h 93270"/>
                  <a:gd name="connsiteX4" fmla="*/ 84947 w 248288"/>
                  <a:gd name="connsiteY4" fmla="*/ 16780 h 93270"/>
                  <a:gd name="connsiteX5" fmla="*/ 223194 w 248288"/>
                  <a:gd name="connsiteY5" fmla="*/ 4930 h 93270"/>
                  <a:gd name="connsiteX0" fmla="*/ 223184 w 246683"/>
                  <a:gd name="connsiteY0" fmla="*/ 13745 h 102085"/>
                  <a:gd name="connsiteX1" fmla="*/ 238983 w 246683"/>
                  <a:gd name="connsiteY1" fmla="*/ 92743 h 102085"/>
                  <a:gd name="connsiteX2" fmla="*/ 120486 w 246683"/>
                  <a:gd name="connsiteY2" fmla="*/ 96694 h 102085"/>
                  <a:gd name="connsiteX3" fmla="*/ 15 w 246683"/>
                  <a:gd name="connsiteY3" fmla="*/ 94718 h 102085"/>
                  <a:gd name="connsiteX4" fmla="*/ 126411 w 246683"/>
                  <a:gd name="connsiteY4" fmla="*/ 7820 h 102085"/>
                  <a:gd name="connsiteX5" fmla="*/ 223184 w 246683"/>
                  <a:gd name="connsiteY5" fmla="*/ 13745 h 102085"/>
                  <a:gd name="connsiteX0" fmla="*/ 223187 w 246686"/>
                  <a:gd name="connsiteY0" fmla="*/ 7550 h 95890"/>
                  <a:gd name="connsiteX1" fmla="*/ 238986 w 246686"/>
                  <a:gd name="connsiteY1" fmla="*/ 86548 h 95890"/>
                  <a:gd name="connsiteX2" fmla="*/ 120489 w 246686"/>
                  <a:gd name="connsiteY2" fmla="*/ 90499 h 95890"/>
                  <a:gd name="connsiteX3" fmla="*/ 18 w 246686"/>
                  <a:gd name="connsiteY3" fmla="*/ 88523 h 95890"/>
                  <a:gd name="connsiteX4" fmla="*/ 126414 w 246686"/>
                  <a:gd name="connsiteY4" fmla="*/ 1625 h 95890"/>
                  <a:gd name="connsiteX5" fmla="*/ 223187 w 246686"/>
                  <a:gd name="connsiteY5" fmla="*/ 7550 h 95890"/>
                  <a:gd name="connsiteX0" fmla="*/ 227133 w 248013"/>
                  <a:gd name="connsiteY0" fmla="*/ 13746 h 102086"/>
                  <a:gd name="connsiteX1" fmla="*/ 238983 w 248013"/>
                  <a:gd name="connsiteY1" fmla="*/ 92744 h 102086"/>
                  <a:gd name="connsiteX2" fmla="*/ 120486 w 248013"/>
                  <a:gd name="connsiteY2" fmla="*/ 96695 h 102086"/>
                  <a:gd name="connsiteX3" fmla="*/ 15 w 248013"/>
                  <a:gd name="connsiteY3" fmla="*/ 94719 h 102086"/>
                  <a:gd name="connsiteX4" fmla="*/ 126411 w 248013"/>
                  <a:gd name="connsiteY4" fmla="*/ 7821 h 102086"/>
                  <a:gd name="connsiteX5" fmla="*/ 227133 w 248013"/>
                  <a:gd name="connsiteY5" fmla="*/ 13746 h 102086"/>
                  <a:gd name="connsiteX0" fmla="*/ 227133 w 249041"/>
                  <a:gd name="connsiteY0" fmla="*/ 11407 h 99747"/>
                  <a:gd name="connsiteX1" fmla="*/ 238983 w 249041"/>
                  <a:gd name="connsiteY1" fmla="*/ 90405 h 99747"/>
                  <a:gd name="connsiteX2" fmla="*/ 120486 w 249041"/>
                  <a:gd name="connsiteY2" fmla="*/ 94356 h 99747"/>
                  <a:gd name="connsiteX3" fmla="*/ 15 w 249041"/>
                  <a:gd name="connsiteY3" fmla="*/ 92380 h 99747"/>
                  <a:gd name="connsiteX4" fmla="*/ 126411 w 249041"/>
                  <a:gd name="connsiteY4" fmla="*/ 5482 h 99747"/>
                  <a:gd name="connsiteX5" fmla="*/ 227133 w 249041"/>
                  <a:gd name="connsiteY5" fmla="*/ 11407 h 99747"/>
                  <a:gd name="connsiteX0" fmla="*/ 227133 w 243144"/>
                  <a:gd name="connsiteY0" fmla="*/ 11407 h 101983"/>
                  <a:gd name="connsiteX1" fmla="*/ 238983 w 243144"/>
                  <a:gd name="connsiteY1" fmla="*/ 90405 h 101983"/>
                  <a:gd name="connsiteX2" fmla="*/ 120486 w 243144"/>
                  <a:gd name="connsiteY2" fmla="*/ 94356 h 101983"/>
                  <a:gd name="connsiteX3" fmla="*/ 15 w 243144"/>
                  <a:gd name="connsiteY3" fmla="*/ 92380 h 101983"/>
                  <a:gd name="connsiteX4" fmla="*/ 126411 w 243144"/>
                  <a:gd name="connsiteY4" fmla="*/ 5482 h 101983"/>
                  <a:gd name="connsiteX5" fmla="*/ 227133 w 243144"/>
                  <a:gd name="connsiteY5" fmla="*/ 11407 h 101983"/>
                  <a:gd name="connsiteX0" fmla="*/ 227133 w 243144"/>
                  <a:gd name="connsiteY0" fmla="*/ 11407 h 107617"/>
                  <a:gd name="connsiteX1" fmla="*/ 238983 w 243144"/>
                  <a:gd name="connsiteY1" fmla="*/ 90405 h 107617"/>
                  <a:gd name="connsiteX2" fmla="*/ 120486 w 243144"/>
                  <a:gd name="connsiteY2" fmla="*/ 94356 h 107617"/>
                  <a:gd name="connsiteX3" fmla="*/ 15 w 243144"/>
                  <a:gd name="connsiteY3" fmla="*/ 92380 h 107617"/>
                  <a:gd name="connsiteX4" fmla="*/ 126411 w 243144"/>
                  <a:gd name="connsiteY4" fmla="*/ 5482 h 107617"/>
                  <a:gd name="connsiteX5" fmla="*/ 227133 w 243144"/>
                  <a:gd name="connsiteY5" fmla="*/ 11407 h 107617"/>
                  <a:gd name="connsiteX0" fmla="*/ 227133 w 247182"/>
                  <a:gd name="connsiteY0" fmla="*/ 11407 h 107617"/>
                  <a:gd name="connsiteX1" fmla="*/ 238983 w 247182"/>
                  <a:gd name="connsiteY1" fmla="*/ 90405 h 107617"/>
                  <a:gd name="connsiteX2" fmla="*/ 146160 w 247182"/>
                  <a:gd name="connsiteY2" fmla="*/ 94356 h 107617"/>
                  <a:gd name="connsiteX3" fmla="*/ 15 w 247182"/>
                  <a:gd name="connsiteY3" fmla="*/ 92380 h 107617"/>
                  <a:gd name="connsiteX4" fmla="*/ 126411 w 247182"/>
                  <a:gd name="connsiteY4" fmla="*/ 5482 h 107617"/>
                  <a:gd name="connsiteX5" fmla="*/ 227133 w 247182"/>
                  <a:gd name="connsiteY5" fmla="*/ 11407 h 107617"/>
                  <a:gd name="connsiteX0" fmla="*/ 227133 w 247453"/>
                  <a:gd name="connsiteY0" fmla="*/ 14122 h 110034"/>
                  <a:gd name="connsiteX1" fmla="*/ 240747 w 247453"/>
                  <a:gd name="connsiteY1" fmla="*/ 100740 h 110034"/>
                  <a:gd name="connsiteX2" fmla="*/ 146160 w 247453"/>
                  <a:gd name="connsiteY2" fmla="*/ 97071 h 110034"/>
                  <a:gd name="connsiteX3" fmla="*/ 15 w 247453"/>
                  <a:gd name="connsiteY3" fmla="*/ 95095 h 110034"/>
                  <a:gd name="connsiteX4" fmla="*/ 126411 w 247453"/>
                  <a:gd name="connsiteY4" fmla="*/ 8197 h 110034"/>
                  <a:gd name="connsiteX5" fmla="*/ 227133 w 247453"/>
                  <a:gd name="connsiteY5" fmla="*/ 14122 h 110034"/>
                  <a:gd name="connsiteX0" fmla="*/ 227133 w 247453"/>
                  <a:gd name="connsiteY0" fmla="*/ 14122 h 112425"/>
                  <a:gd name="connsiteX1" fmla="*/ 240747 w 247453"/>
                  <a:gd name="connsiteY1" fmla="*/ 100740 h 112425"/>
                  <a:gd name="connsiteX2" fmla="*/ 146160 w 247453"/>
                  <a:gd name="connsiteY2" fmla="*/ 104691 h 112425"/>
                  <a:gd name="connsiteX3" fmla="*/ 15 w 247453"/>
                  <a:gd name="connsiteY3" fmla="*/ 95095 h 112425"/>
                  <a:gd name="connsiteX4" fmla="*/ 126411 w 247453"/>
                  <a:gd name="connsiteY4" fmla="*/ 8197 h 112425"/>
                  <a:gd name="connsiteX5" fmla="*/ 227133 w 247453"/>
                  <a:gd name="connsiteY5" fmla="*/ 14122 h 112425"/>
                  <a:gd name="connsiteX0" fmla="*/ 227133 w 247453"/>
                  <a:gd name="connsiteY0" fmla="*/ 7701 h 106004"/>
                  <a:gd name="connsiteX1" fmla="*/ 240747 w 247453"/>
                  <a:gd name="connsiteY1" fmla="*/ 94319 h 106004"/>
                  <a:gd name="connsiteX2" fmla="*/ 146160 w 247453"/>
                  <a:gd name="connsiteY2" fmla="*/ 98270 h 106004"/>
                  <a:gd name="connsiteX3" fmla="*/ 15 w 247453"/>
                  <a:gd name="connsiteY3" fmla="*/ 88674 h 106004"/>
                  <a:gd name="connsiteX4" fmla="*/ 126411 w 247453"/>
                  <a:gd name="connsiteY4" fmla="*/ 1776 h 106004"/>
                  <a:gd name="connsiteX5" fmla="*/ 227133 w 247453"/>
                  <a:gd name="connsiteY5" fmla="*/ 7701 h 106004"/>
                  <a:gd name="connsiteX0" fmla="*/ 227132 w 247123"/>
                  <a:gd name="connsiteY0" fmla="*/ 9857 h 108160"/>
                  <a:gd name="connsiteX1" fmla="*/ 240746 w 247123"/>
                  <a:gd name="connsiteY1" fmla="*/ 96475 h 108160"/>
                  <a:gd name="connsiteX2" fmla="*/ 146159 w 247123"/>
                  <a:gd name="connsiteY2" fmla="*/ 100426 h 108160"/>
                  <a:gd name="connsiteX3" fmla="*/ 14 w 247123"/>
                  <a:gd name="connsiteY3" fmla="*/ 90830 h 108160"/>
                  <a:gd name="connsiteX4" fmla="*/ 135228 w 247123"/>
                  <a:gd name="connsiteY4" fmla="*/ 122 h 108160"/>
                  <a:gd name="connsiteX5" fmla="*/ 227132 w 247123"/>
                  <a:gd name="connsiteY5" fmla="*/ 9857 h 108160"/>
                  <a:gd name="connsiteX0" fmla="*/ 227132 w 247520"/>
                  <a:gd name="connsiteY0" fmla="*/ 9857 h 108160"/>
                  <a:gd name="connsiteX1" fmla="*/ 240746 w 247520"/>
                  <a:gd name="connsiteY1" fmla="*/ 96475 h 108160"/>
                  <a:gd name="connsiteX2" fmla="*/ 146159 w 247520"/>
                  <a:gd name="connsiteY2" fmla="*/ 100426 h 108160"/>
                  <a:gd name="connsiteX3" fmla="*/ 14 w 247520"/>
                  <a:gd name="connsiteY3" fmla="*/ 90830 h 108160"/>
                  <a:gd name="connsiteX4" fmla="*/ 135228 w 247520"/>
                  <a:gd name="connsiteY4" fmla="*/ 122 h 108160"/>
                  <a:gd name="connsiteX5" fmla="*/ 227132 w 247520"/>
                  <a:gd name="connsiteY5" fmla="*/ 9857 h 108160"/>
                  <a:gd name="connsiteX0" fmla="*/ 221840 w 245898"/>
                  <a:gd name="connsiteY0" fmla="*/ 12067 h 112275"/>
                  <a:gd name="connsiteX1" fmla="*/ 240745 w 245898"/>
                  <a:gd name="connsiteY1" fmla="*/ 100590 h 112275"/>
                  <a:gd name="connsiteX2" fmla="*/ 146158 w 245898"/>
                  <a:gd name="connsiteY2" fmla="*/ 104541 h 112275"/>
                  <a:gd name="connsiteX3" fmla="*/ 13 w 245898"/>
                  <a:gd name="connsiteY3" fmla="*/ 94945 h 112275"/>
                  <a:gd name="connsiteX4" fmla="*/ 135227 w 245898"/>
                  <a:gd name="connsiteY4" fmla="*/ 4237 h 112275"/>
                  <a:gd name="connsiteX5" fmla="*/ 221840 w 245898"/>
                  <a:gd name="connsiteY5" fmla="*/ 12067 h 11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5898" h="112275">
                    <a:moveTo>
                      <a:pt x="221840" y="12067"/>
                    </a:moveTo>
                    <a:cubicBezTo>
                      <a:pt x="241189" y="9076"/>
                      <a:pt x="253359" y="85178"/>
                      <a:pt x="240745" y="100590"/>
                    </a:cubicBezTo>
                    <a:cubicBezTo>
                      <a:pt x="228131" y="116002"/>
                      <a:pt x="186280" y="105482"/>
                      <a:pt x="146158" y="104541"/>
                    </a:cubicBezTo>
                    <a:cubicBezTo>
                      <a:pt x="106036" y="103600"/>
                      <a:pt x="1330" y="127861"/>
                      <a:pt x="13" y="94945"/>
                    </a:cubicBezTo>
                    <a:cubicBezTo>
                      <a:pt x="-1304" y="79804"/>
                      <a:pt x="98256" y="18050"/>
                      <a:pt x="135227" y="4237"/>
                    </a:cubicBezTo>
                    <a:cubicBezTo>
                      <a:pt x="172198" y="-9576"/>
                      <a:pt x="202491" y="15058"/>
                      <a:pt x="221840" y="12067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77AE144-E7D2-47AD-906B-8B9BF5E2DB0E}"/>
                  </a:ext>
                </a:extLst>
              </p:cNvPr>
              <p:cNvSpPr/>
              <p:nvPr/>
            </p:nvSpPr>
            <p:spPr>
              <a:xfrm flipH="1">
                <a:off x="1031399" y="515797"/>
                <a:ext cx="2184090" cy="2130709"/>
              </a:xfrm>
              <a:custGeom>
                <a:avLst/>
                <a:gdLst>
                  <a:gd name="connsiteX0" fmla="*/ 4686 w 1522514"/>
                  <a:gd name="connsiteY0" fmla="*/ 621143 h 1467029"/>
                  <a:gd name="connsiteX1" fmla="*/ 42786 w 1522514"/>
                  <a:gd name="connsiteY1" fmla="*/ 788783 h 1467029"/>
                  <a:gd name="connsiteX2" fmla="*/ 50406 w 1522514"/>
                  <a:gd name="connsiteY2" fmla="*/ 836408 h 1467029"/>
                  <a:gd name="connsiteX3" fmla="*/ 6591 w 1522514"/>
                  <a:gd name="connsiteY3" fmla="*/ 845933 h 1467029"/>
                  <a:gd name="connsiteX4" fmla="*/ 6591 w 1522514"/>
                  <a:gd name="connsiteY4" fmla="*/ 948803 h 1467029"/>
                  <a:gd name="connsiteX5" fmla="*/ 67551 w 1522514"/>
                  <a:gd name="connsiteY5" fmla="*/ 1063103 h 1467029"/>
                  <a:gd name="connsiteX6" fmla="*/ 111366 w 1522514"/>
                  <a:gd name="connsiteY6" fmla="*/ 1101203 h 1467029"/>
                  <a:gd name="connsiteX7" fmla="*/ 96126 w 1522514"/>
                  <a:gd name="connsiteY7" fmla="*/ 1223123 h 1467029"/>
                  <a:gd name="connsiteX8" fmla="*/ 128511 w 1522514"/>
                  <a:gd name="connsiteY8" fmla="*/ 1314563 h 1467029"/>
                  <a:gd name="connsiteX9" fmla="*/ 223761 w 1522514"/>
                  <a:gd name="connsiteY9" fmla="*/ 1379333 h 1467029"/>
                  <a:gd name="connsiteX10" fmla="*/ 406641 w 1522514"/>
                  <a:gd name="connsiteY10" fmla="*/ 1436483 h 1467029"/>
                  <a:gd name="connsiteX11" fmla="*/ 665721 w 1522514"/>
                  <a:gd name="connsiteY11" fmla="*/ 1466963 h 1467029"/>
                  <a:gd name="connsiteX12" fmla="*/ 900036 w 1522514"/>
                  <a:gd name="connsiteY12" fmla="*/ 1428863 h 1467029"/>
                  <a:gd name="connsiteX13" fmla="*/ 1122921 w 1522514"/>
                  <a:gd name="connsiteY13" fmla="*/ 1345043 h 1467029"/>
                  <a:gd name="connsiteX14" fmla="*/ 1273416 w 1522514"/>
                  <a:gd name="connsiteY14" fmla="*/ 1211693 h 1467029"/>
                  <a:gd name="connsiteX15" fmla="*/ 1309611 w 1522514"/>
                  <a:gd name="connsiteY15" fmla="*/ 1236458 h 1467029"/>
                  <a:gd name="connsiteX16" fmla="*/ 1408671 w 1522514"/>
                  <a:gd name="connsiteY16" fmla="*/ 1219313 h 1467029"/>
                  <a:gd name="connsiteX17" fmla="*/ 1477251 w 1522514"/>
                  <a:gd name="connsiteY17" fmla="*/ 1145018 h 1467029"/>
                  <a:gd name="connsiteX18" fmla="*/ 1521066 w 1522514"/>
                  <a:gd name="connsiteY18" fmla="*/ 1045958 h 1467029"/>
                  <a:gd name="connsiteX19" fmla="*/ 1507731 w 1522514"/>
                  <a:gd name="connsiteY19" fmla="*/ 931658 h 1467029"/>
                  <a:gd name="connsiteX20" fmla="*/ 1465821 w 1522514"/>
                  <a:gd name="connsiteY20" fmla="*/ 861173 h 1467029"/>
                  <a:gd name="connsiteX21" fmla="*/ 1357236 w 1522514"/>
                  <a:gd name="connsiteY21" fmla="*/ 872603 h 1467029"/>
                  <a:gd name="connsiteX22" fmla="*/ 1418196 w 1522514"/>
                  <a:gd name="connsiteY22" fmla="*/ 802118 h 1467029"/>
                  <a:gd name="connsiteX23" fmla="*/ 1475346 w 1522514"/>
                  <a:gd name="connsiteY23" fmla="*/ 440168 h 1467029"/>
                  <a:gd name="connsiteX24" fmla="*/ 1395336 w 1522514"/>
                  <a:gd name="connsiteY24" fmla="*/ 158228 h 1467029"/>
                  <a:gd name="connsiteX25" fmla="*/ 1199121 w 1522514"/>
                  <a:gd name="connsiteY25" fmla="*/ 26783 h 1467029"/>
                  <a:gd name="connsiteX26" fmla="*/ 1079106 w 1522514"/>
                  <a:gd name="connsiteY26" fmla="*/ 59168 h 1467029"/>
                  <a:gd name="connsiteX27" fmla="*/ 827646 w 1522514"/>
                  <a:gd name="connsiteY27" fmla="*/ 22973 h 1467029"/>
                  <a:gd name="connsiteX28" fmla="*/ 389496 w 1522514"/>
                  <a:gd name="connsiteY28" fmla="*/ 24878 h 1467029"/>
                  <a:gd name="connsiteX29" fmla="*/ 84696 w 1522514"/>
                  <a:gd name="connsiteY29" fmla="*/ 333488 h 1467029"/>
                  <a:gd name="connsiteX30" fmla="*/ 4686 w 1522514"/>
                  <a:gd name="connsiteY30" fmla="*/ 621143 h 1467029"/>
                  <a:gd name="connsiteX0" fmla="*/ 4686 w 1522641"/>
                  <a:gd name="connsiteY0" fmla="*/ 621143 h 1467029"/>
                  <a:gd name="connsiteX1" fmla="*/ 42786 w 1522641"/>
                  <a:gd name="connsiteY1" fmla="*/ 788783 h 1467029"/>
                  <a:gd name="connsiteX2" fmla="*/ 50406 w 1522641"/>
                  <a:gd name="connsiteY2" fmla="*/ 836408 h 1467029"/>
                  <a:gd name="connsiteX3" fmla="*/ 6591 w 1522641"/>
                  <a:gd name="connsiteY3" fmla="*/ 845933 h 1467029"/>
                  <a:gd name="connsiteX4" fmla="*/ 6591 w 1522641"/>
                  <a:gd name="connsiteY4" fmla="*/ 948803 h 1467029"/>
                  <a:gd name="connsiteX5" fmla="*/ 67551 w 1522641"/>
                  <a:gd name="connsiteY5" fmla="*/ 1063103 h 1467029"/>
                  <a:gd name="connsiteX6" fmla="*/ 111366 w 1522641"/>
                  <a:gd name="connsiteY6" fmla="*/ 1101203 h 1467029"/>
                  <a:gd name="connsiteX7" fmla="*/ 96126 w 1522641"/>
                  <a:gd name="connsiteY7" fmla="*/ 1223123 h 1467029"/>
                  <a:gd name="connsiteX8" fmla="*/ 128511 w 1522641"/>
                  <a:gd name="connsiteY8" fmla="*/ 1314563 h 1467029"/>
                  <a:gd name="connsiteX9" fmla="*/ 223761 w 1522641"/>
                  <a:gd name="connsiteY9" fmla="*/ 1379333 h 1467029"/>
                  <a:gd name="connsiteX10" fmla="*/ 406641 w 1522641"/>
                  <a:gd name="connsiteY10" fmla="*/ 1436483 h 1467029"/>
                  <a:gd name="connsiteX11" fmla="*/ 665721 w 1522641"/>
                  <a:gd name="connsiteY11" fmla="*/ 1466963 h 1467029"/>
                  <a:gd name="connsiteX12" fmla="*/ 900036 w 1522641"/>
                  <a:gd name="connsiteY12" fmla="*/ 1428863 h 1467029"/>
                  <a:gd name="connsiteX13" fmla="*/ 1122921 w 1522641"/>
                  <a:gd name="connsiteY13" fmla="*/ 1345043 h 1467029"/>
                  <a:gd name="connsiteX14" fmla="*/ 1273416 w 1522641"/>
                  <a:gd name="connsiteY14" fmla="*/ 1211693 h 1467029"/>
                  <a:gd name="connsiteX15" fmla="*/ 1309611 w 1522641"/>
                  <a:gd name="connsiteY15" fmla="*/ 1236458 h 1467029"/>
                  <a:gd name="connsiteX16" fmla="*/ 1408671 w 1522641"/>
                  <a:gd name="connsiteY16" fmla="*/ 1219313 h 1467029"/>
                  <a:gd name="connsiteX17" fmla="*/ 1477251 w 1522641"/>
                  <a:gd name="connsiteY17" fmla="*/ 1145018 h 1467029"/>
                  <a:gd name="connsiteX18" fmla="*/ 1521066 w 1522641"/>
                  <a:gd name="connsiteY18" fmla="*/ 1045958 h 1467029"/>
                  <a:gd name="connsiteX19" fmla="*/ 1507731 w 1522641"/>
                  <a:gd name="connsiteY19" fmla="*/ 931658 h 1467029"/>
                  <a:gd name="connsiteX20" fmla="*/ 1458201 w 1522641"/>
                  <a:gd name="connsiteY20" fmla="*/ 864983 h 1467029"/>
                  <a:gd name="connsiteX21" fmla="*/ 1357236 w 1522641"/>
                  <a:gd name="connsiteY21" fmla="*/ 872603 h 1467029"/>
                  <a:gd name="connsiteX22" fmla="*/ 1418196 w 1522641"/>
                  <a:gd name="connsiteY22" fmla="*/ 802118 h 1467029"/>
                  <a:gd name="connsiteX23" fmla="*/ 1475346 w 1522641"/>
                  <a:gd name="connsiteY23" fmla="*/ 440168 h 1467029"/>
                  <a:gd name="connsiteX24" fmla="*/ 1395336 w 1522641"/>
                  <a:gd name="connsiteY24" fmla="*/ 158228 h 1467029"/>
                  <a:gd name="connsiteX25" fmla="*/ 1199121 w 1522641"/>
                  <a:gd name="connsiteY25" fmla="*/ 26783 h 1467029"/>
                  <a:gd name="connsiteX26" fmla="*/ 1079106 w 1522641"/>
                  <a:gd name="connsiteY26" fmla="*/ 59168 h 1467029"/>
                  <a:gd name="connsiteX27" fmla="*/ 827646 w 1522641"/>
                  <a:gd name="connsiteY27" fmla="*/ 22973 h 1467029"/>
                  <a:gd name="connsiteX28" fmla="*/ 389496 w 1522641"/>
                  <a:gd name="connsiteY28" fmla="*/ 24878 h 1467029"/>
                  <a:gd name="connsiteX29" fmla="*/ 84696 w 1522641"/>
                  <a:gd name="connsiteY29" fmla="*/ 333488 h 1467029"/>
                  <a:gd name="connsiteX30" fmla="*/ 4686 w 1522641"/>
                  <a:gd name="connsiteY30" fmla="*/ 621143 h 1467029"/>
                  <a:gd name="connsiteX0" fmla="*/ 4686 w 1534839"/>
                  <a:gd name="connsiteY0" fmla="*/ 621143 h 1467029"/>
                  <a:gd name="connsiteX1" fmla="*/ 42786 w 1534839"/>
                  <a:gd name="connsiteY1" fmla="*/ 788783 h 1467029"/>
                  <a:gd name="connsiteX2" fmla="*/ 50406 w 1534839"/>
                  <a:gd name="connsiteY2" fmla="*/ 836408 h 1467029"/>
                  <a:gd name="connsiteX3" fmla="*/ 6591 w 1534839"/>
                  <a:gd name="connsiteY3" fmla="*/ 845933 h 1467029"/>
                  <a:gd name="connsiteX4" fmla="*/ 6591 w 1534839"/>
                  <a:gd name="connsiteY4" fmla="*/ 948803 h 1467029"/>
                  <a:gd name="connsiteX5" fmla="*/ 67551 w 1534839"/>
                  <a:gd name="connsiteY5" fmla="*/ 1063103 h 1467029"/>
                  <a:gd name="connsiteX6" fmla="*/ 111366 w 1534839"/>
                  <a:gd name="connsiteY6" fmla="*/ 1101203 h 1467029"/>
                  <a:gd name="connsiteX7" fmla="*/ 96126 w 1534839"/>
                  <a:gd name="connsiteY7" fmla="*/ 1223123 h 1467029"/>
                  <a:gd name="connsiteX8" fmla="*/ 128511 w 1534839"/>
                  <a:gd name="connsiteY8" fmla="*/ 1314563 h 1467029"/>
                  <a:gd name="connsiteX9" fmla="*/ 223761 w 1534839"/>
                  <a:gd name="connsiteY9" fmla="*/ 1379333 h 1467029"/>
                  <a:gd name="connsiteX10" fmla="*/ 406641 w 1534839"/>
                  <a:gd name="connsiteY10" fmla="*/ 1436483 h 1467029"/>
                  <a:gd name="connsiteX11" fmla="*/ 665721 w 1534839"/>
                  <a:gd name="connsiteY11" fmla="*/ 1466963 h 1467029"/>
                  <a:gd name="connsiteX12" fmla="*/ 900036 w 1534839"/>
                  <a:gd name="connsiteY12" fmla="*/ 1428863 h 1467029"/>
                  <a:gd name="connsiteX13" fmla="*/ 1122921 w 1534839"/>
                  <a:gd name="connsiteY13" fmla="*/ 1345043 h 1467029"/>
                  <a:gd name="connsiteX14" fmla="*/ 1273416 w 1534839"/>
                  <a:gd name="connsiteY14" fmla="*/ 1211693 h 1467029"/>
                  <a:gd name="connsiteX15" fmla="*/ 1309611 w 1534839"/>
                  <a:gd name="connsiteY15" fmla="*/ 1236458 h 1467029"/>
                  <a:gd name="connsiteX16" fmla="*/ 1408671 w 1534839"/>
                  <a:gd name="connsiteY16" fmla="*/ 1219313 h 1467029"/>
                  <a:gd name="connsiteX17" fmla="*/ 1477251 w 1534839"/>
                  <a:gd name="connsiteY17" fmla="*/ 1145018 h 1467029"/>
                  <a:gd name="connsiteX18" fmla="*/ 1521066 w 1534839"/>
                  <a:gd name="connsiteY18" fmla="*/ 1045958 h 1467029"/>
                  <a:gd name="connsiteX19" fmla="*/ 1530591 w 1534839"/>
                  <a:gd name="connsiteY19" fmla="*/ 939278 h 1467029"/>
                  <a:gd name="connsiteX20" fmla="*/ 1458201 w 1534839"/>
                  <a:gd name="connsiteY20" fmla="*/ 864983 h 1467029"/>
                  <a:gd name="connsiteX21" fmla="*/ 1357236 w 1534839"/>
                  <a:gd name="connsiteY21" fmla="*/ 872603 h 1467029"/>
                  <a:gd name="connsiteX22" fmla="*/ 1418196 w 1534839"/>
                  <a:gd name="connsiteY22" fmla="*/ 802118 h 1467029"/>
                  <a:gd name="connsiteX23" fmla="*/ 1475346 w 1534839"/>
                  <a:gd name="connsiteY23" fmla="*/ 440168 h 1467029"/>
                  <a:gd name="connsiteX24" fmla="*/ 1395336 w 1534839"/>
                  <a:gd name="connsiteY24" fmla="*/ 158228 h 1467029"/>
                  <a:gd name="connsiteX25" fmla="*/ 1199121 w 1534839"/>
                  <a:gd name="connsiteY25" fmla="*/ 26783 h 1467029"/>
                  <a:gd name="connsiteX26" fmla="*/ 1079106 w 1534839"/>
                  <a:gd name="connsiteY26" fmla="*/ 59168 h 1467029"/>
                  <a:gd name="connsiteX27" fmla="*/ 827646 w 1534839"/>
                  <a:gd name="connsiteY27" fmla="*/ 22973 h 1467029"/>
                  <a:gd name="connsiteX28" fmla="*/ 389496 w 1534839"/>
                  <a:gd name="connsiteY28" fmla="*/ 24878 h 1467029"/>
                  <a:gd name="connsiteX29" fmla="*/ 84696 w 1534839"/>
                  <a:gd name="connsiteY29" fmla="*/ 333488 h 1467029"/>
                  <a:gd name="connsiteX30" fmla="*/ 4686 w 1534839"/>
                  <a:gd name="connsiteY30" fmla="*/ 621143 h 1467029"/>
                  <a:gd name="connsiteX0" fmla="*/ 4686 w 1541892"/>
                  <a:gd name="connsiteY0" fmla="*/ 621143 h 1467029"/>
                  <a:gd name="connsiteX1" fmla="*/ 42786 w 1541892"/>
                  <a:gd name="connsiteY1" fmla="*/ 788783 h 1467029"/>
                  <a:gd name="connsiteX2" fmla="*/ 50406 w 1541892"/>
                  <a:gd name="connsiteY2" fmla="*/ 836408 h 1467029"/>
                  <a:gd name="connsiteX3" fmla="*/ 6591 w 1541892"/>
                  <a:gd name="connsiteY3" fmla="*/ 845933 h 1467029"/>
                  <a:gd name="connsiteX4" fmla="*/ 6591 w 1541892"/>
                  <a:gd name="connsiteY4" fmla="*/ 948803 h 1467029"/>
                  <a:gd name="connsiteX5" fmla="*/ 67551 w 1541892"/>
                  <a:gd name="connsiteY5" fmla="*/ 1063103 h 1467029"/>
                  <a:gd name="connsiteX6" fmla="*/ 111366 w 1541892"/>
                  <a:gd name="connsiteY6" fmla="*/ 1101203 h 1467029"/>
                  <a:gd name="connsiteX7" fmla="*/ 96126 w 1541892"/>
                  <a:gd name="connsiteY7" fmla="*/ 1223123 h 1467029"/>
                  <a:gd name="connsiteX8" fmla="*/ 128511 w 1541892"/>
                  <a:gd name="connsiteY8" fmla="*/ 1314563 h 1467029"/>
                  <a:gd name="connsiteX9" fmla="*/ 223761 w 1541892"/>
                  <a:gd name="connsiteY9" fmla="*/ 1379333 h 1467029"/>
                  <a:gd name="connsiteX10" fmla="*/ 406641 w 1541892"/>
                  <a:gd name="connsiteY10" fmla="*/ 1436483 h 1467029"/>
                  <a:gd name="connsiteX11" fmla="*/ 665721 w 1541892"/>
                  <a:gd name="connsiteY11" fmla="*/ 1466963 h 1467029"/>
                  <a:gd name="connsiteX12" fmla="*/ 900036 w 1541892"/>
                  <a:gd name="connsiteY12" fmla="*/ 1428863 h 1467029"/>
                  <a:gd name="connsiteX13" fmla="*/ 1122921 w 1541892"/>
                  <a:gd name="connsiteY13" fmla="*/ 1345043 h 1467029"/>
                  <a:gd name="connsiteX14" fmla="*/ 1273416 w 1541892"/>
                  <a:gd name="connsiteY14" fmla="*/ 1211693 h 1467029"/>
                  <a:gd name="connsiteX15" fmla="*/ 1309611 w 1541892"/>
                  <a:gd name="connsiteY15" fmla="*/ 1236458 h 1467029"/>
                  <a:gd name="connsiteX16" fmla="*/ 1408671 w 1541892"/>
                  <a:gd name="connsiteY16" fmla="*/ 1219313 h 1467029"/>
                  <a:gd name="connsiteX17" fmla="*/ 1477251 w 1541892"/>
                  <a:gd name="connsiteY17" fmla="*/ 1145018 h 1467029"/>
                  <a:gd name="connsiteX18" fmla="*/ 1536306 w 1541892"/>
                  <a:gd name="connsiteY18" fmla="*/ 1047863 h 1467029"/>
                  <a:gd name="connsiteX19" fmla="*/ 1530591 w 1541892"/>
                  <a:gd name="connsiteY19" fmla="*/ 939278 h 1467029"/>
                  <a:gd name="connsiteX20" fmla="*/ 1458201 w 1541892"/>
                  <a:gd name="connsiteY20" fmla="*/ 864983 h 1467029"/>
                  <a:gd name="connsiteX21" fmla="*/ 1357236 w 1541892"/>
                  <a:gd name="connsiteY21" fmla="*/ 872603 h 1467029"/>
                  <a:gd name="connsiteX22" fmla="*/ 1418196 w 1541892"/>
                  <a:gd name="connsiteY22" fmla="*/ 802118 h 1467029"/>
                  <a:gd name="connsiteX23" fmla="*/ 1475346 w 1541892"/>
                  <a:gd name="connsiteY23" fmla="*/ 440168 h 1467029"/>
                  <a:gd name="connsiteX24" fmla="*/ 1395336 w 1541892"/>
                  <a:gd name="connsiteY24" fmla="*/ 158228 h 1467029"/>
                  <a:gd name="connsiteX25" fmla="*/ 1199121 w 1541892"/>
                  <a:gd name="connsiteY25" fmla="*/ 26783 h 1467029"/>
                  <a:gd name="connsiteX26" fmla="*/ 1079106 w 1541892"/>
                  <a:gd name="connsiteY26" fmla="*/ 59168 h 1467029"/>
                  <a:gd name="connsiteX27" fmla="*/ 827646 w 1541892"/>
                  <a:gd name="connsiteY27" fmla="*/ 22973 h 1467029"/>
                  <a:gd name="connsiteX28" fmla="*/ 389496 w 1541892"/>
                  <a:gd name="connsiteY28" fmla="*/ 24878 h 1467029"/>
                  <a:gd name="connsiteX29" fmla="*/ 84696 w 1541892"/>
                  <a:gd name="connsiteY29" fmla="*/ 333488 h 1467029"/>
                  <a:gd name="connsiteX30" fmla="*/ 4686 w 1541892"/>
                  <a:gd name="connsiteY30" fmla="*/ 621143 h 1467029"/>
                  <a:gd name="connsiteX0" fmla="*/ 4686 w 1542707"/>
                  <a:gd name="connsiteY0" fmla="*/ 621143 h 1467029"/>
                  <a:gd name="connsiteX1" fmla="*/ 42786 w 1542707"/>
                  <a:gd name="connsiteY1" fmla="*/ 788783 h 1467029"/>
                  <a:gd name="connsiteX2" fmla="*/ 50406 w 1542707"/>
                  <a:gd name="connsiteY2" fmla="*/ 836408 h 1467029"/>
                  <a:gd name="connsiteX3" fmla="*/ 6591 w 1542707"/>
                  <a:gd name="connsiteY3" fmla="*/ 845933 h 1467029"/>
                  <a:gd name="connsiteX4" fmla="*/ 6591 w 1542707"/>
                  <a:gd name="connsiteY4" fmla="*/ 948803 h 1467029"/>
                  <a:gd name="connsiteX5" fmla="*/ 67551 w 1542707"/>
                  <a:gd name="connsiteY5" fmla="*/ 1063103 h 1467029"/>
                  <a:gd name="connsiteX6" fmla="*/ 111366 w 1542707"/>
                  <a:gd name="connsiteY6" fmla="*/ 1101203 h 1467029"/>
                  <a:gd name="connsiteX7" fmla="*/ 96126 w 1542707"/>
                  <a:gd name="connsiteY7" fmla="*/ 1223123 h 1467029"/>
                  <a:gd name="connsiteX8" fmla="*/ 128511 w 1542707"/>
                  <a:gd name="connsiteY8" fmla="*/ 1314563 h 1467029"/>
                  <a:gd name="connsiteX9" fmla="*/ 223761 w 1542707"/>
                  <a:gd name="connsiteY9" fmla="*/ 1379333 h 1467029"/>
                  <a:gd name="connsiteX10" fmla="*/ 406641 w 1542707"/>
                  <a:gd name="connsiteY10" fmla="*/ 1436483 h 1467029"/>
                  <a:gd name="connsiteX11" fmla="*/ 665721 w 1542707"/>
                  <a:gd name="connsiteY11" fmla="*/ 1466963 h 1467029"/>
                  <a:gd name="connsiteX12" fmla="*/ 900036 w 1542707"/>
                  <a:gd name="connsiteY12" fmla="*/ 1428863 h 1467029"/>
                  <a:gd name="connsiteX13" fmla="*/ 1122921 w 1542707"/>
                  <a:gd name="connsiteY13" fmla="*/ 1345043 h 1467029"/>
                  <a:gd name="connsiteX14" fmla="*/ 1273416 w 1542707"/>
                  <a:gd name="connsiteY14" fmla="*/ 1211693 h 1467029"/>
                  <a:gd name="connsiteX15" fmla="*/ 1309611 w 1542707"/>
                  <a:gd name="connsiteY15" fmla="*/ 1236458 h 1467029"/>
                  <a:gd name="connsiteX16" fmla="*/ 1408671 w 1542707"/>
                  <a:gd name="connsiteY16" fmla="*/ 1219313 h 1467029"/>
                  <a:gd name="connsiteX17" fmla="*/ 1477251 w 1542707"/>
                  <a:gd name="connsiteY17" fmla="*/ 1145018 h 1467029"/>
                  <a:gd name="connsiteX18" fmla="*/ 1536306 w 1542707"/>
                  <a:gd name="connsiteY18" fmla="*/ 1047863 h 1467029"/>
                  <a:gd name="connsiteX19" fmla="*/ 1530591 w 1542707"/>
                  <a:gd name="connsiteY19" fmla="*/ 939278 h 1467029"/>
                  <a:gd name="connsiteX20" fmla="*/ 1458201 w 1542707"/>
                  <a:gd name="connsiteY20" fmla="*/ 864983 h 1467029"/>
                  <a:gd name="connsiteX21" fmla="*/ 1357236 w 1542707"/>
                  <a:gd name="connsiteY21" fmla="*/ 872603 h 1467029"/>
                  <a:gd name="connsiteX22" fmla="*/ 1418196 w 1542707"/>
                  <a:gd name="connsiteY22" fmla="*/ 802118 h 1467029"/>
                  <a:gd name="connsiteX23" fmla="*/ 1475346 w 1542707"/>
                  <a:gd name="connsiteY23" fmla="*/ 440168 h 1467029"/>
                  <a:gd name="connsiteX24" fmla="*/ 1395336 w 1542707"/>
                  <a:gd name="connsiteY24" fmla="*/ 158228 h 1467029"/>
                  <a:gd name="connsiteX25" fmla="*/ 1199121 w 1542707"/>
                  <a:gd name="connsiteY25" fmla="*/ 26783 h 1467029"/>
                  <a:gd name="connsiteX26" fmla="*/ 1079106 w 1542707"/>
                  <a:gd name="connsiteY26" fmla="*/ 59168 h 1467029"/>
                  <a:gd name="connsiteX27" fmla="*/ 827646 w 1542707"/>
                  <a:gd name="connsiteY27" fmla="*/ 22973 h 1467029"/>
                  <a:gd name="connsiteX28" fmla="*/ 389496 w 1542707"/>
                  <a:gd name="connsiteY28" fmla="*/ 24878 h 1467029"/>
                  <a:gd name="connsiteX29" fmla="*/ 84696 w 1542707"/>
                  <a:gd name="connsiteY29" fmla="*/ 333488 h 1467029"/>
                  <a:gd name="connsiteX30" fmla="*/ 4686 w 1542707"/>
                  <a:gd name="connsiteY30" fmla="*/ 621143 h 1467029"/>
                  <a:gd name="connsiteX0" fmla="*/ 4686 w 1542707"/>
                  <a:gd name="connsiteY0" fmla="*/ 621143 h 1467029"/>
                  <a:gd name="connsiteX1" fmla="*/ 42786 w 1542707"/>
                  <a:gd name="connsiteY1" fmla="*/ 788783 h 1467029"/>
                  <a:gd name="connsiteX2" fmla="*/ 50406 w 1542707"/>
                  <a:gd name="connsiteY2" fmla="*/ 836408 h 1467029"/>
                  <a:gd name="connsiteX3" fmla="*/ 6591 w 1542707"/>
                  <a:gd name="connsiteY3" fmla="*/ 845933 h 1467029"/>
                  <a:gd name="connsiteX4" fmla="*/ 6591 w 1542707"/>
                  <a:gd name="connsiteY4" fmla="*/ 948803 h 1467029"/>
                  <a:gd name="connsiteX5" fmla="*/ 67551 w 1542707"/>
                  <a:gd name="connsiteY5" fmla="*/ 1063103 h 1467029"/>
                  <a:gd name="connsiteX6" fmla="*/ 111366 w 1542707"/>
                  <a:gd name="connsiteY6" fmla="*/ 1101203 h 1467029"/>
                  <a:gd name="connsiteX7" fmla="*/ 96126 w 1542707"/>
                  <a:gd name="connsiteY7" fmla="*/ 1223123 h 1467029"/>
                  <a:gd name="connsiteX8" fmla="*/ 128511 w 1542707"/>
                  <a:gd name="connsiteY8" fmla="*/ 1314563 h 1467029"/>
                  <a:gd name="connsiteX9" fmla="*/ 223761 w 1542707"/>
                  <a:gd name="connsiteY9" fmla="*/ 1379333 h 1467029"/>
                  <a:gd name="connsiteX10" fmla="*/ 406641 w 1542707"/>
                  <a:gd name="connsiteY10" fmla="*/ 1436483 h 1467029"/>
                  <a:gd name="connsiteX11" fmla="*/ 665721 w 1542707"/>
                  <a:gd name="connsiteY11" fmla="*/ 1466963 h 1467029"/>
                  <a:gd name="connsiteX12" fmla="*/ 900036 w 1542707"/>
                  <a:gd name="connsiteY12" fmla="*/ 1428863 h 1467029"/>
                  <a:gd name="connsiteX13" fmla="*/ 1122921 w 1542707"/>
                  <a:gd name="connsiteY13" fmla="*/ 1345043 h 1467029"/>
                  <a:gd name="connsiteX14" fmla="*/ 1273416 w 1542707"/>
                  <a:gd name="connsiteY14" fmla="*/ 1211693 h 1467029"/>
                  <a:gd name="connsiteX15" fmla="*/ 1309611 w 1542707"/>
                  <a:gd name="connsiteY15" fmla="*/ 1236458 h 1467029"/>
                  <a:gd name="connsiteX16" fmla="*/ 1408671 w 1542707"/>
                  <a:gd name="connsiteY16" fmla="*/ 1219313 h 1467029"/>
                  <a:gd name="connsiteX17" fmla="*/ 1477251 w 1542707"/>
                  <a:gd name="connsiteY17" fmla="*/ 1145018 h 1467029"/>
                  <a:gd name="connsiteX18" fmla="*/ 1536306 w 1542707"/>
                  <a:gd name="connsiteY18" fmla="*/ 1047863 h 1467029"/>
                  <a:gd name="connsiteX19" fmla="*/ 1530591 w 1542707"/>
                  <a:gd name="connsiteY19" fmla="*/ 939278 h 1467029"/>
                  <a:gd name="connsiteX20" fmla="*/ 1458201 w 1542707"/>
                  <a:gd name="connsiteY20" fmla="*/ 864983 h 1467029"/>
                  <a:gd name="connsiteX21" fmla="*/ 1393431 w 1542707"/>
                  <a:gd name="connsiteY21" fmla="*/ 866888 h 1467029"/>
                  <a:gd name="connsiteX22" fmla="*/ 1418196 w 1542707"/>
                  <a:gd name="connsiteY22" fmla="*/ 802118 h 1467029"/>
                  <a:gd name="connsiteX23" fmla="*/ 1475346 w 1542707"/>
                  <a:gd name="connsiteY23" fmla="*/ 440168 h 1467029"/>
                  <a:gd name="connsiteX24" fmla="*/ 1395336 w 1542707"/>
                  <a:gd name="connsiteY24" fmla="*/ 158228 h 1467029"/>
                  <a:gd name="connsiteX25" fmla="*/ 1199121 w 1542707"/>
                  <a:gd name="connsiteY25" fmla="*/ 26783 h 1467029"/>
                  <a:gd name="connsiteX26" fmla="*/ 1079106 w 1542707"/>
                  <a:gd name="connsiteY26" fmla="*/ 59168 h 1467029"/>
                  <a:gd name="connsiteX27" fmla="*/ 827646 w 1542707"/>
                  <a:gd name="connsiteY27" fmla="*/ 22973 h 1467029"/>
                  <a:gd name="connsiteX28" fmla="*/ 389496 w 1542707"/>
                  <a:gd name="connsiteY28" fmla="*/ 24878 h 1467029"/>
                  <a:gd name="connsiteX29" fmla="*/ 84696 w 1542707"/>
                  <a:gd name="connsiteY29" fmla="*/ 333488 h 1467029"/>
                  <a:gd name="connsiteX30" fmla="*/ 4686 w 1542707"/>
                  <a:gd name="connsiteY30" fmla="*/ 621143 h 1467029"/>
                  <a:gd name="connsiteX0" fmla="*/ 4686 w 1542707"/>
                  <a:gd name="connsiteY0" fmla="*/ 621143 h 1467029"/>
                  <a:gd name="connsiteX1" fmla="*/ 42786 w 1542707"/>
                  <a:gd name="connsiteY1" fmla="*/ 788783 h 1467029"/>
                  <a:gd name="connsiteX2" fmla="*/ 50406 w 1542707"/>
                  <a:gd name="connsiteY2" fmla="*/ 836408 h 1467029"/>
                  <a:gd name="connsiteX3" fmla="*/ 6591 w 1542707"/>
                  <a:gd name="connsiteY3" fmla="*/ 845933 h 1467029"/>
                  <a:gd name="connsiteX4" fmla="*/ 6591 w 1542707"/>
                  <a:gd name="connsiteY4" fmla="*/ 948803 h 1467029"/>
                  <a:gd name="connsiteX5" fmla="*/ 67551 w 1542707"/>
                  <a:gd name="connsiteY5" fmla="*/ 1063103 h 1467029"/>
                  <a:gd name="connsiteX6" fmla="*/ 111366 w 1542707"/>
                  <a:gd name="connsiteY6" fmla="*/ 1101203 h 1467029"/>
                  <a:gd name="connsiteX7" fmla="*/ 96126 w 1542707"/>
                  <a:gd name="connsiteY7" fmla="*/ 1223123 h 1467029"/>
                  <a:gd name="connsiteX8" fmla="*/ 128511 w 1542707"/>
                  <a:gd name="connsiteY8" fmla="*/ 1314563 h 1467029"/>
                  <a:gd name="connsiteX9" fmla="*/ 223761 w 1542707"/>
                  <a:gd name="connsiteY9" fmla="*/ 1379333 h 1467029"/>
                  <a:gd name="connsiteX10" fmla="*/ 406641 w 1542707"/>
                  <a:gd name="connsiteY10" fmla="*/ 1436483 h 1467029"/>
                  <a:gd name="connsiteX11" fmla="*/ 665721 w 1542707"/>
                  <a:gd name="connsiteY11" fmla="*/ 1466963 h 1467029"/>
                  <a:gd name="connsiteX12" fmla="*/ 900036 w 1542707"/>
                  <a:gd name="connsiteY12" fmla="*/ 1428863 h 1467029"/>
                  <a:gd name="connsiteX13" fmla="*/ 1122921 w 1542707"/>
                  <a:gd name="connsiteY13" fmla="*/ 1345043 h 1467029"/>
                  <a:gd name="connsiteX14" fmla="*/ 1273416 w 1542707"/>
                  <a:gd name="connsiteY14" fmla="*/ 1211693 h 1467029"/>
                  <a:gd name="connsiteX15" fmla="*/ 1309611 w 1542707"/>
                  <a:gd name="connsiteY15" fmla="*/ 1236458 h 1467029"/>
                  <a:gd name="connsiteX16" fmla="*/ 1408671 w 1542707"/>
                  <a:gd name="connsiteY16" fmla="*/ 1219313 h 1467029"/>
                  <a:gd name="connsiteX17" fmla="*/ 1477251 w 1542707"/>
                  <a:gd name="connsiteY17" fmla="*/ 1145018 h 1467029"/>
                  <a:gd name="connsiteX18" fmla="*/ 1536306 w 1542707"/>
                  <a:gd name="connsiteY18" fmla="*/ 1047863 h 1467029"/>
                  <a:gd name="connsiteX19" fmla="*/ 1530591 w 1542707"/>
                  <a:gd name="connsiteY19" fmla="*/ 939278 h 1467029"/>
                  <a:gd name="connsiteX20" fmla="*/ 1458201 w 1542707"/>
                  <a:gd name="connsiteY20" fmla="*/ 864983 h 1467029"/>
                  <a:gd name="connsiteX21" fmla="*/ 1393431 w 1542707"/>
                  <a:gd name="connsiteY21" fmla="*/ 866888 h 1467029"/>
                  <a:gd name="connsiteX22" fmla="*/ 1418196 w 1542707"/>
                  <a:gd name="connsiteY22" fmla="*/ 802118 h 1467029"/>
                  <a:gd name="connsiteX23" fmla="*/ 1475346 w 1542707"/>
                  <a:gd name="connsiteY23" fmla="*/ 440168 h 1467029"/>
                  <a:gd name="connsiteX24" fmla="*/ 1395336 w 1542707"/>
                  <a:gd name="connsiteY24" fmla="*/ 158228 h 1467029"/>
                  <a:gd name="connsiteX25" fmla="*/ 1199121 w 1542707"/>
                  <a:gd name="connsiteY25" fmla="*/ 26783 h 1467029"/>
                  <a:gd name="connsiteX26" fmla="*/ 1079106 w 1542707"/>
                  <a:gd name="connsiteY26" fmla="*/ 59168 h 1467029"/>
                  <a:gd name="connsiteX27" fmla="*/ 827646 w 1542707"/>
                  <a:gd name="connsiteY27" fmla="*/ 22973 h 1467029"/>
                  <a:gd name="connsiteX28" fmla="*/ 389496 w 1542707"/>
                  <a:gd name="connsiteY28" fmla="*/ 24878 h 1467029"/>
                  <a:gd name="connsiteX29" fmla="*/ 84696 w 1542707"/>
                  <a:gd name="connsiteY29" fmla="*/ 333488 h 1467029"/>
                  <a:gd name="connsiteX30" fmla="*/ 4686 w 1542707"/>
                  <a:gd name="connsiteY30" fmla="*/ 621143 h 1467029"/>
                  <a:gd name="connsiteX0" fmla="*/ 4686 w 1542707"/>
                  <a:gd name="connsiteY0" fmla="*/ 621143 h 1467029"/>
                  <a:gd name="connsiteX1" fmla="*/ 42786 w 1542707"/>
                  <a:gd name="connsiteY1" fmla="*/ 788783 h 1467029"/>
                  <a:gd name="connsiteX2" fmla="*/ 50406 w 1542707"/>
                  <a:gd name="connsiteY2" fmla="*/ 836408 h 1467029"/>
                  <a:gd name="connsiteX3" fmla="*/ 6591 w 1542707"/>
                  <a:gd name="connsiteY3" fmla="*/ 845933 h 1467029"/>
                  <a:gd name="connsiteX4" fmla="*/ 6591 w 1542707"/>
                  <a:gd name="connsiteY4" fmla="*/ 948803 h 1467029"/>
                  <a:gd name="connsiteX5" fmla="*/ 67551 w 1542707"/>
                  <a:gd name="connsiteY5" fmla="*/ 1063103 h 1467029"/>
                  <a:gd name="connsiteX6" fmla="*/ 111366 w 1542707"/>
                  <a:gd name="connsiteY6" fmla="*/ 1101203 h 1467029"/>
                  <a:gd name="connsiteX7" fmla="*/ 96126 w 1542707"/>
                  <a:gd name="connsiteY7" fmla="*/ 1223123 h 1467029"/>
                  <a:gd name="connsiteX8" fmla="*/ 128511 w 1542707"/>
                  <a:gd name="connsiteY8" fmla="*/ 1314563 h 1467029"/>
                  <a:gd name="connsiteX9" fmla="*/ 223761 w 1542707"/>
                  <a:gd name="connsiteY9" fmla="*/ 1379333 h 1467029"/>
                  <a:gd name="connsiteX10" fmla="*/ 406641 w 1542707"/>
                  <a:gd name="connsiteY10" fmla="*/ 1436483 h 1467029"/>
                  <a:gd name="connsiteX11" fmla="*/ 665721 w 1542707"/>
                  <a:gd name="connsiteY11" fmla="*/ 1466963 h 1467029"/>
                  <a:gd name="connsiteX12" fmla="*/ 900036 w 1542707"/>
                  <a:gd name="connsiteY12" fmla="*/ 1428863 h 1467029"/>
                  <a:gd name="connsiteX13" fmla="*/ 1122921 w 1542707"/>
                  <a:gd name="connsiteY13" fmla="*/ 1345043 h 1467029"/>
                  <a:gd name="connsiteX14" fmla="*/ 1273416 w 1542707"/>
                  <a:gd name="connsiteY14" fmla="*/ 1211693 h 1467029"/>
                  <a:gd name="connsiteX15" fmla="*/ 1309611 w 1542707"/>
                  <a:gd name="connsiteY15" fmla="*/ 1236458 h 1467029"/>
                  <a:gd name="connsiteX16" fmla="*/ 1408671 w 1542707"/>
                  <a:gd name="connsiteY16" fmla="*/ 1219313 h 1467029"/>
                  <a:gd name="connsiteX17" fmla="*/ 1477251 w 1542707"/>
                  <a:gd name="connsiteY17" fmla="*/ 1145018 h 1467029"/>
                  <a:gd name="connsiteX18" fmla="*/ 1536306 w 1542707"/>
                  <a:gd name="connsiteY18" fmla="*/ 1047863 h 1467029"/>
                  <a:gd name="connsiteX19" fmla="*/ 1530591 w 1542707"/>
                  <a:gd name="connsiteY19" fmla="*/ 939278 h 1467029"/>
                  <a:gd name="connsiteX20" fmla="*/ 1458201 w 1542707"/>
                  <a:gd name="connsiteY20" fmla="*/ 864983 h 1467029"/>
                  <a:gd name="connsiteX21" fmla="*/ 1393431 w 1542707"/>
                  <a:gd name="connsiteY21" fmla="*/ 866888 h 1467029"/>
                  <a:gd name="connsiteX22" fmla="*/ 1418196 w 1542707"/>
                  <a:gd name="connsiteY22" fmla="*/ 802118 h 1467029"/>
                  <a:gd name="connsiteX23" fmla="*/ 1475346 w 1542707"/>
                  <a:gd name="connsiteY23" fmla="*/ 440168 h 1467029"/>
                  <a:gd name="connsiteX24" fmla="*/ 1395336 w 1542707"/>
                  <a:gd name="connsiteY24" fmla="*/ 158228 h 1467029"/>
                  <a:gd name="connsiteX25" fmla="*/ 1199121 w 1542707"/>
                  <a:gd name="connsiteY25" fmla="*/ 26783 h 1467029"/>
                  <a:gd name="connsiteX26" fmla="*/ 1079106 w 1542707"/>
                  <a:gd name="connsiteY26" fmla="*/ 59168 h 1467029"/>
                  <a:gd name="connsiteX27" fmla="*/ 827646 w 1542707"/>
                  <a:gd name="connsiteY27" fmla="*/ 22973 h 1467029"/>
                  <a:gd name="connsiteX28" fmla="*/ 389496 w 1542707"/>
                  <a:gd name="connsiteY28" fmla="*/ 24878 h 1467029"/>
                  <a:gd name="connsiteX29" fmla="*/ 84696 w 1542707"/>
                  <a:gd name="connsiteY29" fmla="*/ 333488 h 1467029"/>
                  <a:gd name="connsiteX30" fmla="*/ 4686 w 1542707"/>
                  <a:gd name="connsiteY30" fmla="*/ 621143 h 1467029"/>
                  <a:gd name="connsiteX0" fmla="*/ 3864 w 1541885"/>
                  <a:gd name="connsiteY0" fmla="*/ 621143 h 1467029"/>
                  <a:gd name="connsiteX1" fmla="*/ 41964 w 1541885"/>
                  <a:gd name="connsiteY1" fmla="*/ 788783 h 1467029"/>
                  <a:gd name="connsiteX2" fmla="*/ 34344 w 1541885"/>
                  <a:gd name="connsiteY2" fmla="*/ 828788 h 1467029"/>
                  <a:gd name="connsiteX3" fmla="*/ 5769 w 1541885"/>
                  <a:gd name="connsiteY3" fmla="*/ 845933 h 1467029"/>
                  <a:gd name="connsiteX4" fmla="*/ 5769 w 1541885"/>
                  <a:gd name="connsiteY4" fmla="*/ 948803 h 1467029"/>
                  <a:gd name="connsiteX5" fmla="*/ 66729 w 1541885"/>
                  <a:gd name="connsiteY5" fmla="*/ 1063103 h 1467029"/>
                  <a:gd name="connsiteX6" fmla="*/ 110544 w 1541885"/>
                  <a:gd name="connsiteY6" fmla="*/ 1101203 h 1467029"/>
                  <a:gd name="connsiteX7" fmla="*/ 95304 w 1541885"/>
                  <a:gd name="connsiteY7" fmla="*/ 1223123 h 1467029"/>
                  <a:gd name="connsiteX8" fmla="*/ 127689 w 1541885"/>
                  <a:gd name="connsiteY8" fmla="*/ 1314563 h 1467029"/>
                  <a:gd name="connsiteX9" fmla="*/ 222939 w 1541885"/>
                  <a:gd name="connsiteY9" fmla="*/ 1379333 h 1467029"/>
                  <a:gd name="connsiteX10" fmla="*/ 405819 w 1541885"/>
                  <a:gd name="connsiteY10" fmla="*/ 1436483 h 1467029"/>
                  <a:gd name="connsiteX11" fmla="*/ 664899 w 1541885"/>
                  <a:gd name="connsiteY11" fmla="*/ 1466963 h 1467029"/>
                  <a:gd name="connsiteX12" fmla="*/ 899214 w 1541885"/>
                  <a:gd name="connsiteY12" fmla="*/ 1428863 h 1467029"/>
                  <a:gd name="connsiteX13" fmla="*/ 1122099 w 1541885"/>
                  <a:gd name="connsiteY13" fmla="*/ 1345043 h 1467029"/>
                  <a:gd name="connsiteX14" fmla="*/ 1272594 w 1541885"/>
                  <a:gd name="connsiteY14" fmla="*/ 1211693 h 1467029"/>
                  <a:gd name="connsiteX15" fmla="*/ 1308789 w 1541885"/>
                  <a:gd name="connsiteY15" fmla="*/ 1236458 h 1467029"/>
                  <a:gd name="connsiteX16" fmla="*/ 1407849 w 1541885"/>
                  <a:gd name="connsiteY16" fmla="*/ 1219313 h 1467029"/>
                  <a:gd name="connsiteX17" fmla="*/ 1476429 w 1541885"/>
                  <a:gd name="connsiteY17" fmla="*/ 1145018 h 1467029"/>
                  <a:gd name="connsiteX18" fmla="*/ 1535484 w 1541885"/>
                  <a:gd name="connsiteY18" fmla="*/ 1047863 h 1467029"/>
                  <a:gd name="connsiteX19" fmla="*/ 1529769 w 1541885"/>
                  <a:gd name="connsiteY19" fmla="*/ 939278 h 1467029"/>
                  <a:gd name="connsiteX20" fmla="*/ 1457379 w 1541885"/>
                  <a:gd name="connsiteY20" fmla="*/ 864983 h 1467029"/>
                  <a:gd name="connsiteX21" fmla="*/ 1392609 w 1541885"/>
                  <a:gd name="connsiteY21" fmla="*/ 866888 h 1467029"/>
                  <a:gd name="connsiteX22" fmla="*/ 1417374 w 1541885"/>
                  <a:gd name="connsiteY22" fmla="*/ 802118 h 1467029"/>
                  <a:gd name="connsiteX23" fmla="*/ 1474524 w 1541885"/>
                  <a:gd name="connsiteY23" fmla="*/ 440168 h 1467029"/>
                  <a:gd name="connsiteX24" fmla="*/ 1394514 w 1541885"/>
                  <a:gd name="connsiteY24" fmla="*/ 158228 h 1467029"/>
                  <a:gd name="connsiteX25" fmla="*/ 1198299 w 1541885"/>
                  <a:gd name="connsiteY25" fmla="*/ 26783 h 1467029"/>
                  <a:gd name="connsiteX26" fmla="*/ 1078284 w 1541885"/>
                  <a:gd name="connsiteY26" fmla="*/ 59168 h 1467029"/>
                  <a:gd name="connsiteX27" fmla="*/ 826824 w 1541885"/>
                  <a:gd name="connsiteY27" fmla="*/ 22973 h 1467029"/>
                  <a:gd name="connsiteX28" fmla="*/ 388674 w 1541885"/>
                  <a:gd name="connsiteY28" fmla="*/ 24878 h 1467029"/>
                  <a:gd name="connsiteX29" fmla="*/ 83874 w 1541885"/>
                  <a:gd name="connsiteY29" fmla="*/ 333488 h 1467029"/>
                  <a:gd name="connsiteX30" fmla="*/ 3864 w 1541885"/>
                  <a:gd name="connsiteY30" fmla="*/ 621143 h 1467029"/>
                  <a:gd name="connsiteX0" fmla="*/ 3864 w 1541885"/>
                  <a:gd name="connsiteY0" fmla="*/ 619055 h 1464941"/>
                  <a:gd name="connsiteX1" fmla="*/ 41964 w 1541885"/>
                  <a:gd name="connsiteY1" fmla="*/ 786695 h 1464941"/>
                  <a:gd name="connsiteX2" fmla="*/ 34344 w 1541885"/>
                  <a:gd name="connsiteY2" fmla="*/ 826700 h 1464941"/>
                  <a:gd name="connsiteX3" fmla="*/ 5769 w 1541885"/>
                  <a:gd name="connsiteY3" fmla="*/ 843845 h 1464941"/>
                  <a:gd name="connsiteX4" fmla="*/ 5769 w 1541885"/>
                  <a:gd name="connsiteY4" fmla="*/ 946715 h 1464941"/>
                  <a:gd name="connsiteX5" fmla="*/ 66729 w 1541885"/>
                  <a:gd name="connsiteY5" fmla="*/ 1061015 h 1464941"/>
                  <a:gd name="connsiteX6" fmla="*/ 110544 w 1541885"/>
                  <a:gd name="connsiteY6" fmla="*/ 1099115 h 1464941"/>
                  <a:gd name="connsiteX7" fmla="*/ 95304 w 1541885"/>
                  <a:gd name="connsiteY7" fmla="*/ 1221035 h 1464941"/>
                  <a:gd name="connsiteX8" fmla="*/ 127689 w 1541885"/>
                  <a:gd name="connsiteY8" fmla="*/ 1312475 h 1464941"/>
                  <a:gd name="connsiteX9" fmla="*/ 222939 w 1541885"/>
                  <a:gd name="connsiteY9" fmla="*/ 1377245 h 1464941"/>
                  <a:gd name="connsiteX10" fmla="*/ 405819 w 1541885"/>
                  <a:gd name="connsiteY10" fmla="*/ 1434395 h 1464941"/>
                  <a:gd name="connsiteX11" fmla="*/ 664899 w 1541885"/>
                  <a:gd name="connsiteY11" fmla="*/ 1464875 h 1464941"/>
                  <a:gd name="connsiteX12" fmla="*/ 899214 w 1541885"/>
                  <a:gd name="connsiteY12" fmla="*/ 1426775 h 1464941"/>
                  <a:gd name="connsiteX13" fmla="*/ 1122099 w 1541885"/>
                  <a:gd name="connsiteY13" fmla="*/ 1342955 h 1464941"/>
                  <a:gd name="connsiteX14" fmla="*/ 1272594 w 1541885"/>
                  <a:gd name="connsiteY14" fmla="*/ 1209605 h 1464941"/>
                  <a:gd name="connsiteX15" fmla="*/ 1308789 w 1541885"/>
                  <a:gd name="connsiteY15" fmla="*/ 1234370 h 1464941"/>
                  <a:gd name="connsiteX16" fmla="*/ 1407849 w 1541885"/>
                  <a:gd name="connsiteY16" fmla="*/ 1217225 h 1464941"/>
                  <a:gd name="connsiteX17" fmla="*/ 1476429 w 1541885"/>
                  <a:gd name="connsiteY17" fmla="*/ 1142930 h 1464941"/>
                  <a:gd name="connsiteX18" fmla="*/ 1535484 w 1541885"/>
                  <a:gd name="connsiteY18" fmla="*/ 1045775 h 1464941"/>
                  <a:gd name="connsiteX19" fmla="*/ 1529769 w 1541885"/>
                  <a:gd name="connsiteY19" fmla="*/ 937190 h 1464941"/>
                  <a:gd name="connsiteX20" fmla="*/ 1457379 w 1541885"/>
                  <a:gd name="connsiteY20" fmla="*/ 862895 h 1464941"/>
                  <a:gd name="connsiteX21" fmla="*/ 1392609 w 1541885"/>
                  <a:gd name="connsiteY21" fmla="*/ 864800 h 1464941"/>
                  <a:gd name="connsiteX22" fmla="*/ 1417374 w 1541885"/>
                  <a:gd name="connsiteY22" fmla="*/ 800030 h 1464941"/>
                  <a:gd name="connsiteX23" fmla="*/ 1474524 w 1541885"/>
                  <a:gd name="connsiteY23" fmla="*/ 438080 h 1464941"/>
                  <a:gd name="connsiteX24" fmla="*/ 1394514 w 1541885"/>
                  <a:gd name="connsiteY24" fmla="*/ 156140 h 1464941"/>
                  <a:gd name="connsiteX25" fmla="*/ 1198299 w 1541885"/>
                  <a:gd name="connsiteY25" fmla="*/ 24695 h 1464941"/>
                  <a:gd name="connsiteX26" fmla="*/ 1051614 w 1541885"/>
                  <a:gd name="connsiteY26" fmla="*/ 3740 h 1464941"/>
                  <a:gd name="connsiteX27" fmla="*/ 826824 w 1541885"/>
                  <a:gd name="connsiteY27" fmla="*/ 20885 h 1464941"/>
                  <a:gd name="connsiteX28" fmla="*/ 388674 w 1541885"/>
                  <a:gd name="connsiteY28" fmla="*/ 22790 h 1464941"/>
                  <a:gd name="connsiteX29" fmla="*/ 83874 w 1541885"/>
                  <a:gd name="connsiteY29" fmla="*/ 331400 h 1464941"/>
                  <a:gd name="connsiteX30" fmla="*/ 3864 w 1541885"/>
                  <a:gd name="connsiteY30" fmla="*/ 619055 h 1464941"/>
                  <a:gd name="connsiteX0" fmla="*/ 3864 w 1541885"/>
                  <a:gd name="connsiteY0" fmla="*/ 646071 h 1491957"/>
                  <a:gd name="connsiteX1" fmla="*/ 41964 w 1541885"/>
                  <a:gd name="connsiteY1" fmla="*/ 813711 h 1491957"/>
                  <a:gd name="connsiteX2" fmla="*/ 34344 w 1541885"/>
                  <a:gd name="connsiteY2" fmla="*/ 853716 h 1491957"/>
                  <a:gd name="connsiteX3" fmla="*/ 5769 w 1541885"/>
                  <a:gd name="connsiteY3" fmla="*/ 870861 h 1491957"/>
                  <a:gd name="connsiteX4" fmla="*/ 5769 w 1541885"/>
                  <a:gd name="connsiteY4" fmla="*/ 973731 h 1491957"/>
                  <a:gd name="connsiteX5" fmla="*/ 66729 w 1541885"/>
                  <a:gd name="connsiteY5" fmla="*/ 1088031 h 1491957"/>
                  <a:gd name="connsiteX6" fmla="*/ 110544 w 1541885"/>
                  <a:gd name="connsiteY6" fmla="*/ 1126131 h 1491957"/>
                  <a:gd name="connsiteX7" fmla="*/ 95304 w 1541885"/>
                  <a:gd name="connsiteY7" fmla="*/ 1248051 h 1491957"/>
                  <a:gd name="connsiteX8" fmla="*/ 127689 w 1541885"/>
                  <a:gd name="connsiteY8" fmla="*/ 1339491 h 1491957"/>
                  <a:gd name="connsiteX9" fmla="*/ 222939 w 1541885"/>
                  <a:gd name="connsiteY9" fmla="*/ 1404261 h 1491957"/>
                  <a:gd name="connsiteX10" fmla="*/ 405819 w 1541885"/>
                  <a:gd name="connsiteY10" fmla="*/ 1461411 h 1491957"/>
                  <a:gd name="connsiteX11" fmla="*/ 664899 w 1541885"/>
                  <a:gd name="connsiteY11" fmla="*/ 1491891 h 1491957"/>
                  <a:gd name="connsiteX12" fmla="*/ 899214 w 1541885"/>
                  <a:gd name="connsiteY12" fmla="*/ 1453791 h 1491957"/>
                  <a:gd name="connsiteX13" fmla="*/ 1122099 w 1541885"/>
                  <a:gd name="connsiteY13" fmla="*/ 1369971 h 1491957"/>
                  <a:gd name="connsiteX14" fmla="*/ 1272594 w 1541885"/>
                  <a:gd name="connsiteY14" fmla="*/ 1236621 h 1491957"/>
                  <a:gd name="connsiteX15" fmla="*/ 1308789 w 1541885"/>
                  <a:gd name="connsiteY15" fmla="*/ 1261386 h 1491957"/>
                  <a:gd name="connsiteX16" fmla="*/ 1407849 w 1541885"/>
                  <a:gd name="connsiteY16" fmla="*/ 1244241 h 1491957"/>
                  <a:gd name="connsiteX17" fmla="*/ 1476429 w 1541885"/>
                  <a:gd name="connsiteY17" fmla="*/ 1169946 h 1491957"/>
                  <a:gd name="connsiteX18" fmla="*/ 1535484 w 1541885"/>
                  <a:gd name="connsiteY18" fmla="*/ 1072791 h 1491957"/>
                  <a:gd name="connsiteX19" fmla="*/ 1529769 w 1541885"/>
                  <a:gd name="connsiteY19" fmla="*/ 964206 h 1491957"/>
                  <a:gd name="connsiteX20" fmla="*/ 1457379 w 1541885"/>
                  <a:gd name="connsiteY20" fmla="*/ 889911 h 1491957"/>
                  <a:gd name="connsiteX21" fmla="*/ 1392609 w 1541885"/>
                  <a:gd name="connsiteY21" fmla="*/ 891816 h 1491957"/>
                  <a:gd name="connsiteX22" fmla="*/ 1417374 w 1541885"/>
                  <a:gd name="connsiteY22" fmla="*/ 827046 h 1491957"/>
                  <a:gd name="connsiteX23" fmla="*/ 1474524 w 1541885"/>
                  <a:gd name="connsiteY23" fmla="*/ 465096 h 1491957"/>
                  <a:gd name="connsiteX24" fmla="*/ 1394514 w 1541885"/>
                  <a:gd name="connsiteY24" fmla="*/ 183156 h 1491957"/>
                  <a:gd name="connsiteX25" fmla="*/ 1198299 w 1541885"/>
                  <a:gd name="connsiteY25" fmla="*/ 51711 h 1491957"/>
                  <a:gd name="connsiteX26" fmla="*/ 1051614 w 1541885"/>
                  <a:gd name="connsiteY26" fmla="*/ 30756 h 1491957"/>
                  <a:gd name="connsiteX27" fmla="*/ 819204 w 1541885"/>
                  <a:gd name="connsiteY27" fmla="*/ 276 h 1491957"/>
                  <a:gd name="connsiteX28" fmla="*/ 388674 w 1541885"/>
                  <a:gd name="connsiteY28" fmla="*/ 49806 h 1491957"/>
                  <a:gd name="connsiteX29" fmla="*/ 83874 w 1541885"/>
                  <a:gd name="connsiteY29" fmla="*/ 358416 h 1491957"/>
                  <a:gd name="connsiteX30" fmla="*/ 3864 w 1541885"/>
                  <a:gd name="connsiteY30" fmla="*/ 646071 h 1491957"/>
                  <a:gd name="connsiteX0" fmla="*/ 3864 w 1541885"/>
                  <a:gd name="connsiteY0" fmla="*/ 646616 h 1492502"/>
                  <a:gd name="connsiteX1" fmla="*/ 41964 w 1541885"/>
                  <a:gd name="connsiteY1" fmla="*/ 814256 h 1492502"/>
                  <a:gd name="connsiteX2" fmla="*/ 34344 w 1541885"/>
                  <a:gd name="connsiteY2" fmla="*/ 854261 h 1492502"/>
                  <a:gd name="connsiteX3" fmla="*/ 5769 w 1541885"/>
                  <a:gd name="connsiteY3" fmla="*/ 871406 h 1492502"/>
                  <a:gd name="connsiteX4" fmla="*/ 5769 w 1541885"/>
                  <a:gd name="connsiteY4" fmla="*/ 974276 h 1492502"/>
                  <a:gd name="connsiteX5" fmla="*/ 66729 w 1541885"/>
                  <a:gd name="connsiteY5" fmla="*/ 1088576 h 1492502"/>
                  <a:gd name="connsiteX6" fmla="*/ 110544 w 1541885"/>
                  <a:gd name="connsiteY6" fmla="*/ 1126676 h 1492502"/>
                  <a:gd name="connsiteX7" fmla="*/ 95304 w 1541885"/>
                  <a:gd name="connsiteY7" fmla="*/ 1248596 h 1492502"/>
                  <a:gd name="connsiteX8" fmla="*/ 127689 w 1541885"/>
                  <a:gd name="connsiteY8" fmla="*/ 1340036 h 1492502"/>
                  <a:gd name="connsiteX9" fmla="*/ 222939 w 1541885"/>
                  <a:gd name="connsiteY9" fmla="*/ 1404806 h 1492502"/>
                  <a:gd name="connsiteX10" fmla="*/ 405819 w 1541885"/>
                  <a:gd name="connsiteY10" fmla="*/ 1461956 h 1492502"/>
                  <a:gd name="connsiteX11" fmla="*/ 664899 w 1541885"/>
                  <a:gd name="connsiteY11" fmla="*/ 1492436 h 1492502"/>
                  <a:gd name="connsiteX12" fmla="*/ 899214 w 1541885"/>
                  <a:gd name="connsiteY12" fmla="*/ 1454336 h 1492502"/>
                  <a:gd name="connsiteX13" fmla="*/ 1122099 w 1541885"/>
                  <a:gd name="connsiteY13" fmla="*/ 1370516 h 1492502"/>
                  <a:gd name="connsiteX14" fmla="*/ 1272594 w 1541885"/>
                  <a:gd name="connsiteY14" fmla="*/ 1237166 h 1492502"/>
                  <a:gd name="connsiteX15" fmla="*/ 1308789 w 1541885"/>
                  <a:gd name="connsiteY15" fmla="*/ 1261931 h 1492502"/>
                  <a:gd name="connsiteX16" fmla="*/ 1407849 w 1541885"/>
                  <a:gd name="connsiteY16" fmla="*/ 1244786 h 1492502"/>
                  <a:gd name="connsiteX17" fmla="*/ 1476429 w 1541885"/>
                  <a:gd name="connsiteY17" fmla="*/ 1170491 h 1492502"/>
                  <a:gd name="connsiteX18" fmla="*/ 1535484 w 1541885"/>
                  <a:gd name="connsiteY18" fmla="*/ 1073336 h 1492502"/>
                  <a:gd name="connsiteX19" fmla="*/ 1529769 w 1541885"/>
                  <a:gd name="connsiteY19" fmla="*/ 964751 h 1492502"/>
                  <a:gd name="connsiteX20" fmla="*/ 1457379 w 1541885"/>
                  <a:gd name="connsiteY20" fmla="*/ 890456 h 1492502"/>
                  <a:gd name="connsiteX21" fmla="*/ 1392609 w 1541885"/>
                  <a:gd name="connsiteY21" fmla="*/ 892361 h 1492502"/>
                  <a:gd name="connsiteX22" fmla="*/ 1417374 w 1541885"/>
                  <a:gd name="connsiteY22" fmla="*/ 827591 h 1492502"/>
                  <a:gd name="connsiteX23" fmla="*/ 1474524 w 1541885"/>
                  <a:gd name="connsiteY23" fmla="*/ 465641 h 1492502"/>
                  <a:gd name="connsiteX24" fmla="*/ 1394514 w 1541885"/>
                  <a:gd name="connsiteY24" fmla="*/ 183701 h 1492502"/>
                  <a:gd name="connsiteX25" fmla="*/ 1198299 w 1541885"/>
                  <a:gd name="connsiteY25" fmla="*/ 52256 h 1492502"/>
                  <a:gd name="connsiteX26" fmla="*/ 1051614 w 1541885"/>
                  <a:gd name="connsiteY26" fmla="*/ 21776 h 1492502"/>
                  <a:gd name="connsiteX27" fmla="*/ 819204 w 1541885"/>
                  <a:gd name="connsiteY27" fmla="*/ 821 h 1492502"/>
                  <a:gd name="connsiteX28" fmla="*/ 388674 w 1541885"/>
                  <a:gd name="connsiteY28" fmla="*/ 50351 h 1492502"/>
                  <a:gd name="connsiteX29" fmla="*/ 83874 w 1541885"/>
                  <a:gd name="connsiteY29" fmla="*/ 358961 h 1492502"/>
                  <a:gd name="connsiteX30" fmla="*/ 3864 w 1541885"/>
                  <a:gd name="connsiteY30" fmla="*/ 646616 h 1492502"/>
                  <a:gd name="connsiteX0" fmla="*/ 3864 w 1541885"/>
                  <a:gd name="connsiteY0" fmla="*/ 647250 h 1493136"/>
                  <a:gd name="connsiteX1" fmla="*/ 41964 w 1541885"/>
                  <a:gd name="connsiteY1" fmla="*/ 814890 h 1493136"/>
                  <a:gd name="connsiteX2" fmla="*/ 34344 w 1541885"/>
                  <a:gd name="connsiteY2" fmla="*/ 854895 h 1493136"/>
                  <a:gd name="connsiteX3" fmla="*/ 5769 w 1541885"/>
                  <a:gd name="connsiteY3" fmla="*/ 872040 h 1493136"/>
                  <a:gd name="connsiteX4" fmla="*/ 5769 w 1541885"/>
                  <a:gd name="connsiteY4" fmla="*/ 974910 h 1493136"/>
                  <a:gd name="connsiteX5" fmla="*/ 66729 w 1541885"/>
                  <a:gd name="connsiteY5" fmla="*/ 1089210 h 1493136"/>
                  <a:gd name="connsiteX6" fmla="*/ 110544 w 1541885"/>
                  <a:gd name="connsiteY6" fmla="*/ 1127310 h 1493136"/>
                  <a:gd name="connsiteX7" fmla="*/ 95304 w 1541885"/>
                  <a:gd name="connsiteY7" fmla="*/ 1249230 h 1493136"/>
                  <a:gd name="connsiteX8" fmla="*/ 127689 w 1541885"/>
                  <a:gd name="connsiteY8" fmla="*/ 1340670 h 1493136"/>
                  <a:gd name="connsiteX9" fmla="*/ 222939 w 1541885"/>
                  <a:gd name="connsiteY9" fmla="*/ 1405440 h 1493136"/>
                  <a:gd name="connsiteX10" fmla="*/ 405819 w 1541885"/>
                  <a:gd name="connsiteY10" fmla="*/ 1462590 h 1493136"/>
                  <a:gd name="connsiteX11" fmla="*/ 664899 w 1541885"/>
                  <a:gd name="connsiteY11" fmla="*/ 1493070 h 1493136"/>
                  <a:gd name="connsiteX12" fmla="*/ 899214 w 1541885"/>
                  <a:gd name="connsiteY12" fmla="*/ 1454970 h 1493136"/>
                  <a:gd name="connsiteX13" fmla="*/ 1122099 w 1541885"/>
                  <a:gd name="connsiteY13" fmla="*/ 1371150 h 1493136"/>
                  <a:gd name="connsiteX14" fmla="*/ 1272594 w 1541885"/>
                  <a:gd name="connsiteY14" fmla="*/ 1237800 h 1493136"/>
                  <a:gd name="connsiteX15" fmla="*/ 1308789 w 1541885"/>
                  <a:gd name="connsiteY15" fmla="*/ 1262565 h 1493136"/>
                  <a:gd name="connsiteX16" fmla="*/ 1407849 w 1541885"/>
                  <a:gd name="connsiteY16" fmla="*/ 1245420 h 1493136"/>
                  <a:gd name="connsiteX17" fmla="*/ 1476429 w 1541885"/>
                  <a:gd name="connsiteY17" fmla="*/ 1171125 h 1493136"/>
                  <a:gd name="connsiteX18" fmla="*/ 1535484 w 1541885"/>
                  <a:gd name="connsiteY18" fmla="*/ 1073970 h 1493136"/>
                  <a:gd name="connsiteX19" fmla="*/ 1529769 w 1541885"/>
                  <a:gd name="connsiteY19" fmla="*/ 965385 h 1493136"/>
                  <a:gd name="connsiteX20" fmla="*/ 1457379 w 1541885"/>
                  <a:gd name="connsiteY20" fmla="*/ 891090 h 1493136"/>
                  <a:gd name="connsiteX21" fmla="*/ 1392609 w 1541885"/>
                  <a:gd name="connsiteY21" fmla="*/ 892995 h 1493136"/>
                  <a:gd name="connsiteX22" fmla="*/ 1417374 w 1541885"/>
                  <a:gd name="connsiteY22" fmla="*/ 828225 h 1493136"/>
                  <a:gd name="connsiteX23" fmla="*/ 1474524 w 1541885"/>
                  <a:gd name="connsiteY23" fmla="*/ 466275 h 1493136"/>
                  <a:gd name="connsiteX24" fmla="*/ 1394514 w 1541885"/>
                  <a:gd name="connsiteY24" fmla="*/ 184335 h 1493136"/>
                  <a:gd name="connsiteX25" fmla="*/ 1198299 w 1541885"/>
                  <a:gd name="connsiteY25" fmla="*/ 52890 h 1493136"/>
                  <a:gd name="connsiteX26" fmla="*/ 1055424 w 1541885"/>
                  <a:gd name="connsiteY26" fmla="*/ 16695 h 1493136"/>
                  <a:gd name="connsiteX27" fmla="*/ 819204 w 1541885"/>
                  <a:gd name="connsiteY27" fmla="*/ 1455 h 1493136"/>
                  <a:gd name="connsiteX28" fmla="*/ 388674 w 1541885"/>
                  <a:gd name="connsiteY28" fmla="*/ 50985 h 1493136"/>
                  <a:gd name="connsiteX29" fmla="*/ 83874 w 1541885"/>
                  <a:gd name="connsiteY29" fmla="*/ 359595 h 1493136"/>
                  <a:gd name="connsiteX30" fmla="*/ 3864 w 1541885"/>
                  <a:gd name="connsiteY30" fmla="*/ 647250 h 1493136"/>
                  <a:gd name="connsiteX0" fmla="*/ 3864 w 1541885"/>
                  <a:gd name="connsiteY0" fmla="*/ 647354 h 1493240"/>
                  <a:gd name="connsiteX1" fmla="*/ 41964 w 1541885"/>
                  <a:gd name="connsiteY1" fmla="*/ 814994 h 1493240"/>
                  <a:gd name="connsiteX2" fmla="*/ 34344 w 1541885"/>
                  <a:gd name="connsiteY2" fmla="*/ 854999 h 1493240"/>
                  <a:gd name="connsiteX3" fmla="*/ 5769 w 1541885"/>
                  <a:gd name="connsiteY3" fmla="*/ 872144 h 1493240"/>
                  <a:gd name="connsiteX4" fmla="*/ 5769 w 1541885"/>
                  <a:gd name="connsiteY4" fmla="*/ 975014 h 1493240"/>
                  <a:gd name="connsiteX5" fmla="*/ 66729 w 1541885"/>
                  <a:gd name="connsiteY5" fmla="*/ 1089314 h 1493240"/>
                  <a:gd name="connsiteX6" fmla="*/ 110544 w 1541885"/>
                  <a:gd name="connsiteY6" fmla="*/ 1127414 h 1493240"/>
                  <a:gd name="connsiteX7" fmla="*/ 95304 w 1541885"/>
                  <a:gd name="connsiteY7" fmla="*/ 1249334 h 1493240"/>
                  <a:gd name="connsiteX8" fmla="*/ 127689 w 1541885"/>
                  <a:gd name="connsiteY8" fmla="*/ 1340774 h 1493240"/>
                  <a:gd name="connsiteX9" fmla="*/ 222939 w 1541885"/>
                  <a:gd name="connsiteY9" fmla="*/ 1405544 h 1493240"/>
                  <a:gd name="connsiteX10" fmla="*/ 405819 w 1541885"/>
                  <a:gd name="connsiteY10" fmla="*/ 1462694 h 1493240"/>
                  <a:gd name="connsiteX11" fmla="*/ 664899 w 1541885"/>
                  <a:gd name="connsiteY11" fmla="*/ 1493174 h 1493240"/>
                  <a:gd name="connsiteX12" fmla="*/ 899214 w 1541885"/>
                  <a:gd name="connsiteY12" fmla="*/ 1455074 h 1493240"/>
                  <a:gd name="connsiteX13" fmla="*/ 1122099 w 1541885"/>
                  <a:gd name="connsiteY13" fmla="*/ 1371254 h 1493240"/>
                  <a:gd name="connsiteX14" fmla="*/ 1272594 w 1541885"/>
                  <a:gd name="connsiteY14" fmla="*/ 1237904 h 1493240"/>
                  <a:gd name="connsiteX15" fmla="*/ 1308789 w 1541885"/>
                  <a:gd name="connsiteY15" fmla="*/ 1262669 h 1493240"/>
                  <a:gd name="connsiteX16" fmla="*/ 1407849 w 1541885"/>
                  <a:gd name="connsiteY16" fmla="*/ 1245524 h 1493240"/>
                  <a:gd name="connsiteX17" fmla="*/ 1476429 w 1541885"/>
                  <a:gd name="connsiteY17" fmla="*/ 1171229 h 1493240"/>
                  <a:gd name="connsiteX18" fmla="*/ 1535484 w 1541885"/>
                  <a:gd name="connsiteY18" fmla="*/ 1074074 h 1493240"/>
                  <a:gd name="connsiteX19" fmla="*/ 1529769 w 1541885"/>
                  <a:gd name="connsiteY19" fmla="*/ 965489 h 1493240"/>
                  <a:gd name="connsiteX20" fmla="*/ 1457379 w 1541885"/>
                  <a:gd name="connsiteY20" fmla="*/ 891194 h 1493240"/>
                  <a:gd name="connsiteX21" fmla="*/ 1392609 w 1541885"/>
                  <a:gd name="connsiteY21" fmla="*/ 893099 h 1493240"/>
                  <a:gd name="connsiteX22" fmla="*/ 1417374 w 1541885"/>
                  <a:gd name="connsiteY22" fmla="*/ 828329 h 1493240"/>
                  <a:gd name="connsiteX23" fmla="*/ 1474524 w 1541885"/>
                  <a:gd name="connsiteY23" fmla="*/ 466379 h 1493240"/>
                  <a:gd name="connsiteX24" fmla="*/ 1394514 w 1541885"/>
                  <a:gd name="connsiteY24" fmla="*/ 184439 h 1493240"/>
                  <a:gd name="connsiteX25" fmla="*/ 1234494 w 1541885"/>
                  <a:gd name="connsiteY25" fmla="*/ 60614 h 1493240"/>
                  <a:gd name="connsiteX26" fmla="*/ 1055424 w 1541885"/>
                  <a:gd name="connsiteY26" fmla="*/ 16799 h 1493240"/>
                  <a:gd name="connsiteX27" fmla="*/ 819204 w 1541885"/>
                  <a:gd name="connsiteY27" fmla="*/ 1559 h 1493240"/>
                  <a:gd name="connsiteX28" fmla="*/ 388674 w 1541885"/>
                  <a:gd name="connsiteY28" fmla="*/ 51089 h 1493240"/>
                  <a:gd name="connsiteX29" fmla="*/ 83874 w 1541885"/>
                  <a:gd name="connsiteY29" fmla="*/ 359699 h 1493240"/>
                  <a:gd name="connsiteX30" fmla="*/ 3864 w 1541885"/>
                  <a:gd name="connsiteY30" fmla="*/ 647354 h 1493240"/>
                  <a:gd name="connsiteX0" fmla="*/ 3864 w 1541885"/>
                  <a:gd name="connsiteY0" fmla="*/ 660052 h 1505938"/>
                  <a:gd name="connsiteX1" fmla="*/ 41964 w 1541885"/>
                  <a:gd name="connsiteY1" fmla="*/ 827692 h 1505938"/>
                  <a:gd name="connsiteX2" fmla="*/ 34344 w 1541885"/>
                  <a:gd name="connsiteY2" fmla="*/ 867697 h 1505938"/>
                  <a:gd name="connsiteX3" fmla="*/ 5769 w 1541885"/>
                  <a:gd name="connsiteY3" fmla="*/ 884842 h 1505938"/>
                  <a:gd name="connsiteX4" fmla="*/ 5769 w 1541885"/>
                  <a:gd name="connsiteY4" fmla="*/ 987712 h 1505938"/>
                  <a:gd name="connsiteX5" fmla="*/ 66729 w 1541885"/>
                  <a:gd name="connsiteY5" fmla="*/ 1102012 h 1505938"/>
                  <a:gd name="connsiteX6" fmla="*/ 110544 w 1541885"/>
                  <a:gd name="connsiteY6" fmla="*/ 1140112 h 1505938"/>
                  <a:gd name="connsiteX7" fmla="*/ 95304 w 1541885"/>
                  <a:gd name="connsiteY7" fmla="*/ 1262032 h 1505938"/>
                  <a:gd name="connsiteX8" fmla="*/ 127689 w 1541885"/>
                  <a:gd name="connsiteY8" fmla="*/ 1353472 h 1505938"/>
                  <a:gd name="connsiteX9" fmla="*/ 222939 w 1541885"/>
                  <a:gd name="connsiteY9" fmla="*/ 1418242 h 1505938"/>
                  <a:gd name="connsiteX10" fmla="*/ 405819 w 1541885"/>
                  <a:gd name="connsiteY10" fmla="*/ 1475392 h 1505938"/>
                  <a:gd name="connsiteX11" fmla="*/ 664899 w 1541885"/>
                  <a:gd name="connsiteY11" fmla="*/ 1505872 h 1505938"/>
                  <a:gd name="connsiteX12" fmla="*/ 899214 w 1541885"/>
                  <a:gd name="connsiteY12" fmla="*/ 1467772 h 1505938"/>
                  <a:gd name="connsiteX13" fmla="*/ 1122099 w 1541885"/>
                  <a:gd name="connsiteY13" fmla="*/ 1383952 h 1505938"/>
                  <a:gd name="connsiteX14" fmla="*/ 1272594 w 1541885"/>
                  <a:gd name="connsiteY14" fmla="*/ 1250602 h 1505938"/>
                  <a:gd name="connsiteX15" fmla="*/ 1308789 w 1541885"/>
                  <a:gd name="connsiteY15" fmla="*/ 1275367 h 1505938"/>
                  <a:gd name="connsiteX16" fmla="*/ 1407849 w 1541885"/>
                  <a:gd name="connsiteY16" fmla="*/ 1258222 h 1505938"/>
                  <a:gd name="connsiteX17" fmla="*/ 1476429 w 1541885"/>
                  <a:gd name="connsiteY17" fmla="*/ 1183927 h 1505938"/>
                  <a:gd name="connsiteX18" fmla="*/ 1535484 w 1541885"/>
                  <a:gd name="connsiteY18" fmla="*/ 1086772 h 1505938"/>
                  <a:gd name="connsiteX19" fmla="*/ 1529769 w 1541885"/>
                  <a:gd name="connsiteY19" fmla="*/ 978187 h 1505938"/>
                  <a:gd name="connsiteX20" fmla="*/ 1457379 w 1541885"/>
                  <a:gd name="connsiteY20" fmla="*/ 903892 h 1505938"/>
                  <a:gd name="connsiteX21" fmla="*/ 1392609 w 1541885"/>
                  <a:gd name="connsiteY21" fmla="*/ 905797 h 1505938"/>
                  <a:gd name="connsiteX22" fmla="*/ 1417374 w 1541885"/>
                  <a:gd name="connsiteY22" fmla="*/ 841027 h 1505938"/>
                  <a:gd name="connsiteX23" fmla="*/ 1474524 w 1541885"/>
                  <a:gd name="connsiteY23" fmla="*/ 479077 h 1505938"/>
                  <a:gd name="connsiteX24" fmla="*/ 1394514 w 1541885"/>
                  <a:gd name="connsiteY24" fmla="*/ 197137 h 1505938"/>
                  <a:gd name="connsiteX25" fmla="*/ 1234494 w 1541885"/>
                  <a:gd name="connsiteY25" fmla="*/ 73312 h 1505938"/>
                  <a:gd name="connsiteX26" fmla="*/ 1055424 w 1541885"/>
                  <a:gd name="connsiteY26" fmla="*/ 29497 h 1505938"/>
                  <a:gd name="connsiteX27" fmla="*/ 784914 w 1541885"/>
                  <a:gd name="connsiteY27" fmla="*/ 922 h 1505938"/>
                  <a:gd name="connsiteX28" fmla="*/ 388674 w 1541885"/>
                  <a:gd name="connsiteY28" fmla="*/ 63787 h 1505938"/>
                  <a:gd name="connsiteX29" fmla="*/ 83874 w 1541885"/>
                  <a:gd name="connsiteY29" fmla="*/ 372397 h 1505938"/>
                  <a:gd name="connsiteX30" fmla="*/ 3864 w 1541885"/>
                  <a:gd name="connsiteY30" fmla="*/ 660052 h 1505938"/>
                  <a:gd name="connsiteX0" fmla="*/ 3864 w 1541885"/>
                  <a:gd name="connsiteY0" fmla="*/ 660052 h 1505938"/>
                  <a:gd name="connsiteX1" fmla="*/ 41964 w 1541885"/>
                  <a:gd name="connsiteY1" fmla="*/ 827692 h 1505938"/>
                  <a:gd name="connsiteX2" fmla="*/ 34344 w 1541885"/>
                  <a:gd name="connsiteY2" fmla="*/ 867697 h 1505938"/>
                  <a:gd name="connsiteX3" fmla="*/ 5769 w 1541885"/>
                  <a:gd name="connsiteY3" fmla="*/ 884842 h 1505938"/>
                  <a:gd name="connsiteX4" fmla="*/ 5769 w 1541885"/>
                  <a:gd name="connsiteY4" fmla="*/ 987712 h 1505938"/>
                  <a:gd name="connsiteX5" fmla="*/ 66729 w 1541885"/>
                  <a:gd name="connsiteY5" fmla="*/ 1102012 h 1505938"/>
                  <a:gd name="connsiteX6" fmla="*/ 110544 w 1541885"/>
                  <a:gd name="connsiteY6" fmla="*/ 1140112 h 1505938"/>
                  <a:gd name="connsiteX7" fmla="*/ 95304 w 1541885"/>
                  <a:gd name="connsiteY7" fmla="*/ 1262032 h 1505938"/>
                  <a:gd name="connsiteX8" fmla="*/ 127689 w 1541885"/>
                  <a:gd name="connsiteY8" fmla="*/ 1353472 h 1505938"/>
                  <a:gd name="connsiteX9" fmla="*/ 222939 w 1541885"/>
                  <a:gd name="connsiteY9" fmla="*/ 1418242 h 1505938"/>
                  <a:gd name="connsiteX10" fmla="*/ 405819 w 1541885"/>
                  <a:gd name="connsiteY10" fmla="*/ 1475392 h 1505938"/>
                  <a:gd name="connsiteX11" fmla="*/ 664899 w 1541885"/>
                  <a:gd name="connsiteY11" fmla="*/ 1505872 h 1505938"/>
                  <a:gd name="connsiteX12" fmla="*/ 899214 w 1541885"/>
                  <a:gd name="connsiteY12" fmla="*/ 1467772 h 1505938"/>
                  <a:gd name="connsiteX13" fmla="*/ 1122099 w 1541885"/>
                  <a:gd name="connsiteY13" fmla="*/ 1383952 h 1505938"/>
                  <a:gd name="connsiteX14" fmla="*/ 1272594 w 1541885"/>
                  <a:gd name="connsiteY14" fmla="*/ 1250602 h 1505938"/>
                  <a:gd name="connsiteX15" fmla="*/ 1308789 w 1541885"/>
                  <a:gd name="connsiteY15" fmla="*/ 1275367 h 1505938"/>
                  <a:gd name="connsiteX16" fmla="*/ 1407849 w 1541885"/>
                  <a:gd name="connsiteY16" fmla="*/ 1258222 h 1505938"/>
                  <a:gd name="connsiteX17" fmla="*/ 1476429 w 1541885"/>
                  <a:gd name="connsiteY17" fmla="*/ 1183927 h 1505938"/>
                  <a:gd name="connsiteX18" fmla="*/ 1535484 w 1541885"/>
                  <a:gd name="connsiteY18" fmla="*/ 1086772 h 1505938"/>
                  <a:gd name="connsiteX19" fmla="*/ 1529769 w 1541885"/>
                  <a:gd name="connsiteY19" fmla="*/ 978187 h 1505938"/>
                  <a:gd name="connsiteX20" fmla="*/ 1457379 w 1541885"/>
                  <a:gd name="connsiteY20" fmla="*/ 903892 h 1505938"/>
                  <a:gd name="connsiteX21" fmla="*/ 1392609 w 1541885"/>
                  <a:gd name="connsiteY21" fmla="*/ 905797 h 1505938"/>
                  <a:gd name="connsiteX22" fmla="*/ 1417374 w 1541885"/>
                  <a:gd name="connsiteY22" fmla="*/ 841027 h 1505938"/>
                  <a:gd name="connsiteX23" fmla="*/ 1474524 w 1541885"/>
                  <a:gd name="connsiteY23" fmla="*/ 479077 h 1505938"/>
                  <a:gd name="connsiteX24" fmla="*/ 1396419 w 1541885"/>
                  <a:gd name="connsiteY24" fmla="*/ 216187 h 1505938"/>
                  <a:gd name="connsiteX25" fmla="*/ 1234494 w 1541885"/>
                  <a:gd name="connsiteY25" fmla="*/ 73312 h 1505938"/>
                  <a:gd name="connsiteX26" fmla="*/ 1055424 w 1541885"/>
                  <a:gd name="connsiteY26" fmla="*/ 29497 h 1505938"/>
                  <a:gd name="connsiteX27" fmla="*/ 784914 w 1541885"/>
                  <a:gd name="connsiteY27" fmla="*/ 922 h 1505938"/>
                  <a:gd name="connsiteX28" fmla="*/ 388674 w 1541885"/>
                  <a:gd name="connsiteY28" fmla="*/ 63787 h 1505938"/>
                  <a:gd name="connsiteX29" fmla="*/ 83874 w 1541885"/>
                  <a:gd name="connsiteY29" fmla="*/ 372397 h 1505938"/>
                  <a:gd name="connsiteX30" fmla="*/ 3864 w 1541885"/>
                  <a:gd name="connsiteY30" fmla="*/ 660052 h 1505938"/>
                  <a:gd name="connsiteX0" fmla="*/ 3864 w 1541885"/>
                  <a:gd name="connsiteY0" fmla="*/ 660107 h 1505993"/>
                  <a:gd name="connsiteX1" fmla="*/ 41964 w 1541885"/>
                  <a:gd name="connsiteY1" fmla="*/ 827747 h 1505993"/>
                  <a:gd name="connsiteX2" fmla="*/ 34344 w 1541885"/>
                  <a:gd name="connsiteY2" fmla="*/ 867752 h 1505993"/>
                  <a:gd name="connsiteX3" fmla="*/ 5769 w 1541885"/>
                  <a:gd name="connsiteY3" fmla="*/ 884897 h 1505993"/>
                  <a:gd name="connsiteX4" fmla="*/ 5769 w 1541885"/>
                  <a:gd name="connsiteY4" fmla="*/ 987767 h 1505993"/>
                  <a:gd name="connsiteX5" fmla="*/ 66729 w 1541885"/>
                  <a:gd name="connsiteY5" fmla="*/ 1102067 h 1505993"/>
                  <a:gd name="connsiteX6" fmla="*/ 110544 w 1541885"/>
                  <a:gd name="connsiteY6" fmla="*/ 1140167 h 1505993"/>
                  <a:gd name="connsiteX7" fmla="*/ 95304 w 1541885"/>
                  <a:gd name="connsiteY7" fmla="*/ 1262087 h 1505993"/>
                  <a:gd name="connsiteX8" fmla="*/ 127689 w 1541885"/>
                  <a:gd name="connsiteY8" fmla="*/ 1353527 h 1505993"/>
                  <a:gd name="connsiteX9" fmla="*/ 222939 w 1541885"/>
                  <a:gd name="connsiteY9" fmla="*/ 1418297 h 1505993"/>
                  <a:gd name="connsiteX10" fmla="*/ 405819 w 1541885"/>
                  <a:gd name="connsiteY10" fmla="*/ 1475447 h 1505993"/>
                  <a:gd name="connsiteX11" fmla="*/ 664899 w 1541885"/>
                  <a:gd name="connsiteY11" fmla="*/ 1505927 h 1505993"/>
                  <a:gd name="connsiteX12" fmla="*/ 899214 w 1541885"/>
                  <a:gd name="connsiteY12" fmla="*/ 1467827 h 1505993"/>
                  <a:gd name="connsiteX13" fmla="*/ 1122099 w 1541885"/>
                  <a:gd name="connsiteY13" fmla="*/ 1384007 h 1505993"/>
                  <a:gd name="connsiteX14" fmla="*/ 1272594 w 1541885"/>
                  <a:gd name="connsiteY14" fmla="*/ 1250657 h 1505993"/>
                  <a:gd name="connsiteX15" fmla="*/ 1308789 w 1541885"/>
                  <a:gd name="connsiteY15" fmla="*/ 1275422 h 1505993"/>
                  <a:gd name="connsiteX16" fmla="*/ 1407849 w 1541885"/>
                  <a:gd name="connsiteY16" fmla="*/ 1258277 h 1505993"/>
                  <a:gd name="connsiteX17" fmla="*/ 1476429 w 1541885"/>
                  <a:gd name="connsiteY17" fmla="*/ 1183982 h 1505993"/>
                  <a:gd name="connsiteX18" fmla="*/ 1535484 w 1541885"/>
                  <a:gd name="connsiteY18" fmla="*/ 1086827 h 1505993"/>
                  <a:gd name="connsiteX19" fmla="*/ 1529769 w 1541885"/>
                  <a:gd name="connsiteY19" fmla="*/ 978242 h 1505993"/>
                  <a:gd name="connsiteX20" fmla="*/ 1457379 w 1541885"/>
                  <a:gd name="connsiteY20" fmla="*/ 903947 h 1505993"/>
                  <a:gd name="connsiteX21" fmla="*/ 1392609 w 1541885"/>
                  <a:gd name="connsiteY21" fmla="*/ 905852 h 1505993"/>
                  <a:gd name="connsiteX22" fmla="*/ 1417374 w 1541885"/>
                  <a:gd name="connsiteY22" fmla="*/ 841082 h 1505993"/>
                  <a:gd name="connsiteX23" fmla="*/ 1474524 w 1541885"/>
                  <a:gd name="connsiteY23" fmla="*/ 479132 h 1505993"/>
                  <a:gd name="connsiteX24" fmla="*/ 1396419 w 1541885"/>
                  <a:gd name="connsiteY24" fmla="*/ 216242 h 1505993"/>
                  <a:gd name="connsiteX25" fmla="*/ 1230684 w 1541885"/>
                  <a:gd name="connsiteY25" fmla="*/ 82892 h 1505993"/>
                  <a:gd name="connsiteX26" fmla="*/ 1055424 w 1541885"/>
                  <a:gd name="connsiteY26" fmla="*/ 29552 h 1505993"/>
                  <a:gd name="connsiteX27" fmla="*/ 784914 w 1541885"/>
                  <a:gd name="connsiteY27" fmla="*/ 977 h 1505993"/>
                  <a:gd name="connsiteX28" fmla="*/ 388674 w 1541885"/>
                  <a:gd name="connsiteY28" fmla="*/ 63842 h 1505993"/>
                  <a:gd name="connsiteX29" fmla="*/ 83874 w 1541885"/>
                  <a:gd name="connsiteY29" fmla="*/ 372452 h 1505993"/>
                  <a:gd name="connsiteX30" fmla="*/ 3864 w 1541885"/>
                  <a:gd name="connsiteY30" fmla="*/ 660107 h 1505993"/>
                  <a:gd name="connsiteX0" fmla="*/ 3864 w 1541885"/>
                  <a:gd name="connsiteY0" fmla="*/ 660701 h 1506587"/>
                  <a:gd name="connsiteX1" fmla="*/ 41964 w 1541885"/>
                  <a:gd name="connsiteY1" fmla="*/ 828341 h 1506587"/>
                  <a:gd name="connsiteX2" fmla="*/ 34344 w 1541885"/>
                  <a:gd name="connsiteY2" fmla="*/ 868346 h 1506587"/>
                  <a:gd name="connsiteX3" fmla="*/ 5769 w 1541885"/>
                  <a:gd name="connsiteY3" fmla="*/ 885491 h 1506587"/>
                  <a:gd name="connsiteX4" fmla="*/ 5769 w 1541885"/>
                  <a:gd name="connsiteY4" fmla="*/ 988361 h 1506587"/>
                  <a:gd name="connsiteX5" fmla="*/ 66729 w 1541885"/>
                  <a:gd name="connsiteY5" fmla="*/ 1102661 h 1506587"/>
                  <a:gd name="connsiteX6" fmla="*/ 110544 w 1541885"/>
                  <a:gd name="connsiteY6" fmla="*/ 1140761 h 1506587"/>
                  <a:gd name="connsiteX7" fmla="*/ 95304 w 1541885"/>
                  <a:gd name="connsiteY7" fmla="*/ 1262681 h 1506587"/>
                  <a:gd name="connsiteX8" fmla="*/ 127689 w 1541885"/>
                  <a:gd name="connsiteY8" fmla="*/ 1354121 h 1506587"/>
                  <a:gd name="connsiteX9" fmla="*/ 222939 w 1541885"/>
                  <a:gd name="connsiteY9" fmla="*/ 1418891 h 1506587"/>
                  <a:gd name="connsiteX10" fmla="*/ 405819 w 1541885"/>
                  <a:gd name="connsiteY10" fmla="*/ 1476041 h 1506587"/>
                  <a:gd name="connsiteX11" fmla="*/ 664899 w 1541885"/>
                  <a:gd name="connsiteY11" fmla="*/ 1506521 h 1506587"/>
                  <a:gd name="connsiteX12" fmla="*/ 899214 w 1541885"/>
                  <a:gd name="connsiteY12" fmla="*/ 1468421 h 1506587"/>
                  <a:gd name="connsiteX13" fmla="*/ 1122099 w 1541885"/>
                  <a:gd name="connsiteY13" fmla="*/ 1384601 h 1506587"/>
                  <a:gd name="connsiteX14" fmla="*/ 1272594 w 1541885"/>
                  <a:gd name="connsiteY14" fmla="*/ 1251251 h 1506587"/>
                  <a:gd name="connsiteX15" fmla="*/ 1308789 w 1541885"/>
                  <a:gd name="connsiteY15" fmla="*/ 1276016 h 1506587"/>
                  <a:gd name="connsiteX16" fmla="*/ 1407849 w 1541885"/>
                  <a:gd name="connsiteY16" fmla="*/ 1258871 h 1506587"/>
                  <a:gd name="connsiteX17" fmla="*/ 1476429 w 1541885"/>
                  <a:gd name="connsiteY17" fmla="*/ 1184576 h 1506587"/>
                  <a:gd name="connsiteX18" fmla="*/ 1535484 w 1541885"/>
                  <a:gd name="connsiteY18" fmla="*/ 1087421 h 1506587"/>
                  <a:gd name="connsiteX19" fmla="*/ 1529769 w 1541885"/>
                  <a:gd name="connsiteY19" fmla="*/ 978836 h 1506587"/>
                  <a:gd name="connsiteX20" fmla="*/ 1457379 w 1541885"/>
                  <a:gd name="connsiteY20" fmla="*/ 904541 h 1506587"/>
                  <a:gd name="connsiteX21" fmla="*/ 1392609 w 1541885"/>
                  <a:gd name="connsiteY21" fmla="*/ 906446 h 1506587"/>
                  <a:gd name="connsiteX22" fmla="*/ 1417374 w 1541885"/>
                  <a:gd name="connsiteY22" fmla="*/ 841676 h 1506587"/>
                  <a:gd name="connsiteX23" fmla="*/ 1474524 w 1541885"/>
                  <a:gd name="connsiteY23" fmla="*/ 479726 h 1506587"/>
                  <a:gd name="connsiteX24" fmla="*/ 1396419 w 1541885"/>
                  <a:gd name="connsiteY24" fmla="*/ 216836 h 1506587"/>
                  <a:gd name="connsiteX25" fmla="*/ 1230684 w 1541885"/>
                  <a:gd name="connsiteY25" fmla="*/ 83486 h 1506587"/>
                  <a:gd name="connsiteX26" fmla="*/ 1055424 w 1541885"/>
                  <a:gd name="connsiteY26" fmla="*/ 24431 h 1506587"/>
                  <a:gd name="connsiteX27" fmla="*/ 784914 w 1541885"/>
                  <a:gd name="connsiteY27" fmla="*/ 1571 h 1506587"/>
                  <a:gd name="connsiteX28" fmla="*/ 388674 w 1541885"/>
                  <a:gd name="connsiteY28" fmla="*/ 64436 h 1506587"/>
                  <a:gd name="connsiteX29" fmla="*/ 83874 w 1541885"/>
                  <a:gd name="connsiteY29" fmla="*/ 373046 h 1506587"/>
                  <a:gd name="connsiteX30" fmla="*/ 3864 w 1541885"/>
                  <a:gd name="connsiteY30" fmla="*/ 660701 h 1506587"/>
                  <a:gd name="connsiteX0" fmla="*/ 3864 w 1541885"/>
                  <a:gd name="connsiteY0" fmla="*/ 661966 h 1507852"/>
                  <a:gd name="connsiteX1" fmla="*/ 41964 w 1541885"/>
                  <a:gd name="connsiteY1" fmla="*/ 829606 h 1507852"/>
                  <a:gd name="connsiteX2" fmla="*/ 34344 w 1541885"/>
                  <a:gd name="connsiteY2" fmla="*/ 869611 h 1507852"/>
                  <a:gd name="connsiteX3" fmla="*/ 5769 w 1541885"/>
                  <a:gd name="connsiteY3" fmla="*/ 886756 h 1507852"/>
                  <a:gd name="connsiteX4" fmla="*/ 5769 w 1541885"/>
                  <a:gd name="connsiteY4" fmla="*/ 989626 h 1507852"/>
                  <a:gd name="connsiteX5" fmla="*/ 66729 w 1541885"/>
                  <a:gd name="connsiteY5" fmla="*/ 1103926 h 1507852"/>
                  <a:gd name="connsiteX6" fmla="*/ 110544 w 1541885"/>
                  <a:gd name="connsiteY6" fmla="*/ 1142026 h 1507852"/>
                  <a:gd name="connsiteX7" fmla="*/ 95304 w 1541885"/>
                  <a:gd name="connsiteY7" fmla="*/ 1263946 h 1507852"/>
                  <a:gd name="connsiteX8" fmla="*/ 127689 w 1541885"/>
                  <a:gd name="connsiteY8" fmla="*/ 1355386 h 1507852"/>
                  <a:gd name="connsiteX9" fmla="*/ 222939 w 1541885"/>
                  <a:gd name="connsiteY9" fmla="*/ 1420156 h 1507852"/>
                  <a:gd name="connsiteX10" fmla="*/ 405819 w 1541885"/>
                  <a:gd name="connsiteY10" fmla="*/ 1477306 h 1507852"/>
                  <a:gd name="connsiteX11" fmla="*/ 664899 w 1541885"/>
                  <a:gd name="connsiteY11" fmla="*/ 1507786 h 1507852"/>
                  <a:gd name="connsiteX12" fmla="*/ 899214 w 1541885"/>
                  <a:gd name="connsiteY12" fmla="*/ 1469686 h 1507852"/>
                  <a:gd name="connsiteX13" fmla="*/ 1122099 w 1541885"/>
                  <a:gd name="connsiteY13" fmla="*/ 1385866 h 1507852"/>
                  <a:gd name="connsiteX14" fmla="*/ 1272594 w 1541885"/>
                  <a:gd name="connsiteY14" fmla="*/ 1252516 h 1507852"/>
                  <a:gd name="connsiteX15" fmla="*/ 1308789 w 1541885"/>
                  <a:gd name="connsiteY15" fmla="*/ 1277281 h 1507852"/>
                  <a:gd name="connsiteX16" fmla="*/ 1407849 w 1541885"/>
                  <a:gd name="connsiteY16" fmla="*/ 1260136 h 1507852"/>
                  <a:gd name="connsiteX17" fmla="*/ 1476429 w 1541885"/>
                  <a:gd name="connsiteY17" fmla="*/ 1185841 h 1507852"/>
                  <a:gd name="connsiteX18" fmla="*/ 1535484 w 1541885"/>
                  <a:gd name="connsiteY18" fmla="*/ 1088686 h 1507852"/>
                  <a:gd name="connsiteX19" fmla="*/ 1529769 w 1541885"/>
                  <a:gd name="connsiteY19" fmla="*/ 980101 h 1507852"/>
                  <a:gd name="connsiteX20" fmla="*/ 1457379 w 1541885"/>
                  <a:gd name="connsiteY20" fmla="*/ 905806 h 1507852"/>
                  <a:gd name="connsiteX21" fmla="*/ 1392609 w 1541885"/>
                  <a:gd name="connsiteY21" fmla="*/ 907711 h 1507852"/>
                  <a:gd name="connsiteX22" fmla="*/ 1417374 w 1541885"/>
                  <a:gd name="connsiteY22" fmla="*/ 842941 h 1507852"/>
                  <a:gd name="connsiteX23" fmla="*/ 1474524 w 1541885"/>
                  <a:gd name="connsiteY23" fmla="*/ 480991 h 1507852"/>
                  <a:gd name="connsiteX24" fmla="*/ 1396419 w 1541885"/>
                  <a:gd name="connsiteY24" fmla="*/ 218101 h 1507852"/>
                  <a:gd name="connsiteX25" fmla="*/ 1230684 w 1541885"/>
                  <a:gd name="connsiteY25" fmla="*/ 84751 h 1507852"/>
                  <a:gd name="connsiteX26" fmla="*/ 1055424 w 1541885"/>
                  <a:gd name="connsiteY26" fmla="*/ 25696 h 1507852"/>
                  <a:gd name="connsiteX27" fmla="*/ 784914 w 1541885"/>
                  <a:gd name="connsiteY27" fmla="*/ 2836 h 1507852"/>
                  <a:gd name="connsiteX28" fmla="*/ 358194 w 1541885"/>
                  <a:gd name="connsiteY28" fmla="*/ 86656 h 1507852"/>
                  <a:gd name="connsiteX29" fmla="*/ 83874 w 1541885"/>
                  <a:gd name="connsiteY29" fmla="*/ 374311 h 1507852"/>
                  <a:gd name="connsiteX30" fmla="*/ 3864 w 1541885"/>
                  <a:gd name="connsiteY30" fmla="*/ 661966 h 1507852"/>
                  <a:gd name="connsiteX0" fmla="*/ 3864 w 1541885"/>
                  <a:gd name="connsiteY0" fmla="*/ 661966 h 1507852"/>
                  <a:gd name="connsiteX1" fmla="*/ 41964 w 1541885"/>
                  <a:gd name="connsiteY1" fmla="*/ 829606 h 1507852"/>
                  <a:gd name="connsiteX2" fmla="*/ 34344 w 1541885"/>
                  <a:gd name="connsiteY2" fmla="*/ 869611 h 1507852"/>
                  <a:gd name="connsiteX3" fmla="*/ 5769 w 1541885"/>
                  <a:gd name="connsiteY3" fmla="*/ 886756 h 1507852"/>
                  <a:gd name="connsiteX4" fmla="*/ 5769 w 1541885"/>
                  <a:gd name="connsiteY4" fmla="*/ 989626 h 1507852"/>
                  <a:gd name="connsiteX5" fmla="*/ 66729 w 1541885"/>
                  <a:gd name="connsiteY5" fmla="*/ 1103926 h 1507852"/>
                  <a:gd name="connsiteX6" fmla="*/ 110544 w 1541885"/>
                  <a:gd name="connsiteY6" fmla="*/ 1142026 h 1507852"/>
                  <a:gd name="connsiteX7" fmla="*/ 95304 w 1541885"/>
                  <a:gd name="connsiteY7" fmla="*/ 1263946 h 1507852"/>
                  <a:gd name="connsiteX8" fmla="*/ 127689 w 1541885"/>
                  <a:gd name="connsiteY8" fmla="*/ 1355386 h 1507852"/>
                  <a:gd name="connsiteX9" fmla="*/ 222939 w 1541885"/>
                  <a:gd name="connsiteY9" fmla="*/ 1420156 h 1507852"/>
                  <a:gd name="connsiteX10" fmla="*/ 405819 w 1541885"/>
                  <a:gd name="connsiteY10" fmla="*/ 1477306 h 1507852"/>
                  <a:gd name="connsiteX11" fmla="*/ 664899 w 1541885"/>
                  <a:gd name="connsiteY11" fmla="*/ 1507786 h 1507852"/>
                  <a:gd name="connsiteX12" fmla="*/ 899214 w 1541885"/>
                  <a:gd name="connsiteY12" fmla="*/ 1469686 h 1507852"/>
                  <a:gd name="connsiteX13" fmla="*/ 1122099 w 1541885"/>
                  <a:gd name="connsiteY13" fmla="*/ 1385866 h 1507852"/>
                  <a:gd name="connsiteX14" fmla="*/ 1272594 w 1541885"/>
                  <a:gd name="connsiteY14" fmla="*/ 1252516 h 1507852"/>
                  <a:gd name="connsiteX15" fmla="*/ 1308789 w 1541885"/>
                  <a:gd name="connsiteY15" fmla="*/ 1277281 h 1507852"/>
                  <a:gd name="connsiteX16" fmla="*/ 1407849 w 1541885"/>
                  <a:gd name="connsiteY16" fmla="*/ 1260136 h 1507852"/>
                  <a:gd name="connsiteX17" fmla="*/ 1476429 w 1541885"/>
                  <a:gd name="connsiteY17" fmla="*/ 1185841 h 1507852"/>
                  <a:gd name="connsiteX18" fmla="*/ 1535484 w 1541885"/>
                  <a:gd name="connsiteY18" fmla="*/ 1088686 h 1507852"/>
                  <a:gd name="connsiteX19" fmla="*/ 1529769 w 1541885"/>
                  <a:gd name="connsiteY19" fmla="*/ 980101 h 1507852"/>
                  <a:gd name="connsiteX20" fmla="*/ 1457379 w 1541885"/>
                  <a:gd name="connsiteY20" fmla="*/ 905806 h 1507852"/>
                  <a:gd name="connsiteX21" fmla="*/ 1392609 w 1541885"/>
                  <a:gd name="connsiteY21" fmla="*/ 907711 h 1507852"/>
                  <a:gd name="connsiteX22" fmla="*/ 1417374 w 1541885"/>
                  <a:gd name="connsiteY22" fmla="*/ 842941 h 1507852"/>
                  <a:gd name="connsiteX23" fmla="*/ 1474524 w 1541885"/>
                  <a:gd name="connsiteY23" fmla="*/ 480991 h 1507852"/>
                  <a:gd name="connsiteX24" fmla="*/ 1396419 w 1541885"/>
                  <a:gd name="connsiteY24" fmla="*/ 218101 h 1507852"/>
                  <a:gd name="connsiteX25" fmla="*/ 1230684 w 1541885"/>
                  <a:gd name="connsiteY25" fmla="*/ 84751 h 1507852"/>
                  <a:gd name="connsiteX26" fmla="*/ 1055424 w 1541885"/>
                  <a:gd name="connsiteY26" fmla="*/ 25696 h 1507852"/>
                  <a:gd name="connsiteX27" fmla="*/ 714429 w 1541885"/>
                  <a:gd name="connsiteY27" fmla="*/ 2836 h 1507852"/>
                  <a:gd name="connsiteX28" fmla="*/ 358194 w 1541885"/>
                  <a:gd name="connsiteY28" fmla="*/ 86656 h 1507852"/>
                  <a:gd name="connsiteX29" fmla="*/ 83874 w 1541885"/>
                  <a:gd name="connsiteY29" fmla="*/ 374311 h 1507852"/>
                  <a:gd name="connsiteX30" fmla="*/ 3864 w 1541885"/>
                  <a:gd name="connsiteY30" fmla="*/ 661966 h 1507852"/>
                  <a:gd name="connsiteX0" fmla="*/ 3864 w 1541885"/>
                  <a:gd name="connsiteY0" fmla="*/ 663510 h 1509396"/>
                  <a:gd name="connsiteX1" fmla="*/ 41964 w 1541885"/>
                  <a:gd name="connsiteY1" fmla="*/ 831150 h 1509396"/>
                  <a:gd name="connsiteX2" fmla="*/ 34344 w 1541885"/>
                  <a:gd name="connsiteY2" fmla="*/ 871155 h 1509396"/>
                  <a:gd name="connsiteX3" fmla="*/ 5769 w 1541885"/>
                  <a:gd name="connsiteY3" fmla="*/ 888300 h 1509396"/>
                  <a:gd name="connsiteX4" fmla="*/ 5769 w 1541885"/>
                  <a:gd name="connsiteY4" fmla="*/ 991170 h 1509396"/>
                  <a:gd name="connsiteX5" fmla="*/ 66729 w 1541885"/>
                  <a:gd name="connsiteY5" fmla="*/ 1105470 h 1509396"/>
                  <a:gd name="connsiteX6" fmla="*/ 110544 w 1541885"/>
                  <a:gd name="connsiteY6" fmla="*/ 1143570 h 1509396"/>
                  <a:gd name="connsiteX7" fmla="*/ 95304 w 1541885"/>
                  <a:gd name="connsiteY7" fmla="*/ 1265490 h 1509396"/>
                  <a:gd name="connsiteX8" fmla="*/ 127689 w 1541885"/>
                  <a:gd name="connsiteY8" fmla="*/ 1356930 h 1509396"/>
                  <a:gd name="connsiteX9" fmla="*/ 222939 w 1541885"/>
                  <a:gd name="connsiteY9" fmla="*/ 1421700 h 1509396"/>
                  <a:gd name="connsiteX10" fmla="*/ 405819 w 1541885"/>
                  <a:gd name="connsiteY10" fmla="*/ 1478850 h 1509396"/>
                  <a:gd name="connsiteX11" fmla="*/ 664899 w 1541885"/>
                  <a:gd name="connsiteY11" fmla="*/ 1509330 h 1509396"/>
                  <a:gd name="connsiteX12" fmla="*/ 899214 w 1541885"/>
                  <a:gd name="connsiteY12" fmla="*/ 1471230 h 1509396"/>
                  <a:gd name="connsiteX13" fmla="*/ 1122099 w 1541885"/>
                  <a:gd name="connsiteY13" fmla="*/ 1387410 h 1509396"/>
                  <a:gd name="connsiteX14" fmla="*/ 1272594 w 1541885"/>
                  <a:gd name="connsiteY14" fmla="*/ 1254060 h 1509396"/>
                  <a:gd name="connsiteX15" fmla="*/ 1308789 w 1541885"/>
                  <a:gd name="connsiteY15" fmla="*/ 1278825 h 1509396"/>
                  <a:gd name="connsiteX16" fmla="*/ 1407849 w 1541885"/>
                  <a:gd name="connsiteY16" fmla="*/ 1261680 h 1509396"/>
                  <a:gd name="connsiteX17" fmla="*/ 1476429 w 1541885"/>
                  <a:gd name="connsiteY17" fmla="*/ 1187385 h 1509396"/>
                  <a:gd name="connsiteX18" fmla="*/ 1535484 w 1541885"/>
                  <a:gd name="connsiteY18" fmla="*/ 1090230 h 1509396"/>
                  <a:gd name="connsiteX19" fmla="*/ 1529769 w 1541885"/>
                  <a:gd name="connsiteY19" fmla="*/ 981645 h 1509396"/>
                  <a:gd name="connsiteX20" fmla="*/ 1457379 w 1541885"/>
                  <a:gd name="connsiteY20" fmla="*/ 907350 h 1509396"/>
                  <a:gd name="connsiteX21" fmla="*/ 1392609 w 1541885"/>
                  <a:gd name="connsiteY21" fmla="*/ 909255 h 1509396"/>
                  <a:gd name="connsiteX22" fmla="*/ 1417374 w 1541885"/>
                  <a:gd name="connsiteY22" fmla="*/ 844485 h 1509396"/>
                  <a:gd name="connsiteX23" fmla="*/ 1474524 w 1541885"/>
                  <a:gd name="connsiteY23" fmla="*/ 482535 h 1509396"/>
                  <a:gd name="connsiteX24" fmla="*/ 1396419 w 1541885"/>
                  <a:gd name="connsiteY24" fmla="*/ 219645 h 1509396"/>
                  <a:gd name="connsiteX25" fmla="*/ 1230684 w 1541885"/>
                  <a:gd name="connsiteY25" fmla="*/ 86295 h 1509396"/>
                  <a:gd name="connsiteX26" fmla="*/ 1034469 w 1541885"/>
                  <a:gd name="connsiteY26" fmla="*/ 19620 h 1509396"/>
                  <a:gd name="connsiteX27" fmla="*/ 714429 w 1541885"/>
                  <a:gd name="connsiteY27" fmla="*/ 4380 h 1509396"/>
                  <a:gd name="connsiteX28" fmla="*/ 358194 w 1541885"/>
                  <a:gd name="connsiteY28" fmla="*/ 88200 h 1509396"/>
                  <a:gd name="connsiteX29" fmla="*/ 83874 w 1541885"/>
                  <a:gd name="connsiteY29" fmla="*/ 375855 h 1509396"/>
                  <a:gd name="connsiteX30" fmla="*/ 3864 w 1541885"/>
                  <a:gd name="connsiteY30" fmla="*/ 663510 h 1509396"/>
                  <a:gd name="connsiteX0" fmla="*/ 3864 w 1541885"/>
                  <a:gd name="connsiteY0" fmla="*/ 663510 h 1509396"/>
                  <a:gd name="connsiteX1" fmla="*/ 41964 w 1541885"/>
                  <a:gd name="connsiteY1" fmla="*/ 831150 h 1509396"/>
                  <a:gd name="connsiteX2" fmla="*/ 34344 w 1541885"/>
                  <a:gd name="connsiteY2" fmla="*/ 871155 h 1509396"/>
                  <a:gd name="connsiteX3" fmla="*/ 5769 w 1541885"/>
                  <a:gd name="connsiteY3" fmla="*/ 888300 h 1509396"/>
                  <a:gd name="connsiteX4" fmla="*/ 5769 w 1541885"/>
                  <a:gd name="connsiteY4" fmla="*/ 991170 h 1509396"/>
                  <a:gd name="connsiteX5" fmla="*/ 66729 w 1541885"/>
                  <a:gd name="connsiteY5" fmla="*/ 1105470 h 1509396"/>
                  <a:gd name="connsiteX6" fmla="*/ 110544 w 1541885"/>
                  <a:gd name="connsiteY6" fmla="*/ 1143570 h 1509396"/>
                  <a:gd name="connsiteX7" fmla="*/ 95304 w 1541885"/>
                  <a:gd name="connsiteY7" fmla="*/ 1265490 h 1509396"/>
                  <a:gd name="connsiteX8" fmla="*/ 127689 w 1541885"/>
                  <a:gd name="connsiteY8" fmla="*/ 1356930 h 1509396"/>
                  <a:gd name="connsiteX9" fmla="*/ 222939 w 1541885"/>
                  <a:gd name="connsiteY9" fmla="*/ 1421700 h 1509396"/>
                  <a:gd name="connsiteX10" fmla="*/ 405819 w 1541885"/>
                  <a:gd name="connsiteY10" fmla="*/ 1478850 h 1509396"/>
                  <a:gd name="connsiteX11" fmla="*/ 664899 w 1541885"/>
                  <a:gd name="connsiteY11" fmla="*/ 1509330 h 1509396"/>
                  <a:gd name="connsiteX12" fmla="*/ 899214 w 1541885"/>
                  <a:gd name="connsiteY12" fmla="*/ 1471230 h 1509396"/>
                  <a:gd name="connsiteX13" fmla="*/ 1122099 w 1541885"/>
                  <a:gd name="connsiteY13" fmla="*/ 1387410 h 1509396"/>
                  <a:gd name="connsiteX14" fmla="*/ 1272594 w 1541885"/>
                  <a:gd name="connsiteY14" fmla="*/ 1254060 h 1509396"/>
                  <a:gd name="connsiteX15" fmla="*/ 1308789 w 1541885"/>
                  <a:gd name="connsiteY15" fmla="*/ 1278825 h 1509396"/>
                  <a:gd name="connsiteX16" fmla="*/ 1407849 w 1541885"/>
                  <a:gd name="connsiteY16" fmla="*/ 1261680 h 1509396"/>
                  <a:gd name="connsiteX17" fmla="*/ 1476429 w 1541885"/>
                  <a:gd name="connsiteY17" fmla="*/ 1187385 h 1509396"/>
                  <a:gd name="connsiteX18" fmla="*/ 1535484 w 1541885"/>
                  <a:gd name="connsiteY18" fmla="*/ 1090230 h 1509396"/>
                  <a:gd name="connsiteX19" fmla="*/ 1529769 w 1541885"/>
                  <a:gd name="connsiteY19" fmla="*/ 981645 h 1509396"/>
                  <a:gd name="connsiteX20" fmla="*/ 1457379 w 1541885"/>
                  <a:gd name="connsiteY20" fmla="*/ 907350 h 1509396"/>
                  <a:gd name="connsiteX21" fmla="*/ 1407849 w 1541885"/>
                  <a:gd name="connsiteY21" fmla="*/ 909255 h 1509396"/>
                  <a:gd name="connsiteX22" fmla="*/ 1417374 w 1541885"/>
                  <a:gd name="connsiteY22" fmla="*/ 844485 h 1509396"/>
                  <a:gd name="connsiteX23" fmla="*/ 1474524 w 1541885"/>
                  <a:gd name="connsiteY23" fmla="*/ 482535 h 1509396"/>
                  <a:gd name="connsiteX24" fmla="*/ 1396419 w 1541885"/>
                  <a:gd name="connsiteY24" fmla="*/ 219645 h 1509396"/>
                  <a:gd name="connsiteX25" fmla="*/ 1230684 w 1541885"/>
                  <a:gd name="connsiteY25" fmla="*/ 86295 h 1509396"/>
                  <a:gd name="connsiteX26" fmla="*/ 1034469 w 1541885"/>
                  <a:gd name="connsiteY26" fmla="*/ 19620 h 1509396"/>
                  <a:gd name="connsiteX27" fmla="*/ 714429 w 1541885"/>
                  <a:gd name="connsiteY27" fmla="*/ 4380 h 1509396"/>
                  <a:gd name="connsiteX28" fmla="*/ 358194 w 1541885"/>
                  <a:gd name="connsiteY28" fmla="*/ 88200 h 1509396"/>
                  <a:gd name="connsiteX29" fmla="*/ 83874 w 1541885"/>
                  <a:gd name="connsiteY29" fmla="*/ 375855 h 1509396"/>
                  <a:gd name="connsiteX30" fmla="*/ 3864 w 1541885"/>
                  <a:gd name="connsiteY30" fmla="*/ 663510 h 1509396"/>
                  <a:gd name="connsiteX0" fmla="*/ 3864 w 1541974"/>
                  <a:gd name="connsiteY0" fmla="*/ 663510 h 1509396"/>
                  <a:gd name="connsiteX1" fmla="*/ 41964 w 1541974"/>
                  <a:gd name="connsiteY1" fmla="*/ 831150 h 1509396"/>
                  <a:gd name="connsiteX2" fmla="*/ 34344 w 1541974"/>
                  <a:gd name="connsiteY2" fmla="*/ 871155 h 1509396"/>
                  <a:gd name="connsiteX3" fmla="*/ 5769 w 1541974"/>
                  <a:gd name="connsiteY3" fmla="*/ 888300 h 1509396"/>
                  <a:gd name="connsiteX4" fmla="*/ 5769 w 1541974"/>
                  <a:gd name="connsiteY4" fmla="*/ 991170 h 1509396"/>
                  <a:gd name="connsiteX5" fmla="*/ 66729 w 1541974"/>
                  <a:gd name="connsiteY5" fmla="*/ 1105470 h 1509396"/>
                  <a:gd name="connsiteX6" fmla="*/ 110544 w 1541974"/>
                  <a:gd name="connsiteY6" fmla="*/ 1143570 h 1509396"/>
                  <a:gd name="connsiteX7" fmla="*/ 95304 w 1541974"/>
                  <a:gd name="connsiteY7" fmla="*/ 1265490 h 1509396"/>
                  <a:gd name="connsiteX8" fmla="*/ 127689 w 1541974"/>
                  <a:gd name="connsiteY8" fmla="*/ 1356930 h 1509396"/>
                  <a:gd name="connsiteX9" fmla="*/ 222939 w 1541974"/>
                  <a:gd name="connsiteY9" fmla="*/ 1421700 h 1509396"/>
                  <a:gd name="connsiteX10" fmla="*/ 405819 w 1541974"/>
                  <a:gd name="connsiteY10" fmla="*/ 1478850 h 1509396"/>
                  <a:gd name="connsiteX11" fmla="*/ 664899 w 1541974"/>
                  <a:gd name="connsiteY11" fmla="*/ 1509330 h 1509396"/>
                  <a:gd name="connsiteX12" fmla="*/ 899214 w 1541974"/>
                  <a:gd name="connsiteY12" fmla="*/ 1471230 h 1509396"/>
                  <a:gd name="connsiteX13" fmla="*/ 1122099 w 1541974"/>
                  <a:gd name="connsiteY13" fmla="*/ 1387410 h 1509396"/>
                  <a:gd name="connsiteX14" fmla="*/ 1272594 w 1541974"/>
                  <a:gd name="connsiteY14" fmla="*/ 1254060 h 1509396"/>
                  <a:gd name="connsiteX15" fmla="*/ 1308789 w 1541974"/>
                  <a:gd name="connsiteY15" fmla="*/ 1278825 h 1509396"/>
                  <a:gd name="connsiteX16" fmla="*/ 1407849 w 1541974"/>
                  <a:gd name="connsiteY16" fmla="*/ 1261680 h 1509396"/>
                  <a:gd name="connsiteX17" fmla="*/ 1476429 w 1541974"/>
                  <a:gd name="connsiteY17" fmla="*/ 1187385 h 1509396"/>
                  <a:gd name="connsiteX18" fmla="*/ 1535484 w 1541974"/>
                  <a:gd name="connsiteY18" fmla="*/ 1090230 h 1509396"/>
                  <a:gd name="connsiteX19" fmla="*/ 1531674 w 1541974"/>
                  <a:gd name="connsiteY19" fmla="*/ 958785 h 1509396"/>
                  <a:gd name="connsiteX20" fmla="*/ 1457379 w 1541974"/>
                  <a:gd name="connsiteY20" fmla="*/ 907350 h 1509396"/>
                  <a:gd name="connsiteX21" fmla="*/ 1407849 w 1541974"/>
                  <a:gd name="connsiteY21" fmla="*/ 909255 h 1509396"/>
                  <a:gd name="connsiteX22" fmla="*/ 1417374 w 1541974"/>
                  <a:gd name="connsiteY22" fmla="*/ 844485 h 1509396"/>
                  <a:gd name="connsiteX23" fmla="*/ 1474524 w 1541974"/>
                  <a:gd name="connsiteY23" fmla="*/ 482535 h 1509396"/>
                  <a:gd name="connsiteX24" fmla="*/ 1396419 w 1541974"/>
                  <a:gd name="connsiteY24" fmla="*/ 219645 h 1509396"/>
                  <a:gd name="connsiteX25" fmla="*/ 1230684 w 1541974"/>
                  <a:gd name="connsiteY25" fmla="*/ 86295 h 1509396"/>
                  <a:gd name="connsiteX26" fmla="*/ 1034469 w 1541974"/>
                  <a:gd name="connsiteY26" fmla="*/ 19620 h 1509396"/>
                  <a:gd name="connsiteX27" fmla="*/ 714429 w 1541974"/>
                  <a:gd name="connsiteY27" fmla="*/ 4380 h 1509396"/>
                  <a:gd name="connsiteX28" fmla="*/ 358194 w 1541974"/>
                  <a:gd name="connsiteY28" fmla="*/ 88200 h 1509396"/>
                  <a:gd name="connsiteX29" fmla="*/ 83874 w 1541974"/>
                  <a:gd name="connsiteY29" fmla="*/ 375855 h 1509396"/>
                  <a:gd name="connsiteX30" fmla="*/ 3864 w 1541974"/>
                  <a:gd name="connsiteY30" fmla="*/ 663510 h 1509396"/>
                  <a:gd name="connsiteX0" fmla="*/ 3864 w 1541092"/>
                  <a:gd name="connsiteY0" fmla="*/ 663510 h 1509396"/>
                  <a:gd name="connsiteX1" fmla="*/ 41964 w 1541092"/>
                  <a:gd name="connsiteY1" fmla="*/ 831150 h 1509396"/>
                  <a:gd name="connsiteX2" fmla="*/ 34344 w 1541092"/>
                  <a:gd name="connsiteY2" fmla="*/ 871155 h 1509396"/>
                  <a:gd name="connsiteX3" fmla="*/ 5769 w 1541092"/>
                  <a:gd name="connsiteY3" fmla="*/ 888300 h 1509396"/>
                  <a:gd name="connsiteX4" fmla="*/ 5769 w 1541092"/>
                  <a:gd name="connsiteY4" fmla="*/ 991170 h 1509396"/>
                  <a:gd name="connsiteX5" fmla="*/ 66729 w 1541092"/>
                  <a:gd name="connsiteY5" fmla="*/ 1105470 h 1509396"/>
                  <a:gd name="connsiteX6" fmla="*/ 110544 w 1541092"/>
                  <a:gd name="connsiteY6" fmla="*/ 1143570 h 1509396"/>
                  <a:gd name="connsiteX7" fmla="*/ 95304 w 1541092"/>
                  <a:gd name="connsiteY7" fmla="*/ 1265490 h 1509396"/>
                  <a:gd name="connsiteX8" fmla="*/ 127689 w 1541092"/>
                  <a:gd name="connsiteY8" fmla="*/ 1356930 h 1509396"/>
                  <a:gd name="connsiteX9" fmla="*/ 222939 w 1541092"/>
                  <a:gd name="connsiteY9" fmla="*/ 1421700 h 1509396"/>
                  <a:gd name="connsiteX10" fmla="*/ 405819 w 1541092"/>
                  <a:gd name="connsiteY10" fmla="*/ 1478850 h 1509396"/>
                  <a:gd name="connsiteX11" fmla="*/ 664899 w 1541092"/>
                  <a:gd name="connsiteY11" fmla="*/ 1509330 h 1509396"/>
                  <a:gd name="connsiteX12" fmla="*/ 899214 w 1541092"/>
                  <a:gd name="connsiteY12" fmla="*/ 1471230 h 1509396"/>
                  <a:gd name="connsiteX13" fmla="*/ 1122099 w 1541092"/>
                  <a:gd name="connsiteY13" fmla="*/ 1387410 h 1509396"/>
                  <a:gd name="connsiteX14" fmla="*/ 1272594 w 1541092"/>
                  <a:gd name="connsiteY14" fmla="*/ 1254060 h 1509396"/>
                  <a:gd name="connsiteX15" fmla="*/ 1308789 w 1541092"/>
                  <a:gd name="connsiteY15" fmla="*/ 1278825 h 1509396"/>
                  <a:gd name="connsiteX16" fmla="*/ 1407849 w 1541092"/>
                  <a:gd name="connsiteY16" fmla="*/ 1261680 h 1509396"/>
                  <a:gd name="connsiteX17" fmla="*/ 1489764 w 1541092"/>
                  <a:gd name="connsiteY17" fmla="*/ 1189290 h 1509396"/>
                  <a:gd name="connsiteX18" fmla="*/ 1535484 w 1541092"/>
                  <a:gd name="connsiteY18" fmla="*/ 1090230 h 1509396"/>
                  <a:gd name="connsiteX19" fmla="*/ 1531674 w 1541092"/>
                  <a:gd name="connsiteY19" fmla="*/ 958785 h 1509396"/>
                  <a:gd name="connsiteX20" fmla="*/ 1457379 w 1541092"/>
                  <a:gd name="connsiteY20" fmla="*/ 907350 h 1509396"/>
                  <a:gd name="connsiteX21" fmla="*/ 1407849 w 1541092"/>
                  <a:gd name="connsiteY21" fmla="*/ 909255 h 1509396"/>
                  <a:gd name="connsiteX22" fmla="*/ 1417374 w 1541092"/>
                  <a:gd name="connsiteY22" fmla="*/ 844485 h 1509396"/>
                  <a:gd name="connsiteX23" fmla="*/ 1474524 w 1541092"/>
                  <a:gd name="connsiteY23" fmla="*/ 482535 h 1509396"/>
                  <a:gd name="connsiteX24" fmla="*/ 1396419 w 1541092"/>
                  <a:gd name="connsiteY24" fmla="*/ 219645 h 1509396"/>
                  <a:gd name="connsiteX25" fmla="*/ 1230684 w 1541092"/>
                  <a:gd name="connsiteY25" fmla="*/ 86295 h 1509396"/>
                  <a:gd name="connsiteX26" fmla="*/ 1034469 w 1541092"/>
                  <a:gd name="connsiteY26" fmla="*/ 19620 h 1509396"/>
                  <a:gd name="connsiteX27" fmla="*/ 714429 w 1541092"/>
                  <a:gd name="connsiteY27" fmla="*/ 4380 h 1509396"/>
                  <a:gd name="connsiteX28" fmla="*/ 358194 w 1541092"/>
                  <a:gd name="connsiteY28" fmla="*/ 88200 h 1509396"/>
                  <a:gd name="connsiteX29" fmla="*/ 83874 w 1541092"/>
                  <a:gd name="connsiteY29" fmla="*/ 375855 h 1509396"/>
                  <a:gd name="connsiteX30" fmla="*/ 3864 w 1541092"/>
                  <a:gd name="connsiteY30" fmla="*/ 663510 h 1509396"/>
                  <a:gd name="connsiteX0" fmla="*/ 3864 w 1541092"/>
                  <a:gd name="connsiteY0" fmla="*/ 663510 h 1509396"/>
                  <a:gd name="connsiteX1" fmla="*/ 41964 w 1541092"/>
                  <a:gd name="connsiteY1" fmla="*/ 831150 h 1509396"/>
                  <a:gd name="connsiteX2" fmla="*/ 34344 w 1541092"/>
                  <a:gd name="connsiteY2" fmla="*/ 871155 h 1509396"/>
                  <a:gd name="connsiteX3" fmla="*/ 5769 w 1541092"/>
                  <a:gd name="connsiteY3" fmla="*/ 888300 h 1509396"/>
                  <a:gd name="connsiteX4" fmla="*/ 5769 w 1541092"/>
                  <a:gd name="connsiteY4" fmla="*/ 991170 h 1509396"/>
                  <a:gd name="connsiteX5" fmla="*/ 66729 w 1541092"/>
                  <a:gd name="connsiteY5" fmla="*/ 1105470 h 1509396"/>
                  <a:gd name="connsiteX6" fmla="*/ 110544 w 1541092"/>
                  <a:gd name="connsiteY6" fmla="*/ 1143570 h 1509396"/>
                  <a:gd name="connsiteX7" fmla="*/ 95304 w 1541092"/>
                  <a:gd name="connsiteY7" fmla="*/ 1265490 h 1509396"/>
                  <a:gd name="connsiteX8" fmla="*/ 127689 w 1541092"/>
                  <a:gd name="connsiteY8" fmla="*/ 1356930 h 1509396"/>
                  <a:gd name="connsiteX9" fmla="*/ 222939 w 1541092"/>
                  <a:gd name="connsiteY9" fmla="*/ 1421700 h 1509396"/>
                  <a:gd name="connsiteX10" fmla="*/ 405819 w 1541092"/>
                  <a:gd name="connsiteY10" fmla="*/ 1478850 h 1509396"/>
                  <a:gd name="connsiteX11" fmla="*/ 664899 w 1541092"/>
                  <a:gd name="connsiteY11" fmla="*/ 1509330 h 1509396"/>
                  <a:gd name="connsiteX12" fmla="*/ 899214 w 1541092"/>
                  <a:gd name="connsiteY12" fmla="*/ 1471230 h 1509396"/>
                  <a:gd name="connsiteX13" fmla="*/ 1122099 w 1541092"/>
                  <a:gd name="connsiteY13" fmla="*/ 1387410 h 1509396"/>
                  <a:gd name="connsiteX14" fmla="*/ 1276404 w 1541092"/>
                  <a:gd name="connsiteY14" fmla="*/ 1263585 h 1509396"/>
                  <a:gd name="connsiteX15" fmla="*/ 1308789 w 1541092"/>
                  <a:gd name="connsiteY15" fmla="*/ 1278825 h 1509396"/>
                  <a:gd name="connsiteX16" fmla="*/ 1407849 w 1541092"/>
                  <a:gd name="connsiteY16" fmla="*/ 1261680 h 1509396"/>
                  <a:gd name="connsiteX17" fmla="*/ 1489764 w 1541092"/>
                  <a:gd name="connsiteY17" fmla="*/ 1189290 h 1509396"/>
                  <a:gd name="connsiteX18" fmla="*/ 1535484 w 1541092"/>
                  <a:gd name="connsiteY18" fmla="*/ 1090230 h 1509396"/>
                  <a:gd name="connsiteX19" fmla="*/ 1531674 w 1541092"/>
                  <a:gd name="connsiteY19" fmla="*/ 958785 h 1509396"/>
                  <a:gd name="connsiteX20" fmla="*/ 1457379 w 1541092"/>
                  <a:gd name="connsiteY20" fmla="*/ 907350 h 1509396"/>
                  <a:gd name="connsiteX21" fmla="*/ 1407849 w 1541092"/>
                  <a:gd name="connsiteY21" fmla="*/ 909255 h 1509396"/>
                  <a:gd name="connsiteX22" fmla="*/ 1417374 w 1541092"/>
                  <a:gd name="connsiteY22" fmla="*/ 844485 h 1509396"/>
                  <a:gd name="connsiteX23" fmla="*/ 1474524 w 1541092"/>
                  <a:gd name="connsiteY23" fmla="*/ 482535 h 1509396"/>
                  <a:gd name="connsiteX24" fmla="*/ 1396419 w 1541092"/>
                  <a:gd name="connsiteY24" fmla="*/ 219645 h 1509396"/>
                  <a:gd name="connsiteX25" fmla="*/ 1230684 w 1541092"/>
                  <a:gd name="connsiteY25" fmla="*/ 86295 h 1509396"/>
                  <a:gd name="connsiteX26" fmla="*/ 1034469 w 1541092"/>
                  <a:gd name="connsiteY26" fmla="*/ 19620 h 1509396"/>
                  <a:gd name="connsiteX27" fmla="*/ 714429 w 1541092"/>
                  <a:gd name="connsiteY27" fmla="*/ 4380 h 1509396"/>
                  <a:gd name="connsiteX28" fmla="*/ 358194 w 1541092"/>
                  <a:gd name="connsiteY28" fmla="*/ 88200 h 1509396"/>
                  <a:gd name="connsiteX29" fmla="*/ 83874 w 1541092"/>
                  <a:gd name="connsiteY29" fmla="*/ 375855 h 1509396"/>
                  <a:gd name="connsiteX30" fmla="*/ 3864 w 1541092"/>
                  <a:gd name="connsiteY30" fmla="*/ 663510 h 1509396"/>
                  <a:gd name="connsiteX0" fmla="*/ 7062 w 1544290"/>
                  <a:gd name="connsiteY0" fmla="*/ 663510 h 1509396"/>
                  <a:gd name="connsiteX1" fmla="*/ 45162 w 1544290"/>
                  <a:gd name="connsiteY1" fmla="*/ 831150 h 1509396"/>
                  <a:gd name="connsiteX2" fmla="*/ 37542 w 1544290"/>
                  <a:gd name="connsiteY2" fmla="*/ 871155 h 1509396"/>
                  <a:gd name="connsiteX3" fmla="*/ 3252 w 1544290"/>
                  <a:gd name="connsiteY3" fmla="*/ 901635 h 1509396"/>
                  <a:gd name="connsiteX4" fmla="*/ 8967 w 1544290"/>
                  <a:gd name="connsiteY4" fmla="*/ 991170 h 1509396"/>
                  <a:gd name="connsiteX5" fmla="*/ 69927 w 1544290"/>
                  <a:gd name="connsiteY5" fmla="*/ 1105470 h 1509396"/>
                  <a:gd name="connsiteX6" fmla="*/ 113742 w 1544290"/>
                  <a:gd name="connsiteY6" fmla="*/ 1143570 h 1509396"/>
                  <a:gd name="connsiteX7" fmla="*/ 98502 w 1544290"/>
                  <a:gd name="connsiteY7" fmla="*/ 1265490 h 1509396"/>
                  <a:gd name="connsiteX8" fmla="*/ 130887 w 1544290"/>
                  <a:gd name="connsiteY8" fmla="*/ 1356930 h 1509396"/>
                  <a:gd name="connsiteX9" fmla="*/ 226137 w 1544290"/>
                  <a:gd name="connsiteY9" fmla="*/ 1421700 h 1509396"/>
                  <a:gd name="connsiteX10" fmla="*/ 409017 w 1544290"/>
                  <a:gd name="connsiteY10" fmla="*/ 1478850 h 1509396"/>
                  <a:gd name="connsiteX11" fmla="*/ 668097 w 1544290"/>
                  <a:gd name="connsiteY11" fmla="*/ 1509330 h 1509396"/>
                  <a:gd name="connsiteX12" fmla="*/ 902412 w 1544290"/>
                  <a:gd name="connsiteY12" fmla="*/ 1471230 h 1509396"/>
                  <a:gd name="connsiteX13" fmla="*/ 1125297 w 1544290"/>
                  <a:gd name="connsiteY13" fmla="*/ 1387410 h 1509396"/>
                  <a:gd name="connsiteX14" fmla="*/ 1279602 w 1544290"/>
                  <a:gd name="connsiteY14" fmla="*/ 1263585 h 1509396"/>
                  <a:gd name="connsiteX15" fmla="*/ 1311987 w 1544290"/>
                  <a:gd name="connsiteY15" fmla="*/ 1278825 h 1509396"/>
                  <a:gd name="connsiteX16" fmla="*/ 1411047 w 1544290"/>
                  <a:gd name="connsiteY16" fmla="*/ 1261680 h 1509396"/>
                  <a:gd name="connsiteX17" fmla="*/ 1492962 w 1544290"/>
                  <a:gd name="connsiteY17" fmla="*/ 1189290 h 1509396"/>
                  <a:gd name="connsiteX18" fmla="*/ 1538682 w 1544290"/>
                  <a:gd name="connsiteY18" fmla="*/ 1090230 h 1509396"/>
                  <a:gd name="connsiteX19" fmla="*/ 1534872 w 1544290"/>
                  <a:gd name="connsiteY19" fmla="*/ 958785 h 1509396"/>
                  <a:gd name="connsiteX20" fmla="*/ 1460577 w 1544290"/>
                  <a:gd name="connsiteY20" fmla="*/ 907350 h 1509396"/>
                  <a:gd name="connsiteX21" fmla="*/ 1411047 w 1544290"/>
                  <a:gd name="connsiteY21" fmla="*/ 909255 h 1509396"/>
                  <a:gd name="connsiteX22" fmla="*/ 1420572 w 1544290"/>
                  <a:gd name="connsiteY22" fmla="*/ 844485 h 1509396"/>
                  <a:gd name="connsiteX23" fmla="*/ 1477722 w 1544290"/>
                  <a:gd name="connsiteY23" fmla="*/ 482535 h 1509396"/>
                  <a:gd name="connsiteX24" fmla="*/ 1399617 w 1544290"/>
                  <a:gd name="connsiteY24" fmla="*/ 219645 h 1509396"/>
                  <a:gd name="connsiteX25" fmla="*/ 1233882 w 1544290"/>
                  <a:gd name="connsiteY25" fmla="*/ 86295 h 1509396"/>
                  <a:gd name="connsiteX26" fmla="*/ 1037667 w 1544290"/>
                  <a:gd name="connsiteY26" fmla="*/ 19620 h 1509396"/>
                  <a:gd name="connsiteX27" fmla="*/ 717627 w 1544290"/>
                  <a:gd name="connsiteY27" fmla="*/ 4380 h 1509396"/>
                  <a:gd name="connsiteX28" fmla="*/ 361392 w 1544290"/>
                  <a:gd name="connsiteY28" fmla="*/ 88200 h 1509396"/>
                  <a:gd name="connsiteX29" fmla="*/ 87072 w 1544290"/>
                  <a:gd name="connsiteY29" fmla="*/ 375855 h 1509396"/>
                  <a:gd name="connsiteX30" fmla="*/ 7062 w 1544290"/>
                  <a:gd name="connsiteY30" fmla="*/ 663510 h 1509396"/>
                  <a:gd name="connsiteX0" fmla="*/ 7062 w 1544290"/>
                  <a:gd name="connsiteY0" fmla="*/ 663510 h 1509396"/>
                  <a:gd name="connsiteX1" fmla="*/ 45162 w 1544290"/>
                  <a:gd name="connsiteY1" fmla="*/ 831150 h 1509396"/>
                  <a:gd name="connsiteX2" fmla="*/ 37542 w 1544290"/>
                  <a:gd name="connsiteY2" fmla="*/ 871155 h 1509396"/>
                  <a:gd name="connsiteX3" fmla="*/ 3252 w 1544290"/>
                  <a:gd name="connsiteY3" fmla="*/ 901635 h 1509396"/>
                  <a:gd name="connsiteX4" fmla="*/ 8967 w 1544290"/>
                  <a:gd name="connsiteY4" fmla="*/ 991170 h 1509396"/>
                  <a:gd name="connsiteX5" fmla="*/ 69927 w 1544290"/>
                  <a:gd name="connsiteY5" fmla="*/ 1105470 h 1509396"/>
                  <a:gd name="connsiteX6" fmla="*/ 113742 w 1544290"/>
                  <a:gd name="connsiteY6" fmla="*/ 1143570 h 1509396"/>
                  <a:gd name="connsiteX7" fmla="*/ 98502 w 1544290"/>
                  <a:gd name="connsiteY7" fmla="*/ 1265490 h 1509396"/>
                  <a:gd name="connsiteX8" fmla="*/ 130887 w 1544290"/>
                  <a:gd name="connsiteY8" fmla="*/ 1356930 h 1509396"/>
                  <a:gd name="connsiteX9" fmla="*/ 226137 w 1544290"/>
                  <a:gd name="connsiteY9" fmla="*/ 1421700 h 1509396"/>
                  <a:gd name="connsiteX10" fmla="*/ 409017 w 1544290"/>
                  <a:gd name="connsiteY10" fmla="*/ 1478850 h 1509396"/>
                  <a:gd name="connsiteX11" fmla="*/ 668097 w 1544290"/>
                  <a:gd name="connsiteY11" fmla="*/ 1509330 h 1509396"/>
                  <a:gd name="connsiteX12" fmla="*/ 902412 w 1544290"/>
                  <a:gd name="connsiteY12" fmla="*/ 1471230 h 1509396"/>
                  <a:gd name="connsiteX13" fmla="*/ 1125297 w 1544290"/>
                  <a:gd name="connsiteY13" fmla="*/ 1387410 h 1509396"/>
                  <a:gd name="connsiteX14" fmla="*/ 1279602 w 1544290"/>
                  <a:gd name="connsiteY14" fmla="*/ 1263585 h 1509396"/>
                  <a:gd name="connsiteX15" fmla="*/ 1311987 w 1544290"/>
                  <a:gd name="connsiteY15" fmla="*/ 1278825 h 1509396"/>
                  <a:gd name="connsiteX16" fmla="*/ 1411047 w 1544290"/>
                  <a:gd name="connsiteY16" fmla="*/ 1261680 h 1509396"/>
                  <a:gd name="connsiteX17" fmla="*/ 1492962 w 1544290"/>
                  <a:gd name="connsiteY17" fmla="*/ 1189290 h 1509396"/>
                  <a:gd name="connsiteX18" fmla="*/ 1538682 w 1544290"/>
                  <a:gd name="connsiteY18" fmla="*/ 1090230 h 1509396"/>
                  <a:gd name="connsiteX19" fmla="*/ 1534872 w 1544290"/>
                  <a:gd name="connsiteY19" fmla="*/ 958785 h 1509396"/>
                  <a:gd name="connsiteX20" fmla="*/ 1460577 w 1544290"/>
                  <a:gd name="connsiteY20" fmla="*/ 907350 h 1509396"/>
                  <a:gd name="connsiteX21" fmla="*/ 1411047 w 1544290"/>
                  <a:gd name="connsiteY21" fmla="*/ 909255 h 1509396"/>
                  <a:gd name="connsiteX22" fmla="*/ 1420572 w 1544290"/>
                  <a:gd name="connsiteY22" fmla="*/ 844485 h 1509396"/>
                  <a:gd name="connsiteX23" fmla="*/ 1477722 w 1544290"/>
                  <a:gd name="connsiteY23" fmla="*/ 482535 h 1509396"/>
                  <a:gd name="connsiteX24" fmla="*/ 1399617 w 1544290"/>
                  <a:gd name="connsiteY24" fmla="*/ 219645 h 1509396"/>
                  <a:gd name="connsiteX25" fmla="*/ 1233882 w 1544290"/>
                  <a:gd name="connsiteY25" fmla="*/ 86295 h 1509396"/>
                  <a:gd name="connsiteX26" fmla="*/ 1037667 w 1544290"/>
                  <a:gd name="connsiteY26" fmla="*/ 19620 h 1509396"/>
                  <a:gd name="connsiteX27" fmla="*/ 717627 w 1544290"/>
                  <a:gd name="connsiteY27" fmla="*/ 4380 h 1509396"/>
                  <a:gd name="connsiteX28" fmla="*/ 361392 w 1544290"/>
                  <a:gd name="connsiteY28" fmla="*/ 88200 h 1509396"/>
                  <a:gd name="connsiteX29" fmla="*/ 87072 w 1544290"/>
                  <a:gd name="connsiteY29" fmla="*/ 375855 h 1509396"/>
                  <a:gd name="connsiteX30" fmla="*/ 7062 w 1544290"/>
                  <a:gd name="connsiteY30" fmla="*/ 663510 h 1509396"/>
                  <a:gd name="connsiteX0" fmla="*/ 7910 w 1545138"/>
                  <a:gd name="connsiteY0" fmla="*/ 663510 h 1509396"/>
                  <a:gd name="connsiteX1" fmla="*/ 46010 w 1545138"/>
                  <a:gd name="connsiteY1" fmla="*/ 831150 h 1509396"/>
                  <a:gd name="connsiteX2" fmla="*/ 50269 w 1545138"/>
                  <a:gd name="connsiteY2" fmla="*/ 875907 h 1509396"/>
                  <a:gd name="connsiteX3" fmla="*/ 4100 w 1545138"/>
                  <a:gd name="connsiteY3" fmla="*/ 901635 h 1509396"/>
                  <a:gd name="connsiteX4" fmla="*/ 9815 w 1545138"/>
                  <a:gd name="connsiteY4" fmla="*/ 991170 h 1509396"/>
                  <a:gd name="connsiteX5" fmla="*/ 70775 w 1545138"/>
                  <a:gd name="connsiteY5" fmla="*/ 1105470 h 1509396"/>
                  <a:gd name="connsiteX6" fmla="*/ 114590 w 1545138"/>
                  <a:gd name="connsiteY6" fmla="*/ 1143570 h 1509396"/>
                  <a:gd name="connsiteX7" fmla="*/ 99350 w 1545138"/>
                  <a:gd name="connsiteY7" fmla="*/ 1265490 h 1509396"/>
                  <a:gd name="connsiteX8" fmla="*/ 131735 w 1545138"/>
                  <a:gd name="connsiteY8" fmla="*/ 1356930 h 1509396"/>
                  <a:gd name="connsiteX9" fmla="*/ 226985 w 1545138"/>
                  <a:gd name="connsiteY9" fmla="*/ 1421700 h 1509396"/>
                  <a:gd name="connsiteX10" fmla="*/ 409865 w 1545138"/>
                  <a:gd name="connsiteY10" fmla="*/ 1478850 h 1509396"/>
                  <a:gd name="connsiteX11" fmla="*/ 668945 w 1545138"/>
                  <a:gd name="connsiteY11" fmla="*/ 1509330 h 1509396"/>
                  <a:gd name="connsiteX12" fmla="*/ 903260 w 1545138"/>
                  <a:gd name="connsiteY12" fmla="*/ 1471230 h 1509396"/>
                  <a:gd name="connsiteX13" fmla="*/ 1126145 w 1545138"/>
                  <a:gd name="connsiteY13" fmla="*/ 1387410 h 1509396"/>
                  <a:gd name="connsiteX14" fmla="*/ 1280450 w 1545138"/>
                  <a:gd name="connsiteY14" fmla="*/ 1263585 h 1509396"/>
                  <a:gd name="connsiteX15" fmla="*/ 1312835 w 1545138"/>
                  <a:gd name="connsiteY15" fmla="*/ 1278825 h 1509396"/>
                  <a:gd name="connsiteX16" fmla="*/ 1411895 w 1545138"/>
                  <a:gd name="connsiteY16" fmla="*/ 1261680 h 1509396"/>
                  <a:gd name="connsiteX17" fmla="*/ 1493810 w 1545138"/>
                  <a:gd name="connsiteY17" fmla="*/ 1189290 h 1509396"/>
                  <a:gd name="connsiteX18" fmla="*/ 1539530 w 1545138"/>
                  <a:gd name="connsiteY18" fmla="*/ 1090230 h 1509396"/>
                  <a:gd name="connsiteX19" fmla="*/ 1535720 w 1545138"/>
                  <a:gd name="connsiteY19" fmla="*/ 958785 h 1509396"/>
                  <a:gd name="connsiteX20" fmla="*/ 1461425 w 1545138"/>
                  <a:gd name="connsiteY20" fmla="*/ 907350 h 1509396"/>
                  <a:gd name="connsiteX21" fmla="*/ 1411895 w 1545138"/>
                  <a:gd name="connsiteY21" fmla="*/ 909255 h 1509396"/>
                  <a:gd name="connsiteX22" fmla="*/ 1421420 w 1545138"/>
                  <a:gd name="connsiteY22" fmla="*/ 844485 h 1509396"/>
                  <a:gd name="connsiteX23" fmla="*/ 1478570 w 1545138"/>
                  <a:gd name="connsiteY23" fmla="*/ 482535 h 1509396"/>
                  <a:gd name="connsiteX24" fmla="*/ 1400465 w 1545138"/>
                  <a:gd name="connsiteY24" fmla="*/ 219645 h 1509396"/>
                  <a:gd name="connsiteX25" fmla="*/ 1234730 w 1545138"/>
                  <a:gd name="connsiteY25" fmla="*/ 86295 h 1509396"/>
                  <a:gd name="connsiteX26" fmla="*/ 1038515 w 1545138"/>
                  <a:gd name="connsiteY26" fmla="*/ 19620 h 1509396"/>
                  <a:gd name="connsiteX27" fmla="*/ 718475 w 1545138"/>
                  <a:gd name="connsiteY27" fmla="*/ 4380 h 1509396"/>
                  <a:gd name="connsiteX28" fmla="*/ 362240 w 1545138"/>
                  <a:gd name="connsiteY28" fmla="*/ 88200 h 1509396"/>
                  <a:gd name="connsiteX29" fmla="*/ 87920 w 1545138"/>
                  <a:gd name="connsiteY29" fmla="*/ 375855 h 1509396"/>
                  <a:gd name="connsiteX30" fmla="*/ 7910 w 1545138"/>
                  <a:gd name="connsiteY30" fmla="*/ 663510 h 1509396"/>
                  <a:gd name="connsiteX0" fmla="*/ 7911 w 1545139"/>
                  <a:gd name="connsiteY0" fmla="*/ 663510 h 1509396"/>
                  <a:gd name="connsiteX1" fmla="*/ 46011 w 1545139"/>
                  <a:gd name="connsiteY1" fmla="*/ 831150 h 1509396"/>
                  <a:gd name="connsiteX2" fmla="*/ 50270 w 1545139"/>
                  <a:gd name="connsiteY2" fmla="*/ 875907 h 1509396"/>
                  <a:gd name="connsiteX3" fmla="*/ 4101 w 1545139"/>
                  <a:gd name="connsiteY3" fmla="*/ 887379 h 1509396"/>
                  <a:gd name="connsiteX4" fmla="*/ 9816 w 1545139"/>
                  <a:gd name="connsiteY4" fmla="*/ 991170 h 1509396"/>
                  <a:gd name="connsiteX5" fmla="*/ 70776 w 1545139"/>
                  <a:gd name="connsiteY5" fmla="*/ 1105470 h 1509396"/>
                  <a:gd name="connsiteX6" fmla="*/ 114591 w 1545139"/>
                  <a:gd name="connsiteY6" fmla="*/ 1143570 h 1509396"/>
                  <a:gd name="connsiteX7" fmla="*/ 99351 w 1545139"/>
                  <a:gd name="connsiteY7" fmla="*/ 1265490 h 1509396"/>
                  <a:gd name="connsiteX8" fmla="*/ 131736 w 1545139"/>
                  <a:gd name="connsiteY8" fmla="*/ 1356930 h 1509396"/>
                  <a:gd name="connsiteX9" fmla="*/ 226986 w 1545139"/>
                  <a:gd name="connsiteY9" fmla="*/ 1421700 h 1509396"/>
                  <a:gd name="connsiteX10" fmla="*/ 409866 w 1545139"/>
                  <a:gd name="connsiteY10" fmla="*/ 1478850 h 1509396"/>
                  <a:gd name="connsiteX11" fmla="*/ 668946 w 1545139"/>
                  <a:gd name="connsiteY11" fmla="*/ 1509330 h 1509396"/>
                  <a:gd name="connsiteX12" fmla="*/ 903261 w 1545139"/>
                  <a:gd name="connsiteY12" fmla="*/ 1471230 h 1509396"/>
                  <a:gd name="connsiteX13" fmla="*/ 1126146 w 1545139"/>
                  <a:gd name="connsiteY13" fmla="*/ 1387410 h 1509396"/>
                  <a:gd name="connsiteX14" fmla="*/ 1280451 w 1545139"/>
                  <a:gd name="connsiteY14" fmla="*/ 1263585 h 1509396"/>
                  <a:gd name="connsiteX15" fmla="*/ 1312836 w 1545139"/>
                  <a:gd name="connsiteY15" fmla="*/ 1278825 h 1509396"/>
                  <a:gd name="connsiteX16" fmla="*/ 1411896 w 1545139"/>
                  <a:gd name="connsiteY16" fmla="*/ 1261680 h 1509396"/>
                  <a:gd name="connsiteX17" fmla="*/ 1493811 w 1545139"/>
                  <a:gd name="connsiteY17" fmla="*/ 1189290 h 1509396"/>
                  <a:gd name="connsiteX18" fmla="*/ 1539531 w 1545139"/>
                  <a:gd name="connsiteY18" fmla="*/ 1090230 h 1509396"/>
                  <a:gd name="connsiteX19" fmla="*/ 1535721 w 1545139"/>
                  <a:gd name="connsiteY19" fmla="*/ 958785 h 1509396"/>
                  <a:gd name="connsiteX20" fmla="*/ 1461426 w 1545139"/>
                  <a:gd name="connsiteY20" fmla="*/ 907350 h 1509396"/>
                  <a:gd name="connsiteX21" fmla="*/ 1411896 w 1545139"/>
                  <a:gd name="connsiteY21" fmla="*/ 909255 h 1509396"/>
                  <a:gd name="connsiteX22" fmla="*/ 1421421 w 1545139"/>
                  <a:gd name="connsiteY22" fmla="*/ 844485 h 1509396"/>
                  <a:gd name="connsiteX23" fmla="*/ 1478571 w 1545139"/>
                  <a:gd name="connsiteY23" fmla="*/ 482535 h 1509396"/>
                  <a:gd name="connsiteX24" fmla="*/ 1400466 w 1545139"/>
                  <a:gd name="connsiteY24" fmla="*/ 219645 h 1509396"/>
                  <a:gd name="connsiteX25" fmla="*/ 1234731 w 1545139"/>
                  <a:gd name="connsiteY25" fmla="*/ 86295 h 1509396"/>
                  <a:gd name="connsiteX26" fmla="*/ 1038516 w 1545139"/>
                  <a:gd name="connsiteY26" fmla="*/ 19620 h 1509396"/>
                  <a:gd name="connsiteX27" fmla="*/ 718476 w 1545139"/>
                  <a:gd name="connsiteY27" fmla="*/ 4380 h 1509396"/>
                  <a:gd name="connsiteX28" fmla="*/ 362241 w 1545139"/>
                  <a:gd name="connsiteY28" fmla="*/ 88200 h 1509396"/>
                  <a:gd name="connsiteX29" fmla="*/ 87921 w 1545139"/>
                  <a:gd name="connsiteY29" fmla="*/ 375855 h 1509396"/>
                  <a:gd name="connsiteX30" fmla="*/ 7911 w 1545139"/>
                  <a:gd name="connsiteY30" fmla="*/ 663510 h 1509396"/>
                  <a:gd name="connsiteX0" fmla="*/ 9982 w 1547210"/>
                  <a:gd name="connsiteY0" fmla="*/ 663510 h 1509396"/>
                  <a:gd name="connsiteX1" fmla="*/ 48082 w 1547210"/>
                  <a:gd name="connsiteY1" fmla="*/ 831150 h 1509396"/>
                  <a:gd name="connsiteX2" fmla="*/ 52341 w 1547210"/>
                  <a:gd name="connsiteY2" fmla="*/ 875907 h 1509396"/>
                  <a:gd name="connsiteX3" fmla="*/ 6172 w 1547210"/>
                  <a:gd name="connsiteY3" fmla="*/ 887379 h 1509396"/>
                  <a:gd name="connsiteX4" fmla="*/ 11887 w 1547210"/>
                  <a:gd name="connsiteY4" fmla="*/ 991170 h 1509396"/>
                  <a:gd name="connsiteX5" fmla="*/ 72847 w 1547210"/>
                  <a:gd name="connsiteY5" fmla="*/ 1105470 h 1509396"/>
                  <a:gd name="connsiteX6" fmla="*/ 116662 w 1547210"/>
                  <a:gd name="connsiteY6" fmla="*/ 1143570 h 1509396"/>
                  <a:gd name="connsiteX7" fmla="*/ 101422 w 1547210"/>
                  <a:gd name="connsiteY7" fmla="*/ 1265490 h 1509396"/>
                  <a:gd name="connsiteX8" fmla="*/ 133807 w 1547210"/>
                  <a:gd name="connsiteY8" fmla="*/ 1356930 h 1509396"/>
                  <a:gd name="connsiteX9" fmla="*/ 229057 w 1547210"/>
                  <a:gd name="connsiteY9" fmla="*/ 1421700 h 1509396"/>
                  <a:gd name="connsiteX10" fmla="*/ 411937 w 1547210"/>
                  <a:gd name="connsiteY10" fmla="*/ 1478850 h 1509396"/>
                  <a:gd name="connsiteX11" fmla="*/ 671017 w 1547210"/>
                  <a:gd name="connsiteY11" fmla="*/ 1509330 h 1509396"/>
                  <a:gd name="connsiteX12" fmla="*/ 905332 w 1547210"/>
                  <a:gd name="connsiteY12" fmla="*/ 1471230 h 1509396"/>
                  <a:gd name="connsiteX13" fmla="*/ 1128217 w 1547210"/>
                  <a:gd name="connsiteY13" fmla="*/ 1387410 h 1509396"/>
                  <a:gd name="connsiteX14" fmla="*/ 1282522 w 1547210"/>
                  <a:gd name="connsiteY14" fmla="*/ 1263585 h 1509396"/>
                  <a:gd name="connsiteX15" fmla="*/ 1314907 w 1547210"/>
                  <a:gd name="connsiteY15" fmla="*/ 1278825 h 1509396"/>
                  <a:gd name="connsiteX16" fmla="*/ 1413967 w 1547210"/>
                  <a:gd name="connsiteY16" fmla="*/ 1261680 h 1509396"/>
                  <a:gd name="connsiteX17" fmla="*/ 1495882 w 1547210"/>
                  <a:gd name="connsiteY17" fmla="*/ 1189290 h 1509396"/>
                  <a:gd name="connsiteX18" fmla="*/ 1541602 w 1547210"/>
                  <a:gd name="connsiteY18" fmla="*/ 1090230 h 1509396"/>
                  <a:gd name="connsiteX19" fmla="*/ 1537792 w 1547210"/>
                  <a:gd name="connsiteY19" fmla="*/ 958785 h 1509396"/>
                  <a:gd name="connsiteX20" fmla="*/ 1463497 w 1547210"/>
                  <a:gd name="connsiteY20" fmla="*/ 907350 h 1509396"/>
                  <a:gd name="connsiteX21" fmla="*/ 1413967 w 1547210"/>
                  <a:gd name="connsiteY21" fmla="*/ 909255 h 1509396"/>
                  <a:gd name="connsiteX22" fmla="*/ 1423492 w 1547210"/>
                  <a:gd name="connsiteY22" fmla="*/ 844485 h 1509396"/>
                  <a:gd name="connsiteX23" fmla="*/ 1480642 w 1547210"/>
                  <a:gd name="connsiteY23" fmla="*/ 482535 h 1509396"/>
                  <a:gd name="connsiteX24" fmla="*/ 1402537 w 1547210"/>
                  <a:gd name="connsiteY24" fmla="*/ 219645 h 1509396"/>
                  <a:gd name="connsiteX25" fmla="*/ 1236802 w 1547210"/>
                  <a:gd name="connsiteY25" fmla="*/ 86295 h 1509396"/>
                  <a:gd name="connsiteX26" fmla="*/ 1040587 w 1547210"/>
                  <a:gd name="connsiteY26" fmla="*/ 19620 h 1509396"/>
                  <a:gd name="connsiteX27" fmla="*/ 720547 w 1547210"/>
                  <a:gd name="connsiteY27" fmla="*/ 4380 h 1509396"/>
                  <a:gd name="connsiteX28" fmla="*/ 364312 w 1547210"/>
                  <a:gd name="connsiteY28" fmla="*/ 88200 h 1509396"/>
                  <a:gd name="connsiteX29" fmla="*/ 89992 w 1547210"/>
                  <a:gd name="connsiteY29" fmla="*/ 375855 h 1509396"/>
                  <a:gd name="connsiteX30" fmla="*/ 9982 w 1547210"/>
                  <a:gd name="connsiteY30" fmla="*/ 663510 h 1509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547210" h="1509396">
                    <a:moveTo>
                      <a:pt x="9982" y="663510"/>
                    </a:moveTo>
                    <a:cubicBezTo>
                      <a:pt x="2997" y="739392"/>
                      <a:pt x="41022" y="795751"/>
                      <a:pt x="48082" y="831150"/>
                    </a:cubicBezTo>
                    <a:cubicBezTo>
                      <a:pt x="55142" y="866549"/>
                      <a:pt x="59326" y="866536"/>
                      <a:pt x="52341" y="875907"/>
                    </a:cubicBezTo>
                    <a:cubicBezTo>
                      <a:pt x="45356" y="885278"/>
                      <a:pt x="17665" y="856288"/>
                      <a:pt x="6172" y="887379"/>
                    </a:cubicBezTo>
                    <a:cubicBezTo>
                      <a:pt x="-5321" y="918470"/>
                      <a:pt x="775" y="954822"/>
                      <a:pt x="11887" y="991170"/>
                    </a:cubicBezTo>
                    <a:cubicBezTo>
                      <a:pt x="22999" y="1027518"/>
                      <a:pt x="55384" y="1080070"/>
                      <a:pt x="72847" y="1105470"/>
                    </a:cubicBezTo>
                    <a:cubicBezTo>
                      <a:pt x="90310" y="1130870"/>
                      <a:pt x="111900" y="1116900"/>
                      <a:pt x="116662" y="1143570"/>
                    </a:cubicBezTo>
                    <a:cubicBezTo>
                      <a:pt x="121424" y="1170240"/>
                      <a:pt x="98565" y="1229930"/>
                      <a:pt x="101422" y="1265490"/>
                    </a:cubicBezTo>
                    <a:cubicBezTo>
                      <a:pt x="104279" y="1301050"/>
                      <a:pt x="112535" y="1330895"/>
                      <a:pt x="133807" y="1356930"/>
                    </a:cubicBezTo>
                    <a:cubicBezTo>
                      <a:pt x="155079" y="1382965"/>
                      <a:pt x="182702" y="1401380"/>
                      <a:pt x="229057" y="1421700"/>
                    </a:cubicBezTo>
                    <a:cubicBezTo>
                      <a:pt x="275412" y="1442020"/>
                      <a:pt x="338277" y="1464245"/>
                      <a:pt x="411937" y="1478850"/>
                    </a:cubicBezTo>
                    <a:cubicBezTo>
                      <a:pt x="485597" y="1493455"/>
                      <a:pt x="588785" y="1510600"/>
                      <a:pt x="671017" y="1509330"/>
                    </a:cubicBezTo>
                    <a:cubicBezTo>
                      <a:pt x="753250" y="1508060"/>
                      <a:pt x="829132" y="1491550"/>
                      <a:pt x="905332" y="1471230"/>
                    </a:cubicBezTo>
                    <a:cubicBezTo>
                      <a:pt x="981532" y="1450910"/>
                      <a:pt x="1065352" y="1422018"/>
                      <a:pt x="1128217" y="1387410"/>
                    </a:cubicBezTo>
                    <a:cubicBezTo>
                      <a:pt x="1191082" y="1352803"/>
                      <a:pt x="1251407" y="1281682"/>
                      <a:pt x="1282522" y="1263585"/>
                    </a:cubicBezTo>
                    <a:cubicBezTo>
                      <a:pt x="1313637" y="1245488"/>
                      <a:pt x="1268078" y="1259759"/>
                      <a:pt x="1314907" y="1278825"/>
                    </a:cubicBezTo>
                    <a:cubicBezTo>
                      <a:pt x="1361736" y="1297891"/>
                      <a:pt x="1383805" y="1276602"/>
                      <a:pt x="1413967" y="1261680"/>
                    </a:cubicBezTo>
                    <a:cubicBezTo>
                      <a:pt x="1444129" y="1246758"/>
                      <a:pt x="1474610" y="1217865"/>
                      <a:pt x="1495882" y="1189290"/>
                    </a:cubicBezTo>
                    <a:cubicBezTo>
                      <a:pt x="1517155" y="1160715"/>
                      <a:pt x="1534617" y="1128648"/>
                      <a:pt x="1541602" y="1090230"/>
                    </a:cubicBezTo>
                    <a:cubicBezTo>
                      <a:pt x="1548587" y="1051813"/>
                      <a:pt x="1550810" y="989265"/>
                      <a:pt x="1537792" y="958785"/>
                    </a:cubicBezTo>
                    <a:cubicBezTo>
                      <a:pt x="1524774" y="928305"/>
                      <a:pt x="1484135" y="915605"/>
                      <a:pt x="1463497" y="907350"/>
                    </a:cubicBezTo>
                    <a:cubicBezTo>
                      <a:pt x="1442860" y="899095"/>
                      <a:pt x="1420634" y="919732"/>
                      <a:pt x="1413967" y="909255"/>
                    </a:cubicBezTo>
                    <a:cubicBezTo>
                      <a:pt x="1407300" y="898778"/>
                      <a:pt x="1412380" y="915605"/>
                      <a:pt x="1423492" y="844485"/>
                    </a:cubicBezTo>
                    <a:cubicBezTo>
                      <a:pt x="1434604" y="773365"/>
                      <a:pt x="1484134" y="586675"/>
                      <a:pt x="1480642" y="482535"/>
                    </a:cubicBezTo>
                    <a:cubicBezTo>
                      <a:pt x="1477150" y="378395"/>
                      <a:pt x="1443177" y="285685"/>
                      <a:pt x="1402537" y="219645"/>
                    </a:cubicBezTo>
                    <a:cubicBezTo>
                      <a:pt x="1361897" y="153605"/>
                      <a:pt x="1297127" y="119633"/>
                      <a:pt x="1236802" y="86295"/>
                    </a:cubicBezTo>
                    <a:cubicBezTo>
                      <a:pt x="1176477" y="52957"/>
                      <a:pt x="1126630" y="33273"/>
                      <a:pt x="1040587" y="19620"/>
                    </a:cubicBezTo>
                    <a:cubicBezTo>
                      <a:pt x="954545" y="5968"/>
                      <a:pt x="833259" y="-7050"/>
                      <a:pt x="720547" y="4380"/>
                    </a:cubicBezTo>
                    <a:cubicBezTo>
                      <a:pt x="607835" y="15810"/>
                      <a:pt x="488137" y="36448"/>
                      <a:pt x="364312" y="88200"/>
                    </a:cubicBezTo>
                    <a:cubicBezTo>
                      <a:pt x="240487" y="139952"/>
                      <a:pt x="149047" y="279970"/>
                      <a:pt x="89992" y="375855"/>
                    </a:cubicBezTo>
                    <a:cubicBezTo>
                      <a:pt x="30937" y="471740"/>
                      <a:pt x="16967" y="587628"/>
                      <a:pt x="9982" y="663510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58923D3B-682A-43AE-8887-A3960FAA10BB}"/>
                  </a:ext>
                </a:extLst>
              </p:cNvPr>
              <p:cNvSpPr/>
              <p:nvPr/>
            </p:nvSpPr>
            <p:spPr>
              <a:xfrm flipH="1">
                <a:off x="1766814" y="1692722"/>
                <a:ext cx="251547" cy="275342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E19D75BC-31E2-48C9-BF33-F0401D655897}"/>
                  </a:ext>
                </a:extLst>
              </p:cNvPr>
              <p:cNvSpPr/>
              <p:nvPr/>
            </p:nvSpPr>
            <p:spPr>
              <a:xfrm rot="549560">
                <a:off x="2606521" y="1484060"/>
                <a:ext cx="420951" cy="156438"/>
              </a:xfrm>
              <a:custGeom>
                <a:avLst/>
                <a:gdLst>
                  <a:gd name="connsiteX0" fmla="*/ 224 w 292135"/>
                  <a:gd name="connsiteY0" fmla="*/ 59346 h 59716"/>
                  <a:gd name="connsiteX1" fmla="*/ 107075 w 292135"/>
                  <a:gd name="connsiteY1" fmla="*/ 5920 h 59716"/>
                  <a:gd name="connsiteX2" fmla="*/ 292010 w 292135"/>
                  <a:gd name="connsiteY2" fmla="*/ 3866 h 59716"/>
                  <a:gd name="connsiteX3" fmla="*/ 133788 w 292135"/>
                  <a:gd name="connsiteY3" fmla="*/ 28524 h 59716"/>
                  <a:gd name="connsiteX4" fmla="*/ 224 w 292135"/>
                  <a:gd name="connsiteY4" fmla="*/ 59346 h 59716"/>
                  <a:gd name="connsiteX0" fmla="*/ 2 w 291913"/>
                  <a:gd name="connsiteY0" fmla="*/ 76080 h 77200"/>
                  <a:gd name="connsiteX1" fmla="*/ 131511 w 291913"/>
                  <a:gd name="connsiteY1" fmla="*/ 2105 h 77200"/>
                  <a:gd name="connsiteX2" fmla="*/ 291788 w 291913"/>
                  <a:gd name="connsiteY2" fmla="*/ 20600 h 77200"/>
                  <a:gd name="connsiteX3" fmla="*/ 133566 w 291913"/>
                  <a:gd name="connsiteY3" fmla="*/ 45258 h 77200"/>
                  <a:gd name="connsiteX4" fmla="*/ 2 w 291913"/>
                  <a:gd name="connsiteY4" fmla="*/ 76080 h 77200"/>
                  <a:gd name="connsiteX0" fmla="*/ 9 w 291925"/>
                  <a:gd name="connsiteY0" fmla="*/ 76080 h 76253"/>
                  <a:gd name="connsiteX1" fmla="*/ 131518 w 291925"/>
                  <a:gd name="connsiteY1" fmla="*/ 2105 h 76253"/>
                  <a:gd name="connsiteX2" fmla="*/ 291795 w 291925"/>
                  <a:gd name="connsiteY2" fmla="*/ 20600 h 76253"/>
                  <a:gd name="connsiteX3" fmla="*/ 137683 w 291925"/>
                  <a:gd name="connsiteY3" fmla="*/ 22655 h 76253"/>
                  <a:gd name="connsiteX4" fmla="*/ 9 w 291925"/>
                  <a:gd name="connsiteY4" fmla="*/ 76080 h 76253"/>
                  <a:gd name="connsiteX0" fmla="*/ 9 w 292471"/>
                  <a:gd name="connsiteY0" fmla="*/ 76080 h 76253"/>
                  <a:gd name="connsiteX1" fmla="*/ 131518 w 292471"/>
                  <a:gd name="connsiteY1" fmla="*/ 2105 h 76253"/>
                  <a:gd name="connsiteX2" fmla="*/ 291795 w 292471"/>
                  <a:gd name="connsiteY2" fmla="*/ 20600 h 76253"/>
                  <a:gd name="connsiteX3" fmla="*/ 137683 w 292471"/>
                  <a:gd name="connsiteY3" fmla="*/ 22655 h 76253"/>
                  <a:gd name="connsiteX4" fmla="*/ 9 w 292471"/>
                  <a:gd name="connsiteY4" fmla="*/ 76080 h 76253"/>
                  <a:gd name="connsiteX0" fmla="*/ 1258 w 293720"/>
                  <a:gd name="connsiteY0" fmla="*/ 76080 h 78680"/>
                  <a:gd name="connsiteX1" fmla="*/ 132767 w 293720"/>
                  <a:gd name="connsiteY1" fmla="*/ 2105 h 78680"/>
                  <a:gd name="connsiteX2" fmla="*/ 293044 w 293720"/>
                  <a:gd name="connsiteY2" fmla="*/ 20600 h 78680"/>
                  <a:gd name="connsiteX3" fmla="*/ 138932 w 293720"/>
                  <a:gd name="connsiteY3" fmla="*/ 22655 h 78680"/>
                  <a:gd name="connsiteX4" fmla="*/ 1258 w 293720"/>
                  <a:gd name="connsiteY4" fmla="*/ 76080 h 78680"/>
                  <a:gd name="connsiteX0" fmla="*/ 1258 w 293044"/>
                  <a:gd name="connsiteY0" fmla="*/ 76080 h 78680"/>
                  <a:gd name="connsiteX1" fmla="*/ 132767 w 293044"/>
                  <a:gd name="connsiteY1" fmla="*/ 2105 h 78680"/>
                  <a:gd name="connsiteX2" fmla="*/ 293044 w 293044"/>
                  <a:gd name="connsiteY2" fmla="*/ 20600 h 78680"/>
                  <a:gd name="connsiteX3" fmla="*/ 138932 w 293044"/>
                  <a:gd name="connsiteY3" fmla="*/ 22655 h 78680"/>
                  <a:gd name="connsiteX4" fmla="*/ 1258 w 293044"/>
                  <a:gd name="connsiteY4" fmla="*/ 76080 h 78680"/>
                  <a:gd name="connsiteX0" fmla="*/ 1258 w 293044"/>
                  <a:gd name="connsiteY0" fmla="*/ 76080 h 78611"/>
                  <a:gd name="connsiteX1" fmla="*/ 132767 w 293044"/>
                  <a:gd name="connsiteY1" fmla="*/ 2105 h 78611"/>
                  <a:gd name="connsiteX2" fmla="*/ 293044 w 293044"/>
                  <a:gd name="connsiteY2" fmla="*/ 20600 h 78611"/>
                  <a:gd name="connsiteX3" fmla="*/ 138932 w 293044"/>
                  <a:gd name="connsiteY3" fmla="*/ 22655 h 78611"/>
                  <a:gd name="connsiteX4" fmla="*/ 1258 w 293044"/>
                  <a:gd name="connsiteY4" fmla="*/ 76080 h 78611"/>
                  <a:gd name="connsiteX0" fmla="*/ 1236 w 280693"/>
                  <a:gd name="connsiteY0" fmla="*/ 79613 h 82337"/>
                  <a:gd name="connsiteX1" fmla="*/ 132745 w 280693"/>
                  <a:gd name="connsiteY1" fmla="*/ 5638 h 82337"/>
                  <a:gd name="connsiteX2" fmla="*/ 280693 w 280693"/>
                  <a:gd name="connsiteY2" fmla="*/ 7694 h 82337"/>
                  <a:gd name="connsiteX3" fmla="*/ 138910 w 280693"/>
                  <a:gd name="connsiteY3" fmla="*/ 26188 h 82337"/>
                  <a:gd name="connsiteX4" fmla="*/ 1236 w 280693"/>
                  <a:gd name="connsiteY4" fmla="*/ 79613 h 82337"/>
                  <a:gd name="connsiteX0" fmla="*/ 39 w 279496"/>
                  <a:gd name="connsiteY0" fmla="*/ 76896 h 77018"/>
                  <a:gd name="connsiteX1" fmla="*/ 125384 w 279496"/>
                  <a:gd name="connsiteY1" fmla="*/ 7030 h 77018"/>
                  <a:gd name="connsiteX2" fmla="*/ 279496 w 279496"/>
                  <a:gd name="connsiteY2" fmla="*/ 4977 h 77018"/>
                  <a:gd name="connsiteX3" fmla="*/ 137713 w 279496"/>
                  <a:gd name="connsiteY3" fmla="*/ 23471 h 77018"/>
                  <a:gd name="connsiteX4" fmla="*/ 39 w 279496"/>
                  <a:gd name="connsiteY4" fmla="*/ 76896 h 77018"/>
                  <a:gd name="connsiteX0" fmla="*/ 63 w 279520"/>
                  <a:gd name="connsiteY0" fmla="*/ 80404 h 80526"/>
                  <a:gd name="connsiteX1" fmla="*/ 125408 w 279520"/>
                  <a:gd name="connsiteY1" fmla="*/ 10538 h 80526"/>
                  <a:gd name="connsiteX2" fmla="*/ 279520 w 279520"/>
                  <a:gd name="connsiteY2" fmla="*/ 8485 h 80526"/>
                  <a:gd name="connsiteX3" fmla="*/ 137737 w 279520"/>
                  <a:gd name="connsiteY3" fmla="*/ 26979 h 80526"/>
                  <a:gd name="connsiteX4" fmla="*/ 63 w 279520"/>
                  <a:gd name="connsiteY4" fmla="*/ 80404 h 80526"/>
                  <a:gd name="connsiteX0" fmla="*/ 63 w 279520"/>
                  <a:gd name="connsiteY0" fmla="*/ 80404 h 80526"/>
                  <a:gd name="connsiteX1" fmla="*/ 125408 w 279520"/>
                  <a:gd name="connsiteY1" fmla="*/ 10538 h 80526"/>
                  <a:gd name="connsiteX2" fmla="*/ 279520 w 279520"/>
                  <a:gd name="connsiteY2" fmla="*/ 8485 h 80526"/>
                  <a:gd name="connsiteX3" fmla="*/ 137737 w 279520"/>
                  <a:gd name="connsiteY3" fmla="*/ 26979 h 80526"/>
                  <a:gd name="connsiteX4" fmla="*/ 63 w 279520"/>
                  <a:gd name="connsiteY4" fmla="*/ 80404 h 80526"/>
                  <a:gd name="connsiteX0" fmla="*/ 63 w 279650"/>
                  <a:gd name="connsiteY0" fmla="*/ 81001 h 81123"/>
                  <a:gd name="connsiteX1" fmla="*/ 125408 w 279650"/>
                  <a:gd name="connsiteY1" fmla="*/ 11135 h 81123"/>
                  <a:gd name="connsiteX2" fmla="*/ 279520 w 279650"/>
                  <a:gd name="connsiteY2" fmla="*/ 9082 h 81123"/>
                  <a:gd name="connsiteX3" fmla="*/ 137737 w 279650"/>
                  <a:gd name="connsiteY3" fmla="*/ 27576 h 81123"/>
                  <a:gd name="connsiteX4" fmla="*/ 63 w 279650"/>
                  <a:gd name="connsiteY4" fmla="*/ 81001 h 81123"/>
                  <a:gd name="connsiteX0" fmla="*/ 63 w 279650"/>
                  <a:gd name="connsiteY0" fmla="*/ 81001 h 81234"/>
                  <a:gd name="connsiteX1" fmla="*/ 125408 w 279650"/>
                  <a:gd name="connsiteY1" fmla="*/ 11135 h 81234"/>
                  <a:gd name="connsiteX2" fmla="*/ 279520 w 279650"/>
                  <a:gd name="connsiteY2" fmla="*/ 9082 h 81234"/>
                  <a:gd name="connsiteX3" fmla="*/ 137737 w 279650"/>
                  <a:gd name="connsiteY3" fmla="*/ 27576 h 81234"/>
                  <a:gd name="connsiteX4" fmla="*/ 63 w 279650"/>
                  <a:gd name="connsiteY4" fmla="*/ 81001 h 8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650" h="81234">
                    <a:moveTo>
                      <a:pt x="63" y="81001"/>
                    </a:moveTo>
                    <a:cubicBezTo>
                      <a:pt x="-1992" y="78261"/>
                      <a:pt x="45955" y="31340"/>
                      <a:pt x="125408" y="11135"/>
                    </a:cubicBezTo>
                    <a:cubicBezTo>
                      <a:pt x="204861" y="-9070"/>
                      <a:pt x="283288" y="3261"/>
                      <a:pt x="279520" y="9082"/>
                    </a:cubicBezTo>
                    <a:cubicBezTo>
                      <a:pt x="273698" y="23123"/>
                      <a:pt x="250068" y="-7013"/>
                      <a:pt x="137737" y="27576"/>
                    </a:cubicBezTo>
                    <a:cubicBezTo>
                      <a:pt x="25406" y="62165"/>
                      <a:pt x="2118" y="83741"/>
                      <a:pt x="63" y="81001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3A1B1AD6-2AB7-4537-AA1C-498135285CBF}"/>
                  </a:ext>
                </a:extLst>
              </p:cNvPr>
              <p:cNvSpPr/>
              <p:nvPr/>
            </p:nvSpPr>
            <p:spPr>
              <a:xfrm rot="20883427" flipH="1">
                <a:off x="1657270" y="1494341"/>
                <a:ext cx="462623" cy="156438"/>
              </a:xfrm>
              <a:custGeom>
                <a:avLst/>
                <a:gdLst>
                  <a:gd name="connsiteX0" fmla="*/ 224 w 292135"/>
                  <a:gd name="connsiteY0" fmla="*/ 59346 h 59716"/>
                  <a:gd name="connsiteX1" fmla="*/ 107075 w 292135"/>
                  <a:gd name="connsiteY1" fmla="*/ 5920 h 59716"/>
                  <a:gd name="connsiteX2" fmla="*/ 292010 w 292135"/>
                  <a:gd name="connsiteY2" fmla="*/ 3866 h 59716"/>
                  <a:gd name="connsiteX3" fmla="*/ 133788 w 292135"/>
                  <a:gd name="connsiteY3" fmla="*/ 28524 h 59716"/>
                  <a:gd name="connsiteX4" fmla="*/ 224 w 292135"/>
                  <a:gd name="connsiteY4" fmla="*/ 59346 h 59716"/>
                  <a:gd name="connsiteX0" fmla="*/ 2 w 291913"/>
                  <a:gd name="connsiteY0" fmla="*/ 76080 h 77200"/>
                  <a:gd name="connsiteX1" fmla="*/ 131511 w 291913"/>
                  <a:gd name="connsiteY1" fmla="*/ 2105 h 77200"/>
                  <a:gd name="connsiteX2" fmla="*/ 291788 w 291913"/>
                  <a:gd name="connsiteY2" fmla="*/ 20600 h 77200"/>
                  <a:gd name="connsiteX3" fmla="*/ 133566 w 291913"/>
                  <a:gd name="connsiteY3" fmla="*/ 45258 h 77200"/>
                  <a:gd name="connsiteX4" fmla="*/ 2 w 291913"/>
                  <a:gd name="connsiteY4" fmla="*/ 76080 h 77200"/>
                  <a:gd name="connsiteX0" fmla="*/ 9 w 291925"/>
                  <a:gd name="connsiteY0" fmla="*/ 76080 h 76253"/>
                  <a:gd name="connsiteX1" fmla="*/ 131518 w 291925"/>
                  <a:gd name="connsiteY1" fmla="*/ 2105 h 76253"/>
                  <a:gd name="connsiteX2" fmla="*/ 291795 w 291925"/>
                  <a:gd name="connsiteY2" fmla="*/ 20600 h 76253"/>
                  <a:gd name="connsiteX3" fmla="*/ 137683 w 291925"/>
                  <a:gd name="connsiteY3" fmla="*/ 22655 h 76253"/>
                  <a:gd name="connsiteX4" fmla="*/ 9 w 291925"/>
                  <a:gd name="connsiteY4" fmla="*/ 76080 h 76253"/>
                  <a:gd name="connsiteX0" fmla="*/ 9 w 292471"/>
                  <a:gd name="connsiteY0" fmla="*/ 76080 h 76253"/>
                  <a:gd name="connsiteX1" fmla="*/ 131518 w 292471"/>
                  <a:gd name="connsiteY1" fmla="*/ 2105 h 76253"/>
                  <a:gd name="connsiteX2" fmla="*/ 291795 w 292471"/>
                  <a:gd name="connsiteY2" fmla="*/ 20600 h 76253"/>
                  <a:gd name="connsiteX3" fmla="*/ 137683 w 292471"/>
                  <a:gd name="connsiteY3" fmla="*/ 22655 h 76253"/>
                  <a:gd name="connsiteX4" fmla="*/ 9 w 292471"/>
                  <a:gd name="connsiteY4" fmla="*/ 76080 h 76253"/>
                  <a:gd name="connsiteX0" fmla="*/ 1258 w 293720"/>
                  <a:gd name="connsiteY0" fmla="*/ 76080 h 78680"/>
                  <a:gd name="connsiteX1" fmla="*/ 132767 w 293720"/>
                  <a:gd name="connsiteY1" fmla="*/ 2105 h 78680"/>
                  <a:gd name="connsiteX2" fmla="*/ 293044 w 293720"/>
                  <a:gd name="connsiteY2" fmla="*/ 20600 h 78680"/>
                  <a:gd name="connsiteX3" fmla="*/ 138932 w 293720"/>
                  <a:gd name="connsiteY3" fmla="*/ 22655 h 78680"/>
                  <a:gd name="connsiteX4" fmla="*/ 1258 w 293720"/>
                  <a:gd name="connsiteY4" fmla="*/ 76080 h 78680"/>
                  <a:gd name="connsiteX0" fmla="*/ 1258 w 293044"/>
                  <a:gd name="connsiteY0" fmla="*/ 76080 h 78680"/>
                  <a:gd name="connsiteX1" fmla="*/ 132767 w 293044"/>
                  <a:gd name="connsiteY1" fmla="*/ 2105 h 78680"/>
                  <a:gd name="connsiteX2" fmla="*/ 293044 w 293044"/>
                  <a:gd name="connsiteY2" fmla="*/ 20600 h 78680"/>
                  <a:gd name="connsiteX3" fmla="*/ 138932 w 293044"/>
                  <a:gd name="connsiteY3" fmla="*/ 22655 h 78680"/>
                  <a:gd name="connsiteX4" fmla="*/ 1258 w 293044"/>
                  <a:gd name="connsiteY4" fmla="*/ 76080 h 78680"/>
                  <a:gd name="connsiteX0" fmla="*/ 1258 w 293044"/>
                  <a:gd name="connsiteY0" fmla="*/ 76080 h 78611"/>
                  <a:gd name="connsiteX1" fmla="*/ 132767 w 293044"/>
                  <a:gd name="connsiteY1" fmla="*/ 2105 h 78611"/>
                  <a:gd name="connsiteX2" fmla="*/ 293044 w 293044"/>
                  <a:gd name="connsiteY2" fmla="*/ 20600 h 78611"/>
                  <a:gd name="connsiteX3" fmla="*/ 138932 w 293044"/>
                  <a:gd name="connsiteY3" fmla="*/ 22655 h 78611"/>
                  <a:gd name="connsiteX4" fmla="*/ 1258 w 293044"/>
                  <a:gd name="connsiteY4" fmla="*/ 76080 h 78611"/>
                  <a:gd name="connsiteX0" fmla="*/ 1236 w 280693"/>
                  <a:gd name="connsiteY0" fmla="*/ 79613 h 82337"/>
                  <a:gd name="connsiteX1" fmla="*/ 132745 w 280693"/>
                  <a:gd name="connsiteY1" fmla="*/ 5638 h 82337"/>
                  <a:gd name="connsiteX2" fmla="*/ 280693 w 280693"/>
                  <a:gd name="connsiteY2" fmla="*/ 7694 h 82337"/>
                  <a:gd name="connsiteX3" fmla="*/ 138910 w 280693"/>
                  <a:gd name="connsiteY3" fmla="*/ 26188 h 82337"/>
                  <a:gd name="connsiteX4" fmla="*/ 1236 w 280693"/>
                  <a:gd name="connsiteY4" fmla="*/ 79613 h 82337"/>
                  <a:gd name="connsiteX0" fmla="*/ 39 w 279496"/>
                  <a:gd name="connsiteY0" fmla="*/ 76896 h 77018"/>
                  <a:gd name="connsiteX1" fmla="*/ 125384 w 279496"/>
                  <a:gd name="connsiteY1" fmla="*/ 7030 h 77018"/>
                  <a:gd name="connsiteX2" fmla="*/ 279496 w 279496"/>
                  <a:gd name="connsiteY2" fmla="*/ 4977 h 77018"/>
                  <a:gd name="connsiteX3" fmla="*/ 137713 w 279496"/>
                  <a:gd name="connsiteY3" fmla="*/ 23471 h 77018"/>
                  <a:gd name="connsiteX4" fmla="*/ 39 w 279496"/>
                  <a:gd name="connsiteY4" fmla="*/ 76896 h 77018"/>
                  <a:gd name="connsiteX0" fmla="*/ 63 w 279520"/>
                  <a:gd name="connsiteY0" fmla="*/ 80404 h 80526"/>
                  <a:gd name="connsiteX1" fmla="*/ 125408 w 279520"/>
                  <a:gd name="connsiteY1" fmla="*/ 10538 h 80526"/>
                  <a:gd name="connsiteX2" fmla="*/ 279520 w 279520"/>
                  <a:gd name="connsiteY2" fmla="*/ 8485 h 80526"/>
                  <a:gd name="connsiteX3" fmla="*/ 137737 w 279520"/>
                  <a:gd name="connsiteY3" fmla="*/ 26979 h 80526"/>
                  <a:gd name="connsiteX4" fmla="*/ 63 w 279520"/>
                  <a:gd name="connsiteY4" fmla="*/ 80404 h 80526"/>
                  <a:gd name="connsiteX0" fmla="*/ 63 w 279520"/>
                  <a:gd name="connsiteY0" fmla="*/ 80404 h 80526"/>
                  <a:gd name="connsiteX1" fmla="*/ 125408 w 279520"/>
                  <a:gd name="connsiteY1" fmla="*/ 10538 h 80526"/>
                  <a:gd name="connsiteX2" fmla="*/ 279520 w 279520"/>
                  <a:gd name="connsiteY2" fmla="*/ 8485 h 80526"/>
                  <a:gd name="connsiteX3" fmla="*/ 137737 w 279520"/>
                  <a:gd name="connsiteY3" fmla="*/ 26979 h 80526"/>
                  <a:gd name="connsiteX4" fmla="*/ 63 w 279520"/>
                  <a:gd name="connsiteY4" fmla="*/ 80404 h 80526"/>
                  <a:gd name="connsiteX0" fmla="*/ 63 w 279650"/>
                  <a:gd name="connsiteY0" fmla="*/ 81001 h 81123"/>
                  <a:gd name="connsiteX1" fmla="*/ 125408 w 279650"/>
                  <a:gd name="connsiteY1" fmla="*/ 11135 h 81123"/>
                  <a:gd name="connsiteX2" fmla="*/ 279520 w 279650"/>
                  <a:gd name="connsiteY2" fmla="*/ 9082 h 81123"/>
                  <a:gd name="connsiteX3" fmla="*/ 137737 w 279650"/>
                  <a:gd name="connsiteY3" fmla="*/ 27576 h 81123"/>
                  <a:gd name="connsiteX4" fmla="*/ 63 w 279650"/>
                  <a:gd name="connsiteY4" fmla="*/ 81001 h 81123"/>
                  <a:gd name="connsiteX0" fmla="*/ 63 w 279650"/>
                  <a:gd name="connsiteY0" fmla="*/ 81001 h 81234"/>
                  <a:gd name="connsiteX1" fmla="*/ 125408 w 279650"/>
                  <a:gd name="connsiteY1" fmla="*/ 11135 h 81234"/>
                  <a:gd name="connsiteX2" fmla="*/ 279520 w 279650"/>
                  <a:gd name="connsiteY2" fmla="*/ 9082 h 81234"/>
                  <a:gd name="connsiteX3" fmla="*/ 137737 w 279650"/>
                  <a:gd name="connsiteY3" fmla="*/ 27576 h 81234"/>
                  <a:gd name="connsiteX4" fmla="*/ 63 w 279650"/>
                  <a:gd name="connsiteY4" fmla="*/ 81001 h 8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650" h="81234">
                    <a:moveTo>
                      <a:pt x="63" y="81001"/>
                    </a:moveTo>
                    <a:cubicBezTo>
                      <a:pt x="-1992" y="78261"/>
                      <a:pt x="45955" y="31340"/>
                      <a:pt x="125408" y="11135"/>
                    </a:cubicBezTo>
                    <a:cubicBezTo>
                      <a:pt x="204861" y="-9070"/>
                      <a:pt x="283288" y="3261"/>
                      <a:pt x="279520" y="9082"/>
                    </a:cubicBezTo>
                    <a:cubicBezTo>
                      <a:pt x="273698" y="23123"/>
                      <a:pt x="250068" y="-7013"/>
                      <a:pt x="137737" y="27576"/>
                    </a:cubicBezTo>
                    <a:cubicBezTo>
                      <a:pt x="25406" y="62165"/>
                      <a:pt x="2118" y="83741"/>
                      <a:pt x="63" y="81001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F6885923-8C0C-4866-9B3C-7587DCC03D0B}"/>
                  </a:ext>
                </a:extLst>
              </p:cNvPr>
              <p:cNvSpPr/>
              <p:nvPr/>
            </p:nvSpPr>
            <p:spPr>
              <a:xfrm flipH="1">
                <a:off x="856626" y="363605"/>
                <a:ext cx="2491535" cy="1719307"/>
              </a:xfrm>
              <a:custGeom>
                <a:avLst/>
                <a:gdLst>
                  <a:gd name="connsiteX0" fmla="*/ 486269 w 1869410"/>
                  <a:gd name="connsiteY0" fmla="*/ 586750 h 1284241"/>
                  <a:gd name="connsiteX1" fmla="*/ 545324 w 1869410"/>
                  <a:gd name="connsiteY1" fmla="*/ 516265 h 1284241"/>
                  <a:gd name="connsiteX2" fmla="*/ 629144 w 1869410"/>
                  <a:gd name="connsiteY2" fmla="*/ 476260 h 1284241"/>
                  <a:gd name="connsiteX3" fmla="*/ 692009 w 1869410"/>
                  <a:gd name="connsiteY3" fmla="*/ 577225 h 1284241"/>
                  <a:gd name="connsiteX4" fmla="*/ 737729 w 1869410"/>
                  <a:gd name="connsiteY4" fmla="*/ 779155 h 1284241"/>
                  <a:gd name="connsiteX5" fmla="*/ 735824 w 1869410"/>
                  <a:gd name="connsiteY5" fmla="*/ 914410 h 1284241"/>
                  <a:gd name="connsiteX6" fmla="*/ 825359 w 1869410"/>
                  <a:gd name="connsiteY6" fmla="*/ 678190 h 1284241"/>
                  <a:gd name="connsiteX7" fmla="*/ 840599 w 1869410"/>
                  <a:gd name="connsiteY7" fmla="*/ 582940 h 1284241"/>
                  <a:gd name="connsiteX8" fmla="*/ 1103489 w 1869410"/>
                  <a:gd name="connsiteY8" fmla="*/ 870595 h 1284241"/>
                  <a:gd name="connsiteX9" fmla="*/ 1154924 w 1869410"/>
                  <a:gd name="connsiteY9" fmla="*/ 891550 h 1284241"/>
                  <a:gd name="connsiteX10" fmla="*/ 1055864 w 1869410"/>
                  <a:gd name="connsiteY10" fmla="*/ 723910 h 1284241"/>
                  <a:gd name="connsiteX11" fmla="*/ 1257794 w 1869410"/>
                  <a:gd name="connsiteY11" fmla="*/ 971560 h 1284241"/>
                  <a:gd name="connsiteX12" fmla="*/ 1233029 w 1869410"/>
                  <a:gd name="connsiteY12" fmla="*/ 849640 h 1284241"/>
                  <a:gd name="connsiteX13" fmla="*/ 1375904 w 1869410"/>
                  <a:gd name="connsiteY13" fmla="*/ 986800 h 1284241"/>
                  <a:gd name="connsiteX14" fmla="*/ 1417814 w 1869410"/>
                  <a:gd name="connsiteY14" fmla="*/ 1173490 h 1284241"/>
                  <a:gd name="connsiteX15" fmla="*/ 1444484 w 1869410"/>
                  <a:gd name="connsiteY15" fmla="*/ 1057285 h 1284241"/>
                  <a:gd name="connsiteX16" fmla="*/ 1450199 w 1869410"/>
                  <a:gd name="connsiteY16" fmla="*/ 1283980 h 1284241"/>
                  <a:gd name="connsiteX17" fmla="*/ 1495919 w 1869410"/>
                  <a:gd name="connsiteY17" fmla="*/ 1101100 h 1284241"/>
                  <a:gd name="connsiteX18" fmla="*/ 1564499 w 1869410"/>
                  <a:gd name="connsiteY18" fmla="*/ 1028710 h 1284241"/>
                  <a:gd name="connsiteX19" fmla="*/ 1631174 w 1869410"/>
                  <a:gd name="connsiteY19" fmla="*/ 1036330 h 1284241"/>
                  <a:gd name="connsiteX20" fmla="*/ 1667369 w 1869410"/>
                  <a:gd name="connsiteY20" fmla="*/ 1085860 h 1284241"/>
                  <a:gd name="connsiteX21" fmla="*/ 1716899 w 1869410"/>
                  <a:gd name="connsiteY21" fmla="*/ 935365 h 1284241"/>
                  <a:gd name="connsiteX22" fmla="*/ 1716899 w 1869410"/>
                  <a:gd name="connsiteY22" fmla="*/ 802015 h 1284241"/>
                  <a:gd name="connsiteX23" fmla="*/ 1804529 w 1869410"/>
                  <a:gd name="connsiteY23" fmla="*/ 889645 h 1284241"/>
                  <a:gd name="connsiteX24" fmla="*/ 1764524 w 1869410"/>
                  <a:gd name="connsiteY24" fmla="*/ 716290 h 1284241"/>
                  <a:gd name="connsiteX25" fmla="*/ 1764524 w 1869410"/>
                  <a:gd name="connsiteY25" fmla="*/ 615325 h 1284241"/>
                  <a:gd name="connsiteX26" fmla="*/ 1869299 w 1869410"/>
                  <a:gd name="connsiteY26" fmla="*/ 708670 h 1284241"/>
                  <a:gd name="connsiteX27" fmla="*/ 1783574 w 1869410"/>
                  <a:gd name="connsiteY27" fmla="*/ 539125 h 1284241"/>
                  <a:gd name="connsiteX28" fmla="*/ 1730234 w 1869410"/>
                  <a:gd name="connsiteY28" fmla="*/ 396250 h 1284241"/>
                  <a:gd name="connsiteX29" fmla="*/ 1560689 w 1869410"/>
                  <a:gd name="connsiteY29" fmla="*/ 219085 h 1284241"/>
                  <a:gd name="connsiteX30" fmla="*/ 1427339 w 1869410"/>
                  <a:gd name="connsiteY30" fmla="*/ 129550 h 1284241"/>
                  <a:gd name="connsiteX31" fmla="*/ 1594979 w 1869410"/>
                  <a:gd name="connsiteY31" fmla="*/ 100975 h 1284241"/>
                  <a:gd name="connsiteX32" fmla="*/ 1634984 w 1869410"/>
                  <a:gd name="connsiteY32" fmla="*/ 70495 h 1284241"/>
                  <a:gd name="connsiteX33" fmla="*/ 1402574 w 1869410"/>
                  <a:gd name="connsiteY33" fmla="*/ 62875 h 1284241"/>
                  <a:gd name="connsiteX34" fmla="*/ 1191119 w 1869410"/>
                  <a:gd name="connsiteY34" fmla="*/ 17155 h 1284241"/>
                  <a:gd name="connsiteX35" fmla="*/ 981569 w 1869410"/>
                  <a:gd name="connsiteY35" fmla="*/ 10 h 1284241"/>
                  <a:gd name="connsiteX36" fmla="*/ 712964 w 1869410"/>
                  <a:gd name="connsiteY36" fmla="*/ 19060 h 1284241"/>
                  <a:gd name="connsiteX37" fmla="*/ 543419 w 1869410"/>
                  <a:gd name="connsiteY37" fmla="*/ 55255 h 1284241"/>
                  <a:gd name="connsiteX38" fmla="*/ 415784 w 1869410"/>
                  <a:gd name="connsiteY38" fmla="*/ 144790 h 1284241"/>
                  <a:gd name="connsiteX39" fmla="*/ 364349 w 1869410"/>
                  <a:gd name="connsiteY39" fmla="*/ 215275 h 1284241"/>
                  <a:gd name="connsiteX40" fmla="*/ 290054 w 1869410"/>
                  <a:gd name="connsiteY40" fmla="*/ 278140 h 1284241"/>
                  <a:gd name="connsiteX41" fmla="*/ 223379 w 1869410"/>
                  <a:gd name="connsiteY41" fmla="*/ 331480 h 1284241"/>
                  <a:gd name="connsiteX42" fmla="*/ 145274 w 1869410"/>
                  <a:gd name="connsiteY42" fmla="*/ 485785 h 1284241"/>
                  <a:gd name="connsiteX43" fmla="*/ 80504 w 1869410"/>
                  <a:gd name="connsiteY43" fmla="*/ 674380 h 1284241"/>
                  <a:gd name="connsiteX44" fmla="*/ 494 w 1869410"/>
                  <a:gd name="connsiteY44" fmla="*/ 777250 h 1284241"/>
                  <a:gd name="connsiteX45" fmla="*/ 120509 w 1869410"/>
                  <a:gd name="connsiteY45" fmla="*/ 678190 h 1284241"/>
                  <a:gd name="connsiteX46" fmla="*/ 118604 w 1869410"/>
                  <a:gd name="connsiteY46" fmla="*/ 910600 h 1284241"/>
                  <a:gd name="connsiteX47" fmla="*/ 131939 w 1869410"/>
                  <a:gd name="connsiteY47" fmla="*/ 1034425 h 1284241"/>
                  <a:gd name="connsiteX48" fmla="*/ 160514 w 1869410"/>
                  <a:gd name="connsiteY48" fmla="*/ 891550 h 1284241"/>
                  <a:gd name="connsiteX49" fmla="*/ 246239 w 1869410"/>
                  <a:gd name="connsiteY49" fmla="*/ 990610 h 1284241"/>
                  <a:gd name="connsiteX50" fmla="*/ 238619 w 1869410"/>
                  <a:gd name="connsiteY50" fmla="*/ 866785 h 1284241"/>
                  <a:gd name="connsiteX51" fmla="*/ 250049 w 1869410"/>
                  <a:gd name="connsiteY51" fmla="*/ 725815 h 1284241"/>
                  <a:gd name="connsiteX52" fmla="*/ 311009 w 1869410"/>
                  <a:gd name="connsiteY52" fmla="*/ 889645 h 1284241"/>
                  <a:gd name="connsiteX53" fmla="*/ 295769 w 1869410"/>
                  <a:gd name="connsiteY53" fmla="*/ 643900 h 1284241"/>
                  <a:gd name="connsiteX54" fmla="*/ 341489 w 1869410"/>
                  <a:gd name="connsiteY54" fmla="*/ 495310 h 1284241"/>
                  <a:gd name="connsiteX55" fmla="*/ 394829 w 1869410"/>
                  <a:gd name="connsiteY55" fmla="*/ 483880 h 1284241"/>
                  <a:gd name="connsiteX56" fmla="*/ 486269 w 1869410"/>
                  <a:gd name="connsiteY56" fmla="*/ 586750 h 1284241"/>
                  <a:gd name="connsiteX0" fmla="*/ 486269 w 1869410"/>
                  <a:gd name="connsiteY0" fmla="*/ 586750 h 1284241"/>
                  <a:gd name="connsiteX1" fmla="*/ 545324 w 1869410"/>
                  <a:gd name="connsiteY1" fmla="*/ 516265 h 1284241"/>
                  <a:gd name="connsiteX2" fmla="*/ 629144 w 1869410"/>
                  <a:gd name="connsiteY2" fmla="*/ 476260 h 1284241"/>
                  <a:gd name="connsiteX3" fmla="*/ 692009 w 1869410"/>
                  <a:gd name="connsiteY3" fmla="*/ 577225 h 1284241"/>
                  <a:gd name="connsiteX4" fmla="*/ 737729 w 1869410"/>
                  <a:gd name="connsiteY4" fmla="*/ 779155 h 1284241"/>
                  <a:gd name="connsiteX5" fmla="*/ 735824 w 1869410"/>
                  <a:gd name="connsiteY5" fmla="*/ 914410 h 1284241"/>
                  <a:gd name="connsiteX6" fmla="*/ 825359 w 1869410"/>
                  <a:gd name="connsiteY6" fmla="*/ 678190 h 1284241"/>
                  <a:gd name="connsiteX7" fmla="*/ 840599 w 1869410"/>
                  <a:gd name="connsiteY7" fmla="*/ 582940 h 1284241"/>
                  <a:gd name="connsiteX8" fmla="*/ 1103489 w 1869410"/>
                  <a:gd name="connsiteY8" fmla="*/ 870595 h 1284241"/>
                  <a:gd name="connsiteX9" fmla="*/ 1154924 w 1869410"/>
                  <a:gd name="connsiteY9" fmla="*/ 891550 h 1284241"/>
                  <a:gd name="connsiteX10" fmla="*/ 1055864 w 1869410"/>
                  <a:gd name="connsiteY10" fmla="*/ 723910 h 1284241"/>
                  <a:gd name="connsiteX11" fmla="*/ 1257794 w 1869410"/>
                  <a:gd name="connsiteY11" fmla="*/ 971560 h 1284241"/>
                  <a:gd name="connsiteX12" fmla="*/ 1233029 w 1869410"/>
                  <a:gd name="connsiteY12" fmla="*/ 849640 h 1284241"/>
                  <a:gd name="connsiteX13" fmla="*/ 1375904 w 1869410"/>
                  <a:gd name="connsiteY13" fmla="*/ 986800 h 1284241"/>
                  <a:gd name="connsiteX14" fmla="*/ 1417814 w 1869410"/>
                  <a:gd name="connsiteY14" fmla="*/ 1173490 h 1284241"/>
                  <a:gd name="connsiteX15" fmla="*/ 1444484 w 1869410"/>
                  <a:gd name="connsiteY15" fmla="*/ 1057285 h 1284241"/>
                  <a:gd name="connsiteX16" fmla="*/ 1450199 w 1869410"/>
                  <a:gd name="connsiteY16" fmla="*/ 1283980 h 1284241"/>
                  <a:gd name="connsiteX17" fmla="*/ 1495919 w 1869410"/>
                  <a:gd name="connsiteY17" fmla="*/ 1101100 h 1284241"/>
                  <a:gd name="connsiteX18" fmla="*/ 1564499 w 1869410"/>
                  <a:gd name="connsiteY18" fmla="*/ 1028710 h 1284241"/>
                  <a:gd name="connsiteX19" fmla="*/ 1631174 w 1869410"/>
                  <a:gd name="connsiteY19" fmla="*/ 1036330 h 1284241"/>
                  <a:gd name="connsiteX20" fmla="*/ 1667369 w 1869410"/>
                  <a:gd name="connsiteY20" fmla="*/ 1085860 h 1284241"/>
                  <a:gd name="connsiteX21" fmla="*/ 1714994 w 1869410"/>
                  <a:gd name="connsiteY21" fmla="*/ 904885 h 1284241"/>
                  <a:gd name="connsiteX22" fmla="*/ 1716899 w 1869410"/>
                  <a:gd name="connsiteY22" fmla="*/ 802015 h 1284241"/>
                  <a:gd name="connsiteX23" fmla="*/ 1804529 w 1869410"/>
                  <a:gd name="connsiteY23" fmla="*/ 889645 h 1284241"/>
                  <a:gd name="connsiteX24" fmla="*/ 1764524 w 1869410"/>
                  <a:gd name="connsiteY24" fmla="*/ 716290 h 1284241"/>
                  <a:gd name="connsiteX25" fmla="*/ 1764524 w 1869410"/>
                  <a:gd name="connsiteY25" fmla="*/ 615325 h 1284241"/>
                  <a:gd name="connsiteX26" fmla="*/ 1869299 w 1869410"/>
                  <a:gd name="connsiteY26" fmla="*/ 708670 h 1284241"/>
                  <a:gd name="connsiteX27" fmla="*/ 1783574 w 1869410"/>
                  <a:gd name="connsiteY27" fmla="*/ 539125 h 1284241"/>
                  <a:gd name="connsiteX28" fmla="*/ 1730234 w 1869410"/>
                  <a:gd name="connsiteY28" fmla="*/ 396250 h 1284241"/>
                  <a:gd name="connsiteX29" fmla="*/ 1560689 w 1869410"/>
                  <a:gd name="connsiteY29" fmla="*/ 219085 h 1284241"/>
                  <a:gd name="connsiteX30" fmla="*/ 1427339 w 1869410"/>
                  <a:gd name="connsiteY30" fmla="*/ 129550 h 1284241"/>
                  <a:gd name="connsiteX31" fmla="*/ 1594979 w 1869410"/>
                  <a:gd name="connsiteY31" fmla="*/ 100975 h 1284241"/>
                  <a:gd name="connsiteX32" fmla="*/ 1634984 w 1869410"/>
                  <a:gd name="connsiteY32" fmla="*/ 70495 h 1284241"/>
                  <a:gd name="connsiteX33" fmla="*/ 1402574 w 1869410"/>
                  <a:gd name="connsiteY33" fmla="*/ 62875 h 1284241"/>
                  <a:gd name="connsiteX34" fmla="*/ 1191119 w 1869410"/>
                  <a:gd name="connsiteY34" fmla="*/ 17155 h 1284241"/>
                  <a:gd name="connsiteX35" fmla="*/ 981569 w 1869410"/>
                  <a:gd name="connsiteY35" fmla="*/ 10 h 1284241"/>
                  <a:gd name="connsiteX36" fmla="*/ 712964 w 1869410"/>
                  <a:gd name="connsiteY36" fmla="*/ 19060 h 1284241"/>
                  <a:gd name="connsiteX37" fmla="*/ 543419 w 1869410"/>
                  <a:gd name="connsiteY37" fmla="*/ 55255 h 1284241"/>
                  <a:gd name="connsiteX38" fmla="*/ 415784 w 1869410"/>
                  <a:gd name="connsiteY38" fmla="*/ 144790 h 1284241"/>
                  <a:gd name="connsiteX39" fmla="*/ 364349 w 1869410"/>
                  <a:gd name="connsiteY39" fmla="*/ 215275 h 1284241"/>
                  <a:gd name="connsiteX40" fmla="*/ 290054 w 1869410"/>
                  <a:gd name="connsiteY40" fmla="*/ 278140 h 1284241"/>
                  <a:gd name="connsiteX41" fmla="*/ 223379 w 1869410"/>
                  <a:gd name="connsiteY41" fmla="*/ 331480 h 1284241"/>
                  <a:gd name="connsiteX42" fmla="*/ 145274 w 1869410"/>
                  <a:gd name="connsiteY42" fmla="*/ 485785 h 1284241"/>
                  <a:gd name="connsiteX43" fmla="*/ 80504 w 1869410"/>
                  <a:gd name="connsiteY43" fmla="*/ 674380 h 1284241"/>
                  <a:gd name="connsiteX44" fmla="*/ 494 w 1869410"/>
                  <a:gd name="connsiteY44" fmla="*/ 777250 h 1284241"/>
                  <a:gd name="connsiteX45" fmla="*/ 120509 w 1869410"/>
                  <a:gd name="connsiteY45" fmla="*/ 678190 h 1284241"/>
                  <a:gd name="connsiteX46" fmla="*/ 118604 w 1869410"/>
                  <a:gd name="connsiteY46" fmla="*/ 910600 h 1284241"/>
                  <a:gd name="connsiteX47" fmla="*/ 131939 w 1869410"/>
                  <a:gd name="connsiteY47" fmla="*/ 1034425 h 1284241"/>
                  <a:gd name="connsiteX48" fmla="*/ 160514 w 1869410"/>
                  <a:gd name="connsiteY48" fmla="*/ 891550 h 1284241"/>
                  <a:gd name="connsiteX49" fmla="*/ 246239 w 1869410"/>
                  <a:gd name="connsiteY49" fmla="*/ 990610 h 1284241"/>
                  <a:gd name="connsiteX50" fmla="*/ 238619 w 1869410"/>
                  <a:gd name="connsiteY50" fmla="*/ 866785 h 1284241"/>
                  <a:gd name="connsiteX51" fmla="*/ 250049 w 1869410"/>
                  <a:gd name="connsiteY51" fmla="*/ 725815 h 1284241"/>
                  <a:gd name="connsiteX52" fmla="*/ 311009 w 1869410"/>
                  <a:gd name="connsiteY52" fmla="*/ 889645 h 1284241"/>
                  <a:gd name="connsiteX53" fmla="*/ 295769 w 1869410"/>
                  <a:gd name="connsiteY53" fmla="*/ 643900 h 1284241"/>
                  <a:gd name="connsiteX54" fmla="*/ 341489 w 1869410"/>
                  <a:gd name="connsiteY54" fmla="*/ 495310 h 1284241"/>
                  <a:gd name="connsiteX55" fmla="*/ 394829 w 1869410"/>
                  <a:gd name="connsiteY55" fmla="*/ 483880 h 1284241"/>
                  <a:gd name="connsiteX56" fmla="*/ 486269 w 1869410"/>
                  <a:gd name="connsiteY56" fmla="*/ 586750 h 1284241"/>
                  <a:gd name="connsiteX0" fmla="*/ 486269 w 1869410"/>
                  <a:gd name="connsiteY0" fmla="*/ 586750 h 1284241"/>
                  <a:gd name="connsiteX1" fmla="*/ 545324 w 1869410"/>
                  <a:gd name="connsiteY1" fmla="*/ 516265 h 1284241"/>
                  <a:gd name="connsiteX2" fmla="*/ 629144 w 1869410"/>
                  <a:gd name="connsiteY2" fmla="*/ 476260 h 1284241"/>
                  <a:gd name="connsiteX3" fmla="*/ 692009 w 1869410"/>
                  <a:gd name="connsiteY3" fmla="*/ 577225 h 1284241"/>
                  <a:gd name="connsiteX4" fmla="*/ 737729 w 1869410"/>
                  <a:gd name="connsiteY4" fmla="*/ 779155 h 1284241"/>
                  <a:gd name="connsiteX5" fmla="*/ 735824 w 1869410"/>
                  <a:gd name="connsiteY5" fmla="*/ 914410 h 1284241"/>
                  <a:gd name="connsiteX6" fmla="*/ 825359 w 1869410"/>
                  <a:gd name="connsiteY6" fmla="*/ 678190 h 1284241"/>
                  <a:gd name="connsiteX7" fmla="*/ 840599 w 1869410"/>
                  <a:gd name="connsiteY7" fmla="*/ 582940 h 1284241"/>
                  <a:gd name="connsiteX8" fmla="*/ 1103489 w 1869410"/>
                  <a:gd name="connsiteY8" fmla="*/ 870595 h 1284241"/>
                  <a:gd name="connsiteX9" fmla="*/ 1154924 w 1869410"/>
                  <a:gd name="connsiteY9" fmla="*/ 891550 h 1284241"/>
                  <a:gd name="connsiteX10" fmla="*/ 1055864 w 1869410"/>
                  <a:gd name="connsiteY10" fmla="*/ 723910 h 1284241"/>
                  <a:gd name="connsiteX11" fmla="*/ 1257794 w 1869410"/>
                  <a:gd name="connsiteY11" fmla="*/ 971560 h 1284241"/>
                  <a:gd name="connsiteX12" fmla="*/ 1233029 w 1869410"/>
                  <a:gd name="connsiteY12" fmla="*/ 849640 h 1284241"/>
                  <a:gd name="connsiteX13" fmla="*/ 1375904 w 1869410"/>
                  <a:gd name="connsiteY13" fmla="*/ 986800 h 1284241"/>
                  <a:gd name="connsiteX14" fmla="*/ 1417814 w 1869410"/>
                  <a:gd name="connsiteY14" fmla="*/ 1173490 h 1284241"/>
                  <a:gd name="connsiteX15" fmla="*/ 1444484 w 1869410"/>
                  <a:gd name="connsiteY15" fmla="*/ 1057285 h 1284241"/>
                  <a:gd name="connsiteX16" fmla="*/ 1450199 w 1869410"/>
                  <a:gd name="connsiteY16" fmla="*/ 1283980 h 1284241"/>
                  <a:gd name="connsiteX17" fmla="*/ 1495919 w 1869410"/>
                  <a:gd name="connsiteY17" fmla="*/ 1101100 h 1284241"/>
                  <a:gd name="connsiteX18" fmla="*/ 1564499 w 1869410"/>
                  <a:gd name="connsiteY18" fmla="*/ 1028710 h 1284241"/>
                  <a:gd name="connsiteX19" fmla="*/ 1631174 w 1869410"/>
                  <a:gd name="connsiteY19" fmla="*/ 1036330 h 1284241"/>
                  <a:gd name="connsiteX20" fmla="*/ 1707374 w 1869410"/>
                  <a:gd name="connsiteY20" fmla="*/ 1055380 h 1284241"/>
                  <a:gd name="connsiteX21" fmla="*/ 1714994 w 1869410"/>
                  <a:gd name="connsiteY21" fmla="*/ 904885 h 1284241"/>
                  <a:gd name="connsiteX22" fmla="*/ 1716899 w 1869410"/>
                  <a:gd name="connsiteY22" fmla="*/ 802015 h 1284241"/>
                  <a:gd name="connsiteX23" fmla="*/ 1804529 w 1869410"/>
                  <a:gd name="connsiteY23" fmla="*/ 889645 h 1284241"/>
                  <a:gd name="connsiteX24" fmla="*/ 1764524 w 1869410"/>
                  <a:gd name="connsiteY24" fmla="*/ 716290 h 1284241"/>
                  <a:gd name="connsiteX25" fmla="*/ 1764524 w 1869410"/>
                  <a:gd name="connsiteY25" fmla="*/ 615325 h 1284241"/>
                  <a:gd name="connsiteX26" fmla="*/ 1869299 w 1869410"/>
                  <a:gd name="connsiteY26" fmla="*/ 708670 h 1284241"/>
                  <a:gd name="connsiteX27" fmla="*/ 1783574 w 1869410"/>
                  <a:gd name="connsiteY27" fmla="*/ 539125 h 1284241"/>
                  <a:gd name="connsiteX28" fmla="*/ 1730234 w 1869410"/>
                  <a:gd name="connsiteY28" fmla="*/ 396250 h 1284241"/>
                  <a:gd name="connsiteX29" fmla="*/ 1560689 w 1869410"/>
                  <a:gd name="connsiteY29" fmla="*/ 219085 h 1284241"/>
                  <a:gd name="connsiteX30" fmla="*/ 1427339 w 1869410"/>
                  <a:gd name="connsiteY30" fmla="*/ 129550 h 1284241"/>
                  <a:gd name="connsiteX31" fmla="*/ 1594979 w 1869410"/>
                  <a:gd name="connsiteY31" fmla="*/ 100975 h 1284241"/>
                  <a:gd name="connsiteX32" fmla="*/ 1634984 w 1869410"/>
                  <a:gd name="connsiteY32" fmla="*/ 70495 h 1284241"/>
                  <a:gd name="connsiteX33" fmla="*/ 1402574 w 1869410"/>
                  <a:gd name="connsiteY33" fmla="*/ 62875 h 1284241"/>
                  <a:gd name="connsiteX34" fmla="*/ 1191119 w 1869410"/>
                  <a:gd name="connsiteY34" fmla="*/ 17155 h 1284241"/>
                  <a:gd name="connsiteX35" fmla="*/ 981569 w 1869410"/>
                  <a:gd name="connsiteY35" fmla="*/ 10 h 1284241"/>
                  <a:gd name="connsiteX36" fmla="*/ 712964 w 1869410"/>
                  <a:gd name="connsiteY36" fmla="*/ 19060 h 1284241"/>
                  <a:gd name="connsiteX37" fmla="*/ 543419 w 1869410"/>
                  <a:gd name="connsiteY37" fmla="*/ 55255 h 1284241"/>
                  <a:gd name="connsiteX38" fmla="*/ 415784 w 1869410"/>
                  <a:gd name="connsiteY38" fmla="*/ 144790 h 1284241"/>
                  <a:gd name="connsiteX39" fmla="*/ 364349 w 1869410"/>
                  <a:gd name="connsiteY39" fmla="*/ 215275 h 1284241"/>
                  <a:gd name="connsiteX40" fmla="*/ 290054 w 1869410"/>
                  <a:gd name="connsiteY40" fmla="*/ 278140 h 1284241"/>
                  <a:gd name="connsiteX41" fmla="*/ 223379 w 1869410"/>
                  <a:gd name="connsiteY41" fmla="*/ 331480 h 1284241"/>
                  <a:gd name="connsiteX42" fmla="*/ 145274 w 1869410"/>
                  <a:gd name="connsiteY42" fmla="*/ 485785 h 1284241"/>
                  <a:gd name="connsiteX43" fmla="*/ 80504 w 1869410"/>
                  <a:gd name="connsiteY43" fmla="*/ 674380 h 1284241"/>
                  <a:gd name="connsiteX44" fmla="*/ 494 w 1869410"/>
                  <a:gd name="connsiteY44" fmla="*/ 777250 h 1284241"/>
                  <a:gd name="connsiteX45" fmla="*/ 120509 w 1869410"/>
                  <a:gd name="connsiteY45" fmla="*/ 678190 h 1284241"/>
                  <a:gd name="connsiteX46" fmla="*/ 118604 w 1869410"/>
                  <a:gd name="connsiteY46" fmla="*/ 910600 h 1284241"/>
                  <a:gd name="connsiteX47" fmla="*/ 131939 w 1869410"/>
                  <a:gd name="connsiteY47" fmla="*/ 1034425 h 1284241"/>
                  <a:gd name="connsiteX48" fmla="*/ 160514 w 1869410"/>
                  <a:gd name="connsiteY48" fmla="*/ 891550 h 1284241"/>
                  <a:gd name="connsiteX49" fmla="*/ 246239 w 1869410"/>
                  <a:gd name="connsiteY49" fmla="*/ 990610 h 1284241"/>
                  <a:gd name="connsiteX50" fmla="*/ 238619 w 1869410"/>
                  <a:gd name="connsiteY50" fmla="*/ 866785 h 1284241"/>
                  <a:gd name="connsiteX51" fmla="*/ 250049 w 1869410"/>
                  <a:gd name="connsiteY51" fmla="*/ 725815 h 1284241"/>
                  <a:gd name="connsiteX52" fmla="*/ 311009 w 1869410"/>
                  <a:gd name="connsiteY52" fmla="*/ 889645 h 1284241"/>
                  <a:gd name="connsiteX53" fmla="*/ 295769 w 1869410"/>
                  <a:gd name="connsiteY53" fmla="*/ 643900 h 1284241"/>
                  <a:gd name="connsiteX54" fmla="*/ 341489 w 1869410"/>
                  <a:gd name="connsiteY54" fmla="*/ 495310 h 1284241"/>
                  <a:gd name="connsiteX55" fmla="*/ 394829 w 1869410"/>
                  <a:gd name="connsiteY55" fmla="*/ 483880 h 1284241"/>
                  <a:gd name="connsiteX56" fmla="*/ 486269 w 1869410"/>
                  <a:gd name="connsiteY56" fmla="*/ 586750 h 1284241"/>
                  <a:gd name="connsiteX0" fmla="*/ 486269 w 1869410"/>
                  <a:gd name="connsiteY0" fmla="*/ 586750 h 1284241"/>
                  <a:gd name="connsiteX1" fmla="*/ 545324 w 1869410"/>
                  <a:gd name="connsiteY1" fmla="*/ 516265 h 1284241"/>
                  <a:gd name="connsiteX2" fmla="*/ 629144 w 1869410"/>
                  <a:gd name="connsiteY2" fmla="*/ 476260 h 1284241"/>
                  <a:gd name="connsiteX3" fmla="*/ 692009 w 1869410"/>
                  <a:gd name="connsiteY3" fmla="*/ 577225 h 1284241"/>
                  <a:gd name="connsiteX4" fmla="*/ 737729 w 1869410"/>
                  <a:gd name="connsiteY4" fmla="*/ 779155 h 1284241"/>
                  <a:gd name="connsiteX5" fmla="*/ 735824 w 1869410"/>
                  <a:gd name="connsiteY5" fmla="*/ 914410 h 1284241"/>
                  <a:gd name="connsiteX6" fmla="*/ 825359 w 1869410"/>
                  <a:gd name="connsiteY6" fmla="*/ 678190 h 1284241"/>
                  <a:gd name="connsiteX7" fmla="*/ 840599 w 1869410"/>
                  <a:gd name="connsiteY7" fmla="*/ 582940 h 1284241"/>
                  <a:gd name="connsiteX8" fmla="*/ 1103489 w 1869410"/>
                  <a:gd name="connsiteY8" fmla="*/ 870595 h 1284241"/>
                  <a:gd name="connsiteX9" fmla="*/ 1154924 w 1869410"/>
                  <a:gd name="connsiteY9" fmla="*/ 891550 h 1284241"/>
                  <a:gd name="connsiteX10" fmla="*/ 1055864 w 1869410"/>
                  <a:gd name="connsiteY10" fmla="*/ 723910 h 1284241"/>
                  <a:gd name="connsiteX11" fmla="*/ 1257794 w 1869410"/>
                  <a:gd name="connsiteY11" fmla="*/ 971560 h 1284241"/>
                  <a:gd name="connsiteX12" fmla="*/ 1233029 w 1869410"/>
                  <a:gd name="connsiteY12" fmla="*/ 849640 h 1284241"/>
                  <a:gd name="connsiteX13" fmla="*/ 1375904 w 1869410"/>
                  <a:gd name="connsiteY13" fmla="*/ 986800 h 1284241"/>
                  <a:gd name="connsiteX14" fmla="*/ 1417814 w 1869410"/>
                  <a:gd name="connsiteY14" fmla="*/ 1173490 h 1284241"/>
                  <a:gd name="connsiteX15" fmla="*/ 1444484 w 1869410"/>
                  <a:gd name="connsiteY15" fmla="*/ 1057285 h 1284241"/>
                  <a:gd name="connsiteX16" fmla="*/ 1450199 w 1869410"/>
                  <a:gd name="connsiteY16" fmla="*/ 1283980 h 1284241"/>
                  <a:gd name="connsiteX17" fmla="*/ 1495919 w 1869410"/>
                  <a:gd name="connsiteY17" fmla="*/ 1101100 h 1284241"/>
                  <a:gd name="connsiteX18" fmla="*/ 1564499 w 1869410"/>
                  <a:gd name="connsiteY18" fmla="*/ 1028710 h 1284241"/>
                  <a:gd name="connsiteX19" fmla="*/ 1634984 w 1869410"/>
                  <a:gd name="connsiteY19" fmla="*/ 1002040 h 1284241"/>
                  <a:gd name="connsiteX20" fmla="*/ 1707374 w 1869410"/>
                  <a:gd name="connsiteY20" fmla="*/ 1055380 h 1284241"/>
                  <a:gd name="connsiteX21" fmla="*/ 1714994 w 1869410"/>
                  <a:gd name="connsiteY21" fmla="*/ 904885 h 1284241"/>
                  <a:gd name="connsiteX22" fmla="*/ 1716899 w 1869410"/>
                  <a:gd name="connsiteY22" fmla="*/ 802015 h 1284241"/>
                  <a:gd name="connsiteX23" fmla="*/ 1804529 w 1869410"/>
                  <a:gd name="connsiteY23" fmla="*/ 889645 h 1284241"/>
                  <a:gd name="connsiteX24" fmla="*/ 1764524 w 1869410"/>
                  <a:gd name="connsiteY24" fmla="*/ 716290 h 1284241"/>
                  <a:gd name="connsiteX25" fmla="*/ 1764524 w 1869410"/>
                  <a:gd name="connsiteY25" fmla="*/ 615325 h 1284241"/>
                  <a:gd name="connsiteX26" fmla="*/ 1869299 w 1869410"/>
                  <a:gd name="connsiteY26" fmla="*/ 708670 h 1284241"/>
                  <a:gd name="connsiteX27" fmla="*/ 1783574 w 1869410"/>
                  <a:gd name="connsiteY27" fmla="*/ 539125 h 1284241"/>
                  <a:gd name="connsiteX28" fmla="*/ 1730234 w 1869410"/>
                  <a:gd name="connsiteY28" fmla="*/ 396250 h 1284241"/>
                  <a:gd name="connsiteX29" fmla="*/ 1560689 w 1869410"/>
                  <a:gd name="connsiteY29" fmla="*/ 219085 h 1284241"/>
                  <a:gd name="connsiteX30" fmla="*/ 1427339 w 1869410"/>
                  <a:gd name="connsiteY30" fmla="*/ 129550 h 1284241"/>
                  <a:gd name="connsiteX31" fmla="*/ 1594979 w 1869410"/>
                  <a:gd name="connsiteY31" fmla="*/ 100975 h 1284241"/>
                  <a:gd name="connsiteX32" fmla="*/ 1634984 w 1869410"/>
                  <a:gd name="connsiteY32" fmla="*/ 70495 h 1284241"/>
                  <a:gd name="connsiteX33" fmla="*/ 1402574 w 1869410"/>
                  <a:gd name="connsiteY33" fmla="*/ 62875 h 1284241"/>
                  <a:gd name="connsiteX34" fmla="*/ 1191119 w 1869410"/>
                  <a:gd name="connsiteY34" fmla="*/ 17155 h 1284241"/>
                  <a:gd name="connsiteX35" fmla="*/ 981569 w 1869410"/>
                  <a:gd name="connsiteY35" fmla="*/ 10 h 1284241"/>
                  <a:gd name="connsiteX36" fmla="*/ 712964 w 1869410"/>
                  <a:gd name="connsiteY36" fmla="*/ 19060 h 1284241"/>
                  <a:gd name="connsiteX37" fmla="*/ 543419 w 1869410"/>
                  <a:gd name="connsiteY37" fmla="*/ 55255 h 1284241"/>
                  <a:gd name="connsiteX38" fmla="*/ 415784 w 1869410"/>
                  <a:gd name="connsiteY38" fmla="*/ 144790 h 1284241"/>
                  <a:gd name="connsiteX39" fmla="*/ 364349 w 1869410"/>
                  <a:gd name="connsiteY39" fmla="*/ 215275 h 1284241"/>
                  <a:gd name="connsiteX40" fmla="*/ 290054 w 1869410"/>
                  <a:gd name="connsiteY40" fmla="*/ 278140 h 1284241"/>
                  <a:gd name="connsiteX41" fmla="*/ 223379 w 1869410"/>
                  <a:gd name="connsiteY41" fmla="*/ 331480 h 1284241"/>
                  <a:gd name="connsiteX42" fmla="*/ 145274 w 1869410"/>
                  <a:gd name="connsiteY42" fmla="*/ 485785 h 1284241"/>
                  <a:gd name="connsiteX43" fmla="*/ 80504 w 1869410"/>
                  <a:gd name="connsiteY43" fmla="*/ 674380 h 1284241"/>
                  <a:gd name="connsiteX44" fmla="*/ 494 w 1869410"/>
                  <a:gd name="connsiteY44" fmla="*/ 777250 h 1284241"/>
                  <a:gd name="connsiteX45" fmla="*/ 120509 w 1869410"/>
                  <a:gd name="connsiteY45" fmla="*/ 678190 h 1284241"/>
                  <a:gd name="connsiteX46" fmla="*/ 118604 w 1869410"/>
                  <a:gd name="connsiteY46" fmla="*/ 910600 h 1284241"/>
                  <a:gd name="connsiteX47" fmla="*/ 131939 w 1869410"/>
                  <a:gd name="connsiteY47" fmla="*/ 1034425 h 1284241"/>
                  <a:gd name="connsiteX48" fmla="*/ 160514 w 1869410"/>
                  <a:gd name="connsiteY48" fmla="*/ 891550 h 1284241"/>
                  <a:gd name="connsiteX49" fmla="*/ 246239 w 1869410"/>
                  <a:gd name="connsiteY49" fmla="*/ 990610 h 1284241"/>
                  <a:gd name="connsiteX50" fmla="*/ 238619 w 1869410"/>
                  <a:gd name="connsiteY50" fmla="*/ 866785 h 1284241"/>
                  <a:gd name="connsiteX51" fmla="*/ 250049 w 1869410"/>
                  <a:gd name="connsiteY51" fmla="*/ 725815 h 1284241"/>
                  <a:gd name="connsiteX52" fmla="*/ 311009 w 1869410"/>
                  <a:gd name="connsiteY52" fmla="*/ 889645 h 1284241"/>
                  <a:gd name="connsiteX53" fmla="*/ 295769 w 1869410"/>
                  <a:gd name="connsiteY53" fmla="*/ 643900 h 1284241"/>
                  <a:gd name="connsiteX54" fmla="*/ 341489 w 1869410"/>
                  <a:gd name="connsiteY54" fmla="*/ 495310 h 1284241"/>
                  <a:gd name="connsiteX55" fmla="*/ 394829 w 1869410"/>
                  <a:gd name="connsiteY55" fmla="*/ 483880 h 1284241"/>
                  <a:gd name="connsiteX56" fmla="*/ 486269 w 1869410"/>
                  <a:gd name="connsiteY56" fmla="*/ 586750 h 1284241"/>
                  <a:gd name="connsiteX0" fmla="*/ 486269 w 1869410"/>
                  <a:gd name="connsiteY0" fmla="*/ 586750 h 1284246"/>
                  <a:gd name="connsiteX1" fmla="*/ 545324 w 1869410"/>
                  <a:gd name="connsiteY1" fmla="*/ 516265 h 1284246"/>
                  <a:gd name="connsiteX2" fmla="*/ 629144 w 1869410"/>
                  <a:gd name="connsiteY2" fmla="*/ 476260 h 1284246"/>
                  <a:gd name="connsiteX3" fmla="*/ 692009 w 1869410"/>
                  <a:gd name="connsiteY3" fmla="*/ 577225 h 1284246"/>
                  <a:gd name="connsiteX4" fmla="*/ 737729 w 1869410"/>
                  <a:gd name="connsiteY4" fmla="*/ 779155 h 1284246"/>
                  <a:gd name="connsiteX5" fmla="*/ 735824 w 1869410"/>
                  <a:gd name="connsiteY5" fmla="*/ 914410 h 1284246"/>
                  <a:gd name="connsiteX6" fmla="*/ 825359 w 1869410"/>
                  <a:gd name="connsiteY6" fmla="*/ 678190 h 1284246"/>
                  <a:gd name="connsiteX7" fmla="*/ 840599 w 1869410"/>
                  <a:gd name="connsiteY7" fmla="*/ 582940 h 1284246"/>
                  <a:gd name="connsiteX8" fmla="*/ 1103489 w 1869410"/>
                  <a:gd name="connsiteY8" fmla="*/ 870595 h 1284246"/>
                  <a:gd name="connsiteX9" fmla="*/ 1154924 w 1869410"/>
                  <a:gd name="connsiteY9" fmla="*/ 891550 h 1284246"/>
                  <a:gd name="connsiteX10" fmla="*/ 1055864 w 1869410"/>
                  <a:gd name="connsiteY10" fmla="*/ 723910 h 1284246"/>
                  <a:gd name="connsiteX11" fmla="*/ 1257794 w 1869410"/>
                  <a:gd name="connsiteY11" fmla="*/ 971560 h 1284246"/>
                  <a:gd name="connsiteX12" fmla="*/ 1233029 w 1869410"/>
                  <a:gd name="connsiteY12" fmla="*/ 849640 h 1284246"/>
                  <a:gd name="connsiteX13" fmla="*/ 1375904 w 1869410"/>
                  <a:gd name="connsiteY13" fmla="*/ 986800 h 1284246"/>
                  <a:gd name="connsiteX14" fmla="*/ 1417814 w 1869410"/>
                  <a:gd name="connsiteY14" fmla="*/ 1173490 h 1284246"/>
                  <a:gd name="connsiteX15" fmla="*/ 1444484 w 1869410"/>
                  <a:gd name="connsiteY15" fmla="*/ 1057285 h 1284246"/>
                  <a:gd name="connsiteX16" fmla="*/ 1450199 w 1869410"/>
                  <a:gd name="connsiteY16" fmla="*/ 1283980 h 1284246"/>
                  <a:gd name="connsiteX17" fmla="*/ 1495919 w 1869410"/>
                  <a:gd name="connsiteY17" fmla="*/ 1101100 h 1284246"/>
                  <a:gd name="connsiteX18" fmla="*/ 1551164 w 1869410"/>
                  <a:gd name="connsiteY18" fmla="*/ 1011565 h 1284246"/>
                  <a:gd name="connsiteX19" fmla="*/ 1634984 w 1869410"/>
                  <a:gd name="connsiteY19" fmla="*/ 1002040 h 1284246"/>
                  <a:gd name="connsiteX20" fmla="*/ 1707374 w 1869410"/>
                  <a:gd name="connsiteY20" fmla="*/ 1055380 h 1284246"/>
                  <a:gd name="connsiteX21" fmla="*/ 1714994 w 1869410"/>
                  <a:gd name="connsiteY21" fmla="*/ 904885 h 1284246"/>
                  <a:gd name="connsiteX22" fmla="*/ 1716899 w 1869410"/>
                  <a:gd name="connsiteY22" fmla="*/ 802015 h 1284246"/>
                  <a:gd name="connsiteX23" fmla="*/ 1804529 w 1869410"/>
                  <a:gd name="connsiteY23" fmla="*/ 889645 h 1284246"/>
                  <a:gd name="connsiteX24" fmla="*/ 1764524 w 1869410"/>
                  <a:gd name="connsiteY24" fmla="*/ 716290 h 1284246"/>
                  <a:gd name="connsiteX25" fmla="*/ 1764524 w 1869410"/>
                  <a:gd name="connsiteY25" fmla="*/ 615325 h 1284246"/>
                  <a:gd name="connsiteX26" fmla="*/ 1869299 w 1869410"/>
                  <a:gd name="connsiteY26" fmla="*/ 708670 h 1284246"/>
                  <a:gd name="connsiteX27" fmla="*/ 1783574 w 1869410"/>
                  <a:gd name="connsiteY27" fmla="*/ 539125 h 1284246"/>
                  <a:gd name="connsiteX28" fmla="*/ 1730234 w 1869410"/>
                  <a:gd name="connsiteY28" fmla="*/ 396250 h 1284246"/>
                  <a:gd name="connsiteX29" fmla="*/ 1560689 w 1869410"/>
                  <a:gd name="connsiteY29" fmla="*/ 219085 h 1284246"/>
                  <a:gd name="connsiteX30" fmla="*/ 1427339 w 1869410"/>
                  <a:gd name="connsiteY30" fmla="*/ 129550 h 1284246"/>
                  <a:gd name="connsiteX31" fmla="*/ 1594979 w 1869410"/>
                  <a:gd name="connsiteY31" fmla="*/ 100975 h 1284246"/>
                  <a:gd name="connsiteX32" fmla="*/ 1634984 w 1869410"/>
                  <a:gd name="connsiteY32" fmla="*/ 70495 h 1284246"/>
                  <a:gd name="connsiteX33" fmla="*/ 1402574 w 1869410"/>
                  <a:gd name="connsiteY33" fmla="*/ 62875 h 1284246"/>
                  <a:gd name="connsiteX34" fmla="*/ 1191119 w 1869410"/>
                  <a:gd name="connsiteY34" fmla="*/ 17155 h 1284246"/>
                  <a:gd name="connsiteX35" fmla="*/ 981569 w 1869410"/>
                  <a:gd name="connsiteY35" fmla="*/ 10 h 1284246"/>
                  <a:gd name="connsiteX36" fmla="*/ 712964 w 1869410"/>
                  <a:gd name="connsiteY36" fmla="*/ 19060 h 1284246"/>
                  <a:gd name="connsiteX37" fmla="*/ 543419 w 1869410"/>
                  <a:gd name="connsiteY37" fmla="*/ 55255 h 1284246"/>
                  <a:gd name="connsiteX38" fmla="*/ 415784 w 1869410"/>
                  <a:gd name="connsiteY38" fmla="*/ 144790 h 1284246"/>
                  <a:gd name="connsiteX39" fmla="*/ 364349 w 1869410"/>
                  <a:gd name="connsiteY39" fmla="*/ 215275 h 1284246"/>
                  <a:gd name="connsiteX40" fmla="*/ 290054 w 1869410"/>
                  <a:gd name="connsiteY40" fmla="*/ 278140 h 1284246"/>
                  <a:gd name="connsiteX41" fmla="*/ 223379 w 1869410"/>
                  <a:gd name="connsiteY41" fmla="*/ 331480 h 1284246"/>
                  <a:gd name="connsiteX42" fmla="*/ 145274 w 1869410"/>
                  <a:gd name="connsiteY42" fmla="*/ 485785 h 1284246"/>
                  <a:gd name="connsiteX43" fmla="*/ 80504 w 1869410"/>
                  <a:gd name="connsiteY43" fmla="*/ 674380 h 1284246"/>
                  <a:gd name="connsiteX44" fmla="*/ 494 w 1869410"/>
                  <a:gd name="connsiteY44" fmla="*/ 777250 h 1284246"/>
                  <a:gd name="connsiteX45" fmla="*/ 120509 w 1869410"/>
                  <a:gd name="connsiteY45" fmla="*/ 678190 h 1284246"/>
                  <a:gd name="connsiteX46" fmla="*/ 118604 w 1869410"/>
                  <a:gd name="connsiteY46" fmla="*/ 910600 h 1284246"/>
                  <a:gd name="connsiteX47" fmla="*/ 131939 w 1869410"/>
                  <a:gd name="connsiteY47" fmla="*/ 1034425 h 1284246"/>
                  <a:gd name="connsiteX48" fmla="*/ 160514 w 1869410"/>
                  <a:gd name="connsiteY48" fmla="*/ 891550 h 1284246"/>
                  <a:gd name="connsiteX49" fmla="*/ 246239 w 1869410"/>
                  <a:gd name="connsiteY49" fmla="*/ 990610 h 1284246"/>
                  <a:gd name="connsiteX50" fmla="*/ 238619 w 1869410"/>
                  <a:gd name="connsiteY50" fmla="*/ 866785 h 1284246"/>
                  <a:gd name="connsiteX51" fmla="*/ 250049 w 1869410"/>
                  <a:gd name="connsiteY51" fmla="*/ 725815 h 1284246"/>
                  <a:gd name="connsiteX52" fmla="*/ 311009 w 1869410"/>
                  <a:gd name="connsiteY52" fmla="*/ 889645 h 1284246"/>
                  <a:gd name="connsiteX53" fmla="*/ 295769 w 1869410"/>
                  <a:gd name="connsiteY53" fmla="*/ 643900 h 1284246"/>
                  <a:gd name="connsiteX54" fmla="*/ 341489 w 1869410"/>
                  <a:gd name="connsiteY54" fmla="*/ 495310 h 1284246"/>
                  <a:gd name="connsiteX55" fmla="*/ 394829 w 1869410"/>
                  <a:gd name="connsiteY55" fmla="*/ 483880 h 1284246"/>
                  <a:gd name="connsiteX56" fmla="*/ 486269 w 1869410"/>
                  <a:gd name="connsiteY56" fmla="*/ 586750 h 1284246"/>
                  <a:gd name="connsiteX0" fmla="*/ 486269 w 1869410"/>
                  <a:gd name="connsiteY0" fmla="*/ 586750 h 1284246"/>
                  <a:gd name="connsiteX1" fmla="*/ 545324 w 1869410"/>
                  <a:gd name="connsiteY1" fmla="*/ 516265 h 1284246"/>
                  <a:gd name="connsiteX2" fmla="*/ 629144 w 1869410"/>
                  <a:gd name="connsiteY2" fmla="*/ 476260 h 1284246"/>
                  <a:gd name="connsiteX3" fmla="*/ 692009 w 1869410"/>
                  <a:gd name="connsiteY3" fmla="*/ 577225 h 1284246"/>
                  <a:gd name="connsiteX4" fmla="*/ 737729 w 1869410"/>
                  <a:gd name="connsiteY4" fmla="*/ 779155 h 1284246"/>
                  <a:gd name="connsiteX5" fmla="*/ 735824 w 1869410"/>
                  <a:gd name="connsiteY5" fmla="*/ 914410 h 1284246"/>
                  <a:gd name="connsiteX6" fmla="*/ 825359 w 1869410"/>
                  <a:gd name="connsiteY6" fmla="*/ 678190 h 1284246"/>
                  <a:gd name="connsiteX7" fmla="*/ 840599 w 1869410"/>
                  <a:gd name="connsiteY7" fmla="*/ 582940 h 1284246"/>
                  <a:gd name="connsiteX8" fmla="*/ 1103489 w 1869410"/>
                  <a:gd name="connsiteY8" fmla="*/ 870595 h 1284246"/>
                  <a:gd name="connsiteX9" fmla="*/ 1154924 w 1869410"/>
                  <a:gd name="connsiteY9" fmla="*/ 891550 h 1284246"/>
                  <a:gd name="connsiteX10" fmla="*/ 1055864 w 1869410"/>
                  <a:gd name="connsiteY10" fmla="*/ 723910 h 1284246"/>
                  <a:gd name="connsiteX11" fmla="*/ 1257794 w 1869410"/>
                  <a:gd name="connsiteY11" fmla="*/ 971560 h 1284246"/>
                  <a:gd name="connsiteX12" fmla="*/ 1233029 w 1869410"/>
                  <a:gd name="connsiteY12" fmla="*/ 849640 h 1284246"/>
                  <a:gd name="connsiteX13" fmla="*/ 1375904 w 1869410"/>
                  <a:gd name="connsiteY13" fmla="*/ 986800 h 1284246"/>
                  <a:gd name="connsiteX14" fmla="*/ 1417814 w 1869410"/>
                  <a:gd name="connsiteY14" fmla="*/ 1173490 h 1284246"/>
                  <a:gd name="connsiteX15" fmla="*/ 1444484 w 1869410"/>
                  <a:gd name="connsiteY15" fmla="*/ 1057285 h 1284246"/>
                  <a:gd name="connsiteX16" fmla="*/ 1450199 w 1869410"/>
                  <a:gd name="connsiteY16" fmla="*/ 1283980 h 1284246"/>
                  <a:gd name="connsiteX17" fmla="*/ 1495919 w 1869410"/>
                  <a:gd name="connsiteY17" fmla="*/ 1101100 h 1284246"/>
                  <a:gd name="connsiteX18" fmla="*/ 1551164 w 1869410"/>
                  <a:gd name="connsiteY18" fmla="*/ 1011565 h 1284246"/>
                  <a:gd name="connsiteX19" fmla="*/ 1671179 w 1869410"/>
                  <a:gd name="connsiteY19" fmla="*/ 1011565 h 1284246"/>
                  <a:gd name="connsiteX20" fmla="*/ 1707374 w 1869410"/>
                  <a:gd name="connsiteY20" fmla="*/ 1055380 h 1284246"/>
                  <a:gd name="connsiteX21" fmla="*/ 1714994 w 1869410"/>
                  <a:gd name="connsiteY21" fmla="*/ 904885 h 1284246"/>
                  <a:gd name="connsiteX22" fmla="*/ 1716899 w 1869410"/>
                  <a:gd name="connsiteY22" fmla="*/ 802015 h 1284246"/>
                  <a:gd name="connsiteX23" fmla="*/ 1804529 w 1869410"/>
                  <a:gd name="connsiteY23" fmla="*/ 889645 h 1284246"/>
                  <a:gd name="connsiteX24" fmla="*/ 1764524 w 1869410"/>
                  <a:gd name="connsiteY24" fmla="*/ 716290 h 1284246"/>
                  <a:gd name="connsiteX25" fmla="*/ 1764524 w 1869410"/>
                  <a:gd name="connsiteY25" fmla="*/ 615325 h 1284246"/>
                  <a:gd name="connsiteX26" fmla="*/ 1869299 w 1869410"/>
                  <a:gd name="connsiteY26" fmla="*/ 708670 h 1284246"/>
                  <a:gd name="connsiteX27" fmla="*/ 1783574 w 1869410"/>
                  <a:gd name="connsiteY27" fmla="*/ 539125 h 1284246"/>
                  <a:gd name="connsiteX28" fmla="*/ 1730234 w 1869410"/>
                  <a:gd name="connsiteY28" fmla="*/ 396250 h 1284246"/>
                  <a:gd name="connsiteX29" fmla="*/ 1560689 w 1869410"/>
                  <a:gd name="connsiteY29" fmla="*/ 219085 h 1284246"/>
                  <a:gd name="connsiteX30" fmla="*/ 1427339 w 1869410"/>
                  <a:gd name="connsiteY30" fmla="*/ 129550 h 1284246"/>
                  <a:gd name="connsiteX31" fmla="*/ 1594979 w 1869410"/>
                  <a:gd name="connsiteY31" fmla="*/ 100975 h 1284246"/>
                  <a:gd name="connsiteX32" fmla="*/ 1634984 w 1869410"/>
                  <a:gd name="connsiteY32" fmla="*/ 70495 h 1284246"/>
                  <a:gd name="connsiteX33" fmla="*/ 1402574 w 1869410"/>
                  <a:gd name="connsiteY33" fmla="*/ 62875 h 1284246"/>
                  <a:gd name="connsiteX34" fmla="*/ 1191119 w 1869410"/>
                  <a:gd name="connsiteY34" fmla="*/ 17155 h 1284246"/>
                  <a:gd name="connsiteX35" fmla="*/ 981569 w 1869410"/>
                  <a:gd name="connsiteY35" fmla="*/ 10 h 1284246"/>
                  <a:gd name="connsiteX36" fmla="*/ 712964 w 1869410"/>
                  <a:gd name="connsiteY36" fmla="*/ 19060 h 1284246"/>
                  <a:gd name="connsiteX37" fmla="*/ 543419 w 1869410"/>
                  <a:gd name="connsiteY37" fmla="*/ 55255 h 1284246"/>
                  <a:gd name="connsiteX38" fmla="*/ 415784 w 1869410"/>
                  <a:gd name="connsiteY38" fmla="*/ 144790 h 1284246"/>
                  <a:gd name="connsiteX39" fmla="*/ 364349 w 1869410"/>
                  <a:gd name="connsiteY39" fmla="*/ 215275 h 1284246"/>
                  <a:gd name="connsiteX40" fmla="*/ 290054 w 1869410"/>
                  <a:gd name="connsiteY40" fmla="*/ 278140 h 1284246"/>
                  <a:gd name="connsiteX41" fmla="*/ 223379 w 1869410"/>
                  <a:gd name="connsiteY41" fmla="*/ 331480 h 1284246"/>
                  <a:gd name="connsiteX42" fmla="*/ 145274 w 1869410"/>
                  <a:gd name="connsiteY42" fmla="*/ 485785 h 1284246"/>
                  <a:gd name="connsiteX43" fmla="*/ 80504 w 1869410"/>
                  <a:gd name="connsiteY43" fmla="*/ 674380 h 1284246"/>
                  <a:gd name="connsiteX44" fmla="*/ 494 w 1869410"/>
                  <a:gd name="connsiteY44" fmla="*/ 777250 h 1284246"/>
                  <a:gd name="connsiteX45" fmla="*/ 120509 w 1869410"/>
                  <a:gd name="connsiteY45" fmla="*/ 678190 h 1284246"/>
                  <a:gd name="connsiteX46" fmla="*/ 118604 w 1869410"/>
                  <a:gd name="connsiteY46" fmla="*/ 910600 h 1284246"/>
                  <a:gd name="connsiteX47" fmla="*/ 131939 w 1869410"/>
                  <a:gd name="connsiteY47" fmla="*/ 1034425 h 1284246"/>
                  <a:gd name="connsiteX48" fmla="*/ 160514 w 1869410"/>
                  <a:gd name="connsiteY48" fmla="*/ 891550 h 1284246"/>
                  <a:gd name="connsiteX49" fmla="*/ 246239 w 1869410"/>
                  <a:gd name="connsiteY49" fmla="*/ 990610 h 1284246"/>
                  <a:gd name="connsiteX50" fmla="*/ 238619 w 1869410"/>
                  <a:gd name="connsiteY50" fmla="*/ 866785 h 1284246"/>
                  <a:gd name="connsiteX51" fmla="*/ 250049 w 1869410"/>
                  <a:gd name="connsiteY51" fmla="*/ 725815 h 1284246"/>
                  <a:gd name="connsiteX52" fmla="*/ 311009 w 1869410"/>
                  <a:gd name="connsiteY52" fmla="*/ 889645 h 1284246"/>
                  <a:gd name="connsiteX53" fmla="*/ 295769 w 1869410"/>
                  <a:gd name="connsiteY53" fmla="*/ 643900 h 1284246"/>
                  <a:gd name="connsiteX54" fmla="*/ 341489 w 1869410"/>
                  <a:gd name="connsiteY54" fmla="*/ 495310 h 1284246"/>
                  <a:gd name="connsiteX55" fmla="*/ 394829 w 1869410"/>
                  <a:gd name="connsiteY55" fmla="*/ 483880 h 1284246"/>
                  <a:gd name="connsiteX56" fmla="*/ 486269 w 1869410"/>
                  <a:gd name="connsiteY56" fmla="*/ 586750 h 1284246"/>
                  <a:gd name="connsiteX0" fmla="*/ 486269 w 1869410"/>
                  <a:gd name="connsiteY0" fmla="*/ 586750 h 1284251"/>
                  <a:gd name="connsiteX1" fmla="*/ 545324 w 1869410"/>
                  <a:gd name="connsiteY1" fmla="*/ 516265 h 1284251"/>
                  <a:gd name="connsiteX2" fmla="*/ 629144 w 1869410"/>
                  <a:gd name="connsiteY2" fmla="*/ 476260 h 1284251"/>
                  <a:gd name="connsiteX3" fmla="*/ 692009 w 1869410"/>
                  <a:gd name="connsiteY3" fmla="*/ 577225 h 1284251"/>
                  <a:gd name="connsiteX4" fmla="*/ 737729 w 1869410"/>
                  <a:gd name="connsiteY4" fmla="*/ 779155 h 1284251"/>
                  <a:gd name="connsiteX5" fmla="*/ 735824 w 1869410"/>
                  <a:gd name="connsiteY5" fmla="*/ 914410 h 1284251"/>
                  <a:gd name="connsiteX6" fmla="*/ 825359 w 1869410"/>
                  <a:gd name="connsiteY6" fmla="*/ 678190 h 1284251"/>
                  <a:gd name="connsiteX7" fmla="*/ 840599 w 1869410"/>
                  <a:gd name="connsiteY7" fmla="*/ 582940 h 1284251"/>
                  <a:gd name="connsiteX8" fmla="*/ 1103489 w 1869410"/>
                  <a:gd name="connsiteY8" fmla="*/ 870595 h 1284251"/>
                  <a:gd name="connsiteX9" fmla="*/ 1154924 w 1869410"/>
                  <a:gd name="connsiteY9" fmla="*/ 891550 h 1284251"/>
                  <a:gd name="connsiteX10" fmla="*/ 1055864 w 1869410"/>
                  <a:gd name="connsiteY10" fmla="*/ 723910 h 1284251"/>
                  <a:gd name="connsiteX11" fmla="*/ 1257794 w 1869410"/>
                  <a:gd name="connsiteY11" fmla="*/ 971560 h 1284251"/>
                  <a:gd name="connsiteX12" fmla="*/ 1233029 w 1869410"/>
                  <a:gd name="connsiteY12" fmla="*/ 849640 h 1284251"/>
                  <a:gd name="connsiteX13" fmla="*/ 1375904 w 1869410"/>
                  <a:gd name="connsiteY13" fmla="*/ 986800 h 1284251"/>
                  <a:gd name="connsiteX14" fmla="*/ 1417814 w 1869410"/>
                  <a:gd name="connsiteY14" fmla="*/ 1173490 h 1284251"/>
                  <a:gd name="connsiteX15" fmla="*/ 1444484 w 1869410"/>
                  <a:gd name="connsiteY15" fmla="*/ 1057285 h 1284251"/>
                  <a:gd name="connsiteX16" fmla="*/ 1450199 w 1869410"/>
                  <a:gd name="connsiteY16" fmla="*/ 1283980 h 1284251"/>
                  <a:gd name="connsiteX17" fmla="*/ 1495919 w 1869410"/>
                  <a:gd name="connsiteY17" fmla="*/ 1101100 h 1284251"/>
                  <a:gd name="connsiteX18" fmla="*/ 1574024 w 1869410"/>
                  <a:gd name="connsiteY18" fmla="*/ 996325 h 1284251"/>
                  <a:gd name="connsiteX19" fmla="*/ 1671179 w 1869410"/>
                  <a:gd name="connsiteY19" fmla="*/ 1011565 h 1284251"/>
                  <a:gd name="connsiteX20" fmla="*/ 1707374 w 1869410"/>
                  <a:gd name="connsiteY20" fmla="*/ 1055380 h 1284251"/>
                  <a:gd name="connsiteX21" fmla="*/ 1714994 w 1869410"/>
                  <a:gd name="connsiteY21" fmla="*/ 904885 h 1284251"/>
                  <a:gd name="connsiteX22" fmla="*/ 1716899 w 1869410"/>
                  <a:gd name="connsiteY22" fmla="*/ 802015 h 1284251"/>
                  <a:gd name="connsiteX23" fmla="*/ 1804529 w 1869410"/>
                  <a:gd name="connsiteY23" fmla="*/ 889645 h 1284251"/>
                  <a:gd name="connsiteX24" fmla="*/ 1764524 w 1869410"/>
                  <a:gd name="connsiteY24" fmla="*/ 716290 h 1284251"/>
                  <a:gd name="connsiteX25" fmla="*/ 1764524 w 1869410"/>
                  <a:gd name="connsiteY25" fmla="*/ 615325 h 1284251"/>
                  <a:gd name="connsiteX26" fmla="*/ 1869299 w 1869410"/>
                  <a:gd name="connsiteY26" fmla="*/ 708670 h 1284251"/>
                  <a:gd name="connsiteX27" fmla="*/ 1783574 w 1869410"/>
                  <a:gd name="connsiteY27" fmla="*/ 539125 h 1284251"/>
                  <a:gd name="connsiteX28" fmla="*/ 1730234 w 1869410"/>
                  <a:gd name="connsiteY28" fmla="*/ 396250 h 1284251"/>
                  <a:gd name="connsiteX29" fmla="*/ 1560689 w 1869410"/>
                  <a:gd name="connsiteY29" fmla="*/ 219085 h 1284251"/>
                  <a:gd name="connsiteX30" fmla="*/ 1427339 w 1869410"/>
                  <a:gd name="connsiteY30" fmla="*/ 129550 h 1284251"/>
                  <a:gd name="connsiteX31" fmla="*/ 1594979 w 1869410"/>
                  <a:gd name="connsiteY31" fmla="*/ 100975 h 1284251"/>
                  <a:gd name="connsiteX32" fmla="*/ 1634984 w 1869410"/>
                  <a:gd name="connsiteY32" fmla="*/ 70495 h 1284251"/>
                  <a:gd name="connsiteX33" fmla="*/ 1402574 w 1869410"/>
                  <a:gd name="connsiteY33" fmla="*/ 62875 h 1284251"/>
                  <a:gd name="connsiteX34" fmla="*/ 1191119 w 1869410"/>
                  <a:gd name="connsiteY34" fmla="*/ 17155 h 1284251"/>
                  <a:gd name="connsiteX35" fmla="*/ 981569 w 1869410"/>
                  <a:gd name="connsiteY35" fmla="*/ 10 h 1284251"/>
                  <a:gd name="connsiteX36" fmla="*/ 712964 w 1869410"/>
                  <a:gd name="connsiteY36" fmla="*/ 19060 h 1284251"/>
                  <a:gd name="connsiteX37" fmla="*/ 543419 w 1869410"/>
                  <a:gd name="connsiteY37" fmla="*/ 55255 h 1284251"/>
                  <a:gd name="connsiteX38" fmla="*/ 415784 w 1869410"/>
                  <a:gd name="connsiteY38" fmla="*/ 144790 h 1284251"/>
                  <a:gd name="connsiteX39" fmla="*/ 364349 w 1869410"/>
                  <a:gd name="connsiteY39" fmla="*/ 215275 h 1284251"/>
                  <a:gd name="connsiteX40" fmla="*/ 290054 w 1869410"/>
                  <a:gd name="connsiteY40" fmla="*/ 278140 h 1284251"/>
                  <a:gd name="connsiteX41" fmla="*/ 223379 w 1869410"/>
                  <a:gd name="connsiteY41" fmla="*/ 331480 h 1284251"/>
                  <a:gd name="connsiteX42" fmla="*/ 145274 w 1869410"/>
                  <a:gd name="connsiteY42" fmla="*/ 485785 h 1284251"/>
                  <a:gd name="connsiteX43" fmla="*/ 80504 w 1869410"/>
                  <a:gd name="connsiteY43" fmla="*/ 674380 h 1284251"/>
                  <a:gd name="connsiteX44" fmla="*/ 494 w 1869410"/>
                  <a:gd name="connsiteY44" fmla="*/ 777250 h 1284251"/>
                  <a:gd name="connsiteX45" fmla="*/ 120509 w 1869410"/>
                  <a:gd name="connsiteY45" fmla="*/ 678190 h 1284251"/>
                  <a:gd name="connsiteX46" fmla="*/ 118604 w 1869410"/>
                  <a:gd name="connsiteY46" fmla="*/ 910600 h 1284251"/>
                  <a:gd name="connsiteX47" fmla="*/ 131939 w 1869410"/>
                  <a:gd name="connsiteY47" fmla="*/ 1034425 h 1284251"/>
                  <a:gd name="connsiteX48" fmla="*/ 160514 w 1869410"/>
                  <a:gd name="connsiteY48" fmla="*/ 891550 h 1284251"/>
                  <a:gd name="connsiteX49" fmla="*/ 246239 w 1869410"/>
                  <a:gd name="connsiteY49" fmla="*/ 990610 h 1284251"/>
                  <a:gd name="connsiteX50" fmla="*/ 238619 w 1869410"/>
                  <a:gd name="connsiteY50" fmla="*/ 866785 h 1284251"/>
                  <a:gd name="connsiteX51" fmla="*/ 250049 w 1869410"/>
                  <a:gd name="connsiteY51" fmla="*/ 725815 h 1284251"/>
                  <a:gd name="connsiteX52" fmla="*/ 311009 w 1869410"/>
                  <a:gd name="connsiteY52" fmla="*/ 889645 h 1284251"/>
                  <a:gd name="connsiteX53" fmla="*/ 295769 w 1869410"/>
                  <a:gd name="connsiteY53" fmla="*/ 643900 h 1284251"/>
                  <a:gd name="connsiteX54" fmla="*/ 341489 w 1869410"/>
                  <a:gd name="connsiteY54" fmla="*/ 495310 h 1284251"/>
                  <a:gd name="connsiteX55" fmla="*/ 394829 w 1869410"/>
                  <a:gd name="connsiteY55" fmla="*/ 483880 h 1284251"/>
                  <a:gd name="connsiteX56" fmla="*/ 486269 w 1869410"/>
                  <a:gd name="connsiteY56" fmla="*/ 586750 h 1284251"/>
                  <a:gd name="connsiteX0" fmla="*/ 486269 w 1869410"/>
                  <a:gd name="connsiteY0" fmla="*/ 586750 h 1284251"/>
                  <a:gd name="connsiteX1" fmla="*/ 545324 w 1869410"/>
                  <a:gd name="connsiteY1" fmla="*/ 516265 h 1284251"/>
                  <a:gd name="connsiteX2" fmla="*/ 629144 w 1869410"/>
                  <a:gd name="connsiteY2" fmla="*/ 476260 h 1284251"/>
                  <a:gd name="connsiteX3" fmla="*/ 692009 w 1869410"/>
                  <a:gd name="connsiteY3" fmla="*/ 577225 h 1284251"/>
                  <a:gd name="connsiteX4" fmla="*/ 737729 w 1869410"/>
                  <a:gd name="connsiteY4" fmla="*/ 779155 h 1284251"/>
                  <a:gd name="connsiteX5" fmla="*/ 735824 w 1869410"/>
                  <a:gd name="connsiteY5" fmla="*/ 914410 h 1284251"/>
                  <a:gd name="connsiteX6" fmla="*/ 825359 w 1869410"/>
                  <a:gd name="connsiteY6" fmla="*/ 678190 h 1284251"/>
                  <a:gd name="connsiteX7" fmla="*/ 840599 w 1869410"/>
                  <a:gd name="connsiteY7" fmla="*/ 582940 h 1284251"/>
                  <a:gd name="connsiteX8" fmla="*/ 1103489 w 1869410"/>
                  <a:gd name="connsiteY8" fmla="*/ 870595 h 1284251"/>
                  <a:gd name="connsiteX9" fmla="*/ 1154924 w 1869410"/>
                  <a:gd name="connsiteY9" fmla="*/ 891550 h 1284251"/>
                  <a:gd name="connsiteX10" fmla="*/ 1055864 w 1869410"/>
                  <a:gd name="connsiteY10" fmla="*/ 723910 h 1284251"/>
                  <a:gd name="connsiteX11" fmla="*/ 1257794 w 1869410"/>
                  <a:gd name="connsiteY11" fmla="*/ 971560 h 1284251"/>
                  <a:gd name="connsiteX12" fmla="*/ 1233029 w 1869410"/>
                  <a:gd name="connsiteY12" fmla="*/ 849640 h 1284251"/>
                  <a:gd name="connsiteX13" fmla="*/ 1375904 w 1869410"/>
                  <a:gd name="connsiteY13" fmla="*/ 986800 h 1284251"/>
                  <a:gd name="connsiteX14" fmla="*/ 1417814 w 1869410"/>
                  <a:gd name="connsiteY14" fmla="*/ 1173490 h 1284251"/>
                  <a:gd name="connsiteX15" fmla="*/ 1444484 w 1869410"/>
                  <a:gd name="connsiteY15" fmla="*/ 1057285 h 1284251"/>
                  <a:gd name="connsiteX16" fmla="*/ 1450199 w 1869410"/>
                  <a:gd name="connsiteY16" fmla="*/ 1283980 h 1284251"/>
                  <a:gd name="connsiteX17" fmla="*/ 1495919 w 1869410"/>
                  <a:gd name="connsiteY17" fmla="*/ 1101100 h 1284251"/>
                  <a:gd name="connsiteX18" fmla="*/ 1574024 w 1869410"/>
                  <a:gd name="connsiteY18" fmla="*/ 996325 h 1284251"/>
                  <a:gd name="connsiteX19" fmla="*/ 1667369 w 1869410"/>
                  <a:gd name="connsiteY19" fmla="*/ 1021090 h 1284251"/>
                  <a:gd name="connsiteX20" fmla="*/ 1707374 w 1869410"/>
                  <a:gd name="connsiteY20" fmla="*/ 1055380 h 1284251"/>
                  <a:gd name="connsiteX21" fmla="*/ 1714994 w 1869410"/>
                  <a:gd name="connsiteY21" fmla="*/ 904885 h 1284251"/>
                  <a:gd name="connsiteX22" fmla="*/ 1716899 w 1869410"/>
                  <a:gd name="connsiteY22" fmla="*/ 802015 h 1284251"/>
                  <a:gd name="connsiteX23" fmla="*/ 1804529 w 1869410"/>
                  <a:gd name="connsiteY23" fmla="*/ 889645 h 1284251"/>
                  <a:gd name="connsiteX24" fmla="*/ 1764524 w 1869410"/>
                  <a:gd name="connsiteY24" fmla="*/ 716290 h 1284251"/>
                  <a:gd name="connsiteX25" fmla="*/ 1764524 w 1869410"/>
                  <a:gd name="connsiteY25" fmla="*/ 615325 h 1284251"/>
                  <a:gd name="connsiteX26" fmla="*/ 1869299 w 1869410"/>
                  <a:gd name="connsiteY26" fmla="*/ 708670 h 1284251"/>
                  <a:gd name="connsiteX27" fmla="*/ 1783574 w 1869410"/>
                  <a:gd name="connsiteY27" fmla="*/ 539125 h 1284251"/>
                  <a:gd name="connsiteX28" fmla="*/ 1730234 w 1869410"/>
                  <a:gd name="connsiteY28" fmla="*/ 396250 h 1284251"/>
                  <a:gd name="connsiteX29" fmla="*/ 1560689 w 1869410"/>
                  <a:gd name="connsiteY29" fmla="*/ 219085 h 1284251"/>
                  <a:gd name="connsiteX30" fmla="*/ 1427339 w 1869410"/>
                  <a:gd name="connsiteY30" fmla="*/ 129550 h 1284251"/>
                  <a:gd name="connsiteX31" fmla="*/ 1594979 w 1869410"/>
                  <a:gd name="connsiteY31" fmla="*/ 100975 h 1284251"/>
                  <a:gd name="connsiteX32" fmla="*/ 1634984 w 1869410"/>
                  <a:gd name="connsiteY32" fmla="*/ 70495 h 1284251"/>
                  <a:gd name="connsiteX33" fmla="*/ 1402574 w 1869410"/>
                  <a:gd name="connsiteY33" fmla="*/ 62875 h 1284251"/>
                  <a:gd name="connsiteX34" fmla="*/ 1191119 w 1869410"/>
                  <a:gd name="connsiteY34" fmla="*/ 17155 h 1284251"/>
                  <a:gd name="connsiteX35" fmla="*/ 981569 w 1869410"/>
                  <a:gd name="connsiteY35" fmla="*/ 10 h 1284251"/>
                  <a:gd name="connsiteX36" fmla="*/ 712964 w 1869410"/>
                  <a:gd name="connsiteY36" fmla="*/ 19060 h 1284251"/>
                  <a:gd name="connsiteX37" fmla="*/ 543419 w 1869410"/>
                  <a:gd name="connsiteY37" fmla="*/ 55255 h 1284251"/>
                  <a:gd name="connsiteX38" fmla="*/ 415784 w 1869410"/>
                  <a:gd name="connsiteY38" fmla="*/ 144790 h 1284251"/>
                  <a:gd name="connsiteX39" fmla="*/ 364349 w 1869410"/>
                  <a:gd name="connsiteY39" fmla="*/ 215275 h 1284251"/>
                  <a:gd name="connsiteX40" fmla="*/ 290054 w 1869410"/>
                  <a:gd name="connsiteY40" fmla="*/ 278140 h 1284251"/>
                  <a:gd name="connsiteX41" fmla="*/ 223379 w 1869410"/>
                  <a:gd name="connsiteY41" fmla="*/ 331480 h 1284251"/>
                  <a:gd name="connsiteX42" fmla="*/ 145274 w 1869410"/>
                  <a:gd name="connsiteY42" fmla="*/ 485785 h 1284251"/>
                  <a:gd name="connsiteX43" fmla="*/ 80504 w 1869410"/>
                  <a:gd name="connsiteY43" fmla="*/ 674380 h 1284251"/>
                  <a:gd name="connsiteX44" fmla="*/ 494 w 1869410"/>
                  <a:gd name="connsiteY44" fmla="*/ 777250 h 1284251"/>
                  <a:gd name="connsiteX45" fmla="*/ 120509 w 1869410"/>
                  <a:gd name="connsiteY45" fmla="*/ 678190 h 1284251"/>
                  <a:gd name="connsiteX46" fmla="*/ 118604 w 1869410"/>
                  <a:gd name="connsiteY46" fmla="*/ 910600 h 1284251"/>
                  <a:gd name="connsiteX47" fmla="*/ 131939 w 1869410"/>
                  <a:gd name="connsiteY47" fmla="*/ 1034425 h 1284251"/>
                  <a:gd name="connsiteX48" fmla="*/ 160514 w 1869410"/>
                  <a:gd name="connsiteY48" fmla="*/ 891550 h 1284251"/>
                  <a:gd name="connsiteX49" fmla="*/ 246239 w 1869410"/>
                  <a:gd name="connsiteY49" fmla="*/ 990610 h 1284251"/>
                  <a:gd name="connsiteX50" fmla="*/ 238619 w 1869410"/>
                  <a:gd name="connsiteY50" fmla="*/ 866785 h 1284251"/>
                  <a:gd name="connsiteX51" fmla="*/ 250049 w 1869410"/>
                  <a:gd name="connsiteY51" fmla="*/ 725815 h 1284251"/>
                  <a:gd name="connsiteX52" fmla="*/ 311009 w 1869410"/>
                  <a:gd name="connsiteY52" fmla="*/ 889645 h 1284251"/>
                  <a:gd name="connsiteX53" fmla="*/ 295769 w 1869410"/>
                  <a:gd name="connsiteY53" fmla="*/ 643900 h 1284251"/>
                  <a:gd name="connsiteX54" fmla="*/ 341489 w 1869410"/>
                  <a:gd name="connsiteY54" fmla="*/ 495310 h 1284251"/>
                  <a:gd name="connsiteX55" fmla="*/ 394829 w 1869410"/>
                  <a:gd name="connsiteY55" fmla="*/ 483880 h 1284251"/>
                  <a:gd name="connsiteX56" fmla="*/ 486269 w 1869410"/>
                  <a:gd name="connsiteY56" fmla="*/ 586750 h 1284251"/>
                  <a:gd name="connsiteX0" fmla="*/ 486269 w 1869410"/>
                  <a:gd name="connsiteY0" fmla="*/ 586750 h 1284251"/>
                  <a:gd name="connsiteX1" fmla="*/ 545324 w 1869410"/>
                  <a:gd name="connsiteY1" fmla="*/ 516265 h 1284251"/>
                  <a:gd name="connsiteX2" fmla="*/ 629144 w 1869410"/>
                  <a:gd name="connsiteY2" fmla="*/ 476260 h 1284251"/>
                  <a:gd name="connsiteX3" fmla="*/ 692009 w 1869410"/>
                  <a:gd name="connsiteY3" fmla="*/ 577225 h 1284251"/>
                  <a:gd name="connsiteX4" fmla="*/ 737729 w 1869410"/>
                  <a:gd name="connsiteY4" fmla="*/ 779155 h 1284251"/>
                  <a:gd name="connsiteX5" fmla="*/ 735824 w 1869410"/>
                  <a:gd name="connsiteY5" fmla="*/ 914410 h 1284251"/>
                  <a:gd name="connsiteX6" fmla="*/ 825359 w 1869410"/>
                  <a:gd name="connsiteY6" fmla="*/ 678190 h 1284251"/>
                  <a:gd name="connsiteX7" fmla="*/ 840599 w 1869410"/>
                  <a:gd name="connsiteY7" fmla="*/ 582940 h 1284251"/>
                  <a:gd name="connsiteX8" fmla="*/ 1103489 w 1869410"/>
                  <a:gd name="connsiteY8" fmla="*/ 870595 h 1284251"/>
                  <a:gd name="connsiteX9" fmla="*/ 1154924 w 1869410"/>
                  <a:gd name="connsiteY9" fmla="*/ 891550 h 1284251"/>
                  <a:gd name="connsiteX10" fmla="*/ 1055864 w 1869410"/>
                  <a:gd name="connsiteY10" fmla="*/ 723910 h 1284251"/>
                  <a:gd name="connsiteX11" fmla="*/ 1257794 w 1869410"/>
                  <a:gd name="connsiteY11" fmla="*/ 971560 h 1284251"/>
                  <a:gd name="connsiteX12" fmla="*/ 1233029 w 1869410"/>
                  <a:gd name="connsiteY12" fmla="*/ 849640 h 1284251"/>
                  <a:gd name="connsiteX13" fmla="*/ 1375904 w 1869410"/>
                  <a:gd name="connsiteY13" fmla="*/ 986800 h 1284251"/>
                  <a:gd name="connsiteX14" fmla="*/ 1417814 w 1869410"/>
                  <a:gd name="connsiteY14" fmla="*/ 1173490 h 1284251"/>
                  <a:gd name="connsiteX15" fmla="*/ 1444484 w 1869410"/>
                  <a:gd name="connsiteY15" fmla="*/ 1057285 h 1284251"/>
                  <a:gd name="connsiteX16" fmla="*/ 1450199 w 1869410"/>
                  <a:gd name="connsiteY16" fmla="*/ 1283980 h 1284251"/>
                  <a:gd name="connsiteX17" fmla="*/ 1495919 w 1869410"/>
                  <a:gd name="connsiteY17" fmla="*/ 1101100 h 1284251"/>
                  <a:gd name="connsiteX18" fmla="*/ 1574024 w 1869410"/>
                  <a:gd name="connsiteY18" fmla="*/ 996325 h 1284251"/>
                  <a:gd name="connsiteX19" fmla="*/ 1667369 w 1869410"/>
                  <a:gd name="connsiteY19" fmla="*/ 1021090 h 1284251"/>
                  <a:gd name="connsiteX20" fmla="*/ 1707374 w 1869410"/>
                  <a:gd name="connsiteY20" fmla="*/ 1055380 h 1284251"/>
                  <a:gd name="connsiteX21" fmla="*/ 1714994 w 1869410"/>
                  <a:gd name="connsiteY21" fmla="*/ 904885 h 1284251"/>
                  <a:gd name="connsiteX22" fmla="*/ 1716899 w 1869410"/>
                  <a:gd name="connsiteY22" fmla="*/ 802015 h 1284251"/>
                  <a:gd name="connsiteX23" fmla="*/ 1804529 w 1869410"/>
                  <a:gd name="connsiteY23" fmla="*/ 889645 h 1284251"/>
                  <a:gd name="connsiteX24" fmla="*/ 1764524 w 1869410"/>
                  <a:gd name="connsiteY24" fmla="*/ 716290 h 1284251"/>
                  <a:gd name="connsiteX25" fmla="*/ 1764524 w 1869410"/>
                  <a:gd name="connsiteY25" fmla="*/ 615325 h 1284251"/>
                  <a:gd name="connsiteX26" fmla="*/ 1869299 w 1869410"/>
                  <a:gd name="connsiteY26" fmla="*/ 708670 h 1284251"/>
                  <a:gd name="connsiteX27" fmla="*/ 1783574 w 1869410"/>
                  <a:gd name="connsiteY27" fmla="*/ 539125 h 1284251"/>
                  <a:gd name="connsiteX28" fmla="*/ 1730234 w 1869410"/>
                  <a:gd name="connsiteY28" fmla="*/ 396250 h 1284251"/>
                  <a:gd name="connsiteX29" fmla="*/ 1560689 w 1869410"/>
                  <a:gd name="connsiteY29" fmla="*/ 219085 h 1284251"/>
                  <a:gd name="connsiteX30" fmla="*/ 1427339 w 1869410"/>
                  <a:gd name="connsiteY30" fmla="*/ 129550 h 1284251"/>
                  <a:gd name="connsiteX31" fmla="*/ 1594979 w 1869410"/>
                  <a:gd name="connsiteY31" fmla="*/ 100975 h 1284251"/>
                  <a:gd name="connsiteX32" fmla="*/ 1634984 w 1869410"/>
                  <a:gd name="connsiteY32" fmla="*/ 70495 h 1284251"/>
                  <a:gd name="connsiteX33" fmla="*/ 1402574 w 1869410"/>
                  <a:gd name="connsiteY33" fmla="*/ 62875 h 1284251"/>
                  <a:gd name="connsiteX34" fmla="*/ 1191119 w 1869410"/>
                  <a:gd name="connsiteY34" fmla="*/ 17155 h 1284251"/>
                  <a:gd name="connsiteX35" fmla="*/ 981569 w 1869410"/>
                  <a:gd name="connsiteY35" fmla="*/ 10 h 1284251"/>
                  <a:gd name="connsiteX36" fmla="*/ 712964 w 1869410"/>
                  <a:gd name="connsiteY36" fmla="*/ 19060 h 1284251"/>
                  <a:gd name="connsiteX37" fmla="*/ 543419 w 1869410"/>
                  <a:gd name="connsiteY37" fmla="*/ 55255 h 1284251"/>
                  <a:gd name="connsiteX38" fmla="*/ 415784 w 1869410"/>
                  <a:gd name="connsiteY38" fmla="*/ 144790 h 1284251"/>
                  <a:gd name="connsiteX39" fmla="*/ 364349 w 1869410"/>
                  <a:gd name="connsiteY39" fmla="*/ 215275 h 1284251"/>
                  <a:gd name="connsiteX40" fmla="*/ 290054 w 1869410"/>
                  <a:gd name="connsiteY40" fmla="*/ 278140 h 1284251"/>
                  <a:gd name="connsiteX41" fmla="*/ 223379 w 1869410"/>
                  <a:gd name="connsiteY41" fmla="*/ 331480 h 1284251"/>
                  <a:gd name="connsiteX42" fmla="*/ 145274 w 1869410"/>
                  <a:gd name="connsiteY42" fmla="*/ 485785 h 1284251"/>
                  <a:gd name="connsiteX43" fmla="*/ 80504 w 1869410"/>
                  <a:gd name="connsiteY43" fmla="*/ 674380 h 1284251"/>
                  <a:gd name="connsiteX44" fmla="*/ 494 w 1869410"/>
                  <a:gd name="connsiteY44" fmla="*/ 777250 h 1284251"/>
                  <a:gd name="connsiteX45" fmla="*/ 120509 w 1869410"/>
                  <a:gd name="connsiteY45" fmla="*/ 678190 h 1284251"/>
                  <a:gd name="connsiteX46" fmla="*/ 118604 w 1869410"/>
                  <a:gd name="connsiteY46" fmla="*/ 910600 h 1284251"/>
                  <a:gd name="connsiteX47" fmla="*/ 131939 w 1869410"/>
                  <a:gd name="connsiteY47" fmla="*/ 1034425 h 1284251"/>
                  <a:gd name="connsiteX48" fmla="*/ 160514 w 1869410"/>
                  <a:gd name="connsiteY48" fmla="*/ 891550 h 1284251"/>
                  <a:gd name="connsiteX49" fmla="*/ 246239 w 1869410"/>
                  <a:gd name="connsiteY49" fmla="*/ 990610 h 1284251"/>
                  <a:gd name="connsiteX50" fmla="*/ 238619 w 1869410"/>
                  <a:gd name="connsiteY50" fmla="*/ 866785 h 1284251"/>
                  <a:gd name="connsiteX51" fmla="*/ 250049 w 1869410"/>
                  <a:gd name="connsiteY51" fmla="*/ 725815 h 1284251"/>
                  <a:gd name="connsiteX52" fmla="*/ 311009 w 1869410"/>
                  <a:gd name="connsiteY52" fmla="*/ 889645 h 1284251"/>
                  <a:gd name="connsiteX53" fmla="*/ 295769 w 1869410"/>
                  <a:gd name="connsiteY53" fmla="*/ 643900 h 1284251"/>
                  <a:gd name="connsiteX54" fmla="*/ 341489 w 1869410"/>
                  <a:gd name="connsiteY54" fmla="*/ 495310 h 1284251"/>
                  <a:gd name="connsiteX55" fmla="*/ 394829 w 1869410"/>
                  <a:gd name="connsiteY55" fmla="*/ 483880 h 1284251"/>
                  <a:gd name="connsiteX56" fmla="*/ 486269 w 1869410"/>
                  <a:gd name="connsiteY56" fmla="*/ 586750 h 1284251"/>
                  <a:gd name="connsiteX0" fmla="*/ 486269 w 1869410"/>
                  <a:gd name="connsiteY0" fmla="*/ 586750 h 1284248"/>
                  <a:gd name="connsiteX1" fmla="*/ 545324 w 1869410"/>
                  <a:gd name="connsiteY1" fmla="*/ 516265 h 1284248"/>
                  <a:gd name="connsiteX2" fmla="*/ 629144 w 1869410"/>
                  <a:gd name="connsiteY2" fmla="*/ 476260 h 1284248"/>
                  <a:gd name="connsiteX3" fmla="*/ 692009 w 1869410"/>
                  <a:gd name="connsiteY3" fmla="*/ 577225 h 1284248"/>
                  <a:gd name="connsiteX4" fmla="*/ 737729 w 1869410"/>
                  <a:gd name="connsiteY4" fmla="*/ 779155 h 1284248"/>
                  <a:gd name="connsiteX5" fmla="*/ 735824 w 1869410"/>
                  <a:gd name="connsiteY5" fmla="*/ 914410 h 1284248"/>
                  <a:gd name="connsiteX6" fmla="*/ 825359 w 1869410"/>
                  <a:gd name="connsiteY6" fmla="*/ 678190 h 1284248"/>
                  <a:gd name="connsiteX7" fmla="*/ 840599 w 1869410"/>
                  <a:gd name="connsiteY7" fmla="*/ 582940 h 1284248"/>
                  <a:gd name="connsiteX8" fmla="*/ 1103489 w 1869410"/>
                  <a:gd name="connsiteY8" fmla="*/ 870595 h 1284248"/>
                  <a:gd name="connsiteX9" fmla="*/ 1154924 w 1869410"/>
                  <a:gd name="connsiteY9" fmla="*/ 891550 h 1284248"/>
                  <a:gd name="connsiteX10" fmla="*/ 1055864 w 1869410"/>
                  <a:gd name="connsiteY10" fmla="*/ 723910 h 1284248"/>
                  <a:gd name="connsiteX11" fmla="*/ 1257794 w 1869410"/>
                  <a:gd name="connsiteY11" fmla="*/ 971560 h 1284248"/>
                  <a:gd name="connsiteX12" fmla="*/ 1233029 w 1869410"/>
                  <a:gd name="connsiteY12" fmla="*/ 849640 h 1284248"/>
                  <a:gd name="connsiteX13" fmla="*/ 1375904 w 1869410"/>
                  <a:gd name="connsiteY13" fmla="*/ 986800 h 1284248"/>
                  <a:gd name="connsiteX14" fmla="*/ 1417814 w 1869410"/>
                  <a:gd name="connsiteY14" fmla="*/ 1173490 h 1284248"/>
                  <a:gd name="connsiteX15" fmla="*/ 1444484 w 1869410"/>
                  <a:gd name="connsiteY15" fmla="*/ 1057285 h 1284248"/>
                  <a:gd name="connsiteX16" fmla="*/ 1450199 w 1869410"/>
                  <a:gd name="connsiteY16" fmla="*/ 1283980 h 1284248"/>
                  <a:gd name="connsiteX17" fmla="*/ 1495919 w 1869410"/>
                  <a:gd name="connsiteY17" fmla="*/ 1101100 h 1284248"/>
                  <a:gd name="connsiteX18" fmla="*/ 1577834 w 1869410"/>
                  <a:gd name="connsiteY18" fmla="*/ 1003945 h 1284248"/>
                  <a:gd name="connsiteX19" fmla="*/ 1667369 w 1869410"/>
                  <a:gd name="connsiteY19" fmla="*/ 1021090 h 1284248"/>
                  <a:gd name="connsiteX20" fmla="*/ 1707374 w 1869410"/>
                  <a:gd name="connsiteY20" fmla="*/ 1055380 h 1284248"/>
                  <a:gd name="connsiteX21" fmla="*/ 1714994 w 1869410"/>
                  <a:gd name="connsiteY21" fmla="*/ 904885 h 1284248"/>
                  <a:gd name="connsiteX22" fmla="*/ 1716899 w 1869410"/>
                  <a:gd name="connsiteY22" fmla="*/ 802015 h 1284248"/>
                  <a:gd name="connsiteX23" fmla="*/ 1804529 w 1869410"/>
                  <a:gd name="connsiteY23" fmla="*/ 889645 h 1284248"/>
                  <a:gd name="connsiteX24" fmla="*/ 1764524 w 1869410"/>
                  <a:gd name="connsiteY24" fmla="*/ 716290 h 1284248"/>
                  <a:gd name="connsiteX25" fmla="*/ 1764524 w 1869410"/>
                  <a:gd name="connsiteY25" fmla="*/ 615325 h 1284248"/>
                  <a:gd name="connsiteX26" fmla="*/ 1869299 w 1869410"/>
                  <a:gd name="connsiteY26" fmla="*/ 708670 h 1284248"/>
                  <a:gd name="connsiteX27" fmla="*/ 1783574 w 1869410"/>
                  <a:gd name="connsiteY27" fmla="*/ 539125 h 1284248"/>
                  <a:gd name="connsiteX28" fmla="*/ 1730234 w 1869410"/>
                  <a:gd name="connsiteY28" fmla="*/ 396250 h 1284248"/>
                  <a:gd name="connsiteX29" fmla="*/ 1560689 w 1869410"/>
                  <a:gd name="connsiteY29" fmla="*/ 219085 h 1284248"/>
                  <a:gd name="connsiteX30" fmla="*/ 1427339 w 1869410"/>
                  <a:gd name="connsiteY30" fmla="*/ 129550 h 1284248"/>
                  <a:gd name="connsiteX31" fmla="*/ 1594979 w 1869410"/>
                  <a:gd name="connsiteY31" fmla="*/ 100975 h 1284248"/>
                  <a:gd name="connsiteX32" fmla="*/ 1634984 w 1869410"/>
                  <a:gd name="connsiteY32" fmla="*/ 70495 h 1284248"/>
                  <a:gd name="connsiteX33" fmla="*/ 1402574 w 1869410"/>
                  <a:gd name="connsiteY33" fmla="*/ 62875 h 1284248"/>
                  <a:gd name="connsiteX34" fmla="*/ 1191119 w 1869410"/>
                  <a:gd name="connsiteY34" fmla="*/ 17155 h 1284248"/>
                  <a:gd name="connsiteX35" fmla="*/ 981569 w 1869410"/>
                  <a:gd name="connsiteY35" fmla="*/ 10 h 1284248"/>
                  <a:gd name="connsiteX36" fmla="*/ 712964 w 1869410"/>
                  <a:gd name="connsiteY36" fmla="*/ 19060 h 1284248"/>
                  <a:gd name="connsiteX37" fmla="*/ 543419 w 1869410"/>
                  <a:gd name="connsiteY37" fmla="*/ 55255 h 1284248"/>
                  <a:gd name="connsiteX38" fmla="*/ 415784 w 1869410"/>
                  <a:gd name="connsiteY38" fmla="*/ 144790 h 1284248"/>
                  <a:gd name="connsiteX39" fmla="*/ 364349 w 1869410"/>
                  <a:gd name="connsiteY39" fmla="*/ 215275 h 1284248"/>
                  <a:gd name="connsiteX40" fmla="*/ 290054 w 1869410"/>
                  <a:gd name="connsiteY40" fmla="*/ 278140 h 1284248"/>
                  <a:gd name="connsiteX41" fmla="*/ 223379 w 1869410"/>
                  <a:gd name="connsiteY41" fmla="*/ 331480 h 1284248"/>
                  <a:gd name="connsiteX42" fmla="*/ 145274 w 1869410"/>
                  <a:gd name="connsiteY42" fmla="*/ 485785 h 1284248"/>
                  <a:gd name="connsiteX43" fmla="*/ 80504 w 1869410"/>
                  <a:gd name="connsiteY43" fmla="*/ 674380 h 1284248"/>
                  <a:gd name="connsiteX44" fmla="*/ 494 w 1869410"/>
                  <a:gd name="connsiteY44" fmla="*/ 777250 h 1284248"/>
                  <a:gd name="connsiteX45" fmla="*/ 120509 w 1869410"/>
                  <a:gd name="connsiteY45" fmla="*/ 678190 h 1284248"/>
                  <a:gd name="connsiteX46" fmla="*/ 118604 w 1869410"/>
                  <a:gd name="connsiteY46" fmla="*/ 910600 h 1284248"/>
                  <a:gd name="connsiteX47" fmla="*/ 131939 w 1869410"/>
                  <a:gd name="connsiteY47" fmla="*/ 1034425 h 1284248"/>
                  <a:gd name="connsiteX48" fmla="*/ 160514 w 1869410"/>
                  <a:gd name="connsiteY48" fmla="*/ 891550 h 1284248"/>
                  <a:gd name="connsiteX49" fmla="*/ 246239 w 1869410"/>
                  <a:gd name="connsiteY49" fmla="*/ 990610 h 1284248"/>
                  <a:gd name="connsiteX50" fmla="*/ 238619 w 1869410"/>
                  <a:gd name="connsiteY50" fmla="*/ 866785 h 1284248"/>
                  <a:gd name="connsiteX51" fmla="*/ 250049 w 1869410"/>
                  <a:gd name="connsiteY51" fmla="*/ 725815 h 1284248"/>
                  <a:gd name="connsiteX52" fmla="*/ 311009 w 1869410"/>
                  <a:gd name="connsiteY52" fmla="*/ 889645 h 1284248"/>
                  <a:gd name="connsiteX53" fmla="*/ 295769 w 1869410"/>
                  <a:gd name="connsiteY53" fmla="*/ 643900 h 1284248"/>
                  <a:gd name="connsiteX54" fmla="*/ 341489 w 1869410"/>
                  <a:gd name="connsiteY54" fmla="*/ 495310 h 1284248"/>
                  <a:gd name="connsiteX55" fmla="*/ 394829 w 1869410"/>
                  <a:gd name="connsiteY55" fmla="*/ 483880 h 1284248"/>
                  <a:gd name="connsiteX56" fmla="*/ 486269 w 1869410"/>
                  <a:gd name="connsiteY56" fmla="*/ 586750 h 1284248"/>
                  <a:gd name="connsiteX0" fmla="*/ 486269 w 1869410"/>
                  <a:gd name="connsiteY0" fmla="*/ 586750 h 1238621"/>
                  <a:gd name="connsiteX1" fmla="*/ 545324 w 1869410"/>
                  <a:gd name="connsiteY1" fmla="*/ 516265 h 1238621"/>
                  <a:gd name="connsiteX2" fmla="*/ 629144 w 1869410"/>
                  <a:gd name="connsiteY2" fmla="*/ 476260 h 1238621"/>
                  <a:gd name="connsiteX3" fmla="*/ 692009 w 1869410"/>
                  <a:gd name="connsiteY3" fmla="*/ 577225 h 1238621"/>
                  <a:gd name="connsiteX4" fmla="*/ 737729 w 1869410"/>
                  <a:gd name="connsiteY4" fmla="*/ 779155 h 1238621"/>
                  <a:gd name="connsiteX5" fmla="*/ 735824 w 1869410"/>
                  <a:gd name="connsiteY5" fmla="*/ 914410 h 1238621"/>
                  <a:gd name="connsiteX6" fmla="*/ 825359 w 1869410"/>
                  <a:gd name="connsiteY6" fmla="*/ 678190 h 1238621"/>
                  <a:gd name="connsiteX7" fmla="*/ 840599 w 1869410"/>
                  <a:gd name="connsiteY7" fmla="*/ 582940 h 1238621"/>
                  <a:gd name="connsiteX8" fmla="*/ 1103489 w 1869410"/>
                  <a:gd name="connsiteY8" fmla="*/ 870595 h 1238621"/>
                  <a:gd name="connsiteX9" fmla="*/ 1154924 w 1869410"/>
                  <a:gd name="connsiteY9" fmla="*/ 891550 h 1238621"/>
                  <a:gd name="connsiteX10" fmla="*/ 1055864 w 1869410"/>
                  <a:gd name="connsiteY10" fmla="*/ 723910 h 1238621"/>
                  <a:gd name="connsiteX11" fmla="*/ 1257794 w 1869410"/>
                  <a:gd name="connsiteY11" fmla="*/ 971560 h 1238621"/>
                  <a:gd name="connsiteX12" fmla="*/ 1233029 w 1869410"/>
                  <a:gd name="connsiteY12" fmla="*/ 849640 h 1238621"/>
                  <a:gd name="connsiteX13" fmla="*/ 1375904 w 1869410"/>
                  <a:gd name="connsiteY13" fmla="*/ 986800 h 1238621"/>
                  <a:gd name="connsiteX14" fmla="*/ 1417814 w 1869410"/>
                  <a:gd name="connsiteY14" fmla="*/ 1173490 h 1238621"/>
                  <a:gd name="connsiteX15" fmla="*/ 1444484 w 1869410"/>
                  <a:gd name="connsiteY15" fmla="*/ 1057285 h 1238621"/>
                  <a:gd name="connsiteX16" fmla="*/ 1442579 w 1869410"/>
                  <a:gd name="connsiteY16" fmla="*/ 1238260 h 1238621"/>
                  <a:gd name="connsiteX17" fmla="*/ 1495919 w 1869410"/>
                  <a:gd name="connsiteY17" fmla="*/ 1101100 h 1238621"/>
                  <a:gd name="connsiteX18" fmla="*/ 1577834 w 1869410"/>
                  <a:gd name="connsiteY18" fmla="*/ 1003945 h 1238621"/>
                  <a:gd name="connsiteX19" fmla="*/ 1667369 w 1869410"/>
                  <a:gd name="connsiteY19" fmla="*/ 1021090 h 1238621"/>
                  <a:gd name="connsiteX20" fmla="*/ 1707374 w 1869410"/>
                  <a:gd name="connsiteY20" fmla="*/ 1055380 h 1238621"/>
                  <a:gd name="connsiteX21" fmla="*/ 1714994 w 1869410"/>
                  <a:gd name="connsiteY21" fmla="*/ 904885 h 1238621"/>
                  <a:gd name="connsiteX22" fmla="*/ 1716899 w 1869410"/>
                  <a:gd name="connsiteY22" fmla="*/ 802015 h 1238621"/>
                  <a:gd name="connsiteX23" fmla="*/ 1804529 w 1869410"/>
                  <a:gd name="connsiteY23" fmla="*/ 889645 h 1238621"/>
                  <a:gd name="connsiteX24" fmla="*/ 1764524 w 1869410"/>
                  <a:gd name="connsiteY24" fmla="*/ 716290 h 1238621"/>
                  <a:gd name="connsiteX25" fmla="*/ 1764524 w 1869410"/>
                  <a:gd name="connsiteY25" fmla="*/ 615325 h 1238621"/>
                  <a:gd name="connsiteX26" fmla="*/ 1869299 w 1869410"/>
                  <a:gd name="connsiteY26" fmla="*/ 708670 h 1238621"/>
                  <a:gd name="connsiteX27" fmla="*/ 1783574 w 1869410"/>
                  <a:gd name="connsiteY27" fmla="*/ 539125 h 1238621"/>
                  <a:gd name="connsiteX28" fmla="*/ 1730234 w 1869410"/>
                  <a:gd name="connsiteY28" fmla="*/ 396250 h 1238621"/>
                  <a:gd name="connsiteX29" fmla="*/ 1560689 w 1869410"/>
                  <a:gd name="connsiteY29" fmla="*/ 219085 h 1238621"/>
                  <a:gd name="connsiteX30" fmla="*/ 1427339 w 1869410"/>
                  <a:gd name="connsiteY30" fmla="*/ 129550 h 1238621"/>
                  <a:gd name="connsiteX31" fmla="*/ 1594979 w 1869410"/>
                  <a:gd name="connsiteY31" fmla="*/ 100975 h 1238621"/>
                  <a:gd name="connsiteX32" fmla="*/ 1634984 w 1869410"/>
                  <a:gd name="connsiteY32" fmla="*/ 70495 h 1238621"/>
                  <a:gd name="connsiteX33" fmla="*/ 1402574 w 1869410"/>
                  <a:gd name="connsiteY33" fmla="*/ 62875 h 1238621"/>
                  <a:gd name="connsiteX34" fmla="*/ 1191119 w 1869410"/>
                  <a:gd name="connsiteY34" fmla="*/ 17155 h 1238621"/>
                  <a:gd name="connsiteX35" fmla="*/ 981569 w 1869410"/>
                  <a:gd name="connsiteY35" fmla="*/ 10 h 1238621"/>
                  <a:gd name="connsiteX36" fmla="*/ 712964 w 1869410"/>
                  <a:gd name="connsiteY36" fmla="*/ 19060 h 1238621"/>
                  <a:gd name="connsiteX37" fmla="*/ 543419 w 1869410"/>
                  <a:gd name="connsiteY37" fmla="*/ 55255 h 1238621"/>
                  <a:gd name="connsiteX38" fmla="*/ 415784 w 1869410"/>
                  <a:gd name="connsiteY38" fmla="*/ 144790 h 1238621"/>
                  <a:gd name="connsiteX39" fmla="*/ 364349 w 1869410"/>
                  <a:gd name="connsiteY39" fmla="*/ 215275 h 1238621"/>
                  <a:gd name="connsiteX40" fmla="*/ 290054 w 1869410"/>
                  <a:gd name="connsiteY40" fmla="*/ 278140 h 1238621"/>
                  <a:gd name="connsiteX41" fmla="*/ 223379 w 1869410"/>
                  <a:gd name="connsiteY41" fmla="*/ 331480 h 1238621"/>
                  <a:gd name="connsiteX42" fmla="*/ 145274 w 1869410"/>
                  <a:gd name="connsiteY42" fmla="*/ 485785 h 1238621"/>
                  <a:gd name="connsiteX43" fmla="*/ 80504 w 1869410"/>
                  <a:gd name="connsiteY43" fmla="*/ 674380 h 1238621"/>
                  <a:gd name="connsiteX44" fmla="*/ 494 w 1869410"/>
                  <a:gd name="connsiteY44" fmla="*/ 777250 h 1238621"/>
                  <a:gd name="connsiteX45" fmla="*/ 120509 w 1869410"/>
                  <a:gd name="connsiteY45" fmla="*/ 678190 h 1238621"/>
                  <a:gd name="connsiteX46" fmla="*/ 118604 w 1869410"/>
                  <a:gd name="connsiteY46" fmla="*/ 910600 h 1238621"/>
                  <a:gd name="connsiteX47" fmla="*/ 131939 w 1869410"/>
                  <a:gd name="connsiteY47" fmla="*/ 1034425 h 1238621"/>
                  <a:gd name="connsiteX48" fmla="*/ 160514 w 1869410"/>
                  <a:gd name="connsiteY48" fmla="*/ 891550 h 1238621"/>
                  <a:gd name="connsiteX49" fmla="*/ 246239 w 1869410"/>
                  <a:gd name="connsiteY49" fmla="*/ 990610 h 1238621"/>
                  <a:gd name="connsiteX50" fmla="*/ 238619 w 1869410"/>
                  <a:gd name="connsiteY50" fmla="*/ 866785 h 1238621"/>
                  <a:gd name="connsiteX51" fmla="*/ 250049 w 1869410"/>
                  <a:gd name="connsiteY51" fmla="*/ 725815 h 1238621"/>
                  <a:gd name="connsiteX52" fmla="*/ 311009 w 1869410"/>
                  <a:gd name="connsiteY52" fmla="*/ 889645 h 1238621"/>
                  <a:gd name="connsiteX53" fmla="*/ 295769 w 1869410"/>
                  <a:gd name="connsiteY53" fmla="*/ 643900 h 1238621"/>
                  <a:gd name="connsiteX54" fmla="*/ 341489 w 1869410"/>
                  <a:gd name="connsiteY54" fmla="*/ 495310 h 1238621"/>
                  <a:gd name="connsiteX55" fmla="*/ 394829 w 1869410"/>
                  <a:gd name="connsiteY55" fmla="*/ 483880 h 1238621"/>
                  <a:gd name="connsiteX56" fmla="*/ 486269 w 1869410"/>
                  <a:gd name="connsiteY56" fmla="*/ 586750 h 1238621"/>
                  <a:gd name="connsiteX0" fmla="*/ 486269 w 1869410"/>
                  <a:gd name="connsiteY0" fmla="*/ 586750 h 1238621"/>
                  <a:gd name="connsiteX1" fmla="*/ 545324 w 1869410"/>
                  <a:gd name="connsiteY1" fmla="*/ 516265 h 1238621"/>
                  <a:gd name="connsiteX2" fmla="*/ 629144 w 1869410"/>
                  <a:gd name="connsiteY2" fmla="*/ 476260 h 1238621"/>
                  <a:gd name="connsiteX3" fmla="*/ 692009 w 1869410"/>
                  <a:gd name="connsiteY3" fmla="*/ 577225 h 1238621"/>
                  <a:gd name="connsiteX4" fmla="*/ 737729 w 1869410"/>
                  <a:gd name="connsiteY4" fmla="*/ 779155 h 1238621"/>
                  <a:gd name="connsiteX5" fmla="*/ 735824 w 1869410"/>
                  <a:gd name="connsiteY5" fmla="*/ 914410 h 1238621"/>
                  <a:gd name="connsiteX6" fmla="*/ 825359 w 1869410"/>
                  <a:gd name="connsiteY6" fmla="*/ 678190 h 1238621"/>
                  <a:gd name="connsiteX7" fmla="*/ 840599 w 1869410"/>
                  <a:gd name="connsiteY7" fmla="*/ 582940 h 1238621"/>
                  <a:gd name="connsiteX8" fmla="*/ 1103489 w 1869410"/>
                  <a:gd name="connsiteY8" fmla="*/ 870595 h 1238621"/>
                  <a:gd name="connsiteX9" fmla="*/ 1154924 w 1869410"/>
                  <a:gd name="connsiteY9" fmla="*/ 891550 h 1238621"/>
                  <a:gd name="connsiteX10" fmla="*/ 1055864 w 1869410"/>
                  <a:gd name="connsiteY10" fmla="*/ 723910 h 1238621"/>
                  <a:gd name="connsiteX11" fmla="*/ 1257794 w 1869410"/>
                  <a:gd name="connsiteY11" fmla="*/ 971560 h 1238621"/>
                  <a:gd name="connsiteX12" fmla="*/ 1233029 w 1869410"/>
                  <a:gd name="connsiteY12" fmla="*/ 849640 h 1238621"/>
                  <a:gd name="connsiteX13" fmla="*/ 1358759 w 1869410"/>
                  <a:gd name="connsiteY13" fmla="*/ 958225 h 1238621"/>
                  <a:gd name="connsiteX14" fmla="*/ 1417814 w 1869410"/>
                  <a:gd name="connsiteY14" fmla="*/ 1173490 h 1238621"/>
                  <a:gd name="connsiteX15" fmla="*/ 1444484 w 1869410"/>
                  <a:gd name="connsiteY15" fmla="*/ 1057285 h 1238621"/>
                  <a:gd name="connsiteX16" fmla="*/ 1442579 w 1869410"/>
                  <a:gd name="connsiteY16" fmla="*/ 1238260 h 1238621"/>
                  <a:gd name="connsiteX17" fmla="*/ 1495919 w 1869410"/>
                  <a:gd name="connsiteY17" fmla="*/ 1101100 h 1238621"/>
                  <a:gd name="connsiteX18" fmla="*/ 1577834 w 1869410"/>
                  <a:gd name="connsiteY18" fmla="*/ 1003945 h 1238621"/>
                  <a:gd name="connsiteX19" fmla="*/ 1667369 w 1869410"/>
                  <a:gd name="connsiteY19" fmla="*/ 1021090 h 1238621"/>
                  <a:gd name="connsiteX20" fmla="*/ 1707374 w 1869410"/>
                  <a:gd name="connsiteY20" fmla="*/ 1055380 h 1238621"/>
                  <a:gd name="connsiteX21" fmla="*/ 1714994 w 1869410"/>
                  <a:gd name="connsiteY21" fmla="*/ 904885 h 1238621"/>
                  <a:gd name="connsiteX22" fmla="*/ 1716899 w 1869410"/>
                  <a:gd name="connsiteY22" fmla="*/ 802015 h 1238621"/>
                  <a:gd name="connsiteX23" fmla="*/ 1804529 w 1869410"/>
                  <a:gd name="connsiteY23" fmla="*/ 889645 h 1238621"/>
                  <a:gd name="connsiteX24" fmla="*/ 1764524 w 1869410"/>
                  <a:gd name="connsiteY24" fmla="*/ 716290 h 1238621"/>
                  <a:gd name="connsiteX25" fmla="*/ 1764524 w 1869410"/>
                  <a:gd name="connsiteY25" fmla="*/ 615325 h 1238621"/>
                  <a:gd name="connsiteX26" fmla="*/ 1869299 w 1869410"/>
                  <a:gd name="connsiteY26" fmla="*/ 708670 h 1238621"/>
                  <a:gd name="connsiteX27" fmla="*/ 1783574 w 1869410"/>
                  <a:gd name="connsiteY27" fmla="*/ 539125 h 1238621"/>
                  <a:gd name="connsiteX28" fmla="*/ 1730234 w 1869410"/>
                  <a:gd name="connsiteY28" fmla="*/ 396250 h 1238621"/>
                  <a:gd name="connsiteX29" fmla="*/ 1560689 w 1869410"/>
                  <a:gd name="connsiteY29" fmla="*/ 219085 h 1238621"/>
                  <a:gd name="connsiteX30" fmla="*/ 1427339 w 1869410"/>
                  <a:gd name="connsiteY30" fmla="*/ 129550 h 1238621"/>
                  <a:gd name="connsiteX31" fmla="*/ 1594979 w 1869410"/>
                  <a:gd name="connsiteY31" fmla="*/ 100975 h 1238621"/>
                  <a:gd name="connsiteX32" fmla="*/ 1634984 w 1869410"/>
                  <a:gd name="connsiteY32" fmla="*/ 70495 h 1238621"/>
                  <a:gd name="connsiteX33" fmla="*/ 1402574 w 1869410"/>
                  <a:gd name="connsiteY33" fmla="*/ 62875 h 1238621"/>
                  <a:gd name="connsiteX34" fmla="*/ 1191119 w 1869410"/>
                  <a:gd name="connsiteY34" fmla="*/ 17155 h 1238621"/>
                  <a:gd name="connsiteX35" fmla="*/ 981569 w 1869410"/>
                  <a:gd name="connsiteY35" fmla="*/ 10 h 1238621"/>
                  <a:gd name="connsiteX36" fmla="*/ 712964 w 1869410"/>
                  <a:gd name="connsiteY36" fmla="*/ 19060 h 1238621"/>
                  <a:gd name="connsiteX37" fmla="*/ 543419 w 1869410"/>
                  <a:gd name="connsiteY37" fmla="*/ 55255 h 1238621"/>
                  <a:gd name="connsiteX38" fmla="*/ 415784 w 1869410"/>
                  <a:gd name="connsiteY38" fmla="*/ 144790 h 1238621"/>
                  <a:gd name="connsiteX39" fmla="*/ 364349 w 1869410"/>
                  <a:gd name="connsiteY39" fmla="*/ 215275 h 1238621"/>
                  <a:gd name="connsiteX40" fmla="*/ 290054 w 1869410"/>
                  <a:gd name="connsiteY40" fmla="*/ 278140 h 1238621"/>
                  <a:gd name="connsiteX41" fmla="*/ 223379 w 1869410"/>
                  <a:gd name="connsiteY41" fmla="*/ 331480 h 1238621"/>
                  <a:gd name="connsiteX42" fmla="*/ 145274 w 1869410"/>
                  <a:gd name="connsiteY42" fmla="*/ 485785 h 1238621"/>
                  <a:gd name="connsiteX43" fmla="*/ 80504 w 1869410"/>
                  <a:gd name="connsiteY43" fmla="*/ 674380 h 1238621"/>
                  <a:gd name="connsiteX44" fmla="*/ 494 w 1869410"/>
                  <a:gd name="connsiteY44" fmla="*/ 777250 h 1238621"/>
                  <a:gd name="connsiteX45" fmla="*/ 120509 w 1869410"/>
                  <a:gd name="connsiteY45" fmla="*/ 678190 h 1238621"/>
                  <a:gd name="connsiteX46" fmla="*/ 118604 w 1869410"/>
                  <a:gd name="connsiteY46" fmla="*/ 910600 h 1238621"/>
                  <a:gd name="connsiteX47" fmla="*/ 131939 w 1869410"/>
                  <a:gd name="connsiteY47" fmla="*/ 1034425 h 1238621"/>
                  <a:gd name="connsiteX48" fmla="*/ 160514 w 1869410"/>
                  <a:gd name="connsiteY48" fmla="*/ 891550 h 1238621"/>
                  <a:gd name="connsiteX49" fmla="*/ 246239 w 1869410"/>
                  <a:gd name="connsiteY49" fmla="*/ 990610 h 1238621"/>
                  <a:gd name="connsiteX50" fmla="*/ 238619 w 1869410"/>
                  <a:gd name="connsiteY50" fmla="*/ 866785 h 1238621"/>
                  <a:gd name="connsiteX51" fmla="*/ 250049 w 1869410"/>
                  <a:gd name="connsiteY51" fmla="*/ 725815 h 1238621"/>
                  <a:gd name="connsiteX52" fmla="*/ 311009 w 1869410"/>
                  <a:gd name="connsiteY52" fmla="*/ 889645 h 1238621"/>
                  <a:gd name="connsiteX53" fmla="*/ 295769 w 1869410"/>
                  <a:gd name="connsiteY53" fmla="*/ 643900 h 1238621"/>
                  <a:gd name="connsiteX54" fmla="*/ 341489 w 1869410"/>
                  <a:gd name="connsiteY54" fmla="*/ 495310 h 1238621"/>
                  <a:gd name="connsiteX55" fmla="*/ 394829 w 1869410"/>
                  <a:gd name="connsiteY55" fmla="*/ 483880 h 1238621"/>
                  <a:gd name="connsiteX56" fmla="*/ 486269 w 1869410"/>
                  <a:gd name="connsiteY56" fmla="*/ 586750 h 1238621"/>
                  <a:gd name="connsiteX0" fmla="*/ 486269 w 1869410"/>
                  <a:gd name="connsiteY0" fmla="*/ 586750 h 1239134"/>
                  <a:gd name="connsiteX1" fmla="*/ 545324 w 1869410"/>
                  <a:gd name="connsiteY1" fmla="*/ 516265 h 1239134"/>
                  <a:gd name="connsiteX2" fmla="*/ 629144 w 1869410"/>
                  <a:gd name="connsiteY2" fmla="*/ 476260 h 1239134"/>
                  <a:gd name="connsiteX3" fmla="*/ 692009 w 1869410"/>
                  <a:gd name="connsiteY3" fmla="*/ 577225 h 1239134"/>
                  <a:gd name="connsiteX4" fmla="*/ 737729 w 1869410"/>
                  <a:gd name="connsiteY4" fmla="*/ 779155 h 1239134"/>
                  <a:gd name="connsiteX5" fmla="*/ 735824 w 1869410"/>
                  <a:gd name="connsiteY5" fmla="*/ 914410 h 1239134"/>
                  <a:gd name="connsiteX6" fmla="*/ 825359 w 1869410"/>
                  <a:gd name="connsiteY6" fmla="*/ 678190 h 1239134"/>
                  <a:gd name="connsiteX7" fmla="*/ 840599 w 1869410"/>
                  <a:gd name="connsiteY7" fmla="*/ 582940 h 1239134"/>
                  <a:gd name="connsiteX8" fmla="*/ 1103489 w 1869410"/>
                  <a:gd name="connsiteY8" fmla="*/ 870595 h 1239134"/>
                  <a:gd name="connsiteX9" fmla="*/ 1154924 w 1869410"/>
                  <a:gd name="connsiteY9" fmla="*/ 891550 h 1239134"/>
                  <a:gd name="connsiteX10" fmla="*/ 1055864 w 1869410"/>
                  <a:gd name="connsiteY10" fmla="*/ 723910 h 1239134"/>
                  <a:gd name="connsiteX11" fmla="*/ 1257794 w 1869410"/>
                  <a:gd name="connsiteY11" fmla="*/ 971560 h 1239134"/>
                  <a:gd name="connsiteX12" fmla="*/ 1233029 w 1869410"/>
                  <a:gd name="connsiteY12" fmla="*/ 849640 h 1239134"/>
                  <a:gd name="connsiteX13" fmla="*/ 1358759 w 1869410"/>
                  <a:gd name="connsiteY13" fmla="*/ 958225 h 1239134"/>
                  <a:gd name="connsiteX14" fmla="*/ 1417814 w 1869410"/>
                  <a:gd name="connsiteY14" fmla="*/ 1173490 h 1239134"/>
                  <a:gd name="connsiteX15" fmla="*/ 1431149 w 1869410"/>
                  <a:gd name="connsiteY15" fmla="*/ 1030615 h 1239134"/>
                  <a:gd name="connsiteX16" fmla="*/ 1442579 w 1869410"/>
                  <a:gd name="connsiteY16" fmla="*/ 1238260 h 1239134"/>
                  <a:gd name="connsiteX17" fmla="*/ 1495919 w 1869410"/>
                  <a:gd name="connsiteY17" fmla="*/ 1101100 h 1239134"/>
                  <a:gd name="connsiteX18" fmla="*/ 1577834 w 1869410"/>
                  <a:gd name="connsiteY18" fmla="*/ 1003945 h 1239134"/>
                  <a:gd name="connsiteX19" fmla="*/ 1667369 w 1869410"/>
                  <a:gd name="connsiteY19" fmla="*/ 1021090 h 1239134"/>
                  <a:gd name="connsiteX20" fmla="*/ 1707374 w 1869410"/>
                  <a:gd name="connsiteY20" fmla="*/ 1055380 h 1239134"/>
                  <a:gd name="connsiteX21" fmla="*/ 1714994 w 1869410"/>
                  <a:gd name="connsiteY21" fmla="*/ 904885 h 1239134"/>
                  <a:gd name="connsiteX22" fmla="*/ 1716899 w 1869410"/>
                  <a:gd name="connsiteY22" fmla="*/ 802015 h 1239134"/>
                  <a:gd name="connsiteX23" fmla="*/ 1804529 w 1869410"/>
                  <a:gd name="connsiteY23" fmla="*/ 889645 h 1239134"/>
                  <a:gd name="connsiteX24" fmla="*/ 1764524 w 1869410"/>
                  <a:gd name="connsiteY24" fmla="*/ 716290 h 1239134"/>
                  <a:gd name="connsiteX25" fmla="*/ 1764524 w 1869410"/>
                  <a:gd name="connsiteY25" fmla="*/ 615325 h 1239134"/>
                  <a:gd name="connsiteX26" fmla="*/ 1869299 w 1869410"/>
                  <a:gd name="connsiteY26" fmla="*/ 708670 h 1239134"/>
                  <a:gd name="connsiteX27" fmla="*/ 1783574 w 1869410"/>
                  <a:gd name="connsiteY27" fmla="*/ 539125 h 1239134"/>
                  <a:gd name="connsiteX28" fmla="*/ 1730234 w 1869410"/>
                  <a:gd name="connsiteY28" fmla="*/ 396250 h 1239134"/>
                  <a:gd name="connsiteX29" fmla="*/ 1560689 w 1869410"/>
                  <a:gd name="connsiteY29" fmla="*/ 219085 h 1239134"/>
                  <a:gd name="connsiteX30" fmla="*/ 1427339 w 1869410"/>
                  <a:gd name="connsiteY30" fmla="*/ 129550 h 1239134"/>
                  <a:gd name="connsiteX31" fmla="*/ 1594979 w 1869410"/>
                  <a:gd name="connsiteY31" fmla="*/ 100975 h 1239134"/>
                  <a:gd name="connsiteX32" fmla="*/ 1634984 w 1869410"/>
                  <a:gd name="connsiteY32" fmla="*/ 70495 h 1239134"/>
                  <a:gd name="connsiteX33" fmla="*/ 1402574 w 1869410"/>
                  <a:gd name="connsiteY33" fmla="*/ 62875 h 1239134"/>
                  <a:gd name="connsiteX34" fmla="*/ 1191119 w 1869410"/>
                  <a:gd name="connsiteY34" fmla="*/ 17155 h 1239134"/>
                  <a:gd name="connsiteX35" fmla="*/ 981569 w 1869410"/>
                  <a:gd name="connsiteY35" fmla="*/ 10 h 1239134"/>
                  <a:gd name="connsiteX36" fmla="*/ 712964 w 1869410"/>
                  <a:gd name="connsiteY36" fmla="*/ 19060 h 1239134"/>
                  <a:gd name="connsiteX37" fmla="*/ 543419 w 1869410"/>
                  <a:gd name="connsiteY37" fmla="*/ 55255 h 1239134"/>
                  <a:gd name="connsiteX38" fmla="*/ 415784 w 1869410"/>
                  <a:gd name="connsiteY38" fmla="*/ 144790 h 1239134"/>
                  <a:gd name="connsiteX39" fmla="*/ 364349 w 1869410"/>
                  <a:gd name="connsiteY39" fmla="*/ 215275 h 1239134"/>
                  <a:gd name="connsiteX40" fmla="*/ 290054 w 1869410"/>
                  <a:gd name="connsiteY40" fmla="*/ 278140 h 1239134"/>
                  <a:gd name="connsiteX41" fmla="*/ 223379 w 1869410"/>
                  <a:gd name="connsiteY41" fmla="*/ 331480 h 1239134"/>
                  <a:gd name="connsiteX42" fmla="*/ 145274 w 1869410"/>
                  <a:gd name="connsiteY42" fmla="*/ 485785 h 1239134"/>
                  <a:gd name="connsiteX43" fmla="*/ 80504 w 1869410"/>
                  <a:gd name="connsiteY43" fmla="*/ 674380 h 1239134"/>
                  <a:gd name="connsiteX44" fmla="*/ 494 w 1869410"/>
                  <a:gd name="connsiteY44" fmla="*/ 777250 h 1239134"/>
                  <a:gd name="connsiteX45" fmla="*/ 120509 w 1869410"/>
                  <a:gd name="connsiteY45" fmla="*/ 678190 h 1239134"/>
                  <a:gd name="connsiteX46" fmla="*/ 118604 w 1869410"/>
                  <a:gd name="connsiteY46" fmla="*/ 910600 h 1239134"/>
                  <a:gd name="connsiteX47" fmla="*/ 131939 w 1869410"/>
                  <a:gd name="connsiteY47" fmla="*/ 1034425 h 1239134"/>
                  <a:gd name="connsiteX48" fmla="*/ 160514 w 1869410"/>
                  <a:gd name="connsiteY48" fmla="*/ 891550 h 1239134"/>
                  <a:gd name="connsiteX49" fmla="*/ 246239 w 1869410"/>
                  <a:gd name="connsiteY49" fmla="*/ 990610 h 1239134"/>
                  <a:gd name="connsiteX50" fmla="*/ 238619 w 1869410"/>
                  <a:gd name="connsiteY50" fmla="*/ 866785 h 1239134"/>
                  <a:gd name="connsiteX51" fmla="*/ 250049 w 1869410"/>
                  <a:gd name="connsiteY51" fmla="*/ 725815 h 1239134"/>
                  <a:gd name="connsiteX52" fmla="*/ 311009 w 1869410"/>
                  <a:gd name="connsiteY52" fmla="*/ 889645 h 1239134"/>
                  <a:gd name="connsiteX53" fmla="*/ 295769 w 1869410"/>
                  <a:gd name="connsiteY53" fmla="*/ 643900 h 1239134"/>
                  <a:gd name="connsiteX54" fmla="*/ 341489 w 1869410"/>
                  <a:gd name="connsiteY54" fmla="*/ 495310 h 1239134"/>
                  <a:gd name="connsiteX55" fmla="*/ 394829 w 1869410"/>
                  <a:gd name="connsiteY55" fmla="*/ 483880 h 1239134"/>
                  <a:gd name="connsiteX56" fmla="*/ 486269 w 1869410"/>
                  <a:gd name="connsiteY56" fmla="*/ 586750 h 1239134"/>
                  <a:gd name="connsiteX0" fmla="*/ 486269 w 1869410"/>
                  <a:gd name="connsiteY0" fmla="*/ 586750 h 1239134"/>
                  <a:gd name="connsiteX1" fmla="*/ 545324 w 1869410"/>
                  <a:gd name="connsiteY1" fmla="*/ 516265 h 1239134"/>
                  <a:gd name="connsiteX2" fmla="*/ 629144 w 1869410"/>
                  <a:gd name="connsiteY2" fmla="*/ 476260 h 1239134"/>
                  <a:gd name="connsiteX3" fmla="*/ 692009 w 1869410"/>
                  <a:gd name="connsiteY3" fmla="*/ 577225 h 1239134"/>
                  <a:gd name="connsiteX4" fmla="*/ 737729 w 1869410"/>
                  <a:gd name="connsiteY4" fmla="*/ 779155 h 1239134"/>
                  <a:gd name="connsiteX5" fmla="*/ 735824 w 1869410"/>
                  <a:gd name="connsiteY5" fmla="*/ 914410 h 1239134"/>
                  <a:gd name="connsiteX6" fmla="*/ 825359 w 1869410"/>
                  <a:gd name="connsiteY6" fmla="*/ 678190 h 1239134"/>
                  <a:gd name="connsiteX7" fmla="*/ 840599 w 1869410"/>
                  <a:gd name="connsiteY7" fmla="*/ 582940 h 1239134"/>
                  <a:gd name="connsiteX8" fmla="*/ 1103489 w 1869410"/>
                  <a:gd name="connsiteY8" fmla="*/ 870595 h 1239134"/>
                  <a:gd name="connsiteX9" fmla="*/ 1154924 w 1869410"/>
                  <a:gd name="connsiteY9" fmla="*/ 891550 h 1239134"/>
                  <a:gd name="connsiteX10" fmla="*/ 1055864 w 1869410"/>
                  <a:gd name="connsiteY10" fmla="*/ 723910 h 1239134"/>
                  <a:gd name="connsiteX11" fmla="*/ 1257794 w 1869410"/>
                  <a:gd name="connsiteY11" fmla="*/ 971560 h 1239134"/>
                  <a:gd name="connsiteX12" fmla="*/ 1233029 w 1869410"/>
                  <a:gd name="connsiteY12" fmla="*/ 849640 h 1239134"/>
                  <a:gd name="connsiteX13" fmla="*/ 1358759 w 1869410"/>
                  <a:gd name="connsiteY13" fmla="*/ 958225 h 1239134"/>
                  <a:gd name="connsiteX14" fmla="*/ 1404479 w 1869410"/>
                  <a:gd name="connsiteY14" fmla="*/ 1122055 h 1239134"/>
                  <a:gd name="connsiteX15" fmla="*/ 1431149 w 1869410"/>
                  <a:gd name="connsiteY15" fmla="*/ 1030615 h 1239134"/>
                  <a:gd name="connsiteX16" fmla="*/ 1442579 w 1869410"/>
                  <a:gd name="connsiteY16" fmla="*/ 1238260 h 1239134"/>
                  <a:gd name="connsiteX17" fmla="*/ 1495919 w 1869410"/>
                  <a:gd name="connsiteY17" fmla="*/ 1101100 h 1239134"/>
                  <a:gd name="connsiteX18" fmla="*/ 1577834 w 1869410"/>
                  <a:gd name="connsiteY18" fmla="*/ 1003945 h 1239134"/>
                  <a:gd name="connsiteX19" fmla="*/ 1667369 w 1869410"/>
                  <a:gd name="connsiteY19" fmla="*/ 1021090 h 1239134"/>
                  <a:gd name="connsiteX20" fmla="*/ 1707374 w 1869410"/>
                  <a:gd name="connsiteY20" fmla="*/ 1055380 h 1239134"/>
                  <a:gd name="connsiteX21" fmla="*/ 1714994 w 1869410"/>
                  <a:gd name="connsiteY21" fmla="*/ 904885 h 1239134"/>
                  <a:gd name="connsiteX22" fmla="*/ 1716899 w 1869410"/>
                  <a:gd name="connsiteY22" fmla="*/ 802015 h 1239134"/>
                  <a:gd name="connsiteX23" fmla="*/ 1804529 w 1869410"/>
                  <a:gd name="connsiteY23" fmla="*/ 889645 h 1239134"/>
                  <a:gd name="connsiteX24" fmla="*/ 1764524 w 1869410"/>
                  <a:gd name="connsiteY24" fmla="*/ 716290 h 1239134"/>
                  <a:gd name="connsiteX25" fmla="*/ 1764524 w 1869410"/>
                  <a:gd name="connsiteY25" fmla="*/ 615325 h 1239134"/>
                  <a:gd name="connsiteX26" fmla="*/ 1869299 w 1869410"/>
                  <a:gd name="connsiteY26" fmla="*/ 708670 h 1239134"/>
                  <a:gd name="connsiteX27" fmla="*/ 1783574 w 1869410"/>
                  <a:gd name="connsiteY27" fmla="*/ 539125 h 1239134"/>
                  <a:gd name="connsiteX28" fmla="*/ 1730234 w 1869410"/>
                  <a:gd name="connsiteY28" fmla="*/ 396250 h 1239134"/>
                  <a:gd name="connsiteX29" fmla="*/ 1560689 w 1869410"/>
                  <a:gd name="connsiteY29" fmla="*/ 219085 h 1239134"/>
                  <a:gd name="connsiteX30" fmla="*/ 1427339 w 1869410"/>
                  <a:gd name="connsiteY30" fmla="*/ 129550 h 1239134"/>
                  <a:gd name="connsiteX31" fmla="*/ 1594979 w 1869410"/>
                  <a:gd name="connsiteY31" fmla="*/ 100975 h 1239134"/>
                  <a:gd name="connsiteX32" fmla="*/ 1634984 w 1869410"/>
                  <a:gd name="connsiteY32" fmla="*/ 70495 h 1239134"/>
                  <a:gd name="connsiteX33" fmla="*/ 1402574 w 1869410"/>
                  <a:gd name="connsiteY33" fmla="*/ 62875 h 1239134"/>
                  <a:gd name="connsiteX34" fmla="*/ 1191119 w 1869410"/>
                  <a:gd name="connsiteY34" fmla="*/ 17155 h 1239134"/>
                  <a:gd name="connsiteX35" fmla="*/ 981569 w 1869410"/>
                  <a:gd name="connsiteY35" fmla="*/ 10 h 1239134"/>
                  <a:gd name="connsiteX36" fmla="*/ 712964 w 1869410"/>
                  <a:gd name="connsiteY36" fmla="*/ 19060 h 1239134"/>
                  <a:gd name="connsiteX37" fmla="*/ 543419 w 1869410"/>
                  <a:gd name="connsiteY37" fmla="*/ 55255 h 1239134"/>
                  <a:gd name="connsiteX38" fmla="*/ 415784 w 1869410"/>
                  <a:gd name="connsiteY38" fmla="*/ 144790 h 1239134"/>
                  <a:gd name="connsiteX39" fmla="*/ 364349 w 1869410"/>
                  <a:gd name="connsiteY39" fmla="*/ 215275 h 1239134"/>
                  <a:gd name="connsiteX40" fmla="*/ 290054 w 1869410"/>
                  <a:gd name="connsiteY40" fmla="*/ 278140 h 1239134"/>
                  <a:gd name="connsiteX41" fmla="*/ 223379 w 1869410"/>
                  <a:gd name="connsiteY41" fmla="*/ 331480 h 1239134"/>
                  <a:gd name="connsiteX42" fmla="*/ 145274 w 1869410"/>
                  <a:gd name="connsiteY42" fmla="*/ 485785 h 1239134"/>
                  <a:gd name="connsiteX43" fmla="*/ 80504 w 1869410"/>
                  <a:gd name="connsiteY43" fmla="*/ 674380 h 1239134"/>
                  <a:gd name="connsiteX44" fmla="*/ 494 w 1869410"/>
                  <a:gd name="connsiteY44" fmla="*/ 777250 h 1239134"/>
                  <a:gd name="connsiteX45" fmla="*/ 120509 w 1869410"/>
                  <a:gd name="connsiteY45" fmla="*/ 678190 h 1239134"/>
                  <a:gd name="connsiteX46" fmla="*/ 118604 w 1869410"/>
                  <a:gd name="connsiteY46" fmla="*/ 910600 h 1239134"/>
                  <a:gd name="connsiteX47" fmla="*/ 131939 w 1869410"/>
                  <a:gd name="connsiteY47" fmla="*/ 1034425 h 1239134"/>
                  <a:gd name="connsiteX48" fmla="*/ 160514 w 1869410"/>
                  <a:gd name="connsiteY48" fmla="*/ 891550 h 1239134"/>
                  <a:gd name="connsiteX49" fmla="*/ 246239 w 1869410"/>
                  <a:gd name="connsiteY49" fmla="*/ 990610 h 1239134"/>
                  <a:gd name="connsiteX50" fmla="*/ 238619 w 1869410"/>
                  <a:gd name="connsiteY50" fmla="*/ 866785 h 1239134"/>
                  <a:gd name="connsiteX51" fmla="*/ 250049 w 1869410"/>
                  <a:gd name="connsiteY51" fmla="*/ 725815 h 1239134"/>
                  <a:gd name="connsiteX52" fmla="*/ 311009 w 1869410"/>
                  <a:gd name="connsiteY52" fmla="*/ 889645 h 1239134"/>
                  <a:gd name="connsiteX53" fmla="*/ 295769 w 1869410"/>
                  <a:gd name="connsiteY53" fmla="*/ 643900 h 1239134"/>
                  <a:gd name="connsiteX54" fmla="*/ 341489 w 1869410"/>
                  <a:gd name="connsiteY54" fmla="*/ 495310 h 1239134"/>
                  <a:gd name="connsiteX55" fmla="*/ 394829 w 1869410"/>
                  <a:gd name="connsiteY55" fmla="*/ 483880 h 1239134"/>
                  <a:gd name="connsiteX56" fmla="*/ 486269 w 1869410"/>
                  <a:gd name="connsiteY56" fmla="*/ 586750 h 1239134"/>
                  <a:gd name="connsiteX0" fmla="*/ 423317 w 1806458"/>
                  <a:gd name="connsiteY0" fmla="*/ 586750 h 1239134"/>
                  <a:gd name="connsiteX1" fmla="*/ 482372 w 1806458"/>
                  <a:gd name="connsiteY1" fmla="*/ 516265 h 1239134"/>
                  <a:gd name="connsiteX2" fmla="*/ 566192 w 1806458"/>
                  <a:gd name="connsiteY2" fmla="*/ 476260 h 1239134"/>
                  <a:gd name="connsiteX3" fmla="*/ 629057 w 1806458"/>
                  <a:gd name="connsiteY3" fmla="*/ 577225 h 1239134"/>
                  <a:gd name="connsiteX4" fmla="*/ 674777 w 1806458"/>
                  <a:gd name="connsiteY4" fmla="*/ 779155 h 1239134"/>
                  <a:gd name="connsiteX5" fmla="*/ 672872 w 1806458"/>
                  <a:gd name="connsiteY5" fmla="*/ 914410 h 1239134"/>
                  <a:gd name="connsiteX6" fmla="*/ 762407 w 1806458"/>
                  <a:gd name="connsiteY6" fmla="*/ 678190 h 1239134"/>
                  <a:gd name="connsiteX7" fmla="*/ 777647 w 1806458"/>
                  <a:gd name="connsiteY7" fmla="*/ 582940 h 1239134"/>
                  <a:gd name="connsiteX8" fmla="*/ 1040537 w 1806458"/>
                  <a:gd name="connsiteY8" fmla="*/ 870595 h 1239134"/>
                  <a:gd name="connsiteX9" fmla="*/ 1091972 w 1806458"/>
                  <a:gd name="connsiteY9" fmla="*/ 891550 h 1239134"/>
                  <a:gd name="connsiteX10" fmla="*/ 992912 w 1806458"/>
                  <a:gd name="connsiteY10" fmla="*/ 723910 h 1239134"/>
                  <a:gd name="connsiteX11" fmla="*/ 1194842 w 1806458"/>
                  <a:gd name="connsiteY11" fmla="*/ 971560 h 1239134"/>
                  <a:gd name="connsiteX12" fmla="*/ 1170077 w 1806458"/>
                  <a:gd name="connsiteY12" fmla="*/ 849640 h 1239134"/>
                  <a:gd name="connsiteX13" fmla="*/ 1295807 w 1806458"/>
                  <a:gd name="connsiteY13" fmla="*/ 958225 h 1239134"/>
                  <a:gd name="connsiteX14" fmla="*/ 1341527 w 1806458"/>
                  <a:gd name="connsiteY14" fmla="*/ 1122055 h 1239134"/>
                  <a:gd name="connsiteX15" fmla="*/ 1368197 w 1806458"/>
                  <a:gd name="connsiteY15" fmla="*/ 1030615 h 1239134"/>
                  <a:gd name="connsiteX16" fmla="*/ 1379627 w 1806458"/>
                  <a:gd name="connsiteY16" fmla="*/ 1238260 h 1239134"/>
                  <a:gd name="connsiteX17" fmla="*/ 1432967 w 1806458"/>
                  <a:gd name="connsiteY17" fmla="*/ 1101100 h 1239134"/>
                  <a:gd name="connsiteX18" fmla="*/ 1514882 w 1806458"/>
                  <a:gd name="connsiteY18" fmla="*/ 1003945 h 1239134"/>
                  <a:gd name="connsiteX19" fmla="*/ 1604417 w 1806458"/>
                  <a:gd name="connsiteY19" fmla="*/ 1021090 h 1239134"/>
                  <a:gd name="connsiteX20" fmla="*/ 1644422 w 1806458"/>
                  <a:gd name="connsiteY20" fmla="*/ 1055380 h 1239134"/>
                  <a:gd name="connsiteX21" fmla="*/ 1652042 w 1806458"/>
                  <a:gd name="connsiteY21" fmla="*/ 904885 h 1239134"/>
                  <a:gd name="connsiteX22" fmla="*/ 1653947 w 1806458"/>
                  <a:gd name="connsiteY22" fmla="*/ 802015 h 1239134"/>
                  <a:gd name="connsiteX23" fmla="*/ 1741577 w 1806458"/>
                  <a:gd name="connsiteY23" fmla="*/ 889645 h 1239134"/>
                  <a:gd name="connsiteX24" fmla="*/ 1701572 w 1806458"/>
                  <a:gd name="connsiteY24" fmla="*/ 716290 h 1239134"/>
                  <a:gd name="connsiteX25" fmla="*/ 1701572 w 1806458"/>
                  <a:gd name="connsiteY25" fmla="*/ 615325 h 1239134"/>
                  <a:gd name="connsiteX26" fmla="*/ 1806347 w 1806458"/>
                  <a:gd name="connsiteY26" fmla="*/ 708670 h 1239134"/>
                  <a:gd name="connsiteX27" fmla="*/ 1720622 w 1806458"/>
                  <a:gd name="connsiteY27" fmla="*/ 539125 h 1239134"/>
                  <a:gd name="connsiteX28" fmla="*/ 1667282 w 1806458"/>
                  <a:gd name="connsiteY28" fmla="*/ 396250 h 1239134"/>
                  <a:gd name="connsiteX29" fmla="*/ 1497737 w 1806458"/>
                  <a:gd name="connsiteY29" fmla="*/ 219085 h 1239134"/>
                  <a:gd name="connsiteX30" fmla="*/ 1364387 w 1806458"/>
                  <a:gd name="connsiteY30" fmla="*/ 129550 h 1239134"/>
                  <a:gd name="connsiteX31" fmla="*/ 1532027 w 1806458"/>
                  <a:gd name="connsiteY31" fmla="*/ 100975 h 1239134"/>
                  <a:gd name="connsiteX32" fmla="*/ 1572032 w 1806458"/>
                  <a:gd name="connsiteY32" fmla="*/ 70495 h 1239134"/>
                  <a:gd name="connsiteX33" fmla="*/ 1339622 w 1806458"/>
                  <a:gd name="connsiteY33" fmla="*/ 62875 h 1239134"/>
                  <a:gd name="connsiteX34" fmla="*/ 1128167 w 1806458"/>
                  <a:gd name="connsiteY34" fmla="*/ 17155 h 1239134"/>
                  <a:gd name="connsiteX35" fmla="*/ 918617 w 1806458"/>
                  <a:gd name="connsiteY35" fmla="*/ 10 h 1239134"/>
                  <a:gd name="connsiteX36" fmla="*/ 650012 w 1806458"/>
                  <a:gd name="connsiteY36" fmla="*/ 19060 h 1239134"/>
                  <a:gd name="connsiteX37" fmla="*/ 480467 w 1806458"/>
                  <a:gd name="connsiteY37" fmla="*/ 55255 h 1239134"/>
                  <a:gd name="connsiteX38" fmla="*/ 352832 w 1806458"/>
                  <a:gd name="connsiteY38" fmla="*/ 144790 h 1239134"/>
                  <a:gd name="connsiteX39" fmla="*/ 301397 w 1806458"/>
                  <a:gd name="connsiteY39" fmla="*/ 215275 h 1239134"/>
                  <a:gd name="connsiteX40" fmla="*/ 227102 w 1806458"/>
                  <a:gd name="connsiteY40" fmla="*/ 278140 h 1239134"/>
                  <a:gd name="connsiteX41" fmla="*/ 160427 w 1806458"/>
                  <a:gd name="connsiteY41" fmla="*/ 331480 h 1239134"/>
                  <a:gd name="connsiteX42" fmla="*/ 82322 w 1806458"/>
                  <a:gd name="connsiteY42" fmla="*/ 485785 h 1239134"/>
                  <a:gd name="connsiteX43" fmla="*/ 17552 w 1806458"/>
                  <a:gd name="connsiteY43" fmla="*/ 674380 h 1239134"/>
                  <a:gd name="connsiteX44" fmla="*/ 2312 w 1806458"/>
                  <a:gd name="connsiteY44" fmla="*/ 735340 h 1239134"/>
                  <a:gd name="connsiteX45" fmla="*/ 57557 w 1806458"/>
                  <a:gd name="connsiteY45" fmla="*/ 678190 h 1239134"/>
                  <a:gd name="connsiteX46" fmla="*/ 55652 w 1806458"/>
                  <a:gd name="connsiteY46" fmla="*/ 910600 h 1239134"/>
                  <a:gd name="connsiteX47" fmla="*/ 68987 w 1806458"/>
                  <a:gd name="connsiteY47" fmla="*/ 1034425 h 1239134"/>
                  <a:gd name="connsiteX48" fmla="*/ 97562 w 1806458"/>
                  <a:gd name="connsiteY48" fmla="*/ 891550 h 1239134"/>
                  <a:gd name="connsiteX49" fmla="*/ 183287 w 1806458"/>
                  <a:gd name="connsiteY49" fmla="*/ 990610 h 1239134"/>
                  <a:gd name="connsiteX50" fmla="*/ 175667 w 1806458"/>
                  <a:gd name="connsiteY50" fmla="*/ 866785 h 1239134"/>
                  <a:gd name="connsiteX51" fmla="*/ 187097 w 1806458"/>
                  <a:gd name="connsiteY51" fmla="*/ 725815 h 1239134"/>
                  <a:gd name="connsiteX52" fmla="*/ 248057 w 1806458"/>
                  <a:gd name="connsiteY52" fmla="*/ 889645 h 1239134"/>
                  <a:gd name="connsiteX53" fmla="*/ 232817 w 1806458"/>
                  <a:gd name="connsiteY53" fmla="*/ 643900 h 1239134"/>
                  <a:gd name="connsiteX54" fmla="*/ 278537 w 1806458"/>
                  <a:gd name="connsiteY54" fmla="*/ 495310 h 1239134"/>
                  <a:gd name="connsiteX55" fmla="*/ 331877 w 1806458"/>
                  <a:gd name="connsiteY55" fmla="*/ 483880 h 1239134"/>
                  <a:gd name="connsiteX56" fmla="*/ 423317 w 1806458"/>
                  <a:gd name="connsiteY56" fmla="*/ 586750 h 1239134"/>
                  <a:gd name="connsiteX0" fmla="*/ 423317 w 1806458"/>
                  <a:gd name="connsiteY0" fmla="*/ 586750 h 1239134"/>
                  <a:gd name="connsiteX1" fmla="*/ 482372 w 1806458"/>
                  <a:gd name="connsiteY1" fmla="*/ 516265 h 1239134"/>
                  <a:gd name="connsiteX2" fmla="*/ 566192 w 1806458"/>
                  <a:gd name="connsiteY2" fmla="*/ 476260 h 1239134"/>
                  <a:gd name="connsiteX3" fmla="*/ 629057 w 1806458"/>
                  <a:gd name="connsiteY3" fmla="*/ 577225 h 1239134"/>
                  <a:gd name="connsiteX4" fmla="*/ 674777 w 1806458"/>
                  <a:gd name="connsiteY4" fmla="*/ 779155 h 1239134"/>
                  <a:gd name="connsiteX5" fmla="*/ 672872 w 1806458"/>
                  <a:gd name="connsiteY5" fmla="*/ 914410 h 1239134"/>
                  <a:gd name="connsiteX6" fmla="*/ 762407 w 1806458"/>
                  <a:gd name="connsiteY6" fmla="*/ 678190 h 1239134"/>
                  <a:gd name="connsiteX7" fmla="*/ 777647 w 1806458"/>
                  <a:gd name="connsiteY7" fmla="*/ 582940 h 1239134"/>
                  <a:gd name="connsiteX8" fmla="*/ 1040537 w 1806458"/>
                  <a:gd name="connsiteY8" fmla="*/ 870595 h 1239134"/>
                  <a:gd name="connsiteX9" fmla="*/ 1091972 w 1806458"/>
                  <a:gd name="connsiteY9" fmla="*/ 891550 h 1239134"/>
                  <a:gd name="connsiteX10" fmla="*/ 992912 w 1806458"/>
                  <a:gd name="connsiteY10" fmla="*/ 723910 h 1239134"/>
                  <a:gd name="connsiteX11" fmla="*/ 1194842 w 1806458"/>
                  <a:gd name="connsiteY11" fmla="*/ 971560 h 1239134"/>
                  <a:gd name="connsiteX12" fmla="*/ 1170077 w 1806458"/>
                  <a:gd name="connsiteY12" fmla="*/ 849640 h 1239134"/>
                  <a:gd name="connsiteX13" fmla="*/ 1295807 w 1806458"/>
                  <a:gd name="connsiteY13" fmla="*/ 958225 h 1239134"/>
                  <a:gd name="connsiteX14" fmla="*/ 1341527 w 1806458"/>
                  <a:gd name="connsiteY14" fmla="*/ 1122055 h 1239134"/>
                  <a:gd name="connsiteX15" fmla="*/ 1368197 w 1806458"/>
                  <a:gd name="connsiteY15" fmla="*/ 1030615 h 1239134"/>
                  <a:gd name="connsiteX16" fmla="*/ 1379627 w 1806458"/>
                  <a:gd name="connsiteY16" fmla="*/ 1238260 h 1239134"/>
                  <a:gd name="connsiteX17" fmla="*/ 1432967 w 1806458"/>
                  <a:gd name="connsiteY17" fmla="*/ 1101100 h 1239134"/>
                  <a:gd name="connsiteX18" fmla="*/ 1514882 w 1806458"/>
                  <a:gd name="connsiteY18" fmla="*/ 1003945 h 1239134"/>
                  <a:gd name="connsiteX19" fmla="*/ 1604417 w 1806458"/>
                  <a:gd name="connsiteY19" fmla="*/ 1021090 h 1239134"/>
                  <a:gd name="connsiteX20" fmla="*/ 1644422 w 1806458"/>
                  <a:gd name="connsiteY20" fmla="*/ 1055380 h 1239134"/>
                  <a:gd name="connsiteX21" fmla="*/ 1652042 w 1806458"/>
                  <a:gd name="connsiteY21" fmla="*/ 904885 h 1239134"/>
                  <a:gd name="connsiteX22" fmla="*/ 1653947 w 1806458"/>
                  <a:gd name="connsiteY22" fmla="*/ 802015 h 1239134"/>
                  <a:gd name="connsiteX23" fmla="*/ 1741577 w 1806458"/>
                  <a:gd name="connsiteY23" fmla="*/ 889645 h 1239134"/>
                  <a:gd name="connsiteX24" fmla="*/ 1701572 w 1806458"/>
                  <a:gd name="connsiteY24" fmla="*/ 716290 h 1239134"/>
                  <a:gd name="connsiteX25" fmla="*/ 1701572 w 1806458"/>
                  <a:gd name="connsiteY25" fmla="*/ 615325 h 1239134"/>
                  <a:gd name="connsiteX26" fmla="*/ 1806347 w 1806458"/>
                  <a:gd name="connsiteY26" fmla="*/ 708670 h 1239134"/>
                  <a:gd name="connsiteX27" fmla="*/ 1720622 w 1806458"/>
                  <a:gd name="connsiteY27" fmla="*/ 539125 h 1239134"/>
                  <a:gd name="connsiteX28" fmla="*/ 1667282 w 1806458"/>
                  <a:gd name="connsiteY28" fmla="*/ 396250 h 1239134"/>
                  <a:gd name="connsiteX29" fmla="*/ 1497737 w 1806458"/>
                  <a:gd name="connsiteY29" fmla="*/ 219085 h 1239134"/>
                  <a:gd name="connsiteX30" fmla="*/ 1364387 w 1806458"/>
                  <a:gd name="connsiteY30" fmla="*/ 129550 h 1239134"/>
                  <a:gd name="connsiteX31" fmla="*/ 1532027 w 1806458"/>
                  <a:gd name="connsiteY31" fmla="*/ 100975 h 1239134"/>
                  <a:gd name="connsiteX32" fmla="*/ 1572032 w 1806458"/>
                  <a:gd name="connsiteY32" fmla="*/ 70495 h 1239134"/>
                  <a:gd name="connsiteX33" fmla="*/ 1339622 w 1806458"/>
                  <a:gd name="connsiteY33" fmla="*/ 62875 h 1239134"/>
                  <a:gd name="connsiteX34" fmla="*/ 1128167 w 1806458"/>
                  <a:gd name="connsiteY34" fmla="*/ 17155 h 1239134"/>
                  <a:gd name="connsiteX35" fmla="*/ 918617 w 1806458"/>
                  <a:gd name="connsiteY35" fmla="*/ 10 h 1239134"/>
                  <a:gd name="connsiteX36" fmla="*/ 650012 w 1806458"/>
                  <a:gd name="connsiteY36" fmla="*/ 19060 h 1239134"/>
                  <a:gd name="connsiteX37" fmla="*/ 480467 w 1806458"/>
                  <a:gd name="connsiteY37" fmla="*/ 55255 h 1239134"/>
                  <a:gd name="connsiteX38" fmla="*/ 352832 w 1806458"/>
                  <a:gd name="connsiteY38" fmla="*/ 144790 h 1239134"/>
                  <a:gd name="connsiteX39" fmla="*/ 301397 w 1806458"/>
                  <a:gd name="connsiteY39" fmla="*/ 215275 h 1239134"/>
                  <a:gd name="connsiteX40" fmla="*/ 227102 w 1806458"/>
                  <a:gd name="connsiteY40" fmla="*/ 278140 h 1239134"/>
                  <a:gd name="connsiteX41" fmla="*/ 160427 w 1806458"/>
                  <a:gd name="connsiteY41" fmla="*/ 331480 h 1239134"/>
                  <a:gd name="connsiteX42" fmla="*/ 82322 w 1806458"/>
                  <a:gd name="connsiteY42" fmla="*/ 485785 h 1239134"/>
                  <a:gd name="connsiteX43" fmla="*/ 17552 w 1806458"/>
                  <a:gd name="connsiteY43" fmla="*/ 674380 h 1239134"/>
                  <a:gd name="connsiteX44" fmla="*/ 2312 w 1806458"/>
                  <a:gd name="connsiteY44" fmla="*/ 735340 h 1239134"/>
                  <a:gd name="connsiteX45" fmla="*/ 57557 w 1806458"/>
                  <a:gd name="connsiteY45" fmla="*/ 678190 h 1239134"/>
                  <a:gd name="connsiteX46" fmla="*/ 55652 w 1806458"/>
                  <a:gd name="connsiteY46" fmla="*/ 910600 h 1239134"/>
                  <a:gd name="connsiteX47" fmla="*/ 68987 w 1806458"/>
                  <a:gd name="connsiteY47" fmla="*/ 988705 h 1239134"/>
                  <a:gd name="connsiteX48" fmla="*/ 97562 w 1806458"/>
                  <a:gd name="connsiteY48" fmla="*/ 891550 h 1239134"/>
                  <a:gd name="connsiteX49" fmla="*/ 183287 w 1806458"/>
                  <a:gd name="connsiteY49" fmla="*/ 990610 h 1239134"/>
                  <a:gd name="connsiteX50" fmla="*/ 175667 w 1806458"/>
                  <a:gd name="connsiteY50" fmla="*/ 866785 h 1239134"/>
                  <a:gd name="connsiteX51" fmla="*/ 187097 w 1806458"/>
                  <a:gd name="connsiteY51" fmla="*/ 725815 h 1239134"/>
                  <a:gd name="connsiteX52" fmla="*/ 248057 w 1806458"/>
                  <a:gd name="connsiteY52" fmla="*/ 889645 h 1239134"/>
                  <a:gd name="connsiteX53" fmla="*/ 232817 w 1806458"/>
                  <a:gd name="connsiteY53" fmla="*/ 643900 h 1239134"/>
                  <a:gd name="connsiteX54" fmla="*/ 278537 w 1806458"/>
                  <a:gd name="connsiteY54" fmla="*/ 495310 h 1239134"/>
                  <a:gd name="connsiteX55" fmla="*/ 331877 w 1806458"/>
                  <a:gd name="connsiteY55" fmla="*/ 483880 h 1239134"/>
                  <a:gd name="connsiteX56" fmla="*/ 423317 w 1806458"/>
                  <a:gd name="connsiteY56" fmla="*/ 586750 h 1239134"/>
                  <a:gd name="connsiteX0" fmla="*/ 423317 w 1806458"/>
                  <a:gd name="connsiteY0" fmla="*/ 586750 h 1239134"/>
                  <a:gd name="connsiteX1" fmla="*/ 482372 w 1806458"/>
                  <a:gd name="connsiteY1" fmla="*/ 516265 h 1239134"/>
                  <a:gd name="connsiteX2" fmla="*/ 566192 w 1806458"/>
                  <a:gd name="connsiteY2" fmla="*/ 476260 h 1239134"/>
                  <a:gd name="connsiteX3" fmla="*/ 629057 w 1806458"/>
                  <a:gd name="connsiteY3" fmla="*/ 577225 h 1239134"/>
                  <a:gd name="connsiteX4" fmla="*/ 674777 w 1806458"/>
                  <a:gd name="connsiteY4" fmla="*/ 779155 h 1239134"/>
                  <a:gd name="connsiteX5" fmla="*/ 672872 w 1806458"/>
                  <a:gd name="connsiteY5" fmla="*/ 914410 h 1239134"/>
                  <a:gd name="connsiteX6" fmla="*/ 762407 w 1806458"/>
                  <a:gd name="connsiteY6" fmla="*/ 678190 h 1239134"/>
                  <a:gd name="connsiteX7" fmla="*/ 777647 w 1806458"/>
                  <a:gd name="connsiteY7" fmla="*/ 582940 h 1239134"/>
                  <a:gd name="connsiteX8" fmla="*/ 1040537 w 1806458"/>
                  <a:gd name="connsiteY8" fmla="*/ 870595 h 1239134"/>
                  <a:gd name="connsiteX9" fmla="*/ 1091972 w 1806458"/>
                  <a:gd name="connsiteY9" fmla="*/ 891550 h 1239134"/>
                  <a:gd name="connsiteX10" fmla="*/ 992912 w 1806458"/>
                  <a:gd name="connsiteY10" fmla="*/ 723910 h 1239134"/>
                  <a:gd name="connsiteX11" fmla="*/ 1194842 w 1806458"/>
                  <a:gd name="connsiteY11" fmla="*/ 971560 h 1239134"/>
                  <a:gd name="connsiteX12" fmla="*/ 1170077 w 1806458"/>
                  <a:gd name="connsiteY12" fmla="*/ 849640 h 1239134"/>
                  <a:gd name="connsiteX13" fmla="*/ 1295807 w 1806458"/>
                  <a:gd name="connsiteY13" fmla="*/ 958225 h 1239134"/>
                  <a:gd name="connsiteX14" fmla="*/ 1341527 w 1806458"/>
                  <a:gd name="connsiteY14" fmla="*/ 1122055 h 1239134"/>
                  <a:gd name="connsiteX15" fmla="*/ 1368197 w 1806458"/>
                  <a:gd name="connsiteY15" fmla="*/ 1030615 h 1239134"/>
                  <a:gd name="connsiteX16" fmla="*/ 1379627 w 1806458"/>
                  <a:gd name="connsiteY16" fmla="*/ 1238260 h 1239134"/>
                  <a:gd name="connsiteX17" fmla="*/ 1432967 w 1806458"/>
                  <a:gd name="connsiteY17" fmla="*/ 1101100 h 1239134"/>
                  <a:gd name="connsiteX18" fmla="*/ 1514882 w 1806458"/>
                  <a:gd name="connsiteY18" fmla="*/ 1003945 h 1239134"/>
                  <a:gd name="connsiteX19" fmla="*/ 1604417 w 1806458"/>
                  <a:gd name="connsiteY19" fmla="*/ 1021090 h 1239134"/>
                  <a:gd name="connsiteX20" fmla="*/ 1644422 w 1806458"/>
                  <a:gd name="connsiteY20" fmla="*/ 1055380 h 1239134"/>
                  <a:gd name="connsiteX21" fmla="*/ 1652042 w 1806458"/>
                  <a:gd name="connsiteY21" fmla="*/ 904885 h 1239134"/>
                  <a:gd name="connsiteX22" fmla="*/ 1653947 w 1806458"/>
                  <a:gd name="connsiteY22" fmla="*/ 802015 h 1239134"/>
                  <a:gd name="connsiteX23" fmla="*/ 1741577 w 1806458"/>
                  <a:gd name="connsiteY23" fmla="*/ 889645 h 1239134"/>
                  <a:gd name="connsiteX24" fmla="*/ 1701572 w 1806458"/>
                  <a:gd name="connsiteY24" fmla="*/ 716290 h 1239134"/>
                  <a:gd name="connsiteX25" fmla="*/ 1701572 w 1806458"/>
                  <a:gd name="connsiteY25" fmla="*/ 615325 h 1239134"/>
                  <a:gd name="connsiteX26" fmla="*/ 1806347 w 1806458"/>
                  <a:gd name="connsiteY26" fmla="*/ 708670 h 1239134"/>
                  <a:gd name="connsiteX27" fmla="*/ 1720622 w 1806458"/>
                  <a:gd name="connsiteY27" fmla="*/ 539125 h 1239134"/>
                  <a:gd name="connsiteX28" fmla="*/ 1667282 w 1806458"/>
                  <a:gd name="connsiteY28" fmla="*/ 396250 h 1239134"/>
                  <a:gd name="connsiteX29" fmla="*/ 1497737 w 1806458"/>
                  <a:gd name="connsiteY29" fmla="*/ 219085 h 1239134"/>
                  <a:gd name="connsiteX30" fmla="*/ 1364387 w 1806458"/>
                  <a:gd name="connsiteY30" fmla="*/ 129550 h 1239134"/>
                  <a:gd name="connsiteX31" fmla="*/ 1532027 w 1806458"/>
                  <a:gd name="connsiteY31" fmla="*/ 100975 h 1239134"/>
                  <a:gd name="connsiteX32" fmla="*/ 1572032 w 1806458"/>
                  <a:gd name="connsiteY32" fmla="*/ 70495 h 1239134"/>
                  <a:gd name="connsiteX33" fmla="*/ 1339622 w 1806458"/>
                  <a:gd name="connsiteY33" fmla="*/ 62875 h 1239134"/>
                  <a:gd name="connsiteX34" fmla="*/ 1128167 w 1806458"/>
                  <a:gd name="connsiteY34" fmla="*/ 17155 h 1239134"/>
                  <a:gd name="connsiteX35" fmla="*/ 918617 w 1806458"/>
                  <a:gd name="connsiteY35" fmla="*/ 10 h 1239134"/>
                  <a:gd name="connsiteX36" fmla="*/ 650012 w 1806458"/>
                  <a:gd name="connsiteY36" fmla="*/ 19060 h 1239134"/>
                  <a:gd name="connsiteX37" fmla="*/ 480467 w 1806458"/>
                  <a:gd name="connsiteY37" fmla="*/ 55255 h 1239134"/>
                  <a:gd name="connsiteX38" fmla="*/ 352832 w 1806458"/>
                  <a:gd name="connsiteY38" fmla="*/ 144790 h 1239134"/>
                  <a:gd name="connsiteX39" fmla="*/ 301397 w 1806458"/>
                  <a:gd name="connsiteY39" fmla="*/ 215275 h 1239134"/>
                  <a:gd name="connsiteX40" fmla="*/ 227102 w 1806458"/>
                  <a:gd name="connsiteY40" fmla="*/ 278140 h 1239134"/>
                  <a:gd name="connsiteX41" fmla="*/ 160427 w 1806458"/>
                  <a:gd name="connsiteY41" fmla="*/ 331480 h 1239134"/>
                  <a:gd name="connsiteX42" fmla="*/ 82322 w 1806458"/>
                  <a:gd name="connsiteY42" fmla="*/ 485785 h 1239134"/>
                  <a:gd name="connsiteX43" fmla="*/ 17552 w 1806458"/>
                  <a:gd name="connsiteY43" fmla="*/ 674380 h 1239134"/>
                  <a:gd name="connsiteX44" fmla="*/ 2312 w 1806458"/>
                  <a:gd name="connsiteY44" fmla="*/ 735340 h 1239134"/>
                  <a:gd name="connsiteX45" fmla="*/ 57557 w 1806458"/>
                  <a:gd name="connsiteY45" fmla="*/ 678190 h 1239134"/>
                  <a:gd name="connsiteX46" fmla="*/ 55652 w 1806458"/>
                  <a:gd name="connsiteY46" fmla="*/ 910600 h 1239134"/>
                  <a:gd name="connsiteX47" fmla="*/ 68987 w 1806458"/>
                  <a:gd name="connsiteY47" fmla="*/ 988705 h 1239134"/>
                  <a:gd name="connsiteX48" fmla="*/ 97562 w 1806458"/>
                  <a:gd name="connsiteY48" fmla="*/ 891550 h 1239134"/>
                  <a:gd name="connsiteX49" fmla="*/ 183287 w 1806458"/>
                  <a:gd name="connsiteY49" fmla="*/ 990610 h 1239134"/>
                  <a:gd name="connsiteX50" fmla="*/ 175667 w 1806458"/>
                  <a:gd name="connsiteY50" fmla="*/ 866785 h 1239134"/>
                  <a:gd name="connsiteX51" fmla="*/ 187097 w 1806458"/>
                  <a:gd name="connsiteY51" fmla="*/ 725815 h 1239134"/>
                  <a:gd name="connsiteX52" fmla="*/ 248057 w 1806458"/>
                  <a:gd name="connsiteY52" fmla="*/ 889645 h 1239134"/>
                  <a:gd name="connsiteX53" fmla="*/ 232817 w 1806458"/>
                  <a:gd name="connsiteY53" fmla="*/ 643900 h 1239134"/>
                  <a:gd name="connsiteX54" fmla="*/ 278537 w 1806458"/>
                  <a:gd name="connsiteY54" fmla="*/ 495310 h 1239134"/>
                  <a:gd name="connsiteX55" fmla="*/ 331877 w 1806458"/>
                  <a:gd name="connsiteY55" fmla="*/ 483880 h 1239134"/>
                  <a:gd name="connsiteX56" fmla="*/ 423317 w 1806458"/>
                  <a:gd name="connsiteY56" fmla="*/ 586750 h 1239134"/>
                  <a:gd name="connsiteX0" fmla="*/ 423317 w 1806458"/>
                  <a:gd name="connsiteY0" fmla="*/ 586750 h 1239134"/>
                  <a:gd name="connsiteX1" fmla="*/ 482372 w 1806458"/>
                  <a:gd name="connsiteY1" fmla="*/ 516265 h 1239134"/>
                  <a:gd name="connsiteX2" fmla="*/ 566192 w 1806458"/>
                  <a:gd name="connsiteY2" fmla="*/ 476260 h 1239134"/>
                  <a:gd name="connsiteX3" fmla="*/ 629057 w 1806458"/>
                  <a:gd name="connsiteY3" fmla="*/ 577225 h 1239134"/>
                  <a:gd name="connsiteX4" fmla="*/ 674777 w 1806458"/>
                  <a:gd name="connsiteY4" fmla="*/ 779155 h 1239134"/>
                  <a:gd name="connsiteX5" fmla="*/ 672872 w 1806458"/>
                  <a:gd name="connsiteY5" fmla="*/ 914410 h 1239134"/>
                  <a:gd name="connsiteX6" fmla="*/ 762407 w 1806458"/>
                  <a:gd name="connsiteY6" fmla="*/ 678190 h 1239134"/>
                  <a:gd name="connsiteX7" fmla="*/ 777647 w 1806458"/>
                  <a:gd name="connsiteY7" fmla="*/ 582940 h 1239134"/>
                  <a:gd name="connsiteX8" fmla="*/ 1040537 w 1806458"/>
                  <a:gd name="connsiteY8" fmla="*/ 870595 h 1239134"/>
                  <a:gd name="connsiteX9" fmla="*/ 1091972 w 1806458"/>
                  <a:gd name="connsiteY9" fmla="*/ 891550 h 1239134"/>
                  <a:gd name="connsiteX10" fmla="*/ 992912 w 1806458"/>
                  <a:gd name="connsiteY10" fmla="*/ 723910 h 1239134"/>
                  <a:gd name="connsiteX11" fmla="*/ 1194842 w 1806458"/>
                  <a:gd name="connsiteY11" fmla="*/ 971560 h 1239134"/>
                  <a:gd name="connsiteX12" fmla="*/ 1170077 w 1806458"/>
                  <a:gd name="connsiteY12" fmla="*/ 849640 h 1239134"/>
                  <a:gd name="connsiteX13" fmla="*/ 1295807 w 1806458"/>
                  <a:gd name="connsiteY13" fmla="*/ 958225 h 1239134"/>
                  <a:gd name="connsiteX14" fmla="*/ 1341527 w 1806458"/>
                  <a:gd name="connsiteY14" fmla="*/ 1122055 h 1239134"/>
                  <a:gd name="connsiteX15" fmla="*/ 1368197 w 1806458"/>
                  <a:gd name="connsiteY15" fmla="*/ 1030615 h 1239134"/>
                  <a:gd name="connsiteX16" fmla="*/ 1379627 w 1806458"/>
                  <a:gd name="connsiteY16" fmla="*/ 1238260 h 1239134"/>
                  <a:gd name="connsiteX17" fmla="*/ 1432967 w 1806458"/>
                  <a:gd name="connsiteY17" fmla="*/ 1101100 h 1239134"/>
                  <a:gd name="connsiteX18" fmla="*/ 1514882 w 1806458"/>
                  <a:gd name="connsiteY18" fmla="*/ 1003945 h 1239134"/>
                  <a:gd name="connsiteX19" fmla="*/ 1604417 w 1806458"/>
                  <a:gd name="connsiteY19" fmla="*/ 1021090 h 1239134"/>
                  <a:gd name="connsiteX20" fmla="*/ 1644422 w 1806458"/>
                  <a:gd name="connsiteY20" fmla="*/ 1055380 h 1239134"/>
                  <a:gd name="connsiteX21" fmla="*/ 1652042 w 1806458"/>
                  <a:gd name="connsiteY21" fmla="*/ 904885 h 1239134"/>
                  <a:gd name="connsiteX22" fmla="*/ 1653947 w 1806458"/>
                  <a:gd name="connsiteY22" fmla="*/ 802015 h 1239134"/>
                  <a:gd name="connsiteX23" fmla="*/ 1741577 w 1806458"/>
                  <a:gd name="connsiteY23" fmla="*/ 889645 h 1239134"/>
                  <a:gd name="connsiteX24" fmla="*/ 1701572 w 1806458"/>
                  <a:gd name="connsiteY24" fmla="*/ 716290 h 1239134"/>
                  <a:gd name="connsiteX25" fmla="*/ 1701572 w 1806458"/>
                  <a:gd name="connsiteY25" fmla="*/ 615325 h 1239134"/>
                  <a:gd name="connsiteX26" fmla="*/ 1806347 w 1806458"/>
                  <a:gd name="connsiteY26" fmla="*/ 708670 h 1239134"/>
                  <a:gd name="connsiteX27" fmla="*/ 1720622 w 1806458"/>
                  <a:gd name="connsiteY27" fmla="*/ 539125 h 1239134"/>
                  <a:gd name="connsiteX28" fmla="*/ 1667282 w 1806458"/>
                  <a:gd name="connsiteY28" fmla="*/ 396250 h 1239134"/>
                  <a:gd name="connsiteX29" fmla="*/ 1497737 w 1806458"/>
                  <a:gd name="connsiteY29" fmla="*/ 219085 h 1239134"/>
                  <a:gd name="connsiteX30" fmla="*/ 1364387 w 1806458"/>
                  <a:gd name="connsiteY30" fmla="*/ 129550 h 1239134"/>
                  <a:gd name="connsiteX31" fmla="*/ 1486307 w 1806458"/>
                  <a:gd name="connsiteY31" fmla="*/ 104785 h 1239134"/>
                  <a:gd name="connsiteX32" fmla="*/ 1572032 w 1806458"/>
                  <a:gd name="connsiteY32" fmla="*/ 70495 h 1239134"/>
                  <a:gd name="connsiteX33" fmla="*/ 1339622 w 1806458"/>
                  <a:gd name="connsiteY33" fmla="*/ 62875 h 1239134"/>
                  <a:gd name="connsiteX34" fmla="*/ 1128167 w 1806458"/>
                  <a:gd name="connsiteY34" fmla="*/ 17155 h 1239134"/>
                  <a:gd name="connsiteX35" fmla="*/ 918617 w 1806458"/>
                  <a:gd name="connsiteY35" fmla="*/ 10 h 1239134"/>
                  <a:gd name="connsiteX36" fmla="*/ 650012 w 1806458"/>
                  <a:gd name="connsiteY36" fmla="*/ 19060 h 1239134"/>
                  <a:gd name="connsiteX37" fmla="*/ 480467 w 1806458"/>
                  <a:gd name="connsiteY37" fmla="*/ 55255 h 1239134"/>
                  <a:gd name="connsiteX38" fmla="*/ 352832 w 1806458"/>
                  <a:gd name="connsiteY38" fmla="*/ 144790 h 1239134"/>
                  <a:gd name="connsiteX39" fmla="*/ 301397 w 1806458"/>
                  <a:gd name="connsiteY39" fmla="*/ 215275 h 1239134"/>
                  <a:gd name="connsiteX40" fmla="*/ 227102 w 1806458"/>
                  <a:gd name="connsiteY40" fmla="*/ 278140 h 1239134"/>
                  <a:gd name="connsiteX41" fmla="*/ 160427 w 1806458"/>
                  <a:gd name="connsiteY41" fmla="*/ 331480 h 1239134"/>
                  <a:gd name="connsiteX42" fmla="*/ 82322 w 1806458"/>
                  <a:gd name="connsiteY42" fmla="*/ 485785 h 1239134"/>
                  <a:gd name="connsiteX43" fmla="*/ 17552 w 1806458"/>
                  <a:gd name="connsiteY43" fmla="*/ 674380 h 1239134"/>
                  <a:gd name="connsiteX44" fmla="*/ 2312 w 1806458"/>
                  <a:gd name="connsiteY44" fmla="*/ 735340 h 1239134"/>
                  <a:gd name="connsiteX45" fmla="*/ 57557 w 1806458"/>
                  <a:gd name="connsiteY45" fmla="*/ 678190 h 1239134"/>
                  <a:gd name="connsiteX46" fmla="*/ 55652 w 1806458"/>
                  <a:gd name="connsiteY46" fmla="*/ 910600 h 1239134"/>
                  <a:gd name="connsiteX47" fmla="*/ 68987 w 1806458"/>
                  <a:gd name="connsiteY47" fmla="*/ 988705 h 1239134"/>
                  <a:gd name="connsiteX48" fmla="*/ 97562 w 1806458"/>
                  <a:gd name="connsiteY48" fmla="*/ 891550 h 1239134"/>
                  <a:gd name="connsiteX49" fmla="*/ 183287 w 1806458"/>
                  <a:gd name="connsiteY49" fmla="*/ 990610 h 1239134"/>
                  <a:gd name="connsiteX50" fmla="*/ 175667 w 1806458"/>
                  <a:gd name="connsiteY50" fmla="*/ 866785 h 1239134"/>
                  <a:gd name="connsiteX51" fmla="*/ 187097 w 1806458"/>
                  <a:gd name="connsiteY51" fmla="*/ 725815 h 1239134"/>
                  <a:gd name="connsiteX52" fmla="*/ 248057 w 1806458"/>
                  <a:gd name="connsiteY52" fmla="*/ 889645 h 1239134"/>
                  <a:gd name="connsiteX53" fmla="*/ 232817 w 1806458"/>
                  <a:gd name="connsiteY53" fmla="*/ 643900 h 1239134"/>
                  <a:gd name="connsiteX54" fmla="*/ 278537 w 1806458"/>
                  <a:gd name="connsiteY54" fmla="*/ 495310 h 1239134"/>
                  <a:gd name="connsiteX55" fmla="*/ 331877 w 1806458"/>
                  <a:gd name="connsiteY55" fmla="*/ 483880 h 1239134"/>
                  <a:gd name="connsiteX56" fmla="*/ 423317 w 1806458"/>
                  <a:gd name="connsiteY56" fmla="*/ 586750 h 1239134"/>
                  <a:gd name="connsiteX0" fmla="*/ 423317 w 1806719"/>
                  <a:gd name="connsiteY0" fmla="*/ 586750 h 1239134"/>
                  <a:gd name="connsiteX1" fmla="*/ 482372 w 1806719"/>
                  <a:gd name="connsiteY1" fmla="*/ 516265 h 1239134"/>
                  <a:gd name="connsiteX2" fmla="*/ 566192 w 1806719"/>
                  <a:gd name="connsiteY2" fmla="*/ 476260 h 1239134"/>
                  <a:gd name="connsiteX3" fmla="*/ 629057 w 1806719"/>
                  <a:gd name="connsiteY3" fmla="*/ 577225 h 1239134"/>
                  <a:gd name="connsiteX4" fmla="*/ 674777 w 1806719"/>
                  <a:gd name="connsiteY4" fmla="*/ 779155 h 1239134"/>
                  <a:gd name="connsiteX5" fmla="*/ 672872 w 1806719"/>
                  <a:gd name="connsiteY5" fmla="*/ 914410 h 1239134"/>
                  <a:gd name="connsiteX6" fmla="*/ 762407 w 1806719"/>
                  <a:gd name="connsiteY6" fmla="*/ 678190 h 1239134"/>
                  <a:gd name="connsiteX7" fmla="*/ 777647 w 1806719"/>
                  <a:gd name="connsiteY7" fmla="*/ 582940 h 1239134"/>
                  <a:gd name="connsiteX8" fmla="*/ 1040537 w 1806719"/>
                  <a:gd name="connsiteY8" fmla="*/ 870595 h 1239134"/>
                  <a:gd name="connsiteX9" fmla="*/ 1091972 w 1806719"/>
                  <a:gd name="connsiteY9" fmla="*/ 891550 h 1239134"/>
                  <a:gd name="connsiteX10" fmla="*/ 992912 w 1806719"/>
                  <a:gd name="connsiteY10" fmla="*/ 723910 h 1239134"/>
                  <a:gd name="connsiteX11" fmla="*/ 1194842 w 1806719"/>
                  <a:gd name="connsiteY11" fmla="*/ 971560 h 1239134"/>
                  <a:gd name="connsiteX12" fmla="*/ 1170077 w 1806719"/>
                  <a:gd name="connsiteY12" fmla="*/ 849640 h 1239134"/>
                  <a:gd name="connsiteX13" fmla="*/ 1295807 w 1806719"/>
                  <a:gd name="connsiteY13" fmla="*/ 958225 h 1239134"/>
                  <a:gd name="connsiteX14" fmla="*/ 1341527 w 1806719"/>
                  <a:gd name="connsiteY14" fmla="*/ 1122055 h 1239134"/>
                  <a:gd name="connsiteX15" fmla="*/ 1368197 w 1806719"/>
                  <a:gd name="connsiteY15" fmla="*/ 1030615 h 1239134"/>
                  <a:gd name="connsiteX16" fmla="*/ 1379627 w 1806719"/>
                  <a:gd name="connsiteY16" fmla="*/ 1238260 h 1239134"/>
                  <a:gd name="connsiteX17" fmla="*/ 1432967 w 1806719"/>
                  <a:gd name="connsiteY17" fmla="*/ 1101100 h 1239134"/>
                  <a:gd name="connsiteX18" fmla="*/ 1514882 w 1806719"/>
                  <a:gd name="connsiteY18" fmla="*/ 1003945 h 1239134"/>
                  <a:gd name="connsiteX19" fmla="*/ 1604417 w 1806719"/>
                  <a:gd name="connsiteY19" fmla="*/ 1021090 h 1239134"/>
                  <a:gd name="connsiteX20" fmla="*/ 1644422 w 1806719"/>
                  <a:gd name="connsiteY20" fmla="*/ 1055380 h 1239134"/>
                  <a:gd name="connsiteX21" fmla="*/ 1652042 w 1806719"/>
                  <a:gd name="connsiteY21" fmla="*/ 904885 h 1239134"/>
                  <a:gd name="connsiteX22" fmla="*/ 1653947 w 1806719"/>
                  <a:gd name="connsiteY22" fmla="*/ 802015 h 1239134"/>
                  <a:gd name="connsiteX23" fmla="*/ 1741577 w 1806719"/>
                  <a:gd name="connsiteY23" fmla="*/ 889645 h 1239134"/>
                  <a:gd name="connsiteX24" fmla="*/ 1701572 w 1806719"/>
                  <a:gd name="connsiteY24" fmla="*/ 716290 h 1239134"/>
                  <a:gd name="connsiteX25" fmla="*/ 1701572 w 1806719"/>
                  <a:gd name="connsiteY25" fmla="*/ 615325 h 1239134"/>
                  <a:gd name="connsiteX26" fmla="*/ 1806347 w 1806719"/>
                  <a:gd name="connsiteY26" fmla="*/ 708670 h 1239134"/>
                  <a:gd name="connsiteX27" fmla="*/ 1733957 w 1806719"/>
                  <a:gd name="connsiteY27" fmla="*/ 546745 h 1239134"/>
                  <a:gd name="connsiteX28" fmla="*/ 1667282 w 1806719"/>
                  <a:gd name="connsiteY28" fmla="*/ 396250 h 1239134"/>
                  <a:gd name="connsiteX29" fmla="*/ 1497737 w 1806719"/>
                  <a:gd name="connsiteY29" fmla="*/ 219085 h 1239134"/>
                  <a:gd name="connsiteX30" fmla="*/ 1364387 w 1806719"/>
                  <a:gd name="connsiteY30" fmla="*/ 129550 h 1239134"/>
                  <a:gd name="connsiteX31" fmla="*/ 1486307 w 1806719"/>
                  <a:gd name="connsiteY31" fmla="*/ 104785 h 1239134"/>
                  <a:gd name="connsiteX32" fmla="*/ 1572032 w 1806719"/>
                  <a:gd name="connsiteY32" fmla="*/ 70495 h 1239134"/>
                  <a:gd name="connsiteX33" fmla="*/ 1339622 w 1806719"/>
                  <a:gd name="connsiteY33" fmla="*/ 62875 h 1239134"/>
                  <a:gd name="connsiteX34" fmla="*/ 1128167 w 1806719"/>
                  <a:gd name="connsiteY34" fmla="*/ 17155 h 1239134"/>
                  <a:gd name="connsiteX35" fmla="*/ 918617 w 1806719"/>
                  <a:gd name="connsiteY35" fmla="*/ 10 h 1239134"/>
                  <a:gd name="connsiteX36" fmla="*/ 650012 w 1806719"/>
                  <a:gd name="connsiteY36" fmla="*/ 19060 h 1239134"/>
                  <a:gd name="connsiteX37" fmla="*/ 480467 w 1806719"/>
                  <a:gd name="connsiteY37" fmla="*/ 55255 h 1239134"/>
                  <a:gd name="connsiteX38" fmla="*/ 352832 w 1806719"/>
                  <a:gd name="connsiteY38" fmla="*/ 144790 h 1239134"/>
                  <a:gd name="connsiteX39" fmla="*/ 301397 w 1806719"/>
                  <a:gd name="connsiteY39" fmla="*/ 215275 h 1239134"/>
                  <a:gd name="connsiteX40" fmla="*/ 227102 w 1806719"/>
                  <a:gd name="connsiteY40" fmla="*/ 278140 h 1239134"/>
                  <a:gd name="connsiteX41" fmla="*/ 160427 w 1806719"/>
                  <a:gd name="connsiteY41" fmla="*/ 331480 h 1239134"/>
                  <a:gd name="connsiteX42" fmla="*/ 82322 w 1806719"/>
                  <a:gd name="connsiteY42" fmla="*/ 485785 h 1239134"/>
                  <a:gd name="connsiteX43" fmla="*/ 17552 w 1806719"/>
                  <a:gd name="connsiteY43" fmla="*/ 674380 h 1239134"/>
                  <a:gd name="connsiteX44" fmla="*/ 2312 w 1806719"/>
                  <a:gd name="connsiteY44" fmla="*/ 735340 h 1239134"/>
                  <a:gd name="connsiteX45" fmla="*/ 57557 w 1806719"/>
                  <a:gd name="connsiteY45" fmla="*/ 678190 h 1239134"/>
                  <a:gd name="connsiteX46" fmla="*/ 55652 w 1806719"/>
                  <a:gd name="connsiteY46" fmla="*/ 910600 h 1239134"/>
                  <a:gd name="connsiteX47" fmla="*/ 68987 w 1806719"/>
                  <a:gd name="connsiteY47" fmla="*/ 988705 h 1239134"/>
                  <a:gd name="connsiteX48" fmla="*/ 97562 w 1806719"/>
                  <a:gd name="connsiteY48" fmla="*/ 891550 h 1239134"/>
                  <a:gd name="connsiteX49" fmla="*/ 183287 w 1806719"/>
                  <a:gd name="connsiteY49" fmla="*/ 990610 h 1239134"/>
                  <a:gd name="connsiteX50" fmla="*/ 175667 w 1806719"/>
                  <a:gd name="connsiteY50" fmla="*/ 866785 h 1239134"/>
                  <a:gd name="connsiteX51" fmla="*/ 187097 w 1806719"/>
                  <a:gd name="connsiteY51" fmla="*/ 725815 h 1239134"/>
                  <a:gd name="connsiteX52" fmla="*/ 248057 w 1806719"/>
                  <a:gd name="connsiteY52" fmla="*/ 889645 h 1239134"/>
                  <a:gd name="connsiteX53" fmla="*/ 232817 w 1806719"/>
                  <a:gd name="connsiteY53" fmla="*/ 643900 h 1239134"/>
                  <a:gd name="connsiteX54" fmla="*/ 278537 w 1806719"/>
                  <a:gd name="connsiteY54" fmla="*/ 495310 h 1239134"/>
                  <a:gd name="connsiteX55" fmla="*/ 331877 w 1806719"/>
                  <a:gd name="connsiteY55" fmla="*/ 483880 h 1239134"/>
                  <a:gd name="connsiteX56" fmla="*/ 423317 w 1806719"/>
                  <a:gd name="connsiteY56" fmla="*/ 586750 h 1239134"/>
                  <a:gd name="connsiteX0" fmla="*/ 423317 w 1806719"/>
                  <a:gd name="connsiteY0" fmla="*/ 586750 h 1239134"/>
                  <a:gd name="connsiteX1" fmla="*/ 482372 w 1806719"/>
                  <a:gd name="connsiteY1" fmla="*/ 516265 h 1239134"/>
                  <a:gd name="connsiteX2" fmla="*/ 566192 w 1806719"/>
                  <a:gd name="connsiteY2" fmla="*/ 476260 h 1239134"/>
                  <a:gd name="connsiteX3" fmla="*/ 629057 w 1806719"/>
                  <a:gd name="connsiteY3" fmla="*/ 577225 h 1239134"/>
                  <a:gd name="connsiteX4" fmla="*/ 674777 w 1806719"/>
                  <a:gd name="connsiteY4" fmla="*/ 779155 h 1239134"/>
                  <a:gd name="connsiteX5" fmla="*/ 672872 w 1806719"/>
                  <a:gd name="connsiteY5" fmla="*/ 914410 h 1239134"/>
                  <a:gd name="connsiteX6" fmla="*/ 762407 w 1806719"/>
                  <a:gd name="connsiteY6" fmla="*/ 678190 h 1239134"/>
                  <a:gd name="connsiteX7" fmla="*/ 777647 w 1806719"/>
                  <a:gd name="connsiteY7" fmla="*/ 582940 h 1239134"/>
                  <a:gd name="connsiteX8" fmla="*/ 1040537 w 1806719"/>
                  <a:gd name="connsiteY8" fmla="*/ 870595 h 1239134"/>
                  <a:gd name="connsiteX9" fmla="*/ 1091972 w 1806719"/>
                  <a:gd name="connsiteY9" fmla="*/ 891550 h 1239134"/>
                  <a:gd name="connsiteX10" fmla="*/ 992912 w 1806719"/>
                  <a:gd name="connsiteY10" fmla="*/ 723910 h 1239134"/>
                  <a:gd name="connsiteX11" fmla="*/ 1194842 w 1806719"/>
                  <a:gd name="connsiteY11" fmla="*/ 971560 h 1239134"/>
                  <a:gd name="connsiteX12" fmla="*/ 1170077 w 1806719"/>
                  <a:gd name="connsiteY12" fmla="*/ 849640 h 1239134"/>
                  <a:gd name="connsiteX13" fmla="*/ 1295807 w 1806719"/>
                  <a:gd name="connsiteY13" fmla="*/ 958225 h 1239134"/>
                  <a:gd name="connsiteX14" fmla="*/ 1341527 w 1806719"/>
                  <a:gd name="connsiteY14" fmla="*/ 1122055 h 1239134"/>
                  <a:gd name="connsiteX15" fmla="*/ 1368197 w 1806719"/>
                  <a:gd name="connsiteY15" fmla="*/ 1030615 h 1239134"/>
                  <a:gd name="connsiteX16" fmla="*/ 1379627 w 1806719"/>
                  <a:gd name="connsiteY16" fmla="*/ 1238260 h 1239134"/>
                  <a:gd name="connsiteX17" fmla="*/ 1432967 w 1806719"/>
                  <a:gd name="connsiteY17" fmla="*/ 1101100 h 1239134"/>
                  <a:gd name="connsiteX18" fmla="*/ 1514882 w 1806719"/>
                  <a:gd name="connsiteY18" fmla="*/ 1003945 h 1239134"/>
                  <a:gd name="connsiteX19" fmla="*/ 1604417 w 1806719"/>
                  <a:gd name="connsiteY19" fmla="*/ 1021090 h 1239134"/>
                  <a:gd name="connsiteX20" fmla="*/ 1644422 w 1806719"/>
                  <a:gd name="connsiteY20" fmla="*/ 1055380 h 1239134"/>
                  <a:gd name="connsiteX21" fmla="*/ 1652042 w 1806719"/>
                  <a:gd name="connsiteY21" fmla="*/ 904885 h 1239134"/>
                  <a:gd name="connsiteX22" fmla="*/ 1653947 w 1806719"/>
                  <a:gd name="connsiteY22" fmla="*/ 802015 h 1239134"/>
                  <a:gd name="connsiteX23" fmla="*/ 1741577 w 1806719"/>
                  <a:gd name="connsiteY23" fmla="*/ 889645 h 1239134"/>
                  <a:gd name="connsiteX24" fmla="*/ 1701572 w 1806719"/>
                  <a:gd name="connsiteY24" fmla="*/ 716290 h 1239134"/>
                  <a:gd name="connsiteX25" fmla="*/ 1701572 w 1806719"/>
                  <a:gd name="connsiteY25" fmla="*/ 615325 h 1239134"/>
                  <a:gd name="connsiteX26" fmla="*/ 1806347 w 1806719"/>
                  <a:gd name="connsiteY26" fmla="*/ 708670 h 1239134"/>
                  <a:gd name="connsiteX27" fmla="*/ 1733957 w 1806719"/>
                  <a:gd name="connsiteY27" fmla="*/ 546745 h 1239134"/>
                  <a:gd name="connsiteX28" fmla="*/ 1667282 w 1806719"/>
                  <a:gd name="connsiteY28" fmla="*/ 396250 h 1239134"/>
                  <a:gd name="connsiteX29" fmla="*/ 1497737 w 1806719"/>
                  <a:gd name="connsiteY29" fmla="*/ 219085 h 1239134"/>
                  <a:gd name="connsiteX30" fmla="*/ 1364387 w 1806719"/>
                  <a:gd name="connsiteY30" fmla="*/ 129550 h 1239134"/>
                  <a:gd name="connsiteX31" fmla="*/ 1486307 w 1806719"/>
                  <a:gd name="connsiteY31" fmla="*/ 104785 h 1239134"/>
                  <a:gd name="connsiteX32" fmla="*/ 1572032 w 1806719"/>
                  <a:gd name="connsiteY32" fmla="*/ 70495 h 1239134"/>
                  <a:gd name="connsiteX33" fmla="*/ 1339622 w 1806719"/>
                  <a:gd name="connsiteY33" fmla="*/ 62875 h 1239134"/>
                  <a:gd name="connsiteX34" fmla="*/ 1128167 w 1806719"/>
                  <a:gd name="connsiteY34" fmla="*/ 17155 h 1239134"/>
                  <a:gd name="connsiteX35" fmla="*/ 918617 w 1806719"/>
                  <a:gd name="connsiteY35" fmla="*/ 10 h 1239134"/>
                  <a:gd name="connsiteX36" fmla="*/ 650012 w 1806719"/>
                  <a:gd name="connsiteY36" fmla="*/ 19060 h 1239134"/>
                  <a:gd name="connsiteX37" fmla="*/ 480467 w 1806719"/>
                  <a:gd name="connsiteY37" fmla="*/ 55255 h 1239134"/>
                  <a:gd name="connsiteX38" fmla="*/ 352832 w 1806719"/>
                  <a:gd name="connsiteY38" fmla="*/ 144790 h 1239134"/>
                  <a:gd name="connsiteX39" fmla="*/ 301397 w 1806719"/>
                  <a:gd name="connsiteY39" fmla="*/ 215275 h 1239134"/>
                  <a:gd name="connsiteX40" fmla="*/ 227102 w 1806719"/>
                  <a:gd name="connsiteY40" fmla="*/ 278140 h 1239134"/>
                  <a:gd name="connsiteX41" fmla="*/ 160427 w 1806719"/>
                  <a:gd name="connsiteY41" fmla="*/ 331480 h 1239134"/>
                  <a:gd name="connsiteX42" fmla="*/ 82322 w 1806719"/>
                  <a:gd name="connsiteY42" fmla="*/ 485785 h 1239134"/>
                  <a:gd name="connsiteX43" fmla="*/ 17552 w 1806719"/>
                  <a:gd name="connsiteY43" fmla="*/ 674380 h 1239134"/>
                  <a:gd name="connsiteX44" fmla="*/ 2312 w 1806719"/>
                  <a:gd name="connsiteY44" fmla="*/ 735340 h 1239134"/>
                  <a:gd name="connsiteX45" fmla="*/ 57557 w 1806719"/>
                  <a:gd name="connsiteY45" fmla="*/ 678190 h 1239134"/>
                  <a:gd name="connsiteX46" fmla="*/ 55652 w 1806719"/>
                  <a:gd name="connsiteY46" fmla="*/ 910600 h 1239134"/>
                  <a:gd name="connsiteX47" fmla="*/ 68987 w 1806719"/>
                  <a:gd name="connsiteY47" fmla="*/ 988705 h 1239134"/>
                  <a:gd name="connsiteX48" fmla="*/ 97562 w 1806719"/>
                  <a:gd name="connsiteY48" fmla="*/ 891550 h 1239134"/>
                  <a:gd name="connsiteX49" fmla="*/ 183287 w 1806719"/>
                  <a:gd name="connsiteY49" fmla="*/ 990610 h 1239134"/>
                  <a:gd name="connsiteX50" fmla="*/ 175667 w 1806719"/>
                  <a:gd name="connsiteY50" fmla="*/ 866785 h 1239134"/>
                  <a:gd name="connsiteX51" fmla="*/ 187097 w 1806719"/>
                  <a:gd name="connsiteY51" fmla="*/ 725815 h 1239134"/>
                  <a:gd name="connsiteX52" fmla="*/ 248057 w 1806719"/>
                  <a:gd name="connsiteY52" fmla="*/ 889645 h 1239134"/>
                  <a:gd name="connsiteX53" fmla="*/ 232817 w 1806719"/>
                  <a:gd name="connsiteY53" fmla="*/ 643900 h 1239134"/>
                  <a:gd name="connsiteX54" fmla="*/ 278537 w 1806719"/>
                  <a:gd name="connsiteY54" fmla="*/ 495310 h 1239134"/>
                  <a:gd name="connsiteX55" fmla="*/ 331877 w 1806719"/>
                  <a:gd name="connsiteY55" fmla="*/ 483880 h 1239134"/>
                  <a:gd name="connsiteX56" fmla="*/ 423317 w 1806719"/>
                  <a:gd name="connsiteY56" fmla="*/ 586750 h 1239134"/>
                  <a:gd name="connsiteX0" fmla="*/ 423317 w 1815355"/>
                  <a:gd name="connsiteY0" fmla="*/ 586750 h 1239134"/>
                  <a:gd name="connsiteX1" fmla="*/ 482372 w 1815355"/>
                  <a:gd name="connsiteY1" fmla="*/ 516265 h 1239134"/>
                  <a:gd name="connsiteX2" fmla="*/ 566192 w 1815355"/>
                  <a:gd name="connsiteY2" fmla="*/ 476260 h 1239134"/>
                  <a:gd name="connsiteX3" fmla="*/ 629057 w 1815355"/>
                  <a:gd name="connsiteY3" fmla="*/ 577225 h 1239134"/>
                  <a:gd name="connsiteX4" fmla="*/ 674777 w 1815355"/>
                  <a:gd name="connsiteY4" fmla="*/ 779155 h 1239134"/>
                  <a:gd name="connsiteX5" fmla="*/ 672872 w 1815355"/>
                  <a:gd name="connsiteY5" fmla="*/ 914410 h 1239134"/>
                  <a:gd name="connsiteX6" fmla="*/ 762407 w 1815355"/>
                  <a:gd name="connsiteY6" fmla="*/ 678190 h 1239134"/>
                  <a:gd name="connsiteX7" fmla="*/ 777647 w 1815355"/>
                  <a:gd name="connsiteY7" fmla="*/ 582940 h 1239134"/>
                  <a:gd name="connsiteX8" fmla="*/ 1040537 w 1815355"/>
                  <a:gd name="connsiteY8" fmla="*/ 870595 h 1239134"/>
                  <a:gd name="connsiteX9" fmla="*/ 1091972 w 1815355"/>
                  <a:gd name="connsiteY9" fmla="*/ 891550 h 1239134"/>
                  <a:gd name="connsiteX10" fmla="*/ 992912 w 1815355"/>
                  <a:gd name="connsiteY10" fmla="*/ 723910 h 1239134"/>
                  <a:gd name="connsiteX11" fmla="*/ 1194842 w 1815355"/>
                  <a:gd name="connsiteY11" fmla="*/ 971560 h 1239134"/>
                  <a:gd name="connsiteX12" fmla="*/ 1170077 w 1815355"/>
                  <a:gd name="connsiteY12" fmla="*/ 849640 h 1239134"/>
                  <a:gd name="connsiteX13" fmla="*/ 1295807 w 1815355"/>
                  <a:gd name="connsiteY13" fmla="*/ 958225 h 1239134"/>
                  <a:gd name="connsiteX14" fmla="*/ 1341527 w 1815355"/>
                  <a:gd name="connsiteY14" fmla="*/ 1122055 h 1239134"/>
                  <a:gd name="connsiteX15" fmla="*/ 1368197 w 1815355"/>
                  <a:gd name="connsiteY15" fmla="*/ 1030615 h 1239134"/>
                  <a:gd name="connsiteX16" fmla="*/ 1379627 w 1815355"/>
                  <a:gd name="connsiteY16" fmla="*/ 1238260 h 1239134"/>
                  <a:gd name="connsiteX17" fmla="*/ 1432967 w 1815355"/>
                  <a:gd name="connsiteY17" fmla="*/ 1101100 h 1239134"/>
                  <a:gd name="connsiteX18" fmla="*/ 1514882 w 1815355"/>
                  <a:gd name="connsiteY18" fmla="*/ 1003945 h 1239134"/>
                  <a:gd name="connsiteX19" fmla="*/ 1604417 w 1815355"/>
                  <a:gd name="connsiteY19" fmla="*/ 1021090 h 1239134"/>
                  <a:gd name="connsiteX20" fmla="*/ 1644422 w 1815355"/>
                  <a:gd name="connsiteY20" fmla="*/ 1055380 h 1239134"/>
                  <a:gd name="connsiteX21" fmla="*/ 1652042 w 1815355"/>
                  <a:gd name="connsiteY21" fmla="*/ 904885 h 1239134"/>
                  <a:gd name="connsiteX22" fmla="*/ 1653947 w 1815355"/>
                  <a:gd name="connsiteY22" fmla="*/ 802015 h 1239134"/>
                  <a:gd name="connsiteX23" fmla="*/ 1741577 w 1815355"/>
                  <a:gd name="connsiteY23" fmla="*/ 889645 h 1239134"/>
                  <a:gd name="connsiteX24" fmla="*/ 1701572 w 1815355"/>
                  <a:gd name="connsiteY24" fmla="*/ 716290 h 1239134"/>
                  <a:gd name="connsiteX25" fmla="*/ 1701572 w 1815355"/>
                  <a:gd name="connsiteY25" fmla="*/ 615325 h 1239134"/>
                  <a:gd name="connsiteX26" fmla="*/ 1806347 w 1815355"/>
                  <a:gd name="connsiteY26" fmla="*/ 708670 h 1239134"/>
                  <a:gd name="connsiteX27" fmla="*/ 1733957 w 1815355"/>
                  <a:gd name="connsiteY27" fmla="*/ 546745 h 1239134"/>
                  <a:gd name="connsiteX28" fmla="*/ 1667282 w 1815355"/>
                  <a:gd name="connsiteY28" fmla="*/ 396250 h 1239134"/>
                  <a:gd name="connsiteX29" fmla="*/ 1497737 w 1815355"/>
                  <a:gd name="connsiteY29" fmla="*/ 219085 h 1239134"/>
                  <a:gd name="connsiteX30" fmla="*/ 1364387 w 1815355"/>
                  <a:gd name="connsiteY30" fmla="*/ 129550 h 1239134"/>
                  <a:gd name="connsiteX31" fmla="*/ 1486307 w 1815355"/>
                  <a:gd name="connsiteY31" fmla="*/ 104785 h 1239134"/>
                  <a:gd name="connsiteX32" fmla="*/ 1572032 w 1815355"/>
                  <a:gd name="connsiteY32" fmla="*/ 70495 h 1239134"/>
                  <a:gd name="connsiteX33" fmla="*/ 1339622 w 1815355"/>
                  <a:gd name="connsiteY33" fmla="*/ 62875 h 1239134"/>
                  <a:gd name="connsiteX34" fmla="*/ 1128167 w 1815355"/>
                  <a:gd name="connsiteY34" fmla="*/ 17155 h 1239134"/>
                  <a:gd name="connsiteX35" fmla="*/ 918617 w 1815355"/>
                  <a:gd name="connsiteY35" fmla="*/ 10 h 1239134"/>
                  <a:gd name="connsiteX36" fmla="*/ 650012 w 1815355"/>
                  <a:gd name="connsiteY36" fmla="*/ 19060 h 1239134"/>
                  <a:gd name="connsiteX37" fmla="*/ 480467 w 1815355"/>
                  <a:gd name="connsiteY37" fmla="*/ 55255 h 1239134"/>
                  <a:gd name="connsiteX38" fmla="*/ 352832 w 1815355"/>
                  <a:gd name="connsiteY38" fmla="*/ 144790 h 1239134"/>
                  <a:gd name="connsiteX39" fmla="*/ 301397 w 1815355"/>
                  <a:gd name="connsiteY39" fmla="*/ 215275 h 1239134"/>
                  <a:gd name="connsiteX40" fmla="*/ 227102 w 1815355"/>
                  <a:gd name="connsiteY40" fmla="*/ 278140 h 1239134"/>
                  <a:gd name="connsiteX41" fmla="*/ 160427 w 1815355"/>
                  <a:gd name="connsiteY41" fmla="*/ 331480 h 1239134"/>
                  <a:gd name="connsiteX42" fmla="*/ 82322 w 1815355"/>
                  <a:gd name="connsiteY42" fmla="*/ 485785 h 1239134"/>
                  <a:gd name="connsiteX43" fmla="*/ 17552 w 1815355"/>
                  <a:gd name="connsiteY43" fmla="*/ 674380 h 1239134"/>
                  <a:gd name="connsiteX44" fmla="*/ 2312 w 1815355"/>
                  <a:gd name="connsiteY44" fmla="*/ 735340 h 1239134"/>
                  <a:gd name="connsiteX45" fmla="*/ 57557 w 1815355"/>
                  <a:gd name="connsiteY45" fmla="*/ 678190 h 1239134"/>
                  <a:gd name="connsiteX46" fmla="*/ 55652 w 1815355"/>
                  <a:gd name="connsiteY46" fmla="*/ 910600 h 1239134"/>
                  <a:gd name="connsiteX47" fmla="*/ 68987 w 1815355"/>
                  <a:gd name="connsiteY47" fmla="*/ 988705 h 1239134"/>
                  <a:gd name="connsiteX48" fmla="*/ 97562 w 1815355"/>
                  <a:gd name="connsiteY48" fmla="*/ 891550 h 1239134"/>
                  <a:gd name="connsiteX49" fmla="*/ 183287 w 1815355"/>
                  <a:gd name="connsiteY49" fmla="*/ 990610 h 1239134"/>
                  <a:gd name="connsiteX50" fmla="*/ 175667 w 1815355"/>
                  <a:gd name="connsiteY50" fmla="*/ 866785 h 1239134"/>
                  <a:gd name="connsiteX51" fmla="*/ 187097 w 1815355"/>
                  <a:gd name="connsiteY51" fmla="*/ 725815 h 1239134"/>
                  <a:gd name="connsiteX52" fmla="*/ 248057 w 1815355"/>
                  <a:gd name="connsiteY52" fmla="*/ 889645 h 1239134"/>
                  <a:gd name="connsiteX53" fmla="*/ 232817 w 1815355"/>
                  <a:gd name="connsiteY53" fmla="*/ 643900 h 1239134"/>
                  <a:gd name="connsiteX54" fmla="*/ 278537 w 1815355"/>
                  <a:gd name="connsiteY54" fmla="*/ 495310 h 1239134"/>
                  <a:gd name="connsiteX55" fmla="*/ 331877 w 1815355"/>
                  <a:gd name="connsiteY55" fmla="*/ 483880 h 1239134"/>
                  <a:gd name="connsiteX56" fmla="*/ 423317 w 1815355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74777 w 1791907"/>
                  <a:gd name="connsiteY4" fmla="*/ 779155 h 1239134"/>
                  <a:gd name="connsiteX5" fmla="*/ 672872 w 1791907"/>
                  <a:gd name="connsiteY5" fmla="*/ 914410 h 1239134"/>
                  <a:gd name="connsiteX6" fmla="*/ 762407 w 1791907"/>
                  <a:gd name="connsiteY6" fmla="*/ 678190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32817 w 1791907"/>
                  <a:gd name="connsiteY53" fmla="*/ 643900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74777 w 1791907"/>
                  <a:gd name="connsiteY4" fmla="*/ 779155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32817 w 1791907"/>
                  <a:gd name="connsiteY53" fmla="*/ 643900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74777 w 1791907"/>
                  <a:gd name="connsiteY4" fmla="*/ 779155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32817 w 1791907"/>
                  <a:gd name="connsiteY53" fmla="*/ 643900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74777 w 1791907"/>
                  <a:gd name="connsiteY4" fmla="*/ 779155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32817 w 1791907"/>
                  <a:gd name="connsiteY53" fmla="*/ 643900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69062 w 1791907"/>
                  <a:gd name="connsiteY4" fmla="*/ 762010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32817 w 1791907"/>
                  <a:gd name="connsiteY53" fmla="*/ 643900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69062 w 1791907"/>
                  <a:gd name="connsiteY4" fmla="*/ 762010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32817 w 1791907"/>
                  <a:gd name="connsiteY53" fmla="*/ 643900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69062 w 1791907"/>
                  <a:gd name="connsiteY4" fmla="*/ 762010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27102 w 1791907"/>
                  <a:gd name="connsiteY53" fmla="*/ 668665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69062 w 1791907"/>
                  <a:gd name="connsiteY4" fmla="*/ 762010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27102 w 1791907"/>
                  <a:gd name="connsiteY53" fmla="*/ 668665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19507 w 1791907"/>
                  <a:gd name="connsiteY0" fmla="*/ 57913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69062 w 1791907"/>
                  <a:gd name="connsiteY4" fmla="*/ 762010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27102 w 1791907"/>
                  <a:gd name="connsiteY53" fmla="*/ 668665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19507 w 1791907"/>
                  <a:gd name="connsiteY56" fmla="*/ 579130 h 1239134"/>
                  <a:gd name="connsiteX0" fmla="*/ 419507 w 1791907"/>
                  <a:gd name="connsiteY0" fmla="*/ 579130 h 1240043"/>
                  <a:gd name="connsiteX1" fmla="*/ 482372 w 1791907"/>
                  <a:gd name="connsiteY1" fmla="*/ 516265 h 1240043"/>
                  <a:gd name="connsiteX2" fmla="*/ 566192 w 1791907"/>
                  <a:gd name="connsiteY2" fmla="*/ 476260 h 1240043"/>
                  <a:gd name="connsiteX3" fmla="*/ 629057 w 1791907"/>
                  <a:gd name="connsiteY3" fmla="*/ 577225 h 1240043"/>
                  <a:gd name="connsiteX4" fmla="*/ 669062 w 1791907"/>
                  <a:gd name="connsiteY4" fmla="*/ 762010 h 1240043"/>
                  <a:gd name="connsiteX5" fmla="*/ 672872 w 1791907"/>
                  <a:gd name="connsiteY5" fmla="*/ 914410 h 1240043"/>
                  <a:gd name="connsiteX6" fmla="*/ 750977 w 1791907"/>
                  <a:gd name="connsiteY6" fmla="*/ 718195 h 1240043"/>
                  <a:gd name="connsiteX7" fmla="*/ 777647 w 1791907"/>
                  <a:gd name="connsiteY7" fmla="*/ 582940 h 1240043"/>
                  <a:gd name="connsiteX8" fmla="*/ 1040537 w 1791907"/>
                  <a:gd name="connsiteY8" fmla="*/ 870595 h 1240043"/>
                  <a:gd name="connsiteX9" fmla="*/ 1091972 w 1791907"/>
                  <a:gd name="connsiteY9" fmla="*/ 891550 h 1240043"/>
                  <a:gd name="connsiteX10" fmla="*/ 992912 w 1791907"/>
                  <a:gd name="connsiteY10" fmla="*/ 723910 h 1240043"/>
                  <a:gd name="connsiteX11" fmla="*/ 1194842 w 1791907"/>
                  <a:gd name="connsiteY11" fmla="*/ 971560 h 1240043"/>
                  <a:gd name="connsiteX12" fmla="*/ 1170077 w 1791907"/>
                  <a:gd name="connsiteY12" fmla="*/ 849640 h 1240043"/>
                  <a:gd name="connsiteX13" fmla="*/ 1295807 w 1791907"/>
                  <a:gd name="connsiteY13" fmla="*/ 958225 h 1240043"/>
                  <a:gd name="connsiteX14" fmla="*/ 1341527 w 1791907"/>
                  <a:gd name="connsiteY14" fmla="*/ 1122055 h 1240043"/>
                  <a:gd name="connsiteX15" fmla="*/ 1364387 w 1791907"/>
                  <a:gd name="connsiteY15" fmla="*/ 996325 h 1240043"/>
                  <a:gd name="connsiteX16" fmla="*/ 1379627 w 1791907"/>
                  <a:gd name="connsiteY16" fmla="*/ 1238260 h 1240043"/>
                  <a:gd name="connsiteX17" fmla="*/ 1432967 w 1791907"/>
                  <a:gd name="connsiteY17" fmla="*/ 1101100 h 1240043"/>
                  <a:gd name="connsiteX18" fmla="*/ 1514882 w 1791907"/>
                  <a:gd name="connsiteY18" fmla="*/ 1003945 h 1240043"/>
                  <a:gd name="connsiteX19" fmla="*/ 1604417 w 1791907"/>
                  <a:gd name="connsiteY19" fmla="*/ 1021090 h 1240043"/>
                  <a:gd name="connsiteX20" fmla="*/ 1644422 w 1791907"/>
                  <a:gd name="connsiteY20" fmla="*/ 1055380 h 1240043"/>
                  <a:gd name="connsiteX21" fmla="*/ 1652042 w 1791907"/>
                  <a:gd name="connsiteY21" fmla="*/ 904885 h 1240043"/>
                  <a:gd name="connsiteX22" fmla="*/ 1653947 w 1791907"/>
                  <a:gd name="connsiteY22" fmla="*/ 802015 h 1240043"/>
                  <a:gd name="connsiteX23" fmla="*/ 1741577 w 1791907"/>
                  <a:gd name="connsiteY23" fmla="*/ 889645 h 1240043"/>
                  <a:gd name="connsiteX24" fmla="*/ 1701572 w 1791907"/>
                  <a:gd name="connsiteY24" fmla="*/ 716290 h 1240043"/>
                  <a:gd name="connsiteX25" fmla="*/ 1701572 w 1791907"/>
                  <a:gd name="connsiteY25" fmla="*/ 615325 h 1240043"/>
                  <a:gd name="connsiteX26" fmla="*/ 1781582 w 1791907"/>
                  <a:gd name="connsiteY26" fmla="*/ 676285 h 1240043"/>
                  <a:gd name="connsiteX27" fmla="*/ 1733957 w 1791907"/>
                  <a:gd name="connsiteY27" fmla="*/ 546745 h 1240043"/>
                  <a:gd name="connsiteX28" fmla="*/ 1667282 w 1791907"/>
                  <a:gd name="connsiteY28" fmla="*/ 396250 h 1240043"/>
                  <a:gd name="connsiteX29" fmla="*/ 1497737 w 1791907"/>
                  <a:gd name="connsiteY29" fmla="*/ 219085 h 1240043"/>
                  <a:gd name="connsiteX30" fmla="*/ 1364387 w 1791907"/>
                  <a:gd name="connsiteY30" fmla="*/ 129550 h 1240043"/>
                  <a:gd name="connsiteX31" fmla="*/ 1486307 w 1791907"/>
                  <a:gd name="connsiteY31" fmla="*/ 104785 h 1240043"/>
                  <a:gd name="connsiteX32" fmla="*/ 1572032 w 1791907"/>
                  <a:gd name="connsiteY32" fmla="*/ 70495 h 1240043"/>
                  <a:gd name="connsiteX33" fmla="*/ 1339622 w 1791907"/>
                  <a:gd name="connsiteY33" fmla="*/ 62875 h 1240043"/>
                  <a:gd name="connsiteX34" fmla="*/ 1128167 w 1791907"/>
                  <a:gd name="connsiteY34" fmla="*/ 17155 h 1240043"/>
                  <a:gd name="connsiteX35" fmla="*/ 918617 w 1791907"/>
                  <a:gd name="connsiteY35" fmla="*/ 10 h 1240043"/>
                  <a:gd name="connsiteX36" fmla="*/ 650012 w 1791907"/>
                  <a:gd name="connsiteY36" fmla="*/ 19060 h 1240043"/>
                  <a:gd name="connsiteX37" fmla="*/ 480467 w 1791907"/>
                  <a:gd name="connsiteY37" fmla="*/ 55255 h 1240043"/>
                  <a:gd name="connsiteX38" fmla="*/ 352832 w 1791907"/>
                  <a:gd name="connsiteY38" fmla="*/ 144790 h 1240043"/>
                  <a:gd name="connsiteX39" fmla="*/ 301397 w 1791907"/>
                  <a:gd name="connsiteY39" fmla="*/ 215275 h 1240043"/>
                  <a:gd name="connsiteX40" fmla="*/ 227102 w 1791907"/>
                  <a:gd name="connsiteY40" fmla="*/ 278140 h 1240043"/>
                  <a:gd name="connsiteX41" fmla="*/ 160427 w 1791907"/>
                  <a:gd name="connsiteY41" fmla="*/ 331480 h 1240043"/>
                  <a:gd name="connsiteX42" fmla="*/ 82322 w 1791907"/>
                  <a:gd name="connsiteY42" fmla="*/ 485785 h 1240043"/>
                  <a:gd name="connsiteX43" fmla="*/ 17552 w 1791907"/>
                  <a:gd name="connsiteY43" fmla="*/ 674380 h 1240043"/>
                  <a:gd name="connsiteX44" fmla="*/ 2312 w 1791907"/>
                  <a:gd name="connsiteY44" fmla="*/ 735340 h 1240043"/>
                  <a:gd name="connsiteX45" fmla="*/ 57557 w 1791907"/>
                  <a:gd name="connsiteY45" fmla="*/ 678190 h 1240043"/>
                  <a:gd name="connsiteX46" fmla="*/ 55652 w 1791907"/>
                  <a:gd name="connsiteY46" fmla="*/ 910600 h 1240043"/>
                  <a:gd name="connsiteX47" fmla="*/ 68987 w 1791907"/>
                  <a:gd name="connsiteY47" fmla="*/ 988705 h 1240043"/>
                  <a:gd name="connsiteX48" fmla="*/ 97562 w 1791907"/>
                  <a:gd name="connsiteY48" fmla="*/ 891550 h 1240043"/>
                  <a:gd name="connsiteX49" fmla="*/ 183287 w 1791907"/>
                  <a:gd name="connsiteY49" fmla="*/ 990610 h 1240043"/>
                  <a:gd name="connsiteX50" fmla="*/ 175667 w 1791907"/>
                  <a:gd name="connsiteY50" fmla="*/ 866785 h 1240043"/>
                  <a:gd name="connsiteX51" fmla="*/ 187097 w 1791907"/>
                  <a:gd name="connsiteY51" fmla="*/ 725815 h 1240043"/>
                  <a:gd name="connsiteX52" fmla="*/ 248057 w 1791907"/>
                  <a:gd name="connsiteY52" fmla="*/ 889645 h 1240043"/>
                  <a:gd name="connsiteX53" fmla="*/ 227102 w 1791907"/>
                  <a:gd name="connsiteY53" fmla="*/ 668665 h 1240043"/>
                  <a:gd name="connsiteX54" fmla="*/ 278537 w 1791907"/>
                  <a:gd name="connsiteY54" fmla="*/ 495310 h 1240043"/>
                  <a:gd name="connsiteX55" fmla="*/ 331877 w 1791907"/>
                  <a:gd name="connsiteY55" fmla="*/ 483880 h 1240043"/>
                  <a:gd name="connsiteX56" fmla="*/ 419507 w 1791907"/>
                  <a:gd name="connsiteY56" fmla="*/ 579130 h 1240043"/>
                  <a:gd name="connsiteX0" fmla="*/ 419507 w 1791907"/>
                  <a:gd name="connsiteY0" fmla="*/ 579130 h 1218191"/>
                  <a:gd name="connsiteX1" fmla="*/ 482372 w 1791907"/>
                  <a:gd name="connsiteY1" fmla="*/ 516265 h 1218191"/>
                  <a:gd name="connsiteX2" fmla="*/ 566192 w 1791907"/>
                  <a:gd name="connsiteY2" fmla="*/ 476260 h 1218191"/>
                  <a:gd name="connsiteX3" fmla="*/ 629057 w 1791907"/>
                  <a:gd name="connsiteY3" fmla="*/ 577225 h 1218191"/>
                  <a:gd name="connsiteX4" fmla="*/ 669062 w 1791907"/>
                  <a:gd name="connsiteY4" fmla="*/ 762010 h 1218191"/>
                  <a:gd name="connsiteX5" fmla="*/ 672872 w 1791907"/>
                  <a:gd name="connsiteY5" fmla="*/ 914410 h 1218191"/>
                  <a:gd name="connsiteX6" fmla="*/ 750977 w 1791907"/>
                  <a:gd name="connsiteY6" fmla="*/ 718195 h 1218191"/>
                  <a:gd name="connsiteX7" fmla="*/ 777647 w 1791907"/>
                  <a:gd name="connsiteY7" fmla="*/ 582940 h 1218191"/>
                  <a:gd name="connsiteX8" fmla="*/ 1040537 w 1791907"/>
                  <a:gd name="connsiteY8" fmla="*/ 870595 h 1218191"/>
                  <a:gd name="connsiteX9" fmla="*/ 1091972 w 1791907"/>
                  <a:gd name="connsiteY9" fmla="*/ 891550 h 1218191"/>
                  <a:gd name="connsiteX10" fmla="*/ 992912 w 1791907"/>
                  <a:gd name="connsiteY10" fmla="*/ 723910 h 1218191"/>
                  <a:gd name="connsiteX11" fmla="*/ 1194842 w 1791907"/>
                  <a:gd name="connsiteY11" fmla="*/ 971560 h 1218191"/>
                  <a:gd name="connsiteX12" fmla="*/ 1170077 w 1791907"/>
                  <a:gd name="connsiteY12" fmla="*/ 849640 h 1218191"/>
                  <a:gd name="connsiteX13" fmla="*/ 1295807 w 1791907"/>
                  <a:gd name="connsiteY13" fmla="*/ 958225 h 1218191"/>
                  <a:gd name="connsiteX14" fmla="*/ 1341527 w 1791907"/>
                  <a:gd name="connsiteY14" fmla="*/ 1122055 h 1218191"/>
                  <a:gd name="connsiteX15" fmla="*/ 1364387 w 1791907"/>
                  <a:gd name="connsiteY15" fmla="*/ 996325 h 1218191"/>
                  <a:gd name="connsiteX16" fmla="*/ 1396242 w 1791907"/>
                  <a:gd name="connsiteY16" fmla="*/ 1216108 h 1218191"/>
                  <a:gd name="connsiteX17" fmla="*/ 1432967 w 1791907"/>
                  <a:gd name="connsiteY17" fmla="*/ 1101100 h 1218191"/>
                  <a:gd name="connsiteX18" fmla="*/ 1514882 w 1791907"/>
                  <a:gd name="connsiteY18" fmla="*/ 1003945 h 1218191"/>
                  <a:gd name="connsiteX19" fmla="*/ 1604417 w 1791907"/>
                  <a:gd name="connsiteY19" fmla="*/ 1021090 h 1218191"/>
                  <a:gd name="connsiteX20" fmla="*/ 1644422 w 1791907"/>
                  <a:gd name="connsiteY20" fmla="*/ 1055380 h 1218191"/>
                  <a:gd name="connsiteX21" fmla="*/ 1652042 w 1791907"/>
                  <a:gd name="connsiteY21" fmla="*/ 904885 h 1218191"/>
                  <a:gd name="connsiteX22" fmla="*/ 1653947 w 1791907"/>
                  <a:gd name="connsiteY22" fmla="*/ 802015 h 1218191"/>
                  <a:gd name="connsiteX23" fmla="*/ 1741577 w 1791907"/>
                  <a:gd name="connsiteY23" fmla="*/ 889645 h 1218191"/>
                  <a:gd name="connsiteX24" fmla="*/ 1701572 w 1791907"/>
                  <a:gd name="connsiteY24" fmla="*/ 716290 h 1218191"/>
                  <a:gd name="connsiteX25" fmla="*/ 1701572 w 1791907"/>
                  <a:gd name="connsiteY25" fmla="*/ 615325 h 1218191"/>
                  <a:gd name="connsiteX26" fmla="*/ 1781582 w 1791907"/>
                  <a:gd name="connsiteY26" fmla="*/ 676285 h 1218191"/>
                  <a:gd name="connsiteX27" fmla="*/ 1733957 w 1791907"/>
                  <a:gd name="connsiteY27" fmla="*/ 546745 h 1218191"/>
                  <a:gd name="connsiteX28" fmla="*/ 1667282 w 1791907"/>
                  <a:gd name="connsiteY28" fmla="*/ 396250 h 1218191"/>
                  <a:gd name="connsiteX29" fmla="*/ 1497737 w 1791907"/>
                  <a:gd name="connsiteY29" fmla="*/ 219085 h 1218191"/>
                  <a:gd name="connsiteX30" fmla="*/ 1364387 w 1791907"/>
                  <a:gd name="connsiteY30" fmla="*/ 129550 h 1218191"/>
                  <a:gd name="connsiteX31" fmla="*/ 1486307 w 1791907"/>
                  <a:gd name="connsiteY31" fmla="*/ 104785 h 1218191"/>
                  <a:gd name="connsiteX32" fmla="*/ 1572032 w 1791907"/>
                  <a:gd name="connsiteY32" fmla="*/ 70495 h 1218191"/>
                  <a:gd name="connsiteX33" fmla="*/ 1339622 w 1791907"/>
                  <a:gd name="connsiteY33" fmla="*/ 62875 h 1218191"/>
                  <a:gd name="connsiteX34" fmla="*/ 1128167 w 1791907"/>
                  <a:gd name="connsiteY34" fmla="*/ 17155 h 1218191"/>
                  <a:gd name="connsiteX35" fmla="*/ 918617 w 1791907"/>
                  <a:gd name="connsiteY35" fmla="*/ 10 h 1218191"/>
                  <a:gd name="connsiteX36" fmla="*/ 650012 w 1791907"/>
                  <a:gd name="connsiteY36" fmla="*/ 19060 h 1218191"/>
                  <a:gd name="connsiteX37" fmla="*/ 480467 w 1791907"/>
                  <a:gd name="connsiteY37" fmla="*/ 55255 h 1218191"/>
                  <a:gd name="connsiteX38" fmla="*/ 352832 w 1791907"/>
                  <a:gd name="connsiteY38" fmla="*/ 144790 h 1218191"/>
                  <a:gd name="connsiteX39" fmla="*/ 301397 w 1791907"/>
                  <a:gd name="connsiteY39" fmla="*/ 215275 h 1218191"/>
                  <a:gd name="connsiteX40" fmla="*/ 227102 w 1791907"/>
                  <a:gd name="connsiteY40" fmla="*/ 278140 h 1218191"/>
                  <a:gd name="connsiteX41" fmla="*/ 160427 w 1791907"/>
                  <a:gd name="connsiteY41" fmla="*/ 331480 h 1218191"/>
                  <a:gd name="connsiteX42" fmla="*/ 82322 w 1791907"/>
                  <a:gd name="connsiteY42" fmla="*/ 485785 h 1218191"/>
                  <a:gd name="connsiteX43" fmla="*/ 17552 w 1791907"/>
                  <a:gd name="connsiteY43" fmla="*/ 674380 h 1218191"/>
                  <a:gd name="connsiteX44" fmla="*/ 2312 w 1791907"/>
                  <a:gd name="connsiteY44" fmla="*/ 735340 h 1218191"/>
                  <a:gd name="connsiteX45" fmla="*/ 57557 w 1791907"/>
                  <a:gd name="connsiteY45" fmla="*/ 678190 h 1218191"/>
                  <a:gd name="connsiteX46" fmla="*/ 55652 w 1791907"/>
                  <a:gd name="connsiteY46" fmla="*/ 910600 h 1218191"/>
                  <a:gd name="connsiteX47" fmla="*/ 68987 w 1791907"/>
                  <a:gd name="connsiteY47" fmla="*/ 988705 h 1218191"/>
                  <a:gd name="connsiteX48" fmla="*/ 97562 w 1791907"/>
                  <a:gd name="connsiteY48" fmla="*/ 891550 h 1218191"/>
                  <a:gd name="connsiteX49" fmla="*/ 183287 w 1791907"/>
                  <a:gd name="connsiteY49" fmla="*/ 990610 h 1218191"/>
                  <a:gd name="connsiteX50" fmla="*/ 175667 w 1791907"/>
                  <a:gd name="connsiteY50" fmla="*/ 866785 h 1218191"/>
                  <a:gd name="connsiteX51" fmla="*/ 187097 w 1791907"/>
                  <a:gd name="connsiteY51" fmla="*/ 725815 h 1218191"/>
                  <a:gd name="connsiteX52" fmla="*/ 248057 w 1791907"/>
                  <a:gd name="connsiteY52" fmla="*/ 889645 h 1218191"/>
                  <a:gd name="connsiteX53" fmla="*/ 227102 w 1791907"/>
                  <a:gd name="connsiteY53" fmla="*/ 668665 h 1218191"/>
                  <a:gd name="connsiteX54" fmla="*/ 278537 w 1791907"/>
                  <a:gd name="connsiteY54" fmla="*/ 495310 h 1218191"/>
                  <a:gd name="connsiteX55" fmla="*/ 331877 w 1791907"/>
                  <a:gd name="connsiteY55" fmla="*/ 483880 h 1218191"/>
                  <a:gd name="connsiteX56" fmla="*/ 419507 w 1791907"/>
                  <a:gd name="connsiteY56" fmla="*/ 579130 h 1218191"/>
                  <a:gd name="connsiteX0" fmla="*/ 419507 w 1791907"/>
                  <a:gd name="connsiteY0" fmla="*/ 579130 h 1218180"/>
                  <a:gd name="connsiteX1" fmla="*/ 482372 w 1791907"/>
                  <a:gd name="connsiteY1" fmla="*/ 516265 h 1218180"/>
                  <a:gd name="connsiteX2" fmla="*/ 566192 w 1791907"/>
                  <a:gd name="connsiteY2" fmla="*/ 476260 h 1218180"/>
                  <a:gd name="connsiteX3" fmla="*/ 629057 w 1791907"/>
                  <a:gd name="connsiteY3" fmla="*/ 577225 h 1218180"/>
                  <a:gd name="connsiteX4" fmla="*/ 669062 w 1791907"/>
                  <a:gd name="connsiteY4" fmla="*/ 762010 h 1218180"/>
                  <a:gd name="connsiteX5" fmla="*/ 672872 w 1791907"/>
                  <a:gd name="connsiteY5" fmla="*/ 914410 h 1218180"/>
                  <a:gd name="connsiteX6" fmla="*/ 750977 w 1791907"/>
                  <a:gd name="connsiteY6" fmla="*/ 718195 h 1218180"/>
                  <a:gd name="connsiteX7" fmla="*/ 777647 w 1791907"/>
                  <a:gd name="connsiteY7" fmla="*/ 582940 h 1218180"/>
                  <a:gd name="connsiteX8" fmla="*/ 1040537 w 1791907"/>
                  <a:gd name="connsiteY8" fmla="*/ 870595 h 1218180"/>
                  <a:gd name="connsiteX9" fmla="*/ 1091972 w 1791907"/>
                  <a:gd name="connsiteY9" fmla="*/ 891550 h 1218180"/>
                  <a:gd name="connsiteX10" fmla="*/ 992912 w 1791907"/>
                  <a:gd name="connsiteY10" fmla="*/ 723910 h 1218180"/>
                  <a:gd name="connsiteX11" fmla="*/ 1194842 w 1791907"/>
                  <a:gd name="connsiteY11" fmla="*/ 971560 h 1218180"/>
                  <a:gd name="connsiteX12" fmla="*/ 1170077 w 1791907"/>
                  <a:gd name="connsiteY12" fmla="*/ 849640 h 1218180"/>
                  <a:gd name="connsiteX13" fmla="*/ 1295807 w 1791907"/>
                  <a:gd name="connsiteY13" fmla="*/ 958225 h 1218180"/>
                  <a:gd name="connsiteX14" fmla="*/ 1341527 w 1791907"/>
                  <a:gd name="connsiteY14" fmla="*/ 1122055 h 1218180"/>
                  <a:gd name="connsiteX15" fmla="*/ 1364387 w 1791907"/>
                  <a:gd name="connsiteY15" fmla="*/ 996325 h 1218180"/>
                  <a:gd name="connsiteX16" fmla="*/ 1396242 w 1791907"/>
                  <a:gd name="connsiteY16" fmla="*/ 1216108 h 1218180"/>
                  <a:gd name="connsiteX17" fmla="*/ 1432967 w 1791907"/>
                  <a:gd name="connsiteY17" fmla="*/ 1101100 h 1218180"/>
                  <a:gd name="connsiteX18" fmla="*/ 1539803 w 1791907"/>
                  <a:gd name="connsiteY18" fmla="*/ 1006714 h 1218180"/>
                  <a:gd name="connsiteX19" fmla="*/ 1604417 w 1791907"/>
                  <a:gd name="connsiteY19" fmla="*/ 1021090 h 1218180"/>
                  <a:gd name="connsiteX20" fmla="*/ 1644422 w 1791907"/>
                  <a:gd name="connsiteY20" fmla="*/ 1055380 h 1218180"/>
                  <a:gd name="connsiteX21" fmla="*/ 1652042 w 1791907"/>
                  <a:gd name="connsiteY21" fmla="*/ 904885 h 1218180"/>
                  <a:gd name="connsiteX22" fmla="*/ 1653947 w 1791907"/>
                  <a:gd name="connsiteY22" fmla="*/ 802015 h 1218180"/>
                  <a:gd name="connsiteX23" fmla="*/ 1741577 w 1791907"/>
                  <a:gd name="connsiteY23" fmla="*/ 889645 h 1218180"/>
                  <a:gd name="connsiteX24" fmla="*/ 1701572 w 1791907"/>
                  <a:gd name="connsiteY24" fmla="*/ 716290 h 1218180"/>
                  <a:gd name="connsiteX25" fmla="*/ 1701572 w 1791907"/>
                  <a:gd name="connsiteY25" fmla="*/ 615325 h 1218180"/>
                  <a:gd name="connsiteX26" fmla="*/ 1781582 w 1791907"/>
                  <a:gd name="connsiteY26" fmla="*/ 676285 h 1218180"/>
                  <a:gd name="connsiteX27" fmla="*/ 1733957 w 1791907"/>
                  <a:gd name="connsiteY27" fmla="*/ 546745 h 1218180"/>
                  <a:gd name="connsiteX28" fmla="*/ 1667282 w 1791907"/>
                  <a:gd name="connsiteY28" fmla="*/ 396250 h 1218180"/>
                  <a:gd name="connsiteX29" fmla="*/ 1497737 w 1791907"/>
                  <a:gd name="connsiteY29" fmla="*/ 219085 h 1218180"/>
                  <a:gd name="connsiteX30" fmla="*/ 1364387 w 1791907"/>
                  <a:gd name="connsiteY30" fmla="*/ 129550 h 1218180"/>
                  <a:gd name="connsiteX31" fmla="*/ 1486307 w 1791907"/>
                  <a:gd name="connsiteY31" fmla="*/ 104785 h 1218180"/>
                  <a:gd name="connsiteX32" fmla="*/ 1572032 w 1791907"/>
                  <a:gd name="connsiteY32" fmla="*/ 70495 h 1218180"/>
                  <a:gd name="connsiteX33" fmla="*/ 1339622 w 1791907"/>
                  <a:gd name="connsiteY33" fmla="*/ 62875 h 1218180"/>
                  <a:gd name="connsiteX34" fmla="*/ 1128167 w 1791907"/>
                  <a:gd name="connsiteY34" fmla="*/ 17155 h 1218180"/>
                  <a:gd name="connsiteX35" fmla="*/ 918617 w 1791907"/>
                  <a:gd name="connsiteY35" fmla="*/ 10 h 1218180"/>
                  <a:gd name="connsiteX36" fmla="*/ 650012 w 1791907"/>
                  <a:gd name="connsiteY36" fmla="*/ 19060 h 1218180"/>
                  <a:gd name="connsiteX37" fmla="*/ 480467 w 1791907"/>
                  <a:gd name="connsiteY37" fmla="*/ 55255 h 1218180"/>
                  <a:gd name="connsiteX38" fmla="*/ 352832 w 1791907"/>
                  <a:gd name="connsiteY38" fmla="*/ 144790 h 1218180"/>
                  <a:gd name="connsiteX39" fmla="*/ 301397 w 1791907"/>
                  <a:gd name="connsiteY39" fmla="*/ 215275 h 1218180"/>
                  <a:gd name="connsiteX40" fmla="*/ 227102 w 1791907"/>
                  <a:gd name="connsiteY40" fmla="*/ 278140 h 1218180"/>
                  <a:gd name="connsiteX41" fmla="*/ 160427 w 1791907"/>
                  <a:gd name="connsiteY41" fmla="*/ 331480 h 1218180"/>
                  <a:gd name="connsiteX42" fmla="*/ 82322 w 1791907"/>
                  <a:gd name="connsiteY42" fmla="*/ 485785 h 1218180"/>
                  <a:gd name="connsiteX43" fmla="*/ 17552 w 1791907"/>
                  <a:gd name="connsiteY43" fmla="*/ 674380 h 1218180"/>
                  <a:gd name="connsiteX44" fmla="*/ 2312 w 1791907"/>
                  <a:gd name="connsiteY44" fmla="*/ 735340 h 1218180"/>
                  <a:gd name="connsiteX45" fmla="*/ 57557 w 1791907"/>
                  <a:gd name="connsiteY45" fmla="*/ 678190 h 1218180"/>
                  <a:gd name="connsiteX46" fmla="*/ 55652 w 1791907"/>
                  <a:gd name="connsiteY46" fmla="*/ 910600 h 1218180"/>
                  <a:gd name="connsiteX47" fmla="*/ 68987 w 1791907"/>
                  <a:gd name="connsiteY47" fmla="*/ 988705 h 1218180"/>
                  <a:gd name="connsiteX48" fmla="*/ 97562 w 1791907"/>
                  <a:gd name="connsiteY48" fmla="*/ 891550 h 1218180"/>
                  <a:gd name="connsiteX49" fmla="*/ 183287 w 1791907"/>
                  <a:gd name="connsiteY49" fmla="*/ 990610 h 1218180"/>
                  <a:gd name="connsiteX50" fmla="*/ 175667 w 1791907"/>
                  <a:gd name="connsiteY50" fmla="*/ 866785 h 1218180"/>
                  <a:gd name="connsiteX51" fmla="*/ 187097 w 1791907"/>
                  <a:gd name="connsiteY51" fmla="*/ 725815 h 1218180"/>
                  <a:gd name="connsiteX52" fmla="*/ 248057 w 1791907"/>
                  <a:gd name="connsiteY52" fmla="*/ 889645 h 1218180"/>
                  <a:gd name="connsiteX53" fmla="*/ 227102 w 1791907"/>
                  <a:gd name="connsiteY53" fmla="*/ 668665 h 1218180"/>
                  <a:gd name="connsiteX54" fmla="*/ 278537 w 1791907"/>
                  <a:gd name="connsiteY54" fmla="*/ 495310 h 1218180"/>
                  <a:gd name="connsiteX55" fmla="*/ 331877 w 1791907"/>
                  <a:gd name="connsiteY55" fmla="*/ 483880 h 1218180"/>
                  <a:gd name="connsiteX56" fmla="*/ 419507 w 1791907"/>
                  <a:gd name="connsiteY56" fmla="*/ 579130 h 1218180"/>
                  <a:gd name="connsiteX0" fmla="*/ 419507 w 1791907"/>
                  <a:gd name="connsiteY0" fmla="*/ 579130 h 1218181"/>
                  <a:gd name="connsiteX1" fmla="*/ 482372 w 1791907"/>
                  <a:gd name="connsiteY1" fmla="*/ 516265 h 1218181"/>
                  <a:gd name="connsiteX2" fmla="*/ 566192 w 1791907"/>
                  <a:gd name="connsiteY2" fmla="*/ 476260 h 1218181"/>
                  <a:gd name="connsiteX3" fmla="*/ 629057 w 1791907"/>
                  <a:gd name="connsiteY3" fmla="*/ 577225 h 1218181"/>
                  <a:gd name="connsiteX4" fmla="*/ 669062 w 1791907"/>
                  <a:gd name="connsiteY4" fmla="*/ 762010 h 1218181"/>
                  <a:gd name="connsiteX5" fmla="*/ 672872 w 1791907"/>
                  <a:gd name="connsiteY5" fmla="*/ 914410 h 1218181"/>
                  <a:gd name="connsiteX6" fmla="*/ 750977 w 1791907"/>
                  <a:gd name="connsiteY6" fmla="*/ 718195 h 1218181"/>
                  <a:gd name="connsiteX7" fmla="*/ 777647 w 1791907"/>
                  <a:gd name="connsiteY7" fmla="*/ 582940 h 1218181"/>
                  <a:gd name="connsiteX8" fmla="*/ 1040537 w 1791907"/>
                  <a:gd name="connsiteY8" fmla="*/ 870595 h 1218181"/>
                  <a:gd name="connsiteX9" fmla="*/ 1091972 w 1791907"/>
                  <a:gd name="connsiteY9" fmla="*/ 891550 h 1218181"/>
                  <a:gd name="connsiteX10" fmla="*/ 992912 w 1791907"/>
                  <a:gd name="connsiteY10" fmla="*/ 723910 h 1218181"/>
                  <a:gd name="connsiteX11" fmla="*/ 1194842 w 1791907"/>
                  <a:gd name="connsiteY11" fmla="*/ 971560 h 1218181"/>
                  <a:gd name="connsiteX12" fmla="*/ 1170077 w 1791907"/>
                  <a:gd name="connsiteY12" fmla="*/ 849640 h 1218181"/>
                  <a:gd name="connsiteX13" fmla="*/ 1295807 w 1791907"/>
                  <a:gd name="connsiteY13" fmla="*/ 958225 h 1218181"/>
                  <a:gd name="connsiteX14" fmla="*/ 1341527 w 1791907"/>
                  <a:gd name="connsiteY14" fmla="*/ 1122055 h 1218181"/>
                  <a:gd name="connsiteX15" fmla="*/ 1364387 w 1791907"/>
                  <a:gd name="connsiteY15" fmla="*/ 996325 h 1218181"/>
                  <a:gd name="connsiteX16" fmla="*/ 1396242 w 1791907"/>
                  <a:gd name="connsiteY16" fmla="*/ 1216108 h 1218181"/>
                  <a:gd name="connsiteX17" fmla="*/ 1432967 w 1791907"/>
                  <a:gd name="connsiteY17" fmla="*/ 1101100 h 1218181"/>
                  <a:gd name="connsiteX18" fmla="*/ 1539803 w 1791907"/>
                  <a:gd name="connsiteY18" fmla="*/ 1006714 h 1218181"/>
                  <a:gd name="connsiteX19" fmla="*/ 1612723 w 1791907"/>
                  <a:gd name="connsiteY19" fmla="*/ 1026628 h 1218181"/>
                  <a:gd name="connsiteX20" fmla="*/ 1644422 w 1791907"/>
                  <a:gd name="connsiteY20" fmla="*/ 1055380 h 1218181"/>
                  <a:gd name="connsiteX21" fmla="*/ 1652042 w 1791907"/>
                  <a:gd name="connsiteY21" fmla="*/ 904885 h 1218181"/>
                  <a:gd name="connsiteX22" fmla="*/ 1653947 w 1791907"/>
                  <a:gd name="connsiteY22" fmla="*/ 802015 h 1218181"/>
                  <a:gd name="connsiteX23" fmla="*/ 1741577 w 1791907"/>
                  <a:gd name="connsiteY23" fmla="*/ 889645 h 1218181"/>
                  <a:gd name="connsiteX24" fmla="*/ 1701572 w 1791907"/>
                  <a:gd name="connsiteY24" fmla="*/ 716290 h 1218181"/>
                  <a:gd name="connsiteX25" fmla="*/ 1701572 w 1791907"/>
                  <a:gd name="connsiteY25" fmla="*/ 615325 h 1218181"/>
                  <a:gd name="connsiteX26" fmla="*/ 1781582 w 1791907"/>
                  <a:gd name="connsiteY26" fmla="*/ 676285 h 1218181"/>
                  <a:gd name="connsiteX27" fmla="*/ 1733957 w 1791907"/>
                  <a:gd name="connsiteY27" fmla="*/ 546745 h 1218181"/>
                  <a:gd name="connsiteX28" fmla="*/ 1667282 w 1791907"/>
                  <a:gd name="connsiteY28" fmla="*/ 396250 h 1218181"/>
                  <a:gd name="connsiteX29" fmla="*/ 1497737 w 1791907"/>
                  <a:gd name="connsiteY29" fmla="*/ 219085 h 1218181"/>
                  <a:gd name="connsiteX30" fmla="*/ 1364387 w 1791907"/>
                  <a:gd name="connsiteY30" fmla="*/ 129550 h 1218181"/>
                  <a:gd name="connsiteX31" fmla="*/ 1486307 w 1791907"/>
                  <a:gd name="connsiteY31" fmla="*/ 104785 h 1218181"/>
                  <a:gd name="connsiteX32" fmla="*/ 1572032 w 1791907"/>
                  <a:gd name="connsiteY32" fmla="*/ 70495 h 1218181"/>
                  <a:gd name="connsiteX33" fmla="*/ 1339622 w 1791907"/>
                  <a:gd name="connsiteY33" fmla="*/ 62875 h 1218181"/>
                  <a:gd name="connsiteX34" fmla="*/ 1128167 w 1791907"/>
                  <a:gd name="connsiteY34" fmla="*/ 17155 h 1218181"/>
                  <a:gd name="connsiteX35" fmla="*/ 918617 w 1791907"/>
                  <a:gd name="connsiteY35" fmla="*/ 10 h 1218181"/>
                  <a:gd name="connsiteX36" fmla="*/ 650012 w 1791907"/>
                  <a:gd name="connsiteY36" fmla="*/ 19060 h 1218181"/>
                  <a:gd name="connsiteX37" fmla="*/ 480467 w 1791907"/>
                  <a:gd name="connsiteY37" fmla="*/ 55255 h 1218181"/>
                  <a:gd name="connsiteX38" fmla="*/ 352832 w 1791907"/>
                  <a:gd name="connsiteY38" fmla="*/ 144790 h 1218181"/>
                  <a:gd name="connsiteX39" fmla="*/ 301397 w 1791907"/>
                  <a:gd name="connsiteY39" fmla="*/ 215275 h 1218181"/>
                  <a:gd name="connsiteX40" fmla="*/ 227102 w 1791907"/>
                  <a:gd name="connsiteY40" fmla="*/ 278140 h 1218181"/>
                  <a:gd name="connsiteX41" fmla="*/ 160427 w 1791907"/>
                  <a:gd name="connsiteY41" fmla="*/ 331480 h 1218181"/>
                  <a:gd name="connsiteX42" fmla="*/ 82322 w 1791907"/>
                  <a:gd name="connsiteY42" fmla="*/ 485785 h 1218181"/>
                  <a:gd name="connsiteX43" fmla="*/ 17552 w 1791907"/>
                  <a:gd name="connsiteY43" fmla="*/ 674380 h 1218181"/>
                  <a:gd name="connsiteX44" fmla="*/ 2312 w 1791907"/>
                  <a:gd name="connsiteY44" fmla="*/ 735340 h 1218181"/>
                  <a:gd name="connsiteX45" fmla="*/ 57557 w 1791907"/>
                  <a:gd name="connsiteY45" fmla="*/ 678190 h 1218181"/>
                  <a:gd name="connsiteX46" fmla="*/ 55652 w 1791907"/>
                  <a:gd name="connsiteY46" fmla="*/ 910600 h 1218181"/>
                  <a:gd name="connsiteX47" fmla="*/ 68987 w 1791907"/>
                  <a:gd name="connsiteY47" fmla="*/ 988705 h 1218181"/>
                  <a:gd name="connsiteX48" fmla="*/ 97562 w 1791907"/>
                  <a:gd name="connsiteY48" fmla="*/ 891550 h 1218181"/>
                  <a:gd name="connsiteX49" fmla="*/ 183287 w 1791907"/>
                  <a:gd name="connsiteY49" fmla="*/ 990610 h 1218181"/>
                  <a:gd name="connsiteX50" fmla="*/ 175667 w 1791907"/>
                  <a:gd name="connsiteY50" fmla="*/ 866785 h 1218181"/>
                  <a:gd name="connsiteX51" fmla="*/ 187097 w 1791907"/>
                  <a:gd name="connsiteY51" fmla="*/ 725815 h 1218181"/>
                  <a:gd name="connsiteX52" fmla="*/ 248057 w 1791907"/>
                  <a:gd name="connsiteY52" fmla="*/ 889645 h 1218181"/>
                  <a:gd name="connsiteX53" fmla="*/ 227102 w 1791907"/>
                  <a:gd name="connsiteY53" fmla="*/ 668665 h 1218181"/>
                  <a:gd name="connsiteX54" fmla="*/ 278537 w 1791907"/>
                  <a:gd name="connsiteY54" fmla="*/ 495310 h 1218181"/>
                  <a:gd name="connsiteX55" fmla="*/ 331877 w 1791907"/>
                  <a:gd name="connsiteY55" fmla="*/ 483880 h 1218181"/>
                  <a:gd name="connsiteX56" fmla="*/ 419507 w 1791907"/>
                  <a:gd name="connsiteY56" fmla="*/ 579130 h 1218181"/>
                  <a:gd name="connsiteX0" fmla="*/ 419507 w 1791907"/>
                  <a:gd name="connsiteY0" fmla="*/ 579130 h 1218181"/>
                  <a:gd name="connsiteX1" fmla="*/ 482372 w 1791907"/>
                  <a:gd name="connsiteY1" fmla="*/ 516265 h 1218181"/>
                  <a:gd name="connsiteX2" fmla="*/ 566192 w 1791907"/>
                  <a:gd name="connsiteY2" fmla="*/ 476260 h 1218181"/>
                  <a:gd name="connsiteX3" fmla="*/ 629057 w 1791907"/>
                  <a:gd name="connsiteY3" fmla="*/ 577225 h 1218181"/>
                  <a:gd name="connsiteX4" fmla="*/ 669062 w 1791907"/>
                  <a:gd name="connsiteY4" fmla="*/ 762010 h 1218181"/>
                  <a:gd name="connsiteX5" fmla="*/ 672872 w 1791907"/>
                  <a:gd name="connsiteY5" fmla="*/ 914410 h 1218181"/>
                  <a:gd name="connsiteX6" fmla="*/ 750977 w 1791907"/>
                  <a:gd name="connsiteY6" fmla="*/ 718195 h 1218181"/>
                  <a:gd name="connsiteX7" fmla="*/ 777647 w 1791907"/>
                  <a:gd name="connsiteY7" fmla="*/ 582940 h 1218181"/>
                  <a:gd name="connsiteX8" fmla="*/ 1040537 w 1791907"/>
                  <a:gd name="connsiteY8" fmla="*/ 870595 h 1218181"/>
                  <a:gd name="connsiteX9" fmla="*/ 1091972 w 1791907"/>
                  <a:gd name="connsiteY9" fmla="*/ 891550 h 1218181"/>
                  <a:gd name="connsiteX10" fmla="*/ 992912 w 1791907"/>
                  <a:gd name="connsiteY10" fmla="*/ 723910 h 1218181"/>
                  <a:gd name="connsiteX11" fmla="*/ 1194842 w 1791907"/>
                  <a:gd name="connsiteY11" fmla="*/ 971560 h 1218181"/>
                  <a:gd name="connsiteX12" fmla="*/ 1170077 w 1791907"/>
                  <a:gd name="connsiteY12" fmla="*/ 849640 h 1218181"/>
                  <a:gd name="connsiteX13" fmla="*/ 1295807 w 1791907"/>
                  <a:gd name="connsiteY13" fmla="*/ 958225 h 1218181"/>
                  <a:gd name="connsiteX14" fmla="*/ 1341527 w 1791907"/>
                  <a:gd name="connsiteY14" fmla="*/ 1122055 h 1218181"/>
                  <a:gd name="connsiteX15" fmla="*/ 1364387 w 1791907"/>
                  <a:gd name="connsiteY15" fmla="*/ 996325 h 1218181"/>
                  <a:gd name="connsiteX16" fmla="*/ 1396242 w 1791907"/>
                  <a:gd name="connsiteY16" fmla="*/ 1216108 h 1218181"/>
                  <a:gd name="connsiteX17" fmla="*/ 1432967 w 1791907"/>
                  <a:gd name="connsiteY17" fmla="*/ 1101100 h 1218181"/>
                  <a:gd name="connsiteX18" fmla="*/ 1539803 w 1791907"/>
                  <a:gd name="connsiteY18" fmla="*/ 1006714 h 1218181"/>
                  <a:gd name="connsiteX19" fmla="*/ 1612723 w 1791907"/>
                  <a:gd name="connsiteY19" fmla="*/ 1026628 h 1218181"/>
                  <a:gd name="connsiteX20" fmla="*/ 1658267 w 1791907"/>
                  <a:gd name="connsiteY20" fmla="*/ 1063688 h 1218181"/>
                  <a:gd name="connsiteX21" fmla="*/ 1652042 w 1791907"/>
                  <a:gd name="connsiteY21" fmla="*/ 904885 h 1218181"/>
                  <a:gd name="connsiteX22" fmla="*/ 1653947 w 1791907"/>
                  <a:gd name="connsiteY22" fmla="*/ 802015 h 1218181"/>
                  <a:gd name="connsiteX23" fmla="*/ 1741577 w 1791907"/>
                  <a:gd name="connsiteY23" fmla="*/ 889645 h 1218181"/>
                  <a:gd name="connsiteX24" fmla="*/ 1701572 w 1791907"/>
                  <a:gd name="connsiteY24" fmla="*/ 716290 h 1218181"/>
                  <a:gd name="connsiteX25" fmla="*/ 1701572 w 1791907"/>
                  <a:gd name="connsiteY25" fmla="*/ 615325 h 1218181"/>
                  <a:gd name="connsiteX26" fmla="*/ 1781582 w 1791907"/>
                  <a:gd name="connsiteY26" fmla="*/ 676285 h 1218181"/>
                  <a:gd name="connsiteX27" fmla="*/ 1733957 w 1791907"/>
                  <a:gd name="connsiteY27" fmla="*/ 546745 h 1218181"/>
                  <a:gd name="connsiteX28" fmla="*/ 1667282 w 1791907"/>
                  <a:gd name="connsiteY28" fmla="*/ 396250 h 1218181"/>
                  <a:gd name="connsiteX29" fmla="*/ 1497737 w 1791907"/>
                  <a:gd name="connsiteY29" fmla="*/ 219085 h 1218181"/>
                  <a:gd name="connsiteX30" fmla="*/ 1364387 w 1791907"/>
                  <a:gd name="connsiteY30" fmla="*/ 129550 h 1218181"/>
                  <a:gd name="connsiteX31" fmla="*/ 1486307 w 1791907"/>
                  <a:gd name="connsiteY31" fmla="*/ 104785 h 1218181"/>
                  <a:gd name="connsiteX32" fmla="*/ 1572032 w 1791907"/>
                  <a:gd name="connsiteY32" fmla="*/ 70495 h 1218181"/>
                  <a:gd name="connsiteX33" fmla="*/ 1339622 w 1791907"/>
                  <a:gd name="connsiteY33" fmla="*/ 62875 h 1218181"/>
                  <a:gd name="connsiteX34" fmla="*/ 1128167 w 1791907"/>
                  <a:gd name="connsiteY34" fmla="*/ 17155 h 1218181"/>
                  <a:gd name="connsiteX35" fmla="*/ 918617 w 1791907"/>
                  <a:gd name="connsiteY35" fmla="*/ 10 h 1218181"/>
                  <a:gd name="connsiteX36" fmla="*/ 650012 w 1791907"/>
                  <a:gd name="connsiteY36" fmla="*/ 19060 h 1218181"/>
                  <a:gd name="connsiteX37" fmla="*/ 480467 w 1791907"/>
                  <a:gd name="connsiteY37" fmla="*/ 55255 h 1218181"/>
                  <a:gd name="connsiteX38" fmla="*/ 352832 w 1791907"/>
                  <a:gd name="connsiteY38" fmla="*/ 144790 h 1218181"/>
                  <a:gd name="connsiteX39" fmla="*/ 301397 w 1791907"/>
                  <a:gd name="connsiteY39" fmla="*/ 215275 h 1218181"/>
                  <a:gd name="connsiteX40" fmla="*/ 227102 w 1791907"/>
                  <a:gd name="connsiteY40" fmla="*/ 278140 h 1218181"/>
                  <a:gd name="connsiteX41" fmla="*/ 160427 w 1791907"/>
                  <a:gd name="connsiteY41" fmla="*/ 331480 h 1218181"/>
                  <a:gd name="connsiteX42" fmla="*/ 82322 w 1791907"/>
                  <a:gd name="connsiteY42" fmla="*/ 485785 h 1218181"/>
                  <a:gd name="connsiteX43" fmla="*/ 17552 w 1791907"/>
                  <a:gd name="connsiteY43" fmla="*/ 674380 h 1218181"/>
                  <a:gd name="connsiteX44" fmla="*/ 2312 w 1791907"/>
                  <a:gd name="connsiteY44" fmla="*/ 735340 h 1218181"/>
                  <a:gd name="connsiteX45" fmla="*/ 57557 w 1791907"/>
                  <a:gd name="connsiteY45" fmla="*/ 678190 h 1218181"/>
                  <a:gd name="connsiteX46" fmla="*/ 55652 w 1791907"/>
                  <a:gd name="connsiteY46" fmla="*/ 910600 h 1218181"/>
                  <a:gd name="connsiteX47" fmla="*/ 68987 w 1791907"/>
                  <a:gd name="connsiteY47" fmla="*/ 988705 h 1218181"/>
                  <a:gd name="connsiteX48" fmla="*/ 97562 w 1791907"/>
                  <a:gd name="connsiteY48" fmla="*/ 891550 h 1218181"/>
                  <a:gd name="connsiteX49" fmla="*/ 183287 w 1791907"/>
                  <a:gd name="connsiteY49" fmla="*/ 990610 h 1218181"/>
                  <a:gd name="connsiteX50" fmla="*/ 175667 w 1791907"/>
                  <a:gd name="connsiteY50" fmla="*/ 866785 h 1218181"/>
                  <a:gd name="connsiteX51" fmla="*/ 187097 w 1791907"/>
                  <a:gd name="connsiteY51" fmla="*/ 725815 h 1218181"/>
                  <a:gd name="connsiteX52" fmla="*/ 248057 w 1791907"/>
                  <a:gd name="connsiteY52" fmla="*/ 889645 h 1218181"/>
                  <a:gd name="connsiteX53" fmla="*/ 227102 w 1791907"/>
                  <a:gd name="connsiteY53" fmla="*/ 668665 h 1218181"/>
                  <a:gd name="connsiteX54" fmla="*/ 278537 w 1791907"/>
                  <a:gd name="connsiteY54" fmla="*/ 495310 h 1218181"/>
                  <a:gd name="connsiteX55" fmla="*/ 331877 w 1791907"/>
                  <a:gd name="connsiteY55" fmla="*/ 483880 h 1218181"/>
                  <a:gd name="connsiteX56" fmla="*/ 419507 w 1791907"/>
                  <a:gd name="connsiteY56" fmla="*/ 579130 h 1218181"/>
                  <a:gd name="connsiteX0" fmla="*/ 419507 w 1791907"/>
                  <a:gd name="connsiteY0" fmla="*/ 579130 h 1218181"/>
                  <a:gd name="connsiteX1" fmla="*/ 482372 w 1791907"/>
                  <a:gd name="connsiteY1" fmla="*/ 516265 h 1218181"/>
                  <a:gd name="connsiteX2" fmla="*/ 566192 w 1791907"/>
                  <a:gd name="connsiteY2" fmla="*/ 476260 h 1218181"/>
                  <a:gd name="connsiteX3" fmla="*/ 629057 w 1791907"/>
                  <a:gd name="connsiteY3" fmla="*/ 577225 h 1218181"/>
                  <a:gd name="connsiteX4" fmla="*/ 669062 w 1791907"/>
                  <a:gd name="connsiteY4" fmla="*/ 762010 h 1218181"/>
                  <a:gd name="connsiteX5" fmla="*/ 672872 w 1791907"/>
                  <a:gd name="connsiteY5" fmla="*/ 914410 h 1218181"/>
                  <a:gd name="connsiteX6" fmla="*/ 750977 w 1791907"/>
                  <a:gd name="connsiteY6" fmla="*/ 718195 h 1218181"/>
                  <a:gd name="connsiteX7" fmla="*/ 777647 w 1791907"/>
                  <a:gd name="connsiteY7" fmla="*/ 582940 h 1218181"/>
                  <a:gd name="connsiteX8" fmla="*/ 1040537 w 1791907"/>
                  <a:gd name="connsiteY8" fmla="*/ 870595 h 1218181"/>
                  <a:gd name="connsiteX9" fmla="*/ 1091972 w 1791907"/>
                  <a:gd name="connsiteY9" fmla="*/ 891550 h 1218181"/>
                  <a:gd name="connsiteX10" fmla="*/ 992912 w 1791907"/>
                  <a:gd name="connsiteY10" fmla="*/ 723910 h 1218181"/>
                  <a:gd name="connsiteX11" fmla="*/ 1194842 w 1791907"/>
                  <a:gd name="connsiteY11" fmla="*/ 971560 h 1218181"/>
                  <a:gd name="connsiteX12" fmla="*/ 1170077 w 1791907"/>
                  <a:gd name="connsiteY12" fmla="*/ 849640 h 1218181"/>
                  <a:gd name="connsiteX13" fmla="*/ 1295807 w 1791907"/>
                  <a:gd name="connsiteY13" fmla="*/ 958225 h 1218181"/>
                  <a:gd name="connsiteX14" fmla="*/ 1341527 w 1791907"/>
                  <a:gd name="connsiteY14" fmla="*/ 1122055 h 1218181"/>
                  <a:gd name="connsiteX15" fmla="*/ 1364387 w 1791907"/>
                  <a:gd name="connsiteY15" fmla="*/ 996325 h 1218181"/>
                  <a:gd name="connsiteX16" fmla="*/ 1396242 w 1791907"/>
                  <a:gd name="connsiteY16" fmla="*/ 1216108 h 1218181"/>
                  <a:gd name="connsiteX17" fmla="*/ 1432967 w 1791907"/>
                  <a:gd name="connsiteY17" fmla="*/ 1101100 h 1218181"/>
                  <a:gd name="connsiteX18" fmla="*/ 1539803 w 1791907"/>
                  <a:gd name="connsiteY18" fmla="*/ 1006714 h 1218181"/>
                  <a:gd name="connsiteX19" fmla="*/ 1612723 w 1791907"/>
                  <a:gd name="connsiteY19" fmla="*/ 1026628 h 1218181"/>
                  <a:gd name="connsiteX20" fmla="*/ 1658267 w 1791907"/>
                  <a:gd name="connsiteY20" fmla="*/ 1063688 h 1218181"/>
                  <a:gd name="connsiteX21" fmla="*/ 1652042 w 1791907"/>
                  <a:gd name="connsiteY21" fmla="*/ 904885 h 1218181"/>
                  <a:gd name="connsiteX22" fmla="*/ 1670561 w 1791907"/>
                  <a:gd name="connsiteY22" fmla="*/ 824167 h 1218181"/>
                  <a:gd name="connsiteX23" fmla="*/ 1741577 w 1791907"/>
                  <a:gd name="connsiteY23" fmla="*/ 889645 h 1218181"/>
                  <a:gd name="connsiteX24" fmla="*/ 1701572 w 1791907"/>
                  <a:gd name="connsiteY24" fmla="*/ 716290 h 1218181"/>
                  <a:gd name="connsiteX25" fmla="*/ 1701572 w 1791907"/>
                  <a:gd name="connsiteY25" fmla="*/ 615325 h 1218181"/>
                  <a:gd name="connsiteX26" fmla="*/ 1781582 w 1791907"/>
                  <a:gd name="connsiteY26" fmla="*/ 676285 h 1218181"/>
                  <a:gd name="connsiteX27" fmla="*/ 1733957 w 1791907"/>
                  <a:gd name="connsiteY27" fmla="*/ 546745 h 1218181"/>
                  <a:gd name="connsiteX28" fmla="*/ 1667282 w 1791907"/>
                  <a:gd name="connsiteY28" fmla="*/ 396250 h 1218181"/>
                  <a:gd name="connsiteX29" fmla="*/ 1497737 w 1791907"/>
                  <a:gd name="connsiteY29" fmla="*/ 219085 h 1218181"/>
                  <a:gd name="connsiteX30" fmla="*/ 1364387 w 1791907"/>
                  <a:gd name="connsiteY30" fmla="*/ 129550 h 1218181"/>
                  <a:gd name="connsiteX31" fmla="*/ 1486307 w 1791907"/>
                  <a:gd name="connsiteY31" fmla="*/ 104785 h 1218181"/>
                  <a:gd name="connsiteX32" fmla="*/ 1572032 w 1791907"/>
                  <a:gd name="connsiteY32" fmla="*/ 70495 h 1218181"/>
                  <a:gd name="connsiteX33" fmla="*/ 1339622 w 1791907"/>
                  <a:gd name="connsiteY33" fmla="*/ 62875 h 1218181"/>
                  <a:gd name="connsiteX34" fmla="*/ 1128167 w 1791907"/>
                  <a:gd name="connsiteY34" fmla="*/ 17155 h 1218181"/>
                  <a:gd name="connsiteX35" fmla="*/ 918617 w 1791907"/>
                  <a:gd name="connsiteY35" fmla="*/ 10 h 1218181"/>
                  <a:gd name="connsiteX36" fmla="*/ 650012 w 1791907"/>
                  <a:gd name="connsiteY36" fmla="*/ 19060 h 1218181"/>
                  <a:gd name="connsiteX37" fmla="*/ 480467 w 1791907"/>
                  <a:gd name="connsiteY37" fmla="*/ 55255 h 1218181"/>
                  <a:gd name="connsiteX38" fmla="*/ 352832 w 1791907"/>
                  <a:gd name="connsiteY38" fmla="*/ 144790 h 1218181"/>
                  <a:gd name="connsiteX39" fmla="*/ 301397 w 1791907"/>
                  <a:gd name="connsiteY39" fmla="*/ 215275 h 1218181"/>
                  <a:gd name="connsiteX40" fmla="*/ 227102 w 1791907"/>
                  <a:gd name="connsiteY40" fmla="*/ 278140 h 1218181"/>
                  <a:gd name="connsiteX41" fmla="*/ 160427 w 1791907"/>
                  <a:gd name="connsiteY41" fmla="*/ 331480 h 1218181"/>
                  <a:gd name="connsiteX42" fmla="*/ 82322 w 1791907"/>
                  <a:gd name="connsiteY42" fmla="*/ 485785 h 1218181"/>
                  <a:gd name="connsiteX43" fmla="*/ 17552 w 1791907"/>
                  <a:gd name="connsiteY43" fmla="*/ 674380 h 1218181"/>
                  <a:gd name="connsiteX44" fmla="*/ 2312 w 1791907"/>
                  <a:gd name="connsiteY44" fmla="*/ 735340 h 1218181"/>
                  <a:gd name="connsiteX45" fmla="*/ 57557 w 1791907"/>
                  <a:gd name="connsiteY45" fmla="*/ 678190 h 1218181"/>
                  <a:gd name="connsiteX46" fmla="*/ 55652 w 1791907"/>
                  <a:gd name="connsiteY46" fmla="*/ 910600 h 1218181"/>
                  <a:gd name="connsiteX47" fmla="*/ 68987 w 1791907"/>
                  <a:gd name="connsiteY47" fmla="*/ 988705 h 1218181"/>
                  <a:gd name="connsiteX48" fmla="*/ 97562 w 1791907"/>
                  <a:gd name="connsiteY48" fmla="*/ 891550 h 1218181"/>
                  <a:gd name="connsiteX49" fmla="*/ 183287 w 1791907"/>
                  <a:gd name="connsiteY49" fmla="*/ 990610 h 1218181"/>
                  <a:gd name="connsiteX50" fmla="*/ 175667 w 1791907"/>
                  <a:gd name="connsiteY50" fmla="*/ 866785 h 1218181"/>
                  <a:gd name="connsiteX51" fmla="*/ 187097 w 1791907"/>
                  <a:gd name="connsiteY51" fmla="*/ 725815 h 1218181"/>
                  <a:gd name="connsiteX52" fmla="*/ 248057 w 1791907"/>
                  <a:gd name="connsiteY52" fmla="*/ 889645 h 1218181"/>
                  <a:gd name="connsiteX53" fmla="*/ 227102 w 1791907"/>
                  <a:gd name="connsiteY53" fmla="*/ 668665 h 1218181"/>
                  <a:gd name="connsiteX54" fmla="*/ 278537 w 1791907"/>
                  <a:gd name="connsiteY54" fmla="*/ 495310 h 1218181"/>
                  <a:gd name="connsiteX55" fmla="*/ 331877 w 1791907"/>
                  <a:gd name="connsiteY55" fmla="*/ 483880 h 1218181"/>
                  <a:gd name="connsiteX56" fmla="*/ 419507 w 1791907"/>
                  <a:gd name="connsiteY56" fmla="*/ 579130 h 1218181"/>
                  <a:gd name="connsiteX0" fmla="*/ 419507 w 1791907"/>
                  <a:gd name="connsiteY0" fmla="*/ 579130 h 1218181"/>
                  <a:gd name="connsiteX1" fmla="*/ 482372 w 1791907"/>
                  <a:gd name="connsiteY1" fmla="*/ 516265 h 1218181"/>
                  <a:gd name="connsiteX2" fmla="*/ 566192 w 1791907"/>
                  <a:gd name="connsiteY2" fmla="*/ 476260 h 1218181"/>
                  <a:gd name="connsiteX3" fmla="*/ 629057 w 1791907"/>
                  <a:gd name="connsiteY3" fmla="*/ 577225 h 1218181"/>
                  <a:gd name="connsiteX4" fmla="*/ 669062 w 1791907"/>
                  <a:gd name="connsiteY4" fmla="*/ 762010 h 1218181"/>
                  <a:gd name="connsiteX5" fmla="*/ 672872 w 1791907"/>
                  <a:gd name="connsiteY5" fmla="*/ 914410 h 1218181"/>
                  <a:gd name="connsiteX6" fmla="*/ 750977 w 1791907"/>
                  <a:gd name="connsiteY6" fmla="*/ 718195 h 1218181"/>
                  <a:gd name="connsiteX7" fmla="*/ 777647 w 1791907"/>
                  <a:gd name="connsiteY7" fmla="*/ 582940 h 1218181"/>
                  <a:gd name="connsiteX8" fmla="*/ 1040537 w 1791907"/>
                  <a:gd name="connsiteY8" fmla="*/ 870595 h 1218181"/>
                  <a:gd name="connsiteX9" fmla="*/ 1091972 w 1791907"/>
                  <a:gd name="connsiteY9" fmla="*/ 891550 h 1218181"/>
                  <a:gd name="connsiteX10" fmla="*/ 992912 w 1791907"/>
                  <a:gd name="connsiteY10" fmla="*/ 723910 h 1218181"/>
                  <a:gd name="connsiteX11" fmla="*/ 1194842 w 1791907"/>
                  <a:gd name="connsiteY11" fmla="*/ 971560 h 1218181"/>
                  <a:gd name="connsiteX12" fmla="*/ 1170077 w 1791907"/>
                  <a:gd name="connsiteY12" fmla="*/ 849640 h 1218181"/>
                  <a:gd name="connsiteX13" fmla="*/ 1295807 w 1791907"/>
                  <a:gd name="connsiteY13" fmla="*/ 958225 h 1218181"/>
                  <a:gd name="connsiteX14" fmla="*/ 1341527 w 1791907"/>
                  <a:gd name="connsiteY14" fmla="*/ 1122055 h 1218181"/>
                  <a:gd name="connsiteX15" fmla="*/ 1364387 w 1791907"/>
                  <a:gd name="connsiteY15" fmla="*/ 996325 h 1218181"/>
                  <a:gd name="connsiteX16" fmla="*/ 1396242 w 1791907"/>
                  <a:gd name="connsiteY16" fmla="*/ 1216108 h 1218181"/>
                  <a:gd name="connsiteX17" fmla="*/ 1432967 w 1791907"/>
                  <a:gd name="connsiteY17" fmla="*/ 1101100 h 1218181"/>
                  <a:gd name="connsiteX18" fmla="*/ 1539803 w 1791907"/>
                  <a:gd name="connsiteY18" fmla="*/ 1006714 h 1218181"/>
                  <a:gd name="connsiteX19" fmla="*/ 1612723 w 1791907"/>
                  <a:gd name="connsiteY19" fmla="*/ 1026628 h 1218181"/>
                  <a:gd name="connsiteX20" fmla="*/ 1658267 w 1791907"/>
                  <a:gd name="connsiteY20" fmla="*/ 1063688 h 1218181"/>
                  <a:gd name="connsiteX21" fmla="*/ 1671424 w 1791907"/>
                  <a:gd name="connsiteY21" fmla="*/ 904885 h 1218181"/>
                  <a:gd name="connsiteX22" fmla="*/ 1670561 w 1791907"/>
                  <a:gd name="connsiteY22" fmla="*/ 824167 h 1218181"/>
                  <a:gd name="connsiteX23" fmla="*/ 1741577 w 1791907"/>
                  <a:gd name="connsiteY23" fmla="*/ 889645 h 1218181"/>
                  <a:gd name="connsiteX24" fmla="*/ 1701572 w 1791907"/>
                  <a:gd name="connsiteY24" fmla="*/ 716290 h 1218181"/>
                  <a:gd name="connsiteX25" fmla="*/ 1701572 w 1791907"/>
                  <a:gd name="connsiteY25" fmla="*/ 615325 h 1218181"/>
                  <a:gd name="connsiteX26" fmla="*/ 1781582 w 1791907"/>
                  <a:gd name="connsiteY26" fmla="*/ 676285 h 1218181"/>
                  <a:gd name="connsiteX27" fmla="*/ 1733957 w 1791907"/>
                  <a:gd name="connsiteY27" fmla="*/ 546745 h 1218181"/>
                  <a:gd name="connsiteX28" fmla="*/ 1667282 w 1791907"/>
                  <a:gd name="connsiteY28" fmla="*/ 396250 h 1218181"/>
                  <a:gd name="connsiteX29" fmla="*/ 1497737 w 1791907"/>
                  <a:gd name="connsiteY29" fmla="*/ 219085 h 1218181"/>
                  <a:gd name="connsiteX30" fmla="*/ 1364387 w 1791907"/>
                  <a:gd name="connsiteY30" fmla="*/ 129550 h 1218181"/>
                  <a:gd name="connsiteX31" fmla="*/ 1486307 w 1791907"/>
                  <a:gd name="connsiteY31" fmla="*/ 104785 h 1218181"/>
                  <a:gd name="connsiteX32" fmla="*/ 1572032 w 1791907"/>
                  <a:gd name="connsiteY32" fmla="*/ 70495 h 1218181"/>
                  <a:gd name="connsiteX33" fmla="*/ 1339622 w 1791907"/>
                  <a:gd name="connsiteY33" fmla="*/ 62875 h 1218181"/>
                  <a:gd name="connsiteX34" fmla="*/ 1128167 w 1791907"/>
                  <a:gd name="connsiteY34" fmla="*/ 17155 h 1218181"/>
                  <a:gd name="connsiteX35" fmla="*/ 918617 w 1791907"/>
                  <a:gd name="connsiteY35" fmla="*/ 10 h 1218181"/>
                  <a:gd name="connsiteX36" fmla="*/ 650012 w 1791907"/>
                  <a:gd name="connsiteY36" fmla="*/ 19060 h 1218181"/>
                  <a:gd name="connsiteX37" fmla="*/ 480467 w 1791907"/>
                  <a:gd name="connsiteY37" fmla="*/ 55255 h 1218181"/>
                  <a:gd name="connsiteX38" fmla="*/ 352832 w 1791907"/>
                  <a:gd name="connsiteY38" fmla="*/ 144790 h 1218181"/>
                  <a:gd name="connsiteX39" fmla="*/ 301397 w 1791907"/>
                  <a:gd name="connsiteY39" fmla="*/ 215275 h 1218181"/>
                  <a:gd name="connsiteX40" fmla="*/ 227102 w 1791907"/>
                  <a:gd name="connsiteY40" fmla="*/ 278140 h 1218181"/>
                  <a:gd name="connsiteX41" fmla="*/ 160427 w 1791907"/>
                  <a:gd name="connsiteY41" fmla="*/ 331480 h 1218181"/>
                  <a:gd name="connsiteX42" fmla="*/ 82322 w 1791907"/>
                  <a:gd name="connsiteY42" fmla="*/ 485785 h 1218181"/>
                  <a:gd name="connsiteX43" fmla="*/ 17552 w 1791907"/>
                  <a:gd name="connsiteY43" fmla="*/ 674380 h 1218181"/>
                  <a:gd name="connsiteX44" fmla="*/ 2312 w 1791907"/>
                  <a:gd name="connsiteY44" fmla="*/ 735340 h 1218181"/>
                  <a:gd name="connsiteX45" fmla="*/ 57557 w 1791907"/>
                  <a:gd name="connsiteY45" fmla="*/ 678190 h 1218181"/>
                  <a:gd name="connsiteX46" fmla="*/ 55652 w 1791907"/>
                  <a:gd name="connsiteY46" fmla="*/ 910600 h 1218181"/>
                  <a:gd name="connsiteX47" fmla="*/ 68987 w 1791907"/>
                  <a:gd name="connsiteY47" fmla="*/ 988705 h 1218181"/>
                  <a:gd name="connsiteX48" fmla="*/ 97562 w 1791907"/>
                  <a:gd name="connsiteY48" fmla="*/ 891550 h 1218181"/>
                  <a:gd name="connsiteX49" fmla="*/ 183287 w 1791907"/>
                  <a:gd name="connsiteY49" fmla="*/ 990610 h 1218181"/>
                  <a:gd name="connsiteX50" fmla="*/ 175667 w 1791907"/>
                  <a:gd name="connsiteY50" fmla="*/ 866785 h 1218181"/>
                  <a:gd name="connsiteX51" fmla="*/ 187097 w 1791907"/>
                  <a:gd name="connsiteY51" fmla="*/ 725815 h 1218181"/>
                  <a:gd name="connsiteX52" fmla="*/ 248057 w 1791907"/>
                  <a:gd name="connsiteY52" fmla="*/ 889645 h 1218181"/>
                  <a:gd name="connsiteX53" fmla="*/ 227102 w 1791907"/>
                  <a:gd name="connsiteY53" fmla="*/ 668665 h 1218181"/>
                  <a:gd name="connsiteX54" fmla="*/ 278537 w 1791907"/>
                  <a:gd name="connsiteY54" fmla="*/ 495310 h 1218181"/>
                  <a:gd name="connsiteX55" fmla="*/ 331877 w 1791907"/>
                  <a:gd name="connsiteY55" fmla="*/ 483880 h 1218181"/>
                  <a:gd name="connsiteX56" fmla="*/ 419507 w 1791907"/>
                  <a:gd name="connsiteY56" fmla="*/ 579130 h 1218181"/>
                  <a:gd name="connsiteX0" fmla="*/ 419507 w 1791907"/>
                  <a:gd name="connsiteY0" fmla="*/ 579130 h 1218140"/>
                  <a:gd name="connsiteX1" fmla="*/ 482372 w 1791907"/>
                  <a:gd name="connsiteY1" fmla="*/ 516265 h 1218140"/>
                  <a:gd name="connsiteX2" fmla="*/ 566192 w 1791907"/>
                  <a:gd name="connsiteY2" fmla="*/ 476260 h 1218140"/>
                  <a:gd name="connsiteX3" fmla="*/ 629057 w 1791907"/>
                  <a:gd name="connsiteY3" fmla="*/ 577225 h 1218140"/>
                  <a:gd name="connsiteX4" fmla="*/ 669062 w 1791907"/>
                  <a:gd name="connsiteY4" fmla="*/ 762010 h 1218140"/>
                  <a:gd name="connsiteX5" fmla="*/ 672872 w 1791907"/>
                  <a:gd name="connsiteY5" fmla="*/ 914410 h 1218140"/>
                  <a:gd name="connsiteX6" fmla="*/ 750977 w 1791907"/>
                  <a:gd name="connsiteY6" fmla="*/ 718195 h 1218140"/>
                  <a:gd name="connsiteX7" fmla="*/ 777647 w 1791907"/>
                  <a:gd name="connsiteY7" fmla="*/ 582940 h 1218140"/>
                  <a:gd name="connsiteX8" fmla="*/ 1040537 w 1791907"/>
                  <a:gd name="connsiteY8" fmla="*/ 870595 h 1218140"/>
                  <a:gd name="connsiteX9" fmla="*/ 1091972 w 1791907"/>
                  <a:gd name="connsiteY9" fmla="*/ 891550 h 1218140"/>
                  <a:gd name="connsiteX10" fmla="*/ 992912 w 1791907"/>
                  <a:gd name="connsiteY10" fmla="*/ 723910 h 1218140"/>
                  <a:gd name="connsiteX11" fmla="*/ 1194842 w 1791907"/>
                  <a:gd name="connsiteY11" fmla="*/ 971560 h 1218140"/>
                  <a:gd name="connsiteX12" fmla="*/ 1170077 w 1791907"/>
                  <a:gd name="connsiteY12" fmla="*/ 849640 h 1218140"/>
                  <a:gd name="connsiteX13" fmla="*/ 1295807 w 1791907"/>
                  <a:gd name="connsiteY13" fmla="*/ 958225 h 1218140"/>
                  <a:gd name="connsiteX14" fmla="*/ 1341527 w 1791907"/>
                  <a:gd name="connsiteY14" fmla="*/ 1122055 h 1218140"/>
                  <a:gd name="connsiteX15" fmla="*/ 1364387 w 1791907"/>
                  <a:gd name="connsiteY15" fmla="*/ 996325 h 1218140"/>
                  <a:gd name="connsiteX16" fmla="*/ 1396242 w 1791907"/>
                  <a:gd name="connsiteY16" fmla="*/ 1216108 h 1218140"/>
                  <a:gd name="connsiteX17" fmla="*/ 1432967 w 1791907"/>
                  <a:gd name="connsiteY17" fmla="*/ 1101100 h 1218140"/>
                  <a:gd name="connsiteX18" fmla="*/ 1537035 w 1791907"/>
                  <a:gd name="connsiteY18" fmla="*/ 1020559 h 1218140"/>
                  <a:gd name="connsiteX19" fmla="*/ 1612723 w 1791907"/>
                  <a:gd name="connsiteY19" fmla="*/ 1026628 h 1218140"/>
                  <a:gd name="connsiteX20" fmla="*/ 1658267 w 1791907"/>
                  <a:gd name="connsiteY20" fmla="*/ 1063688 h 1218140"/>
                  <a:gd name="connsiteX21" fmla="*/ 1671424 w 1791907"/>
                  <a:gd name="connsiteY21" fmla="*/ 904885 h 1218140"/>
                  <a:gd name="connsiteX22" fmla="*/ 1670561 w 1791907"/>
                  <a:gd name="connsiteY22" fmla="*/ 824167 h 1218140"/>
                  <a:gd name="connsiteX23" fmla="*/ 1741577 w 1791907"/>
                  <a:gd name="connsiteY23" fmla="*/ 889645 h 1218140"/>
                  <a:gd name="connsiteX24" fmla="*/ 1701572 w 1791907"/>
                  <a:gd name="connsiteY24" fmla="*/ 716290 h 1218140"/>
                  <a:gd name="connsiteX25" fmla="*/ 1701572 w 1791907"/>
                  <a:gd name="connsiteY25" fmla="*/ 615325 h 1218140"/>
                  <a:gd name="connsiteX26" fmla="*/ 1781582 w 1791907"/>
                  <a:gd name="connsiteY26" fmla="*/ 676285 h 1218140"/>
                  <a:gd name="connsiteX27" fmla="*/ 1733957 w 1791907"/>
                  <a:gd name="connsiteY27" fmla="*/ 546745 h 1218140"/>
                  <a:gd name="connsiteX28" fmla="*/ 1667282 w 1791907"/>
                  <a:gd name="connsiteY28" fmla="*/ 396250 h 1218140"/>
                  <a:gd name="connsiteX29" fmla="*/ 1497737 w 1791907"/>
                  <a:gd name="connsiteY29" fmla="*/ 219085 h 1218140"/>
                  <a:gd name="connsiteX30" fmla="*/ 1364387 w 1791907"/>
                  <a:gd name="connsiteY30" fmla="*/ 129550 h 1218140"/>
                  <a:gd name="connsiteX31" fmla="*/ 1486307 w 1791907"/>
                  <a:gd name="connsiteY31" fmla="*/ 104785 h 1218140"/>
                  <a:gd name="connsiteX32" fmla="*/ 1572032 w 1791907"/>
                  <a:gd name="connsiteY32" fmla="*/ 70495 h 1218140"/>
                  <a:gd name="connsiteX33" fmla="*/ 1339622 w 1791907"/>
                  <a:gd name="connsiteY33" fmla="*/ 62875 h 1218140"/>
                  <a:gd name="connsiteX34" fmla="*/ 1128167 w 1791907"/>
                  <a:gd name="connsiteY34" fmla="*/ 17155 h 1218140"/>
                  <a:gd name="connsiteX35" fmla="*/ 918617 w 1791907"/>
                  <a:gd name="connsiteY35" fmla="*/ 10 h 1218140"/>
                  <a:gd name="connsiteX36" fmla="*/ 650012 w 1791907"/>
                  <a:gd name="connsiteY36" fmla="*/ 19060 h 1218140"/>
                  <a:gd name="connsiteX37" fmla="*/ 480467 w 1791907"/>
                  <a:gd name="connsiteY37" fmla="*/ 55255 h 1218140"/>
                  <a:gd name="connsiteX38" fmla="*/ 352832 w 1791907"/>
                  <a:gd name="connsiteY38" fmla="*/ 144790 h 1218140"/>
                  <a:gd name="connsiteX39" fmla="*/ 301397 w 1791907"/>
                  <a:gd name="connsiteY39" fmla="*/ 215275 h 1218140"/>
                  <a:gd name="connsiteX40" fmla="*/ 227102 w 1791907"/>
                  <a:gd name="connsiteY40" fmla="*/ 278140 h 1218140"/>
                  <a:gd name="connsiteX41" fmla="*/ 160427 w 1791907"/>
                  <a:gd name="connsiteY41" fmla="*/ 331480 h 1218140"/>
                  <a:gd name="connsiteX42" fmla="*/ 82322 w 1791907"/>
                  <a:gd name="connsiteY42" fmla="*/ 485785 h 1218140"/>
                  <a:gd name="connsiteX43" fmla="*/ 17552 w 1791907"/>
                  <a:gd name="connsiteY43" fmla="*/ 674380 h 1218140"/>
                  <a:gd name="connsiteX44" fmla="*/ 2312 w 1791907"/>
                  <a:gd name="connsiteY44" fmla="*/ 735340 h 1218140"/>
                  <a:gd name="connsiteX45" fmla="*/ 57557 w 1791907"/>
                  <a:gd name="connsiteY45" fmla="*/ 678190 h 1218140"/>
                  <a:gd name="connsiteX46" fmla="*/ 55652 w 1791907"/>
                  <a:gd name="connsiteY46" fmla="*/ 910600 h 1218140"/>
                  <a:gd name="connsiteX47" fmla="*/ 68987 w 1791907"/>
                  <a:gd name="connsiteY47" fmla="*/ 988705 h 1218140"/>
                  <a:gd name="connsiteX48" fmla="*/ 97562 w 1791907"/>
                  <a:gd name="connsiteY48" fmla="*/ 891550 h 1218140"/>
                  <a:gd name="connsiteX49" fmla="*/ 183287 w 1791907"/>
                  <a:gd name="connsiteY49" fmla="*/ 990610 h 1218140"/>
                  <a:gd name="connsiteX50" fmla="*/ 175667 w 1791907"/>
                  <a:gd name="connsiteY50" fmla="*/ 866785 h 1218140"/>
                  <a:gd name="connsiteX51" fmla="*/ 187097 w 1791907"/>
                  <a:gd name="connsiteY51" fmla="*/ 725815 h 1218140"/>
                  <a:gd name="connsiteX52" fmla="*/ 248057 w 1791907"/>
                  <a:gd name="connsiteY52" fmla="*/ 889645 h 1218140"/>
                  <a:gd name="connsiteX53" fmla="*/ 227102 w 1791907"/>
                  <a:gd name="connsiteY53" fmla="*/ 668665 h 1218140"/>
                  <a:gd name="connsiteX54" fmla="*/ 278537 w 1791907"/>
                  <a:gd name="connsiteY54" fmla="*/ 495310 h 1218140"/>
                  <a:gd name="connsiteX55" fmla="*/ 331877 w 1791907"/>
                  <a:gd name="connsiteY55" fmla="*/ 483880 h 1218140"/>
                  <a:gd name="connsiteX56" fmla="*/ 419507 w 1791907"/>
                  <a:gd name="connsiteY56" fmla="*/ 579130 h 1218140"/>
                  <a:gd name="connsiteX0" fmla="*/ 419507 w 1791907"/>
                  <a:gd name="connsiteY0" fmla="*/ 579130 h 1218001"/>
                  <a:gd name="connsiteX1" fmla="*/ 482372 w 1791907"/>
                  <a:gd name="connsiteY1" fmla="*/ 516265 h 1218001"/>
                  <a:gd name="connsiteX2" fmla="*/ 566192 w 1791907"/>
                  <a:gd name="connsiteY2" fmla="*/ 476260 h 1218001"/>
                  <a:gd name="connsiteX3" fmla="*/ 629057 w 1791907"/>
                  <a:gd name="connsiteY3" fmla="*/ 577225 h 1218001"/>
                  <a:gd name="connsiteX4" fmla="*/ 669062 w 1791907"/>
                  <a:gd name="connsiteY4" fmla="*/ 762010 h 1218001"/>
                  <a:gd name="connsiteX5" fmla="*/ 672872 w 1791907"/>
                  <a:gd name="connsiteY5" fmla="*/ 914410 h 1218001"/>
                  <a:gd name="connsiteX6" fmla="*/ 750977 w 1791907"/>
                  <a:gd name="connsiteY6" fmla="*/ 718195 h 1218001"/>
                  <a:gd name="connsiteX7" fmla="*/ 777647 w 1791907"/>
                  <a:gd name="connsiteY7" fmla="*/ 582940 h 1218001"/>
                  <a:gd name="connsiteX8" fmla="*/ 1040537 w 1791907"/>
                  <a:gd name="connsiteY8" fmla="*/ 870595 h 1218001"/>
                  <a:gd name="connsiteX9" fmla="*/ 1091972 w 1791907"/>
                  <a:gd name="connsiteY9" fmla="*/ 891550 h 1218001"/>
                  <a:gd name="connsiteX10" fmla="*/ 992912 w 1791907"/>
                  <a:gd name="connsiteY10" fmla="*/ 723910 h 1218001"/>
                  <a:gd name="connsiteX11" fmla="*/ 1194842 w 1791907"/>
                  <a:gd name="connsiteY11" fmla="*/ 971560 h 1218001"/>
                  <a:gd name="connsiteX12" fmla="*/ 1170077 w 1791907"/>
                  <a:gd name="connsiteY12" fmla="*/ 849640 h 1218001"/>
                  <a:gd name="connsiteX13" fmla="*/ 1295807 w 1791907"/>
                  <a:gd name="connsiteY13" fmla="*/ 958225 h 1218001"/>
                  <a:gd name="connsiteX14" fmla="*/ 1341527 w 1791907"/>
                  <a:gd name="connsiteY14" fmla="*/ 1122055 h 1218001"/>
                  <a:gd name="connsiteX15" fmla="*/ 1364387 w 1791907"/>
                  <a:gd name="connsiteY15" fmla="*/ 996325 h 1218001"/>
                  <a:gd name="connsiteX16" fmla="*/ 1396242 w 1791907"/>
                  <a:gd name="connsiteY16" fmla="*/ 1216108 h 1218001"/>
                  <a:gd name="connsiteX17" fmla="*/ 1441273 w 1791907"/>
                  <a:gd name="connsiteY17" fmla="*/ 1098331 h 1218001"/>
                  <a:gd name="connsiteX18" fmla="*/ 1537035 w 1791907"/>
                  <a:gd name="connsiteY18" fmla="*/ 1020559 h 1218001"/>
                  <a:gd name="connsiteX19" fmla="*/ 1612723 w 1791907"/>
                  <a:gd name="connsiteY19" fmla="*/ 1026628 h 1218001"/>
                  <a:gd name="connsiteX20" fmla="*/ 1658267 w 1791907"/>
                  <a:gd name="connsiteY20" fmla="*/ 1063688 h 1218001"/>
                  <a:gd name="connsiteX21" fmla="*/ 1671424 w 1791907"/>
                  <a:gd name="connsiteY21" fmla="*/ 904885 h 1218001"/>
                  <a:gd name="connsiteX22" fmla="*/ 1670561 w 1791907"/>
                  <a:gd name="connsiteY22" fmla="*/ 824167 h 1218001"/>
                  <a:gd name="connsiteX23" fmla="*/ 1741577 w 1791907"/>
                  <a:gd name="connsiteY23" fmla="*/ 889645 h 1218001"/>
                  <a:gd name="connsiteX24" fmla="*/ 1701572 w 1791907"/>
                  <a:gd name="connsiteY24" fmla="*/ 716290 h 1218001"/>
                  <a:gd name="connsiteX25" fmla="*/ 1701572 w 1791907"/>
                  <a:gd name="connsiteY25" fmla="*/ 615325 h 1218001"/>
                  <a:gd name="connsiteX26" fmla="*/ 1781582 w 1791907"/>
                  <a:gd name="connsiteY26" fmla="*/ 676285 h 1218001"/>
                  <a:gd name="connsiteX27" fmla="*/ 1733957 w 1791907"/>
                  <a:gd name="connsiteY27" fmla="*/ 546745 h 1218001"/>
                  <a:gd name="connsiteX28" fmla="*/ 1667282 w 1791907"/>
                  <a:gd name="connsiteY28" fmla="*/ 396250 h 1218001"/>
                  <a:gd name="connsiteX29" fmla="*/ 1497737 w 1791907"/>
                  <a:gd name="connsiteY29" fmla="*/ 219085 h 1218001"/>
                  <a:gd name="connsiteX30" fmla="*/ 1364387 w 1791907"/>
                  <a:gd name="connsiteY30" fmla="*/ 129550 h 1218001"/>
                  <a:gd name="connsiteX31" fmla="*/ 1486307 w 1791907"/>
                  <a:gd name="connsiteY31" fmla="*/ 104785 h 1218001"/>
                  <a:gd name="connsiteX32" fmla="*/ 1572032 w 1791907"/>
                  <a:gd name="connsiteY32" fmla="*/ 70495 h 1218001"/>
                  <a:gd name="connsiteX33" fmla="*/ 1339622 w 1791907"/>
                  <a:gd name="connsiteY33" fmla="*/ 62875 h 1218001"/>
                  <a:gd name="connsiteX34" fmla="*/ 1128167 w 1791907"/>
                  <a:gd name="connsiteY34" fmla="*/ 17155 h 1218001"/>
                  <a:gd name="connsiteX35" fmla="*/ 918617 w 1791907"/>
                  <a:gd name="connsiteY35" fmla="*/ 10 h 1218001"/>
                  <a:gd name="connsiteX36" fmla="*/ 650012 w 1791907"/>
                  <a:gd name="connsiteY36" fmla="*/ 19060 h 1218001"/>
                  <a:gd name="connsiteX37" fmla="*/ 480467 w 1791907"/>
                  <a:gd name="connsiteY37" fmla="*/ 55255 h 1218001"/>
                  <a:gd name="connsiteX38" fmla="*/ 352832 w 1791907"/>
                  <a:gd name="connsiteY38" fmla="*/ 144790 h 1218001"/>
                  <a:gd name="connsiteX39" fmla="*/ 301397 w 1791907"/>
                  <a:gd name="connsiteY39" fmla="*/ 215275 h 1218001"/>
                  <a:gd name="connsiteX40" fmla="*/ 227102 w 1791907"/>
                  <a:gd name="connsiteY40" fmla="*/ 278140 h 1218001"/>
                  <a:gd name="connsiteX41" fmla="*/ 160427 w 1791907"/>
                  <a:gd name="connsiteY41" fmla="*/ 331480 h 1218001"/>
                  <a:gd name="connsiteX42" fmla="*/ 82322 w 1791907"/>
                  <a:gd name="connsiteY42" fmla="*/ 485785 h 1218001"/>
                  <a:gd name="connsiteX43" fmla="*/ 17552 w 1791907"/>
                  <a:gd name="connsiteY43" fmla="*/ 674380 h 1218001"/>
                  <a:gd name="connsiteX44" fmla="*/ 2312 w 1791907"/>
                  <a:gd name="connsiteY44" fmla="*/ 735340 h 1218001"/>
                  <a:gd name="connsiteX45" fmla="*/ 57557 w 1791907"/>
                  <a:gd name="connsiteY45" fmla="*/ 678190 h 1218001"/>
                  <a:gd name="connsiteX46" fmla="*/ 55652 w 1791907"/>
                  <a:gd name="connsiteY46" fmla="*/ 910600 h 1218001"/>
                  <a:gd name="connsiteX47" fmla="*/ 68987 w 1791907"/>
                  <a:gd name="connsiteY47" fmla="*/ 988705 h 1218001"/>
                  <a:gd name="connsiteX48" fmla="*/ 97562 w 1791907"/>
                  <a:gd name="connsiteY48" fmla="*/ 891550 h 1218001"/>
                  <a:gd name="connsiteX49" fmla="*/ 183287 w 1791907"/>
                  <a:gd name="connsiteY49" fmla="*/ 990610 h 1218001"/>
                  <a:gd name="connsiteX50" fmla="*/ 175667 w 1791907"/>
                  <a:gd name="connsiteY50" fmla="*/ 866785 h 1218001"/>
                  <a:gd name="connsiteX51" fmla="*/ 187097 w 1791907"/>
                  <a:gd name="connsiteY51" fmla="*/ 725815 h 1218001"/>
                  <a:gd name="connsiteX52" fmla="*/ 248057 w 1791907"/>
                  <a:gd name="connsiteY52" fmla="*/ 889645 h 1218001"/>
                  <a:gd name="connsiteX53" fmla="*/ 227102 w 1791907"/>
                  <a:gd name="connsiteY53" fmla="*/ 668665 h 1218001"/>
                  <a:gd name="connsiteX54" fmla="*/ 278537 w 1791907"/>
                  <a:gd name="connsiteY54" fmla="*/ 495310 h 1218001"/>
                  <a:gd name="connsiteX55" fmla="*/ 331877 w 1791907"/>
                  <a:gd name="connsiteY55" fmla="*/ 483880 h 1218001"/>
                  <a:gd name="connsiteX56" fmla="*/ 419507 w 1791907"/>
                  <a:gd name="connsiteY56" fmla="*/ 579130 h 1218001"/>
                  <a:gd name="connsiteX0" fmla="*/ 419507 w 1791907"/>
                  <a:gd name="connsiteY0" fmla="*/ 579130 h 1217972"/>
                  <a:gd name="connsiteX1" fmla="*/ 482372 w 1791907"/>
                  <a:gd name="connsiteY1" fmla="*/ 516265 h 1217972"/>
                  <a:gd name="connsiteX2" fmla="*/ 566192 w 1791907"/>
                  <a:gd name="connsiteY2" fmla="*/ 476260 h 1217972"/>
                  <a:gd name="connsiteX3" fmla="*/ 629057 w 1791907"/>
                  <a:gd name="connsiteY3" fmla="*/ 577225 h 1217972"/>
                  <a:gd name="connsiteX4" fmla="*/ 669062 w 1791907"/>
                  <a:gd name="connsiteY4" fmla="*/ 762010 h 1217972"/>
                  <a:gd name="connsiteX5" fmla="*/ 672872 w 1791907"/>
                  <a:gd name="connsiteY5" fmla="*/ 914410 h 1217972"/>
                  <a:gd name="connsiteX6" fmla="*/ 750977 w 1791907"/>
                  <a:gd name="connsiteY6" fmla="*/ 718195 h 1217972"/>
                  <a:gd name="connsiteX7" fmla="*/ 777647 w 1791907"/>
                  <a:gd name="connsiteY7" fmla="*/ 582940 h 1217972"/>
                  <a:gd name="connsiteX8" fmla="*/ 1040537 w 1791907"/>
                  <a:gd name="connsiteY8" fmla="*/ 870595 h 1217972"/>
                  <a:gd name="connsiteX9" fmla="*/ 1091972 w 1791907"/>
                  <a:gd name="connsiteY9" fmla="*/ 891550 h 1217972"/>
                  <a:gd name="connsiteX10" fmla="*/ 992912 w 1791907"/>
                  <a:gd name="connsiteY10" fmla="*/ 723910 h 1217972"/>
                  <a:gd name="connsiteX11" fmla="*/ 1194842 w 1791907"/>
                  <a:gd name="connsiteY11" fmla="*/ 971560 h 1217972"/>
                  <a:gd name="connsiteX12" fmla="*/ 1170077 w 1791907"/>
                  <a:gd name="connsiteY12" fmla="*/ 849640 h 1217972"/>
                  <a:gd name="connsiteX13" fmla="*/ 1295807 w 1791907"/>
                  <a:gd name="connsiteY13" fmla="*/ 958225 h 1217972"/>
                  <a:gd name="connsiteX14" fmla="*/ 1341527 w 1791907"/>
                  <a:gd name="connsiteY14" fmla="*/ 1122055 h 1217972"/>
                  <a:gd name="connsiteX15" fmla="*/ 1364387 w 1791907"/>
                  <a:gd name="connsiteY15" fmla="*/ 996325 h 1217972"/>
                  <a:gd name="connsiteX16" fmla="*/ 1396242 w 1791907"/>
                  <a:gd name="connsiteY16" fmla="*/ 1216108 h 1217972"/>
                  <a:gd name="connsiteX17" fmla="*/ 1441273 w 1791907"/>
                  <a:gd name="connsiteY17" fmla="*/ 1098331 h 1217972"/>
                  <a:gd name="connsiteX18" fmla="*/ 1542572 w 1791907"/>
                  <a:gd name="connsiteY18" fmla="*/ 1031635 h 1217972"/>
                  <a:gd name="connsiteX19" fmla="*/ 1612723 w 1791907"/>
                  <a:gd name="connsiteY19" fmla="*/ 1026628 h 1217972"/>
                  <a:gd name="connsiteX20" fmla="*/ 1658267 w 1791907"/>
                  <a:gd name="connsiteY20" fmla="*/ 1063688 h 1217972"/>
                  <a:gd name="connsiteX21" fmla="*/ 1671424 w 1791907"/>
                  <a:gd name="connsiteY21" fmla="*/ 904885 h 1217972"/>
                  <a:gd name="connsiteX22" fmla="*/ 1670561 w 1791907"/>
                  <a:gd name="connsiteY22" fmla="*/ 824167 h 1217972"/>
                  <a:gd name="connsiteX23" fmla="*/ 1741577 w 1791907"/>
                  <a:gd name="connsiteY23" fmla="*/ 889645 h 1217972"/>
                  <a:gd name="connsiteX24" fmla="*/ 1701572 w 1791907"/>
                  <a:gd name="connsiteY24" fmla="*/ 716290 h 1217972"/>
                  <a:gd name="connsiteX25" fmla="*/ 1701572 w 1791907"/>
                  <a:gd name="connsiteY25" fmla="*/ 615325 h 1217972"/>
                  <a:gd name="connsiteX26" fmla="*/ 1781582 w 1791907"/>
                  <a:gd name="connsiteY26" fmla="*/ 676285 h 1217972"/>
                  <a:gd name="connsiteX27" fmla="*/ 1733957 w 1791907"/>
                  <a:gd name="connsiteY27" fmla="*/ 546745 h 1217972"/>
                  <a:gd name="connsiteX28" fmla="*/ 1667282 w 1791907"/>
                  <a:gd name="connsiteY28" fmla="*/ 396250 h 1217972"/>
                  <a:gd name="connsiteX29" fmla="*/ 1497737 w 1791907"/>
                  <a:gd name="connsiteY29" fmla="*/ 219085 h 1217972"/>
                  <a:gd name="connsiteX30" fmla="*/ 1364387 w 1791907"/>
                  <a:gd name="connsiteY30" fmla="*/ 129550 h 1217972"/>
                  <a:gd name="connsiteX31" fmla="*/ 1486307 w 1791907"/>
                  <a:gd name="connsiteY31" fmla="*/ 104785 h 1217972"/>
                  <a:gd name="connsiteX32" fmla="*/ 1572032 w 1791907"/>
                  <a:gd name="connsiteY32" fmla="*/ 70495 h 1217972"/>
                  <a:gd name="connsiteX33" fmla="*/ 1339622 w 1791907"/>
                  <a:gd name="connsiteY33" fmla="*/ 62875 h 1217972"/>
                  <a:gd name="connsiteX34" fmla="*/ 1128167 w 1791907"/>
                  <a:gd name="connsiteY34" fmla="*/ 17155 h 1217972"/>
                  <a:gd name="connsiteX35" fmla="*/ 918617 w 1791907"/>
                  <a:gd name="connsiteY35" fmla="*/ 10 h 1217972"/>
                  <a:gd name="connsiteX36" fmla="*/ 650012 w 1791907"/>
                  <a:gd name="connsiteY36" fmla="*/ 19060 h 1217972"/>
                  <a:gd name="connsiteX37" fmla="*/ 480467 w 1791907"/>
                  <a:gd name="connsiteY37" fmla="*/ 55255 h 1217972"/>
                  <a:gd name="connsiteX38" fmla="*/ 352832 w 1791907"/>
                  <a:gd name="connsiteY38" fmla="*/ 144790 h 1217972"/>
                  <a:gd name="connsiteX39" fmla="*/ 301397 w 1791907"/>
                  <a:gd name="connsiteY39" fmla="*/ 215275 h 1217972"/>
                  <a:gd name="connsiteX40" fmla="*/ 227102 w 1791907"/>
                  <a:gd name="connsiteY40" fmla="*/ 278140 h 1217972"/>
                  <a:gd name="connsiteX41" fmla="*/ 160427 w 1791907"/>
                  <a:gd name="connsiteY41" fmla="*/ 331480 h 1217972"/>
                  <a:gd name="connsiteX42" fmla="*/ 82322 w 1791907"/>
                  <a:gd name="connsiteY42" fmla="*/ 485785 h 1217972"/>
                  <a:gd name="connsiteX43" fmla="*/ 17552 w 1791907"/>
                  <a:gd name="connsiteY43" fmla="*/ 674380 h 1217972"/>
                  <a:gd name="connsiteX44" fmla="*/ 2312 w 1791907"/>
                  <a:gd name="connsiteY44" fmla="*/ 735340 h 1217972"/>
                  <a:gd name="connsiteX45" fmla="*/ 57557 w 1791907"/>
                  <a:gd name="connsiteY45" fmla="*/ 678190 h 1217972"/>
                  <a:gd name="connsiteX46" fmla="*/ 55652 w 1791907"/>
                  <a:gd name="connsiteY46" fmla="*/ 910600 h 1217972"/>
                  <a:gd name="connsiteX47" fmla="*/ 68987 w 1791907"/>
                  <a:gd name="connsiteY47" fmla="*/ 988705 h 1217972"/>
                  <a:gd name="connsiteX48" fmla="*/ 97562 w 1791907"/>
                  <a:gd name="connsiteY48" fmla="*/ 891550 h 1217972"/>
                  <a:gd name="connsiteX49" fmla="*/ 183287 w 1791907"/>
                  <a:gd name="connsiteY49" fmla="*/ 990610 h 1217972"/>
                  <a:gd name="connsiteX50" fmla="*/ 175667 w 1791907"/>
                  <a:gd name="connsiteY50" fmla="*/ 866785 h 1217972"/>
                  <a:gd name="connsiteX51" fmla="*/ 187097 w 1791907"/>
                  <a:gd name="connsiteY51" fmla="*/ 725815 h 1217972"/>
                  <a:gd name="connsiteX52" fmla="*/ 248057 w 1791907"/>
                  <a:gd name="connsiteY52" fmla="*/ 889645 h 1217972"/>
                  <a:gd name="connsiteX53" fmla="*/ 227102 w 1791907"/>
                  <a:gd name="connsiteY53" fmla="*/ 668665 h 1217972"/>
                  <a:gd name="connsiteX54" fmla="*/ 278537 w 1791907"/>
                  <a:gd name="connsiteY54" fmla="*/ 495310 h 1217972"/>
                  <a:gd name="connsiteX55" fmla="*/ 331877 w 1791907"/>
                  <a:gd name="connsiteY55" fmla="*/ 483880 h 1217972"/>
                  <a:gd name="connsiteX56" fmla="*/ 419507 w 1791907"/>
                  <a:gd name="connsiteY56" fmla="*/ 579130 h 1217972"/>
                  <a:gd name="connsiteX0" fmla="*/ 419507 w 1791907"/>
                  <a:gd name="connsiteY0" fmla="*/ 579130 h 1217972"/>
                  <a:gd name="connsiteX1" fmla="*/ 482372 w 1791907"/>
                  <a:gd name="connsiteY1" fmla="*/ 516265 h 1217972"/>
                  <a:gd name="connsiteX2" fmla="*/ 566192 w 1791907"/>
                  <a:gd name="connsiteY2" fmla="*/ 476260 h 1217972"/>
                  <a:gd name="connsiteX3" fmla="*/ 629057 w 1791907"/>
                  <a:gd name="connsiteY3" fmla="*/ 577225 h 1217972"/>
                  <a:gd name="connsiteX4" fmla="*/ 669062 w 1791907"/>
                  <a:gd name="connsiteY4" fmla="*/ 762010 h 1217972"/>
                  <a:gd name="connsiteX5" fmla="*/ 672872 w 1791907"/>
                  <a:gd name="connsiteY5" fmla="*/ 914410 h 1217972"/>
                  <a:gd name="connsiteX6" fmla="*/ 750977 w 1791907"/>
                  <a:gd name="connsiteY6" fmla="*/ 718195 h 1217972"/>
                  <a:gd name="connsiteX7" fmla="*/ 777647 w 1791907"/>
                  <a:gd name="connsiteY7" fmla="*/ 582940 h 1217972"/>
                  <a:gd name="connsiteX8" fmla="*/ 1040537 w 1791907"/>
                  <a:gd name="connsiteY8" fmla="*/ 870595 h 1217972"/>
                  <a:gd name="connsiteX9" fmla="*/ 1091972 w 1791907"/>
                  <a:gd name="connsiteY9" fmla="*/ 891550 h 1217972"/>
                  <a:gd name="connsiteX10" fmla="*/ 992912 w 1791907"/>
                  <a:gd name="connsiteY10" fmla="*/ 723910 h 1217972"/>
                  <a:gd name="connsiteX11" fmla="*/ 1194842 w 1791907"/>
                  <a:gd name="connsiteY11" fmla="*/ 971560 h 1217972"/>
                  <a:gd name="connsiteX12" fmla="*/ 1170077 w 1791907"/>
                  <a:gd name="connsiteY12" fmla="*/ 849640 h 1217972"/>
                  <a:gd name="connsiteX13" fmla="*/ 1295807 w 1791907"/>
                  <a:gd name="connsiteY13" fmla="*/ 958225 h 1217972"/>
                  <a:gd name="connsiteX14" fmla="*/ 1341527 w 1791907"/>
                  <a:gd name="connsiteY14" fmla="*/ 1122055 h 1217972"/>
                  <a:gd name="connsiteX15" fmla="*/ 1364387 w 1791907"/>
                  <a:gd name="connsiteY15" fmla="*/ 996325 h 1217972"/>
                  <a:gd name="connsiteX16" fmla="*/ 1396242 w 1791907"/>
                  <a:gd name="connsiteY16" fmla="*/ 1216108 h 1217972"/>
                  <a:gd name="connsiteX17" fmla="*/ 1457887 w 1791907"/>
                  <a:gd name="connsiteY17" fmla="*/ 1098331 h 1217972"/>
                  <a:gd name="connsiteX18" fmla="*/ 1542572 w 1791907"/>
                  <a:gd name="connsiteY18" fmla="*/ 1031635 h 1217972"/>
                  <a:gd name="connsiteX19" fmla="*/ 1612723 w 1791907"/>
                  <a:gd name="connsiteY19" fmla="*/ 1026628 h 1217972"/>
                  <a:gd name="connsiteX20" fmla="*/ 1658267 w 1791907"/>
                  <a:gd name="connsiteY20" fmla="*/ 1063688 h 1217972"/>
                  <a:gd name="connsiteX21" fmla="*/ 1671424 w 1791907"/>
                  <a:gd name="connsiteY21" fmla="*/ 904885 h 1217972"/>
                  <a:gd name="connsiteX22" fmla="*/ 1670561 w 1791907"/>
                  <a:gd name="connsiteY22" fmla="*/ 824167 h 1217972"/>
                  <a:gd name="connsiteX23" fmla="*/ 1741577 w 1791907"/>
                  <a:gd name="connsiteY23" fmla="*/ 889645 h 1217972"/>
                  <a:gd name="connsiteX24" fmla="*/ 1701572 w 1791907"/>
                  <a:gd name="connsiteY24" fmla="*/ 716290 h 1217972"/>
                  <a:gd name="connsiteX25" fmla="*/ 1701572 w 1791907"/>
                  <a:gd name="connsiteY25" fmla="*/ 615325 h 1217972"/>
                  <a:gd name="connsiteX26" fmla="*/ 1781582 w 1791907"/>
                  <a:gd name="connsiteY26" fmla="*/ 676285 h 1217972"/>
                  <a:gd name="connsiteX27" fmla="*/ 1733957 w 1791907"/>
                  <a:gd name="connsiteY27" fmla="*/ 546745 h 1217972"/>
                  <a:gd name="connsiteX28" fmla="*/ 1667282 w 1791907"/>
                  <a:gd name="connsiteY28" fmla="*/ 396250 h 1217972"/>
                  <a:gd name="connsiteX29" fmla="*/ 1497737 w 1791907"/>
                  <a:gd name="connsiteY29" fmla="*/ 219085 h 1217972"/>
                  <a:gd name="connsiteX30" fmla="*/ 1364387 w 1791907"/>
                  <a:gd name="connsiteY30" fmla="*/ 129550 h 1217972"/>
                  <a:gd name="connsiteX31" fmla="*/ 1486307 w 1791907"/>
                  <a:gd name="connsiteY31" fmla="*/ 104785 h 1217972"/>
                  <a:gd name="connsiteX32" fmla="*/ 1572032 w 1791907"/>
                  <a:gd name="connsiteY32" fmla="*/ 70495 h 1217972"/>
                  <a:gd name="connsiteX33" fmla="*/ 1339622 w 1791907"/>
                  <a:gd name="connsiteY33" fmla="*/ 62875 h 1217972"/>
                  <a:gd name="connsiteX34" fmla="*/ 1128167 w 1791907"/>
                  <a:gd name="connsiteY34" fmla="*/ 17155 h 1217972"/>
                  <a:gd name="connsiteX35" fmla="*/ 918617 w 1791907"/>
                  <a:gd name="connsiteY35" fmla="*/ 10 h 1217972"/>
                  <a:gd name="connsiteX36" fmla="*/ 650012 w 1791907"/>
                  <a:gd name="connsiteY36" fmla="*/ 19060 h 1217972"/>
                  <a:gd name="connsiteX37" fmla="*/ 480467 w 1791907"/>
                  <a:gd name="connsiteY37" fmla="*/ 55255 h 1217972"/>
                  <a:gd name="connsiteX38" fmla="*/ 352832 w 1791907"/>
                  <a:gd name="connsiteY38" fmla="*/ 144790 h 1217972"/>
                  <a:gd name="connsiteX39" fmla="*/ 301397 w 1791907"/>
                  <a:gd name="connsiteY39" fmla="*/ 215275 h 1217972"/>
                  <a:gd name="connsiteX40" fmla="*/ 227102 w 1791907"/>
                  <a:gd name="connsiteY40" fmla="*/ 278140 h 1217972"/>
                  <a:gd name="connsiteX41" fmla="*/ 160427 w 1791907"/>
                  <a:gd name="connsiteY41" fmla="*/ 331480 h 1217972"/>
                  <a:gd name="connsiteX42" fmla="*/ 82322 w 1791907"/>
                  <a:gd name="connsiteY42" fmla="*/ 485785 h 1217972"/>
                  <a:gd name="connsiteX43" fmla="*/ 17552 w 1791907"/>
                  <a:gd name="connsiteY43" fmla="*/ 674380 h 1217972"/>
                  <a:gd name="connsiteX44" fmla="*/ 2312 w 1791907"/>
                  <a:gd name="connsiteY44" fmla="*/ 735340 h 1217972"/>
                  <a:gd name="connsiteX45" fmla="*/ 57557 w 1791907"/>
                  <a:gd name="connsiteY45" fmla="*/ 678190 h 1217972"/>
                  <a:gd name="connsiteX46" fmla="*/ 55652 w 1791907"/>
                  <a:gd name="connsiteY46" fmla="*/ 910600 h 1217972"/>
                  <a:gd name="connsiteX47" fmla="*/ 68987 w 1791907"/>
                  <a:gd name="connsiteY47" fmla="*/ 988705 h 1217972"/>
                  <a:gd name="connsiteX48" fmla="*/ 97562 w 1791907"/>
                  <a:gd name="connsiteY48" fmla="*/ 891550 h 1217972"/>
                  <a:gd name="connsiteX49" fmla="*/ 183287 w 1791907"/>
                  <a:gd name="connsiteY49" fmla="*/ 990610 h 1217972"/>
                  <a:gd name="connsiteX50" fmla="*/ 175667 w 1791907"/>
                  <a:gd name="connsiteY50" fmla="*/ 866785 h 1217972"/>
                  <a:gd name="connsiteX51" fmla="*/ 187097 w 1791907"/>
                  <a:gd name="connsiteY51" fmla="*/ 725815 h 1217972"/>
                  <a:gd name="connsiteX52" fmla="*/ 248057 w 1791907"/>
                  <a:gd name="connsiteY52" fmla="*/ 889645 h 1217972"/>
                  <a:gd name="connsiteX53" fmla="*/ 227102 w 1791907"/>
                  <a:gd name="connsiteY53" fmla="*/ 668665 h 1217972"/>
                  <a:gd name="connsiteX54" fmla="*/ 278537 w 1791907"/>
                  <a:gd name="connsiteY54" fmla="*/ 495310 h 1217972"/>
                  <a:gd name="connsiteX55" fmla="*/ 331877 w 1791907"/>
                  <a:gd name="connsiteY55" fmla="*/ 483880 h 1217972"/>
                  <a:gd name="connsiteX56" fmla="*/ 419507 w 1791907"/>
                  <a:gd name="connsiteY56" fmla="*/ 579130 h 1217972"/>
                  <a:gd name="connsiteX0" fmla="*/ 419507 w 1791907"/>
                  <a:gd name="connsiteY0" fmla="*/ 579130 h 1217972"/>
                  <a:gd name="connsiteX1" fmla="*/ 482372 w 1791907"/>
                  <a:gd name="connsiteY1" fmla="*/ 516265 h 1217972"/>
                  <a:gd name="connsiteX2" fmla="*/ 566192 w 1791907"/>
                  <a:gd name="connsiteY2" fmla="*/ 476260 h 1217972"/>
                  <a:gd name="connsiteX3" fmla="*/ 629057 w 1791907"/>
                  <a:gd name="connsiteY3" fmla="*/ 577225 h 1217972"/>
                  <a:gd name="connsiteX4" fmla="*/ 669062 w 1791907"/>
                  <a:gd name="connsiteY4" fmla="*/ 762010 h 1217972"/>
                  <a:gd name="connsiteX5" fmla="*/ 672872 w 1791907"/>
                  <a:gd name="connsiteY5" fmla="*/ 914410 h 1217972"/>
                  <a:gd name="connsiteX6" fmla="*/ 750977 w 1791907"/>
                  <a:gd name="connsiteY6" fmla="*/ 718195 h 1217972"/>
                  <a:gd name="connsiteX7" fmla="*/ 777647 w 1791907"/>
                  <a:gd name="connsiteY7" fmla="*/ 582940 h 1217972"/>
                  <a:gd name="connsiteX8" fmla="*/ 1040537 w 1791907"/>
                  <a:gd name="connsiteY8" fmla="*/ 870595 h 1217972"/>
                  <a:gd name="connsiteX9" fmla="*/ 1091972 w 1791907"/>
                  <a:gd name="connsiteY9" fmla="*/ 891550 h 1217972"/>
                  <a:gd name="connsiteX10" fmla="*/ 992912 w 1791907"/>
                  <a:gd name="connsiteY10" fmla="*/ 723910 h 1217972"/>
                  <a:gd name="connsiteX11" fmla="*/ 1194842 w 1791907"/>
                  <a:gd name="connsiteY11" fmla="*/ 971560 h 1217972"/>
                  <a:gd name="connsiteX12" fmla="*/ 1170077 w 1791907"/>
                  <a:gd name="connsiteY12" fmla="*/ 849640 h 1217972"/>
                  <a:gd name="connsiteX13" fmla="*/ 1295807 w 1791907"/>
                  <a:gd name="connsiteY13" fmla="*/ 958225 h 1217972"/>
                  <a:gd name="connsiteX14" fmla="*/ 1341527 w 1791907"/>
                  <a:gd name="connsiteY14" fmla="*/ 1122055 h 1217972"/>
                  <a:gd name="connsiteX15" fmla="*/ 1364387 w 1791907"/>
                  <a:gd name="connsiteY15" fmla="*/ 996325 h 1217972"/>
                  <a:gd name="connsiteX16" fmla="*/ 1396242 w 1791907"/>
                  <a:gd name="connsiteY16" fmla="*/ 1216108 h 1217972"/>
                  <a:gd name="connsiteX17" fmla="*/ 1457887 w 1791907"/>
                  <a:gd name="connsiteY17" fmla="*/ 1098331 h 1217972"/>
                  <a:gd name="connsiteX18" fmla="*/ 1542572 w 1791907"/>
                  <a:gd name="connsiteY18" fmla="*/ 1031635 h 1217972"/>
                  <a:gd name="connsiteX19" fmla="*/ 1612723 w 1791907"/>
                  <a:gd name="connsiteY19" fmla="*/ 1026628 h 1217972"/>
                  <a:gd name="connsiteX20" fmla="*/ 1663804 w 1791907"/>
                  <a:gd name="connsiteY20" fmla="*/ 1091377 h 1217972"/>
                  <a:gd name="connsiteX21" fmla="*/ 1671424 w 1791907"/>
                  <a:gd name="connsiteY21" fmla="*/ 904885 h 1217972"/>
                  <a:gd name="connsiteX22" fmla="*/ 1670561 w 1791907"/>
                  <a:gd name="connsiteY22" fmla="*/ 824167 h 1217972"/>
                  <a:gd name="connsiteX23" fmla="*/ 1741577 w 1791907"/>
                  <a:gd name="connsiteY23" fmla="*/ 889645 h 1217972"/>
                  <a:gd name="connsiteX24" fmla="*/ 1701572 w 1791907"/>
                  <a:gd name="connsiteY24" fmla="*/ 716290 h 1217972"/>
                  <a:gd name="connsiteX25" fmla="*/ 1701572 w 1791907"/>
                  <a:gd name="connsiteY25" fmla="*/ 615325 h 1217972"/>
                  <a:gd name="connsiteX26" fmla="*/ 1781582 w 1791907"/>
                  <a:gd name="connsiteY26" fmla="*/ 676285 h 1217972"/>
                  <a:gd name="connsiteX27" fmla="*/ 1733957 w 1791907"/>
                  <a:gd name="connsiteY27" fmla="*/ 546745 h 1217972"/>
                  <a:gd name="connsiteX28" fmla="*/ 1667282 w 1791907"/>
                  <a:gd name="connsiteY28" fmla="*/ 396250 h 1217972"/>
                  <a:gd name="connsiteX29" fmla="*/ 1497737 w 1791907"/>
                  <a:gd name="connsiteY29" fmla="*/ 219085 h 1217972"/>
                  <a:gd name="connsiteX30" fmla="*/ 1364387 w 1791907"/>
                  <a:gd name="connsiteY30" fmla="*/ 129550 h 1217972"/>
                  <a:gd name="connsiteX31" fmla="*/ 1486307 w 1791907"/>
                  <a:gd name="connsiteY31" fmla="*/ 104785 h 1217972"/>
                  <a:gd name="connsiteX32" fmla="*/ 1572032 w 1791907"/>
                  <a:gd name="connsiteY32" fmla="*/ 70495 h 1217972"/>
                  <a:gd name="connsiteX33" fmla="*/ 1339622 w 1791907"/>
                  <a:gd name="connsiteY33" fmla="*/ 62875 h 1217972"/>
                  <a:gd name="connsiteX34" fmla="*/ 1128167 w 1791907"/>
                  <a:gd name="connsiteY34" fmla="*/ 17155 h 1217972"/>
                  <a:gd name="connsiteX35" fmla="*/ 918617 w 1791907"/>
                  <a:gd name="connsiteY35" fmla="*/ 10 h 1217972"/>
                  <a:gd name="connsiteX36" fmla="*/ 650012 w 1791907"/>
                  <a:gd name="connsiteY36" fmla="*/ 19060 h 1217972"/>
                  <a:gd name="connsiteX37" fmla="*/ 480467 w 1791907"/>
                  <a:gd name="connsiteY37" fmla="*/ 55255 h 1217972"/>
                  <a:gd name="connsiteX38" fmla="*/ 352832 w 1791907"/>
                  <a:gd name="connsiteY38" fmla="*/ 144790 h 1217972"/>
                  <a:gd name="connsiteX39" fmla="*/ 301397 w 1791907"/>
                  <a:gd name="connsiteY39" fmla="*/ 215275 h 1217972"/>
                  <a:gd name="connsiteX40" fmla="*/ 227102 w 1791907"/>
                  <a:gd name="connsiteY40" fmla="*/ 278140 h 1217972"/>
                  <a:gd name="connsiteX41" fmla="*/ 160427 w 1791907"/>
                  <a:gd name="connsiteY41" fmla="*/ 331480 h 1217972"/>
                  <a:gd name="connsiteX42" fmla="*/ 82322 w 1791907"/>
                  <a:gd name="connsiteY42" fmla="*/ 485785 h 1217972"/>
                  <a:gd name="connsiteX43" fmla="*/ 17552 w 1791907"/>
                  <a:gd name="connsiteY43" fmla="*/ 674380 h 1217972"/>
                  <a:gd name="connsiteX44" fmla="*/ 2312 w 1791907"/>
                  <a:gd name="connsiteY44" fmla="*/ 735340 h 1217972"/>
                  <a:gd name="connsiteX45" fmla="*/ 57557 w 1791907"/>
                  <a:gd name="connsiteY45" fmla="*/ 678190 h 1217972"/>
                  <a:gd name="connsiteX46" fmla="*/ 55652 w 1791907"/>
                  <a:gd name="connsiteY46" fmla="*/ 910600 h 1217972"/>
                  <a:gd name="connsiteX47" fmla="*/ 68987 w 1791907"/>
                  <a:gd name="connsiteY47" fmla="*/ 988705 h 1217972"/>
                  <a:gd name="connsiteX48" fmla="*/ 97562 w 1791907"/>
                  <a:gd name="connsiteY48" fmla="*/ 891550 h 1217972"/>
                  <a:gd name="connsiteX49" fmla="*/ 183287 w 1791907"/>
                  <a:gd name="connsiteY49" fmla="*/ 990610 h 1217972"/>
                  <a:gd name="connsiteX50" fmla="*/ 175667 w 1791907"/>
                  <a:gd name="connsiteY50" fmla="*/ 866785 h 1217972"/>
                  <a:gd name="connsiteX51" fmla="*/ 187097 w 1791907"/>
                  <a:gd name="connsiteY51" fmla="*/ 725815 h 1217972"/>
                  <a:gd name="connsiteX52" fmla="*/ 248057 w 1791907"/>
                  <a:gd name="connsiteY52" fmla="*/ 889645 h 1217972"/>
                  <a:gd name="connsiteX53" fmla="*/ 227102 w 1791907"/>
                  <a:gd name="connsiteY53" fmla="*/ 668665 h 1217972"/>
                  <a:gd name="connsiteX54" fmla="*/ 278537 w 1791907"/>
                  <a:gd name="connsiteY54" fmla="*/ 495310 h 1217972"/>
                  <a:gd name="connsiteX55" fmla="*/ 331877 w 1791907"/>
                  <a:gd name="connsiteY55" fmla="*/ 483880 h 1217972"/>
                  <a:gd name="connsiteX56" fmla="*/ 419507 w 1791907"/>
                  <a:gd name="connsiteY56" fmla="*/ 579130 h 1217972"/>
                  <a:gd name="connsiteX0" fmla="*/ 419507 w 1791907"/>
                  <a:gd name="connsiteY0" fmla="*/ 579130 h 1217958"/>
                  <a:gd name="connsiteX1" fmla="*/ 482372 w 1791907"/>
                  <a:gd name="connsiteY1" fmla="*/ 516265 h 1217958"/>
                  <a:gd name="connsiteX2" fmla="*/ 566192 w 1791907"/>
                  <a:gd name="connsiteY2" fmla="*/ 476260 h 1217958"/>
                  <a:gd name="connsiteX3" fmla="*/ 629057 w 1791907"/>
                  <a:gd name="connsiteY3" fmla="*/ 577225 h 1217958"/>
                  <a:gd name="connsiteX4" fmla="*/ 669062 w 1791907"/>
                  <a:gd name="connsiteY4" fmla="*/ 762010 h 1217958"/>
                  <a:gd name="connsiteX5" fmla="*/ 672872 w 1791907"/>
                  <a:gd name="connsiteY5" fmla="*/ 914410 h 1217958"/>
                  <a:gd name="connsiteX6" fmla="*/ 750977 w 1791907"/>
                  <a:gd name="connsiteY6" fmla="*/ 718195 h 1217958"/>
                  <a:gd name="connsiteX7" fmla="*/ 777647 w 1791907"/>
                  <a:gd name="connsiteY7" fmla="*/ 582940 h 1217958"/>
                  <a:gd name="connsiteX8" fmla="*/ 1040537 w 1791907"/>
                  <a:gd name="connsiteY8" fmla="*/ 870595 h 1217958"/>
                  <a:gd name="connsiteX9" fmla="*/ 1091972 w 1791907"/>
                  <a:gd name="connsiteY9" fmla="*/ 891550 h 1217958"/>
                  <a:gd name="connsiteX10" fmla="*/ 992912 w 1791907"/>
                  <a:gd name="connsiteY10" fmla="*/ 723910 h 1217958"/>
                  <a:gd name="connsiteX11" fmla="*/ 1194842 w 1791907"/>
                  <a:gd name="connsiteY11" fmla="*/ 971560 h 1217958"/>
                  <a:gd name="connsiteX12" fmla="*/ 1170077 w 1791907"/>
                  <a:gd name="connsiteY12" fmla="*/ 849640 h 1217958"/>
                  <a:gd name="connsiteX13" fmla="*/ 1295807 w 1791907"/>
                  <a:gd name="connsiteY13" fmla="*/ 958225 h 1217958"/>
                  <a:gd name="connsiteX14" fmla="*/ 1341527 w 1791907"/>
                  <a:gd name="connsiteY14" fmla="*/ 1122055 h 1217958"/>
                  <a:gd name="connsiteX15" fmla="*/ 1364387 w 1791907"/>
                  <a:gd name="connsiteY15" fmla="*/ 996325 h 1217958"/>
                  <a:gd name="connsiteX16" fmla="*/ 1396242 w 1791907"/>
                  <a:gd name="connsiteY16" fmla="*/ 1216108 h 1217958"/>
                  <a:gd name="connsiteX17" fmla="*/ 1457887 w 1791907"/>
                  <a:gd name="connsiteY17" fmla="*/ 1098331 h 1217958"/>
                  <a:gd name="connsiteX18" fmla="*/ 1528727 w 1791907"/>
                  <a:gd name="connsiteY18" fmla="*/ 1037173 h 1217958"/>
                  <a:gd name="connsiteX19" fmla="*/ 1612723 w 1791907"/>
                  <a:gd name="connsiteY19" fmla="*/ 1026628 h 1217958"/>
                  <a:gd name="connsiteX20" fmla="*/ 1663804 w 1791907"/>
                  <a:gd name="connsiteY20" fmla="*/ 1091377 h 1217958"/>
                  <a:gd name="connsiteX21" fmla="*/ 1671424 w 1791907"/>
                  <a:gd name="connsiteY21" fmla="*/ 904885 h 1217958"/>
                  <a:gd name="connsiteX22" fmla="*/ 1670561 w 1791907"/>
                  <a:gd name="connsiteY22" fmla="*/ 824167 h 1217958"/>
                  <a:gd name="connsiteX23" fmla="*/ 1741577 w 1791907"/>
                  <a:gd name="connsiteY23" fmla="*/ 889645 h 1217958"/>
                  <a:gd name="connsiteX24" fmla="*/ 1701572 w 1791907"/>
                  <a:gd name="connsiteY24" fmla="*/ 716290 h 1217958"/>
                  <a:gd name="connsiteX25" fmla="*/ 1701572 w 1791907"/>
                  <a:gd name="connsiteY25" fmla="*/ 615325 h 1217958"/>
                  <a:gd name="connsiteX26" fmla="*/ 1781582 w 1791907"/>
                  <a:gd name="connsiteY26" fmla="*/ 676285 h 1217958"/>
                  <a:gd name="connsiteX27" fmla="*/ 1733957 w 1791907"/>
                  <a:gd name="connsiteY27" fmla="*/ 546745 h 1217958"/>
                  <a:gd name="connsiteX28" fmla="*/ 1667282 w 1791907"/>
                  <a:gd name="connsiteY28" fmla="*/ 396250 h 1217958"/>
                  <a:gd name="connsiteX29" fmla="*/ 1497737 w 1791907"/>
                  <a:gd name="connsiteY29" fmla="*/ 219085 h 1217958"/>
                  <a:gd name="connsiteX30" fmla="*/ 1364387 w 1791907"/>
                  <a:gd name="connsiteY30" fmla="*/ 129550 h 1217958"/>
                  <a:gd name="connsiteX31" fmla="*/ 1486307 w 1791907"/>
                  <a:gd name="connsiteY31" fmla="*/ 104785 h 1217958"/>
                  <a:gd name="connsiteX32" fmla="*/ 1572032 w 1791907"/>
                  <a:gd name="connsiteY32" fmla="*/ 70495 h 1217958"/>
                  <a:gd name="connsiteX33" fmla="*/ 1339622 w 1791907"/>
                  <a:gd name="connsiteY33" fmla="*/ 62875 h 1217958"/>
                  <a:gd name="connsiteX34" fmla="*/ 1128167 w 1791907"/>
                  <a:gd name="connsiteY34" fmla="*/ 17155 h 1217958"/>
                  <a:gd name="connsiteX35" fmla="*/ 918617 w 1791907"/>
                  <a:gd name="connsiteY35" fmla="*/ 10 h 1217958"/>
                  <a:gd name="connsiteX36" fmla="*/ 650012 w 1791907"/>
                  <a:gd name="connsiteY36" fmla="*/ 19060 h 1217958"/>
                  <a:gd name="connsiteX37" fmla="*/ 480467 w 1791907"/>
                  <a:gd name="connsiteY37" fmla="*/ 55255 h 1217958"/>
                  <a:gd name="connsiteX38" fmla="*/ 352832 w 1791907"/>
                  <a:gd name="connsiteY38" fmla="*/ 144790 h 1217958"/>
                  <a:gd name="connsiteX39" fmla="*/ 301397 w 1791907"/>
                  <a:gd name="connsiteY39" fmla="*/ 215275 h 1217958"/>
                  <a:gd name="connsiteX40" fmla="*/ 227102 w 1791907"/>
                  <a:gd name="connsiteY40" fmla="*/ 278140 h 1217958"/>
                  <a:gd name="connsiteX41" fmla="*/ 160427 w 1791907"/>
                  <a:gd name="connsiteY41" fmla="*/ 331480 h 1217958"/>
                  <a:gd name="connsiteX42" fmla="*/ 82322 w 1791907"/>
                  <a:gd name="connsiteY42" fmla="*/ 485785 h 1217958"/>
                  <a:gd name="connsiteX43" fmla="*/ 17552 w 1791907"/>
                  <a:gd name="connsiteY43" fmla="*/ 674380 h 1217958"/>
                  <a:gd name="connsiteX44" fmla="*/ 2312 w 1791907"/>
                  <a:gd name="connsiteY44" fmla="*/ 735340 h 1217958"/>
                  <a:gd name="connsiteX45" fmla="*/ 57557 w 1791907"/>
                  <a:gd name="connsiteY45" fmla="*/ 678190 h 1217958"/>
                  <a:gd name="connsiteX46" fmla="*/ 55652 w 1791907"/>
                  <a:gd name="connsiteY46" fmla="*/ 910600 h 1217958"/>
                  <a:gd name="connsiteX47" fmla="*/ 68987 w 1791907"/>
                  <a:gd name="connsiteY47" fmla="*/ 988705 h 1217958"/>
                  <a:gd name="connsiteX48" fmla="*/ 97562 w 1791907"/>
                  <a:gd name="connsiteY48" fmla="*/ 891550 h 1217958"/>
                  <a:gd name="connsiteX49" fmla="*/ 183287 w 1791907"/>
                  <a:gd name="connsiteY49" fmla="*/ 990610 h 1217958"/>
                  <a:gd name="connsiteX50" fmla="*/ 175667 w 1791907"/>
                  <a:gd name="connsiteY50" fmla="*/ 866785 h 1217958"/>
                  <a:gd name="connsiteX51" fmla="*/ 187097 w 1791907"/>
                  <a:gd name="connsiteY51" fmla="*/ 725815 h 1217958"/>
                  <a:gd name="connsiteX52" fmla="*/ 248057 w 1791907"/>
                  <a:gd name="connsiteY52" fmla="*/ 889645 h 1217958"/>
                  <a:gd name="connsiteX53" fmla="*/ 227102 w 1791907"/>
                  <a:gd name="connsiteY53" fmla="*/ 668665 h 1217958"/>
                  <a:gd name="connsiteX54" fmla="*/ 278537 w 1791907"/>
                  <a:gd name="connsiteY54" fmla="*/ 495310 h 1217958"/>
                  <a:gd name="connsiteX55" fmla="*/ 331877 w 1791907"/>
                  <a:gd name="connsiteY55" fmla="*/ 483880 h 1217958"/>
                  <a:gd name="connsiteX56" fmla="*/ 419507 w 1791907"/>
                  <a:gd name="connsiteY56" fmla="*/ 579130 h 1217958"/>
                  <a:gd name="connsiteX0" fmla="*/ 419507 w 1791907"/>
                  <a:gd name="connsiteY0" fmla="*/ 579130 h 1217958"/>
                  <a:gd name="connsiteX1" fmla="*/ 482372 w 1791907"/>
                  <a:gd name="connsiteY1" fmla="*/ 516265 h 1217958"/>
                  <a:gd name="connsiteX2" fmla="*/ 566192 w 1791907"/>
                  <a:gd name="connsiteY2" fmla="*/ 476260 h 1217958"/>
                  <a:gd name="connsiteX3" fmla="*/ 629057 w 1791907"/>
                  <a:gd name="connsiteY3" fmla="*/ 577225 h 1217958"/>
                  <a:gd name="connsiteX4" fmla="*/ 669062 w 1791907"/>
                  <a:gd name="connsiteY4" fmla="*/ 762010 h 1217958"/>
                  <a:gd name="connsiteX5" fmla="*/ 672872 w 1791907"/>
                  <a:gd name="connsiteY5" fmla="*/ 914410 h 1217958"/>
                  <a:gd name="connsiteX6" fmla="*/ 750977 w 1791907"/>
                  <a:gd name="connsiteY6" fmla="*/ 718195 h 1217958"/>
                  <a:gd name="connsiteX7" fmla="*/ 777647 w 1791907"/>
                  <a:gd name="connsiteY7" fmla="*/ 582940 h 1217958"/>
                  <a:gd name="connsiteX8" fmla="*/ 1040537 w 1791907"/>
                  <a:gd name="connsiteY8" fmla="*/ 870595 h 1217958"/>
                  <a:gd name="connsiteX9" fmla="*/ 1091972 w 1791907"/>
                  <a:gd name="connsiteY9" fmla="*/ 891550 h 1217958"/>
                  <a:gd name="connsiteX10" fmla="*/ 992912 w 1791907"/>
                  <a:gd name="connsiteY10" fmla="*/ 723910 h 1217958"/>
                  <a:gd name="connsiteX11" fmla="*/ 1194842 w 1791907"/>
                  <a:gd name="connsiteY11" fmla="*/ 971560 h 1217958"/>
                  <a:gd name="connsiteX12" fmla="*/ 1170077 w 1791907"/>
                  <a:gd name="connsiteY12" fmla="*/ 849640 h 1217958"/>
                  <a:gd name="connsiteX13" fmla="*/ 1295807 w 1791907"/>
                  <a:gd name="connsiteY13" fmla="*/ 958225 h 1217958"/>
                  <a:gd name="connsiteX14" fmla="*/ 1341527 w 1791907"/>
                  <a:gd name="connsiteY14" fmla="*/ 1122055 h 1217958"/>
                  <a:gd name="connsiteX15" fmla="*/ 1364387 w 1791907"/>
                  <a:gd name="connsiteY15" fmla="*/ 996325 h 1217958"/>
                  <a:gd name="connsiteX16" fmla="*/ 1396242 w 1791907"/>
                  <a:gd name="connsiteY16" fmla="*/ 1216108 h 1217958"/>
                  <a:gd name="connsiteX17" fmla="*/ 1457887 w 1791907"/>
                  <a:gd name="connsiteY17" fmla="*/ 1098331 h 1217958"/>
                  <a:gd name="connsiteX18" fmla="*/ 1528727 w 1791907"/>
                  <a:gd name="connsiteY18" fmla="*/ 1037173 h 1217958"/>
                  <a:gd name="connsiteX19" fmla="*/ 1612723 w 1791907"/>
                  <a:gd name="connsiteY19" fmla="*/ 1026628 h 1217958"/>
                  <a:gd name="connsiteX20" fmla="*/ 1663804 w 1791907"/>
                  <a:gd name="connsiteY20" fmla="*/ 1091377 h 1217958"/>
                  <a:gd name="connsiteX21" fmla="*/ 1671424 w 1791907"/>
                  <a:gd name="connsiteY21" fmla="*/ 904885 h 1217958"/>
                  <a:gd name="connsiteX22" fmla="*/ 1670561 w 1791907"/>
                  <a:gd name="connsiteY22" fmla="*/ 824167 h 1217958"/>
                  <a:gd name="connsiteX23" fmla="*/ 1741577 w 1791907"/>
                  <a:gd name="connsiteY23" fmla="*/ 889645 h 1217958"/>
                  <a:gd name="connsiteX24" fmla="*/ 1701572 w 1791907"/>
                  <a:gd name="connsiteY24" fmla="*/ 716290 h 1217958"/>
                  <a:gd name="connsiteX25" fmla="*/ 1701572 w 1791907"/>
                  <a:gd name="connsiteY25" fmla="*/ 615325 h 1217958"/>
                  <a:gd name="connsiteX26" fmla="*/ 1781582 w 1791907"/>
                  <a:gd name="connsiteY26" fmla="*/ 676285 h 1217958"/>
                  <a:gd name="connsiteX27" fmla="*/ 1733957 w 1791907"/>
                  <a:gd name="connsiteY27" fmla="*/ 546745 h 1217958"/>
                  <a:gd name="connsiteX28" fmla="*/ 1667282 w 1791907"/>
                  <a:gd name="connsiteY28" fmla="*/ 396250 h 1217958"/>
                  <a:gd name="connsiteX29" fmla="*/ 1497737 w 1791907"/>
                  <a:gd name="connsiteY29" fmla="*/ 219085 h 1217958"/>
                  <a:gd name="connsiteX30" fmla="*/ 1364387 w 1791907"/>
                  <a:gd name="connsiteY30" fmla="*/ 129550 h 1217958"/>
                  <a:gd name="connsiteX31" fmla="*/ 1486307 w 1791907"/>
                  <a:gd name="connsiteY31" fmla="*/ 104785 h 1217958"/>
                  <a:gd name="connsiteX32" fmla="*/ 1572032 w 1791907"/>
                  <a:gd name="connsiteY32" fmla="*/ 70495 h 1217958"/>
                  <a:gd name="connsiteX33" fmla="*/ 1339622 w 1791907"/>
                  <a:gd name="connsiteY33" fmla="*/ 62875 h 1217958"/>
                  <a:gd name="connsiteX34" fmla="*/ 1128167 w 1791907"/>
                  <a:gd name="connsiteY34" fmla="*/ 17155 h 1217958"/>
                  <a:gd name="connsiteX35" fmla="*/ 918617 w 1791907"/>
                  <a:gd name="connsiteY35" fmla="*/ 10 h 1217958"/>
                  <a:gd name="connsiteX36" fmla="*/ 650012 w 1791907"/>
                  <a:gd name="connsiteY36" fmla="*/ 19060 h 1217958"/>
                  <a:gd name="connsiteX37" fmla="*/ 480467 w 1791907"/>
                  <a:gd name="connsiteY37" fmla="*/ 55255 h 1217958"/>
                  <a:gd name="connsiteX38" fmla="*/ 352832 w 1791907"/>
                  <a:gd name="connsiteY38" fmla="*/ 144790 h 1217958"/>
                  <a:gd name="connsiteX39" fmla="*/ 301397 w 1791907"/>
                  <a:gd name="connsiteY39" fmla="*/ 215275 h 1217958"/>
                  <a:gd name="connsiteX40" fmla="*/ 227102 w 1791907"/>
                  <a:gd name="connsiteY40" fmla="*/ 278140 h 1217958"/>
                  <a:gd name="connsiteX41" fmla="*/ 160427 w 1791907"/>
                  <a:gd name="connsiteY41" fmla="*/ 331480 h 1217958"/>
                  <a:gd name="connsiteX42" fmla="*/ 82322 w 1791907"/>
                  <a:gd name="connsiteY42" fmla="*/ 485785 h 1217958"/>
                  <a:gd name="connsiteX43" fmla="*/ 17552 w 1791907"/>
                  <a:gd name="connsiteY43" fmla="*/ 674380 h 1217958"/>
                  <a:gd name="connsiteX44" fmla="*/ 2312 w 1791907"/>
                  <a:gd name="connsiteY44" fmla="*/ 735340 h 1217958"/>
                  <a:gd name="connsiteX45" fmla="*/ 57557 w 1791907"/>
                  <a:gd name="connsiteY45" fmla="*/ 678190 h 1217958"/>
                  <a:gd name="connsiteX46" fmla="*/ 55652 w 1791907"/>
                  <a:gd name="connsiteY46" fmla="*/ 910600 h 1217958"/>
                  <a:gd name="connsiteX47" fmla="*/ 68987 w 1791907"/>
                  <a:gd name="connsiteY47" fmla="*/ 988705 h 1217958"/>
                  <a:gd name="connsiteX48" fmla="*/ 97562 w 1791907"/>
                  <a:gd name="connsiteY48" fmla="*/ 891550 h 1217958"/>
                  <a:gd name="connsiteX49" fmla="*/ 183287 w 1791907"/>
                  <a:gd name="connsiteY49" fmla="*/ 990610 h 1217958"/>
                  <a:gd name="connsiteX50" fmla="*/ 175667 w 1791907"/>
                  <a:gd name="connsiteY50" fmla="*/ 866785 h 1217958"/>
                  <a:gd name="connsiteX51" fmla="*/ 187097 w 1791907"/>
                  <a:gd name="connsiteY51" fmla="*/ 725815 h 1217958"/>
                  <a:gd name="connsiteX52" fmla="*/ 248057 w 1791907"/>
                  <a:gd name="connsiteY52" fmla="*/ 889645 h 1217958"/>
                  <a:gd name="connsiteX53" fmla="*/ 227102 w 1791907"/>
                  <a:gd name="connsiteY53" fmla="*/ 668665 h 1217958"/>
                  <a:gd name="connsiteX54" fmla="*/ 278537 w 1791907"/>
                  <a:gd name="connsiteY54" fmla="*/ 495310 h 1217958"/>
                  <a:gd name="connsiteX55" fmla="*/ 331877 w 1791907"/>
                  <a:gd name="connsiteY55" fmla="*/ 483880 h 1217958"/>
                  <a:gd name="connsiteX56" fmla="*/ 419507 w 1791907"/>
                  <a:gd name="connsiteY56" fmla="*/ 579130 h 1217958"/>
                  <a:gd name="connsiteX0" fmla="*/ 419507 w 1791907"/>
                  <a:gd name="connsiteY0" fmla="*/ 579130 h 1217958"/>
                  <a:gd name="connsiteX1" fmla="*/ 482372 w 1791907"/>
                  <a:gd name="connsiteY1" fmla="*/ 516265 h 1217958"/>
                  <a:gd name="connsiteX2" fmla="*/ 566192 w 1791907"/>
                  <a:gd name="connsiteY2" fmla="*/ 476260 h 1217958"/>
                  <a:gd name="connsiteX3" fmla="*/ 629057 w 1791907"/>
                  <a:gd name="connsiteY3" fmla="*/ 577225 h 1217958"/>
                  <a:gd name="connsiteX4" fmla="*/ 669062 w 1791907"/>
                  <a:gd name="connsiteY4" fmla="*/ 762010 h 1217958"/>
                  <a:gd name="connsiteX5" fmla="*/ 672872 w 1791907"/>
                  <a:gd name="connsiteY5" fmla="*/ 914410 h 1217958"/>
                  <a:gd name="connsiteX6" fmla="*/ 750977 w 1791907"/>
                  <a:gd name="connsiteY6" fmla="*/ 718195 h 1217958"/>
                  <a:gd name="connsiteX7" fmla="*/ 777647 w 1791907"/>
                  <a:gd name="connsiteY7" fmla="*/ 582940 h 1217958"/>
                  <a:gd name="connsiteX8" fmla="*/ 1040537 w 1791907"/>
                  <a:gd name="connsiteY8" fmla="*/ 870595 h 1217958"/>
                  <a:gd name="connsiteX9" fmla="*/ 1091972 w 1791907"/>
                  <a:gd name="connsiteY9" fmla="*/ 891550 h 1217958"/>
                  <a:gd name="connsiteX10" fmla="*/ 992912 w 1791907"/>
                  <a:gd name="connsiteY10" fmla="*/ 723910 h 1217958"/>
                  <a:gd name="connsiteX11" fmla="*/ 1194842 w 1791907"/>
                  <a:gd name="connsiteY11" fmla="*/ 971560 h 1217958"/>
                  <a:gd name="connsiteX12" fmla="*/ 1170077 w 1791907"/>
                  <a:gd name="connsiteY12" fmla="*/ 849640 h 1217958"/>
                  <a:gd name="connsiteX13" fmla="*/ 1295807 w 1791907"/>
                  <a:gd name="connsiteY13" fmla="*/ 958225 h 1217958"/>
                  <a:gd name="connsiteX14" fmla="*/ 1341527 w 1791907"/>
                  <a:gd name="connsiteY14" fmla="*/ 1122055 h 1217958"/>
                  <a:gd name="connsiteX15" fmla="*/ 1364387 w 1791907"/>
                  <a:gd name="connsiteY15" fmla="*/ 996325 h 1217958"/>
                  <a:gd name="connsiteX16" fmla="*/ 1396242 w 1791907"/>
                  <a:gd name="connsiteY16" fmla="*/ 1216108 h 1217958"/>
                  <a:gd name="connsiteX17" fmla="*/ 1457887 w 1791907"/>
                  <a:gd name="connsiteY17" fmla="*/ 1098331 h 1217958"/>
                  <a:gd name="connsiteX18" fmla="*/ 1528727 w 1791907"/>
                  <a:gd name="connsiteY18" fmla="*/ 1037173 h 1217958"/>
                  <a:gd name="connsiteX19" fmla="*/ 1609683 w 1791907"/>
                  <a:gd name="connsiteY19" fmla="*/ 1023635 h 1217958"/>
                  <a:gd name="connsiteX20" fmla="*/ 1663804 w 1791907"/>
                  <a:gd name="connsiteY20" fmla="*/ 1091377 h 1217958"/>
                  <a:gd name="connsiteX21" fmla="*/ 1671424 w 1791907"/>
                  <a:gd name="connsiteY21" fmla="*/ 904885 h 1217958"/>
                  <a:gd name="connsiteX22" fmla="*/ 1670561 w 1791907"/>
                  <a:gd name="connsiteY22" fmla="*/ 824167 h 1217958"/>
                  <a:gd name="connsiteX23" fmla="*/ 1741577 w 1791907"/>
                  <a:gd name="connsiteY23" fmla="*/ 889645 h 1217958"/>
                  <a:gd name="connsiteX24" fmla="*/ 1701572 w 1791907"/>
                  <a:gd name="connsiteY24" fmla="*/ 716290 h 1217958"/>
                  <a:gd name="connsiteX25" fmla="*/ 1701572 w 1791907"/>
                  <a:gd name="connsiteY25" fmla="*/ 615325 h 1217958"/>
                  <a:gd name="connsiteX26" fmla="*/ 1781582 w 1791907"/>
                  <a:gd name="connsiteY26" fmla="*/ 676285 h 1217958"/>
                  <a:gd name="connsiteX27" fmla="*/ 1733957 w 1791907"/>
                  <a:gd name="connsiteY27" fmla="*/ 546745 h 1217958"/>
                  <a:gd name="connsiteX28" fmla="*/ 1667282 w 1791907"/>
                  <a:gd name="connsiteY28" fmla="*/ 396250 h 1217958"/>
                  <a:gd name="connsiteX29" fmla="*/ 1497737 w 1791907"/>
                  <a:gd name="connsiteY29" fmla="*/ 219085 h 1217958"/>
                  <a:gd name="connsiteX30" fmla="*/ 1364387 w 1791907"/>
                  <a:gd name="connsiteY30" fmla="*/ 129550 h 1217958"/>
                  <a:gd name="connsiteX31" fmla="*/ 1486307 w 1791907"/>
                  <a:gd name="connsiteY31" fmla="*/ 104785 h 1217958"/>
                  <a:gd name="connsiteX32" fmla="*/ 1572032 w 1791907"/>
                  <a:gd name="connsiteY32" fmla="*/ 70495 h 1217958"/>
                  <a:gd name="connsiteX33" fmla="*/ 1339622 w 1791907"/>
                  <a:gd name="connsiteY33" fmla="*/ 62875 h 1217958"/>
                  <a:gd name="connsiteX34" fmla="*/ 1128167 w 1791907"/>
                  <a:gd name="connsiteY34" fmla="*/ 17155 h 1217958"/>
                  <a:gd name="connsiteX35" fmla="*/ 918617 w 1791907"/>
                  <a:gd name="connsiteY35" fmla="*/ 10 h 1217958"/>
                  <a:gd name="connsiteX36" fmla="*/ 650012 w 1791907"/>
                  <a:gd name="connsiteY36" fmla="*/ 19060 h 1217958"/>
                  <a:gd name="connsiteX37" fmla="*/ 480467 w 1791907"/>
                  <a:gd name="connsiteY37" fmla="*/ 55255 h 1217958"/>
                  <a:gd name="connsiteX38" fmla="*/ 352832 w 1791907"/>
                  <a:gd name="connsiteY38" fmla="*/ 144790 h 1217958"/>
                  <a:gd name="connsiteX39" fmla="*/ 301397 w 1791907"/>
                  <a:gd name="connsiteY39" fmla="*/ 215275 h 1217958"/>
                  <a:gd name="connsiteX40" fmla="*/ 227102 w 1791907"/>
                  <a:gd name="connsiteY40" fmla="*/ 278140 h 1217958"/>
                  <a:gd name="connsiteX41" fmla="*/ 160427 w 1791907"/>
                  <a:gd name="connsiteY41" fmla="*/ 331480 h 1217958"/>
                  <a:gd name="connsiteX42" fmla="*/ 82322 w 1791907"/>
                  <a:gd name="connsiteY42" fmla="*/ 485785 h 1217958"/>
                  <a:gd name="connsiteX43" fmla="*/ 17552 w 1791907"/>
                  <a:gd name="connsiteY43" fmla="*/ 674380 h 1217958"/>
                  <a:gd name="connsiteX44" fmla="*/ 2312 w 1791907"/>
                  <a:gd name="connsiteY44" fmla="*/ 735340 h 1217958"/>
                  <a:gd name="connsiteX45" fmla="*/ 57557 w 1791907"/>
                  <a:gd name="connsiteY45" fmla="*/ 678190 h 1217958"/>
                  <a:gd name="connsiteX46" fmla="*/ 55652 w 1791907"/>
                  <a:gd name="connsiteY46" fmla="*/ 910600 h 1217958"/>
                  <a:gd name="connsiteX47" fmla="*/ 68987 w 1791907"/>
                  <a:gd name="connsiteY47" fmla="*/ 988705 h 1217958"/>
                  <a:gd name="connsiteX48" fmla="*/ 97562 w 1791907"/>
                  <a:gd name="connsiteY48" fmla="*/ 891550 h 1217958"/>
                  <a:gd name="connsiteX49" fmla="*/ 183287 w 1791907"/>
                  <a:gd name="connsiteY49" fmla="*/ 990610 h 1217958"/>
                  <a:gd name="connsiteX50" fmla="*/ 175667 w 1791907"/>
                  <a:gd name="connsiteY50" fmla="*/ 866785 h 1217958"/>
                  <a:gd name="connsiteX51" fmla="*/ 187097 w 1791907"/>
                  <a:gd name="connsiteY51" fmla="*/ 725815 h 1217958"/>
                  <a:gd name="connsiteX52" fmla="*/ 248057 w 1791907"/>
                  <a:gd name="connsiteY52" fmla="*/ 889645 h 1217958"/>
                  <a:gd name="connsiteX53" fmla="*/ 227102 w 1791907"/>
                  <a:gd name="connsiteY53" fmla="*/ 668665 h 1217958"/>
                  <a:gd name="connsiteX54" fmla="*/ 278537 w 1791907"/>
                  <a:gd name="connsiteY54" fmla="*/ 495310 h 1217958"/>
                  <a:gd name="connsiteX55" fmla="*/ 331877 w 1791907"/>
                  <a:gd name="connsiteY55" fmla="*/ 483880 h 1217958"/>
                  <a:gd name="connsiteX56" fmla="*/ 419507 w 1791907"/>
                  <a:gd name="connsiteY56" fmla="*/ 579130 h 1217958"/>
                  <a:gd name="connsiteX0" fmla="*/ 419507 w 1791907"/>
                  <a:gd name="connsiteY0" fmla="*/ 579130 h 1217958"/>
                  <a:gd name="connsiteX1" fmla="*/ 482372 w 1791907"/>
                  <a:gd name="connsiteY1" fmla="*/ 516265 h 1217958"/>
                  <a:gd name="connsiteX2" fmla="*/ 566192 w 1791907"/>
                  <a:gd name="connsiteY2" fmla="*/ 476260 h 1217958"/>
                  <a:gd name="connsiteX3" fmla="*/ 629057 w 1791907"/>
                  <a:gd name="connsiteY3" fmla="*/ 577225 h 1217958"/>
                  <a:gd name="connsiteX4" fmla="*/ 669062 w 1791907"/>
                  <a:gd name="connsiteY4" fmla="*/ 762010 h 1217958"/>
                  <a:gd name="connsiteX5" fmla="*/ 672872 w 1791907"/>
                  <a:gd name="connsiteY5" fmla="*/ 914410 h 1217958"/>
                  <a:gd name="connsiteX6" fmla="*/ 750977 w 1791907"/>
                  <a:gd name="connsiteY6" fmla="*/ 718195 h 1217958"/>
                  <a:gd name="connsiteX7" fmla="*/ 777647 w 1791907"/>
                  <a:gd name="connsiteY7" fmla="*/ 582940 h 1217958"/>
                  <a:gd name="connsiteX8" fmla="*/ 1040537 w 1791907"/>
                  <a:gd name="connsiteY8" fmla="*/ 870595 h 1217958"/>
                  <a:gd name="connsiteX9" fmla="*/ 1091972 w 1791907"/>
                  <a:gd name="connsiteY9" fmla="*/ 891550 h 1217958"/>
                  <a:gd name="connsiteX10" fmla="*/ 992912 w 1791907"/>
                  <a:gd name="connsiteY10" fmla="*/ 723910 h 1217958"/>
                  <a:gd name="connsiteX11" fmla="*/ 1194842 w 1791907"/>
                  <a:gd name="connsiteY11" fmla="*/ 971560 h 1217958"/>
                  <a:gd name="connsiteX12" fmla="*/ 1170077 w 1791907"/>
                  <a:gd name="connsiteY12" fmla="*/ 849640 h 1217958"/>
                  <a:gd name="connsiteX13" fmla="*/ 1295807 w 1791907"/>
                  <a:gd name="connsiteY13" fmla="*/ 958225 h 1217958"/>
                  <a:gd name="connsiteX14" fmla="*/ 1341527 w 1791907"/>
                  <a:gd name="connsiteY14" fmla="*/ 1122055 h 1217958"/>
                  <a:gd name="connsiteX15" fmla="*/ 1364387 w 1791907"/>
                  <a:gd name="connsiteY15" fmla="*/ 996325 h 1217958"/>
                  <a:gd name="connsiteX16" fmla="*/ 1396242 w 1791907"/>
                  <a:gd name="connsiteY16" fmla="*/ 1216108 h 1217958"/>
                  <a:gd name="connsiteX17" fmla="*/ 1457887 w 1791907"/>
                  <a:gd name="connsiteY17" fmla="*/ 1098331 h 1217958"/>
                  <a:gd name="connsiteX18" fmla="*/ 1528727 w 1791907"/>
                  <a:gd name="connsiteY18" fmla="*/ 1037173 h 1217958"/>
                  <a:gd name="connsiteX19" fmla="*/ 1603606 w 1791907"/>
                  <a:gd name="connsiteY19" fmla="*/ 1035608 h 1217958"/>
                  <a:gd name="connsiteX20" fmla="*/ 1663804 w 1791907"/>
                  <a:gd name="connsiteY20" fmla="*/ 1091377 h 1217958"/>
                  <a:gd name="connsiteX21" fmla="*/ 1671424 w 1791907"/>
                  <a:gd name="connsiteY21" fmla="*/ 904885 h 1217958"/>
                  <a:gd name="connsiteX22" fmla="*/ 1670561 w 1791907"/>
                  <a:gd name="connsiteY22" fmla="*/ 824167 h 1217958"/>
                  <a:gd name="connsiteX23" fmla="*/ 1741577 w 1791907"/>
                  <a:gd name="connsiteY23" fmla="*/ 889645 h 1217958"/>
                  <a:gd name="connsiteX24" fmla="*/ 1701572 w 1791907"/>
                  <a:gd name="connsiteY24" fmla="*/ 716290 h 1217958"/>
                  <a:gd name="connsiteX25" fmla="*/ 1701572 w 1791907"/>
                  <a:gd name="connsiteY25" fmla="*/ 615325 h 1217958"/>
                  <a:gd name="connsiteX26" fmla="*/ 1781582 w 1791907"/>
                  <a:gd name="connsiteY26" fmla="*/ 676285 h 1217958"/>
                  <a:gd name="connsiteX27" fmla="*/ 1733957 w 1791907"/>
                  <a:gd name="connsiteY27" fmla="*/ 546745 h 1217958"/>
                  <a:gd name="connsiteX28" fmla="*/ 1667282 w 1791907"/>
                  <a:gd name="connsiteY28" fmla="*/ 396250 h 1217958"/>
                  <a:gd name="connsiteX29" fmla="*/ 1497737 w 1791907"/>
                  <a:gd name="connsiteY29" fmla="*/ 219085 h 1217958"/>
                  <a:gd name="connsiteX30" fmla="*/ 1364387 w 1791907"/>
                  <a:gd name="connsiteY30" fmla="*/ 129550 h 1217958"/>
                  <a:gd name="connsiteX31" fmla="*/ 1486307 w 1791907"/>
                  <a:gd name="connsiteY31" fmla="*/ 104785 h 1217958"/>
                  <a:gd name="connsiteX32" fmla="*/ 1572032 w 1791907"/>
                  <a:gd name="connsiteY32" fmla="*/ 70495 h 1217958"/>
                  <a:gd name="connsiteX33" fmla="*/ 1339622 w 1791907"/>
                  <a:gd name="connsiteY33" fmla="*/ 62875 h 1217958"/>
                  <a:gd name="connsiteX34" fmla="*/ 1128167 w 1791907"/>
                  <a:gd name="connsiteY34" fmla="*/ 17155 h 1217958"/>
                  <a:gd name="connsiteX35" fmla="*/ 918617 w 1791907"/>
                  <a:gd name="connsiteY35" fmla="*/ 10 h 1217958"/>
                  <a:gd name="connsiteX36" fmla="*/ 650012 w 1791907"/>
                  <a:gd name="connsiteY36" fmla="*/ 19060 h 1217958"/>
                  <a:gd name="connsiteX37" fmla="*/ 480467 w 1791907"/>
                  <a:gd name="connsiteY37" fmla="*/ 55255 h 1217958"/>
                  <a:gd name="connsiteX38" fmla="*/ 352832 w 1791907"/>
                  <a:gd name="connsiteY38" fmla="*/ 144790 h 1217958"/>
                  <a:gd name="connsiteX39" fmla="*/ 301397 w 1791907"/>
                  <a:gd name="connsiteY39" fmla="*/ 215275 h 1217958"/>
                  <a:gd name="connsiteX40" fmla="*/ 227102 w 1791907"/>
                  <a:gd name="connsiteY40" fmla="*/ 278140 h 1217958"/>
                  <a:gd name="connsiteX41" fmla="*/ 160427 w 1791907"/>
                  <a:gd name="connsiteY41" fmla="*/ 331480 h 1217958"/>
                  <a:gd name="connsiteX42" fmla="*/ 82322 w 1791907"/>
                  <a:gd name="connsiteY42" fmla="*/ 485785 h 1217958"/>
                  <a:gd name="connsiteX43" fmla="*/ 17552 w 1791907"/>
                  <a:gd name="connsiteY43" fmla="*/ 674380 h 1217958"/>
                  <a:gd name="connsiteX44" fmla="*/ 2312 w 1791907"/>
                  <a:gd name="connsiteY44" fmla="*/ 735340 h 1217958"/>
                  <a:gd name="connsiteX45" fmla="*/ 57557 w 1791907"/>
                  <a:gd name="connsiteY45" fmla="*/ 678190 h 1217958"/>
                  <a:gd name="connsiteX46" fmla="*/ 55652 w 1791907"/>
                  <a:gd name="connsiteY46" fmla="*/ 910600 h 1217958"/>
                  <a:gd name="connsiteX47" fmla="*/ 68987 w 1791907"/>
                  <a:gd name="connsiteY47" fmla="*/ 988705 h 1217958"/>
                  <a:gd name="connsiteX48" fmla="*/ 97562 w 1791907"/>
                  <a:gd name="connsiteY48" fmla="*/ 891550 h 1217958"/>
                  <a:gd name="connsiteX49" fmla="*/ 183287 w 1791907"/>
                  <a:gd name="connsiteY49" fmla="*/ 990610 h 1217958"/>
                  <a:gd name="connsiteX50" fmla="*/ 175667 w 1791907"/>
                  <a:gd name="connsiteY50" fmla="*/ 866785 h 1217958"/>
                  <a:gd name="connsiteX51" fmla="*/ 187097 w 1791907"/>
                  <a:gd name="connsiteY51" fmla="*/ 725815 h 1217958"/>
                  <a:gd name="connsiteX52" fmla="*/ 248057 w 1791907"/>
                  <a:gd name="connsiteY52" fmla="*/ 889645 h 1217958"/>
                  <a:gd name="connsiteX53" fmla="*/ 227102 w 1791907"/>
                  <a:gd name="connsiteY53" fmla="*/ 668665 h 1217958"/>
                  <a:gd name="connsiteX54" fmla="*/ 278537 w 1791907"/>
                  <a:gd name="connsiteY54" fmla="*/ 495310 h 1217958"/>
                  <a:gd name="connsiteX55" fmla="*/ 331877 w 1791907"/>
                  <a:gd name="connsiteY55" fmla="*/ 483880 h 1217958"/>
                  <a:gd name="connsiteX56" fmla="*/ 419507 w 1791907"/>
                  <a:gd name="connsiteY56" fmla="*/ 579130 h 1217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791907" h="1217958">
                    <a:moveTo>
                      <a:pt x="419507" y="579130"/>
                    </a:moveTo>
                    <a:cubicBezTo>
                      <a:pt x="436969" y="555952"/>
                      <a:pt x="457925" y="533410"/>
                      <a:pt x="482372" y="516265"/>
                    </a:cubicBezTo>
                    <a:cubicBezTo>
                      <a:pt x="506820" y="499120"/>
                      <a:pt x="541745" y="466100"/>
                      <a:pt x="566192" y="476260"/>
                    </a:cubicBezTo>
                    <a:cubicBezTo>
                      <a:pt x="590639" y="486420"/>
                      <a:pt x="611912" y="529600"/>
                      <a:pt x="629057" y="577225"/>
                    </a:cubicBezTo>
                    <a:cubicBezTo>
                      <a:pt x="646202" y="624850"/>
                      <a:pt x="661759" y="700097"/>
                      <a:pt x="669062" y="762010"/>
                    </a:cubicBezTo>
                    <a:cubicBezTo>
                      <a:pt x="676365" y="823923"/>
                      <a:pt x="659220" y="921712"/>
                      <a:pt x="672872" y="914410"/>
                    </a:cubicBezTo>
                    <a:cubicBezTo>
                      <a:pt x="686524" y="907108"/>
                      <a:pt x="744945" y="781060"/>
                      <a:pt x="750977" y="718195"/>
                    </a:cubicBezTo>
                    <a:cubicBezTo>
                      <a:pt x="757009" y="655330"/>
                      <a:pt x="750342" y="551825"/>
                      <a:pt x="777647" y="582940"/>
                    </a:cubicBezTo>
                    <a:cubicBezTo>
                      <a:pt x="804952" y="614055"/>
                      <a:pt x="988150" y="819160"/>
                      <a:pt x="1040537" y="870595"/>
                    </a:cubicBezTo>
                    <a:cubicBezTo>
                      <a:pt x="1092925" y="922030"/>
                      <a:pt x="1099909" y="915997"/>
                      <a:pt x="1091972" y="891550"/>
                    </a:cubicBezTo>
                    <a:cubicBezTo>
                      <a:pt x="1084035" y="867103"/>
                      <a:pt x="975767" y="710575"/>
                      <a:pt x="992912" y="723910"/>
                    </a:cubicBezTo>
                    <a:cubicBezTo>
                      <a:pt x="1010057" y="737245"/>
                      <a:pt x="1165315" y="950605"/>
                      <a:pt x="1194842" y="971560"/>
                    </a:cubicBezTo>
                    <a:cubicBezTo>
                      <a:pt x="1224370" y="992515"/>
                      <a:pt x="1153249" y="851863"/>
                      <a:pt x="1170077" y="849640"/>
                    </a:cubicBezTo>
                    <a:cubicBezTo>
                      <a:pt x="1186905" y="847417"/>
                      <a:pt x="1267232" y="912822"/>
                      <a:pt x="1295807" y="958225"/>
                    </a:cubicBezTo>
                    <a:cubicBezTo>
                      <a:pt x="1324382" y="1003628"/>
                      <a:pt x="1330097" y="1115705"/>
                      <a:pt x="1341527" y="1122055"/>
                    </a:cubicBezTo>
                    <a:cubicBezTo>
                      <a:pt x="1352957" y="1128405"/>
                      <a:pt x="1355268" y="980650"/>
                      <a:pt x="1364387" y="996325"/>
                    </a:cubicBezTo>
                    <a:cubicBezTo>
                      <a:pt x="1373506" y="1012001"/>
                      <a:pt x="1380659" y="1199107"/>
                      <a:pt x="1396242" y="1216108"/>
                    </a:cubicBezTo>
                    <a:cubicBezTo>
                      <a:pt x="1411825" y="1233109"/>
                      <a:pt x="1435806" y="1128153"/>
                      <a:pt x="1457887" y="1098331"/>
                    </a:cubicBezTo>
                    <a:cubicBezTo>
                      <a:pt x="1479968" y="1068509"/>
                      <a:pt x="1504441" y="1047627"/>
                      <a:pt x="1528727" y="1037173"/>
                    </a:cubicBezTo>
                    <a:cubicBezTo>
                      <a:pt x="1553013" y="1026719"/>
                      <a:pt x="1553404" y="1018268"/>
                      <a:pt x="1603606" y="1035608"/>
                    </a:cubicBezTo>
                    <a:cubicBezTo>
                      <a:pt x="1653808" y="1052948"/>
                      <a:pt x="1652501" y="1113164"/>
                      <a:pt x="1663804" y="1091377"/>
                    </a:cubicBezTo>
                    <a:cubicBezTo>
                      <a:pt x="1675107" y="1069590"/>
                      <a:pt x="1670298" y="949420"/>
                      <a:pt x="1671424" y="904885"/>
                    </a:cubicBezTo>
                    <a:cubicBezTo>
                      <a:pt x="1672550" y="860350"/>
                      <a:pt x="1658869" y="826707"/>
                      <a:pt x="1670561" y="824167"/>
                    </a:cubicBezTo>
                    <a:cubicBezTo>
                      <a:pt x="1682253" y="821627"/>
                      <a:pt x="1736409" y="907624"/>
                      <a:pt x="1741577" y="889645"/>
                    </a:cubicBezTo>
                    <a:cubicBezTo>
                      <a:pt x="1746745" y="871666"/>
                      <a:pt x="1708240" y="762010"/>
                      <a:pt x="1701572" y="716290"/>
                    </a:cubicBezTo>
                    <a:cubicBezTo>
                      <a:pt x="1694905" y="670570"/>
                      <a:pt x="1688237" y="621992"/>
                      <a:pt x="1701572" y="615325"/>
                    </a:cubicBezTo>
                    <a:cubicBezTo>
                      <a:pt x="1714907" y="608658"/>
                      <a:pt x="1825715" y="744865"/>
                      <a:pt x="1781582" y="676285"/>
                    </a:cubicBezTo>
                    <a:cubicBezTo>
                      <a:pt x="1737449" y="607705"/>
                      <a:pt x="1753007" y="593418"/>
                      <a:pt x="1733957" y="546745"/>
                    </a:cubicBezTo>
                    <a:cubicBezTo>
                      <a:pt x="1714907" y="500073"/>
                      <a:pt x="1706652" y="450860"/>
                      <a:pt x="1667282" y="396250"/>
                    </a:cubicBezTo>
                    <a:cubicBezTo>
                      <a:pt x="1627912" y="341640"/>
                      <a:pt x="1548219" y="263535"/>
                      <a:pt x="1497737" y="219085"/>
                    </a:cubicBezTo>
                    <a:cubicBezTo>
                      <a:pt x="1447255" y="174635"/>
                      <a:pt x="1366292" y="148600"/>
                      <a:pt x="1364387" y="129550"/>
                    </a:cubicBezTo>
                    <a:cubicBezTo>
                      <a:pt x="1362482" y="110500"/>
                      <a:pt x="1451700" y="114627"/>
                      <a:pt x="1486307" y="104785"/>
                    </a:cubicBezTo>
                    <a:cubicBezTo>
                      <a:pt x="1520914" y="94943"/>
                      <a:pt x="1596479" y="77480"/>
                      <a:pt x="1572032" y="70495"/>
                    </a:cubicBezTo>
                    <a:cubicBezTo>
                      <a:pt x="1547585" y="63510"/>
                      <a:pt x="1413599" y="71765"/>
                      <a:pt x="1339622" y="62875"/>
                    </a:cubicBezTo>
                    <a:cubicBezTo>
                      <a:pt x="1265645" y="53985"/>
                      <a:pt x="1198335" y="27632"/>
                      <a:pt x="1128167" y="17155"/>
                    </a:cubicBezTo>
                    <a:cubicBezTo>
                      <a:pt x="1058000" y="6677"/>
                      <a:pt x="998310" y="-308"/>
                      <a:pt x="918617" y="10"/>
                    </a:cubicBezTo>
                    <a:cubicBezTo>
                      <a:pt x="838925" y="327"/>
                      <a:pt x="723037" y="9853"/>
                      <a:pt x="650012" y="19060"/>
                    </a:cubicBezTo>
                    <a:cubicBezTo>
                      <a:pt x="576987" y="28267"/>
                      <a:pt x="529997" y="34300"/>
                      <a:pt x="480467" y="55255"/>
                    </a:cubicBezTo>
                    <a:cubicBezTo>
                      <a:pt x="430937" y="76210"/>
                      <a:pt x="382677" y="118120"/>
                      <a:pt x="352832" y="144790"/>
                    </a:cubicBezTo>
                    <a:cubicBezTo>
                      <a:pt x="322987" y="171460"/>
                      <a:pt x="322352" y="193050"/>
                      <a:pt x="301397" y="215275"/>
                    </a:cubicBezTo>
                    <a:cubicBezTo>
                      <a:pt x="280442" y="237500"/>
                      <a:pt x="250597" y="258773"/>
                      <a:pt x="227102" y="278140"/>
                    </a:cubicBezTo>
                    <a:cubicBezTo>
                      <a:pt x="203607" y="297507"/>
                      <a:pt x="184557" y="296872"/>
                      <a:pt x="160427" y="331480"/>
                    </a:cubicBezTo>
                    <a:cubicBezTo>
                      <a:pt x="136297" y="366088"/>
                      <a:pt x="106134" y="428635"/>
                      <a:pt x="82322" y="485785"/>
                    </a:cubicBezTo>
                    <a:cubicBezTo>
                      <a:pt x="58510" y="542935"/>
                      <a:pt x="30887" y="632788"/>
                      <a:pt x="17552" y="674380"/>
                    </a:cubicBezTo>
                    <a:cubicBezTo>
                      <a:pt x="4217" y="715972"/>
                      <a:pt x="-4355" y="734705"/>
                      <a:pt x="2312" y="735340"/>
                    </a:cubicBezTo>
                    <a:cubicBezTo>
                      <a:pt x="8979" y="735975"/>
                      <a:pt x="48667" y="648980"/>
                      <a:pt x="57557" y="678190"/>
                    </a:cubicBezTo>
                    <a:cubicBezTo>
                      <a:pt x="66447" y="707400"/>
                      <a:pt x="53747" y="858848"/>
                      <a:pt x="55652" y="910600"/>
                    </a:cubicBezTo>
                    <a:cubicBezTo>
                      <a:pt x="57557" y="962352"/>
                      <a:pt x="62002" y="991880"/>
                      <a:pt x="68987" y="988705"/>
                    </a:cubicBezTo>
                    <a:cubicBezTo>
                      <a:pt x="75972" y="985530"/>
                      <a:pt x="78512" y="891232"/>
                      <a:pt x="97562" y="891550"/>
                    </a:cubicBezTo>
                    <a:cubicBezTo>
                      <a:pt x="116612" y="891868"/>
                      <a:pt x="170269" y="994738"/>
                      <a:pt x="183287" y="990610"/>
                    </a:cubicBezTo>
                    <a:cubicBezTo>
                      <a:pt x="196304" y="986483"/>
                      <a:pt x="175032" y="910917"/>
                      <a:pt x="175667" y="866785"/>
                    </a:cubicBezTo>
                    <a:cubicBezTo>
                      <a:pt x="176302" y="822653"/>
                      <a:pt x="175032" y="722005"/>
                      <a:pt x="187097" y="725815"/>
                    </a:cubicBezTo>
                    <a:cubicBezTo>
                      <a:pt x="199162" y="729625"/>
                      <a:pt x="241390" y="899170"/>
                      <a:pt x="248057" y="889645"/>
                    </a:cubicBezTo>
                    <a:cubicBezTo>
                      <a:pt x="254724" y="880120"/>
                      <a:pt x="222022" y="734388"/>
                      <a:pt x="227102" y="668665"/>
                    </a:cubicBezTo>
                    <a:cubicBezTo>
                      <a:pt x="232182" y="602942"/>
                      <a:pt x="262027" y="521980"/>
                      <a:pt x="278537" y="495310"/>
                    </a:cubicBezTo>
                    <a:cubicBezTo>
                      <a:pt x="295047" y="468640"/>
                      <a:pt x="308382" y="469910"/>
                      <a:pt x="331877" y="483880"/>
                    </a:cubicBezTo>
                    <a:cubicBezTo>
                      <a:pt x="355372" y="497850"/>
                      <a:pt x="402045" y="602308"/>
                      <a:pt x="419507" y="579130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harsh" dir="t"/>
              </a:scene3d>
              <a:sp3d prstMaterial="softEdge">
                <a:bevelT w="1714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825D8D50-FCC5-4007-A38D-2BD5E4C815FA}"/>
                  </a:ext>
                </a:extLst>
              </p:cNvPr>
              <p:cNvSpPr/>
              <p:nvPr/>
            </p:nvSpPr>
            <p:spPr>
              <a:xfrm flipH="1">
                <a:off x="2666467" y="1692722"/>
                <a:ext cx="251547" cy="275342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mc:AlternateContent xmlns:mc="http://schemas.openxmlformats.org/markup-compatibility/2006" xmlns:p14="http://schemas.microsoft.com/office/powerpoint/2010/main">
            <mc:Choice Requires="p14">
              <p:contentPart p14:bwMode="auto" r:id="rId4">
                <p14:nvContentPartPr>
                  <p14:cNvPr id="37" name="Ink 36">
                    <a:extLst>
                      <a:ext uri="{FF2B5EF4-FFF2-40B4-BE49-F238E27FC236}">
                        <a16:creationId xmlns:a16="http://schemas.microsoft.com/office/drawing/2014/main" id="{D088281D-0EC7-41BA-ACF7-168952270A06}"/>
                      </a:ext>
                    </a:extLst>
                  </p14:cNvPr>
                  <p14:cNvContentPartPr/>
                  <p14:nvPr/>
                </p14:nvContentPartPr>
                <p14:xfrm flipH="1">
                  <a:off x="2433167" y="2120971"/>
                  <a:ext cx="47048" cy="70274"/>
                </p14:xfrm>
              </p:contentPart>
            </mc:Choice>
            <mc:Fallback xmlns="">
              <p:pic>
                <p:nvPicPr>
                  <p:cNvPr id="37" name="Ink 36">
                    <a:extLst>
                      <a:ext uri="{FF2B5EF4-FFF2-40B4-BE49-F238E27FC236}">
                        <a16:creationId xmlns:a16="http://schemas.microsoft.com/office/drawing/2014/main" id="{D088281D-0EC7-41BA-ACF7-168952270A06}"/>
                      </a:ext>
                    </a:extLst>
                  </p:cNvPr>
                  <p:cNvPicPr/>
                  <p:nvPr/>
                </p:nvPicPr>
                <p:blipFill>
                  <a:blip r:embed="rId5"/>
                  <a:stretch>
                    <a:fillRect/>
                  </a:stretch>
                </p:blipFill>
                <p:spPr>
                  <a:xfrm flipH="1">
                    <a:off x="2423978" y="2111962"/>
                    <a:ext cx="65059" cy="87933"/>
                  </a:xfrm>
                  <a:prstGeom prst="rect">
                    <a:avLst/>
                  </a:prstGeom>
                </p:spPr>
              </p:pic>
            </mc:Fallback>
          </mc:AlternateContent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FF5EB10B-E4C1-4512-BC53-F84F17C9CEBC}"/>
                  </a:ext>
                </a:extLst>
              </p:cNvPr>
              <p:cNvSpPr/>
              <p:nvPr/>
            </p:nvSpPr>
            <p:spPr>
              <a:xfrm flipH="1">
                <a:off x="2200050" y="2308516"/>
                <a:ext cx="448009" cy="74456"/>
              </a:xfrm>
              <a:custGeom>
                <a:avLst/>
                <a:gdLst>
                  <a:gd name="connsiteX0" fmla="*/ 1317 w 270514"/>
                  <a:gd name="connsiteY0" fmla="*/ 588 h 50216"/>
                  <a:gd name="connsiteX1" fmla="*/ 119427 w 270514"/>
                  <a:gd name="connsiteY1" fmla="*/ 21543 h 50216"/>
                  <a:gd name="connsiteX2" fmla="*/ 268017 w 270514"/>
                  <a:gd name="connsiteY2" fmla="*/ 588 h 50216"/>
                  <a:gd name="connsiteX3" fmla="*/ 197532 w 270514"/>
                  <a:gd name="connsiteY3" fmla="*/ 50118 h 50216"/>
                  <a:gd name="connsiteX4" fmla="*/ 1317 w 270514"/>
                  <a:gd name="connsiteY4" fmla="*/ 588 h 50216"/>
                  <a:gd name="connsiteX0" fmla="*/ 16 w 267774"/>
                  <a:gd name="connsiteY0" fmla="*/ 588 h 46413"/>
                  <a:gd name="connsiteX1" fmla="*/ 118126 w 267774"/>
                  <a:gd name="connsiteY1" fmla="*/ 21543 h 46413"/>
                  <a:gd name="connsiteX2" fmla="*/ 266716 w 267774"/>
                  <a:gd name="connsiteY2" fmla="*/ 588 h 46413"/>
                  <a:gd name="connsiteX3" fmla="*/ 125746 w 267774"/>
                  <a:gd name="connsiteY3" fmla="*/ 46308 h 46413"/>
                  <a:gd name="connsiteX4" fmla="*/ 16 w 267774"/>
                  <a:gd name="connsiteY4" fmla="*/ 588 h 46413"/>
                  <a:gd name="connsiteX0" fmla="*/ 27 w 267654"/>
                  <a:gd name="connsiteY0" fmla="*/ 588 h 40710"/>
                  <a:gd name="connsiteX1" fmla="*/ 118137 w 267654"/>
                  <a:gd name="connsiteY1" fmla="*/ 21543 h 40710"/>
                  <a:gd name="connsiteX2" fmla="*/ 266727 w 267654"/>
                  <a:gd name="connsiteY2" fmla="*/ 588 h 40710"/>
                  <a:gd name="connsiteX3" fmla="*/ 108612 w 267654"/>
                  <a:gd name="connsiteY3" fmla="*/ 40593 h 40710"/>
                  <a:gd name="connsiteX4" fmla="*/ 27 w 267654"/>
                  <a:gd name="connsiteY4" fmla="*/ 588 h 40710"/>
                  <a:gd name="connsiteX0" fmla="*/ 27 w 268854"/>
                  <a:gd name="connsiteY0" fmla="*/ 588 h 40710"/>
                  <a:gd name="connsiteX1" fmla="*/ 118137 w 268854"/>
                  <a:gd name="connsiteY1" fmla="*/ 21543 h 40710"/>
                  <a:gd name="connsiteX2" fmla="*/ 266727 w 268854"/>
                  <a:gd name="connsiteY2" fmla="*/ 588 h 40710"/>
                  <a:gd name="connsiteX3" fmla="*/ 108612 w 268854"/>
                  <a:gd name="connsiteY3" fmla="*/ 40593 h 40710"/>
                  <a:gd name="connsiteX4" fmla="*/ 27 w 268854"/>
                  <a:gd name="connsiteY4" fmla="*/ 588 h 40710"/>
                  <a:gd name="connsiteX0" fmla="*/ 27 w 268854"/>
                  <a:gd name="connsiteY0" fmla="*/ 4202 h 44379"/>
                  <a:gd name="connsiteX1" fmla="*/ 118137 w 268854"/>
                  <a:gd name="connsiteY1" fmla="*/ 25157 h 44379"/>
                  <a:gd name="connsiteX2" fmla="*/ 266727 w 268854"/>
                  <a:gd name="connsiteY2" fmla="*/ 4202 h 44379"/>
                  <a:gd name="connsiteX3" fmla="*/ 108612 w 268854"/>
                  <a:gd name="connsiteY3" fmla="*/ 44207 h 44379"/>
                  <a:gd name="connsiteX4" fmla="*/ 27 w 268854"/>
                  <a:gd name="connsiteY4" fmla="*/ 4202 h 44379"/>
                  <a:gd name="connsiteX0" fmla="*/ 27 w 268854"/>
                  <a:gd name="connsiteY0" fmla="*/ 4202 h 44379"/>
                  <a:gd name="connsiteX1" fmla="*/ 118137 w 268854"/>
                  <a:gd name="connsiteY1" fmla="*/ 25157 h 44379"/>
                  <a:gd name="connsiteX2" fmla="*/ 266727 w 268854"/>
                  <a:gd name="connsiteY2" fmla="*/ 4202 h 44379"/>
                  <a:gd name="connsiteX3" fmla="*/ 108612 w 268854"/>
                  <a:gd name="connsiteY3" fmla="*/ 44207 h 44379"/>
                  <a:gd name="connsiteX4" fmla="*/ 27 w 268854"/>
                  <a:gd name="connsiteY4" fmla="*/ 4202 h 44379"/>
                  <a:gd name="connsiteX0" fmla="*/ 5 w 269037"/>
                  <a:gd name="connsiteY0" fmla="*/ 589 h 40711"/>
                  <a:gd name="connsiteX1" fmla="*/ 118115 w 269037"/>
                  <a:gd name="connsiteY1" fmla="*/ 21544 h 40711"/>
                  <a:gd name="connsiteX2" fmla="*/ 266705 w 269037"/>
                  <a:gd name="connsiteY2" fmla="*/ 589 h 40711"/>
                  <a:gd name="connsiteX3" fmla="*/ 121925 w 269037"/>
                  <a:gd name="connsiteY3" fmla="*/ 40594 h 40711"/>
                  <a:gd name="connsiteX4" fmla="*/ 5 w 269037"/>
                  <a:gd name="connsiteY4" fmla="*/ 589 h 40711"/>
                  <a:gd name="connsiteX0" fmla="*/ 9 w 268891"/>
                  <a:gd name="connsiteY0" fmla="*/ 589 h 38811"/>
                  <a:gd name="connsiteX1" fmla="*/ 118119 w 268891"/>
                  <a:gd name="connsiteY1" fmla="*/ 21544 h 38811"/>
                  <a:gd name="connsiteX2" fmla="*/ 266709 w 268891"/>
                  <a:gd name="connsiteY2" fmla="*/ 589 h 38811"/>
                  <a:gd name="connsiteX3" fmla="*/ 112404 w 268891"/>
                  <a:gd name="connsiteY3" fmla="*/ 38689 h 38811"/>
                  <a:gd name="connsiteX4" fmla="*/ 9 w 268891"/>
                  <a:gd name="connsiteY4" fmla="*/ 589 h 38811"/>
                  <a:gd name="connsiteX0" fmla="*/ 0 w 268882"/>
                  <a:gd name="connsiteY0" fmla="*/ 629 h 38852"/>
                  <a:gd name="connsiteX1" fmla="*/ 112395 w 268882"/>
                  <a:gd name="connsiteY1" fmla="*/ 19679 h 38852"/>
                  <a:gd name="connsiteX2" fmla="*/ 266700 w 268882"/>
                  <a:gd name="connsiteY2" fmla="*/ 629 h 38852"/>
                  <a:gd name="connsiteX3" fmla="*/ 112395 w 268882"/>
                  <a:gd name="connsiteY3" fmla="*/ 38729 h 38852"/>
                  <a:gd name="connsiteX4" fmla="*/ 0 w 268882"/>
                  <a:gd name="connsiteY4" fmla="*/ 629 h 38852"/>
                  <a:gd name="connsiteX0" fmla="*/ 0 w 265076"/>
                  <a:gd name="connsiteY0" fmla="*/ 246 h 46025"/>
                  <a:gd name="connsiteX1" fmla="*/ 108585 w 265076"/>
                  <a:gd name="connsiteY1" fmla="*/ 26916 h 46025"/>
                  <a:gd name="connsiteX2" fmla="*/ 262890 w 265076"/>
                  <a:gd name="connsiteY2" fmla="*/ 7866 h 46025"/>
                  <a:gd name="connsiteX3" fmla="*/ 108585 w 265076"/>
                  <a:gd name="connsiteY3" fmla="*/ 45966 h 46025"/>
                  <a:gd name="connsiteX4" fmla="*/ 0 w 265076"/>
                  <a:gd name="connsiteY4" fmla="*/ 246 h 46025"/>
                  <a:gd name="connsiteX0" fmla="*/ 327 w 265403"/>
                  <a:gd name="connsiteY0" fmla="*/ 3203 h 48982"/>
                  <a:gd name="connsiteX1" fmla="*/ 108912 w 265403"/>
                  <a:gd name="connsiteY1" fmla="*/ 29873 h 48982"/>
                  <a:gd name="connsiteX2" fmla="*/ 263217 w 265403"/>
                  <a:gd name="connsiteY2" fmla="*/ 10823 h 48982"/>
                  <a:gd name="connsiteX3" fmla="*/ 108912 w 265403"/>
                  <a:gd name="connsiteY3" fmla="*/ 48923 h 48982"/>
                  <a:gd name="connsiteX4" fmla="*/ 327 w 265403"/>
                  <a:gd name="connsiteY4" fmla="*/ 3203 h 48982"/>
                  <a:gd name="connsiteX0" fmla="*/ 327 w 266558"/>
                  <a:gd name="connsiteY0" fmla="*/ 3203 h 48988"/>
                  <a:gd name="connsiteX1" fmla="*/ 108912 w 266558"/>
                  <a:gd name="connsiteY1" fmla="*/ 29873 h 48988"/>
                  <a:gd name="connsiteX2" fmla="*/ 263217 w 266558"/>
                  <a:gd name="connsiteY2" fmla="*/ 10823 h 48988"/>
                  <a:gd name="connsiteX3" fmla="*/ 108912 w 266558"/>
                  <a:gd name="connsiteY3" fmla="*/ 48923 h 48988"/>
                  <a:gd name="connsiteX4" fmla="*/ 327 w 266558"/>
                  <a:gd name="connsiteY4" fmla="*/ 3203 h 48988"/>
                  <a:gd name="connsiteX0" fmla="*/ 327 w 266558"/>
                  <a:gd name="connsiteY0" fmla="*/ 3203 h 48988"/>
                  <a:gd name="connsiteX1" fmla="*/ 108912 w 266558"/>
                  <a:gd name="connsiteY1" fmla="*/ 29873 h 48988"/>
                  <a:gd name="connsiteX2" fmla="*/ 263217 w 266558"/>
                  <a:gd name="connsiteY2" fmla="*/ 10823 h 48988"/>
                  <a:gd name="connsiteX3" fmla="*/ 108912 w 266558"/>
                  <a:gd name="connsiteY3" fmla="*/ 48923 h 48988"/>
                  <a:gd name="connsiteX4" fmla="*/ 327 w 266558"/>
                  <a:gd name="connsiteY4" fmla="*/ 3203 h 48988"/>
                  <a:gd name="connsiteX0" fmla="*/ 19 w 266250"/>
                  <a:gd name="connsiteY0" fmla="*/ 713 h 46498"/>
                  <a:gd name="connsiteX1" fmla="*/ 116224 w 266250"/>
                  <a:gd name="connsiteY1" fmla="*/ 17858 h 46498"/>
                  <a:gd name="connsiteX2" fmla="*/ 262909 w 266250"/>
                  <a:gd name="connsiteY2" fmla="*/ 8333 h 46498"/>
                  <a:gd name="connsiteX3" fmla="*/ 108604 w 266250"/>
                  <a:gd name="connsiteY3" fmla="*/ 46433 h 46498"/>
                  <a:gd name="connsiteX4" fmla="*/ 19 w 266250"/>
                  <a:gd name="connsiteY4" fmla="*/ 713 h 46498"/>
                  <a:gd name="connsiteX0" fmla="*/ 19 w 262925"/>
                  <a:gd name="connsiteY0" fmla="*/ 713 h 46473"/>
                  <a:gd name="connsiteX1" fmla="*/ 116224 w 262925"/>
                  <a:gd name="connsiteY1" fmla="*/ 17858 h 46473"/>
                  <a:gd name="connsiteX2" fmla="*/ 262909 w 262925"/>
                  <a:gd name="connsiteY2" fmla="*/ 8333 h 46473"/>
                  <a:gd name="connsiteX3" fmla="*/ 108604 w 262925"/>
                  <a:gd name="connsiteY3" fmla="*/ 46433 h 46473"/>
                  <a:gd name="connsiteX4" fmla="*/ 19 w 262925"/>
                  <a:gd name="connsiteY4" fmla="*/ 713 h 46473"/>
                  <a:gd name="connsiteX0" fmla="*/ 0 w 262907"/>
                  <a:gd name="connsiteY0" fmla="*/ 713 h 46473"/>
                  <a:gd name="connsiteX1" fmla="*/ 116205 w 262907"/>
                  <a:gd name="connsiteY1" fmla="*/ 17858 h 46473"/>
                  <a:gd name="connsiteX2" fmla="*/ 262890 w 262907"/>
                  <a:gd name="connsiteY2" fmla="*/ 8333 h 46473"/>
                  <a:gd name="connsiteX3" fmla="*/ 116205 w 262907"/>
                  <a:gd name="connsiteY3" fmla="*/ 46433 h 46473"/>
                  <a:gd name="connsiteX4" fmla="*/ 0 w 262907"/>
                  <a:gd name="connsiteY4" fmla="*/ 713 h 46473"/>
                  <a:gd name="connsiteX0" fmla="*/ 0 w 266989"/>
                  <a:gd name="connsiteY0" fmla="*/ 713 h 46473"/>
                  <a:gd name="connsiteX1" fmla="*/ 116205 w 266989"/>
                  <a:gd name="connsiteY1" fmla="*/ 17858 h 46473"/>
                  <a:gd name="connsiteX2" fmla="*/ 262890 w 266989"/>
                  <a:gd name="connsiteY2" fmla="*/ 8333 h 46473"/>
                  <a:gd name="connsiteX3" fmla="*/ 116205 w 266989"/>
                  <a:gd name="connsiteY3" fmla="*/ 46433 h 46473"/>
                  <a:gd name="connsiteX4" fmla="*/ 0 w 266989"/>
                  <a:gd name="connsiteY4" fmla="*/ 713 h 46473"/>
                  <a:gd name="connsiteX0" fmla="*/ 0 w 270816"/>
                  <a:gd name="connsiteY0" fmla="*/ 5001 h 45008"/>
                  <a:gd name="connsiteX1" fmla="*/ 120015 w 270816"/>
                  <a:gd name="connsiteY1" fmla="*/ 16431 h 45008"/>
                  <a:gd name="connsiteX2" fmla="*/ 266700 w 270816"/>
                  <a:gd name="connsiteY2" fmla="*/ 6906 h 45008"/>
                  <a:gd name="connsiteX3" fmla="*/ 120015 w 270816"/>
                  <a:gd name="connsiteY3" fmla="*/ 45006 h 45008"/>
                  <a:gd name="connsiteX4" fmla="*/ 0 w 270816"/>
                  <a:gd name="connsiteY4" fmla="*/ 5001 h 45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0816" h="45008">
                    <a:moveTo>
                      <a:pt x="0" y="5001"/>
                    </a:moveTo>
                    <a:cubicBezTo>
                      <a:pt x="0" y="239"/>
                      <a:pt x="75565" y="16114"/>
                      <a:pt x="120015" y="16431"/>
                    </a:cubicBezTo>
                    <a:cubicBezTo>
                      <a:pt x="164465" y="16749"/>
                      <a:pt x="295593" y="-13096"/>
                      <a:pt x="266700" y="6906"/>
                    </a:cubicBezTo>
                    <a:cubicBezTo>
                      <a:pt x="268287" y="17383"/>
                      <a:pt x="164465" y="45324"/>
                      <a:pt x="120015" y="45006"/>
                    </a:cubicBezTo>
                    <a:cubicBezTo>
                      <a:pt x="75565" y="44689"/>
                      <a:pt x="0" y="9763"/>
                      <a:pt x="0" y="5001"/>
                    </a:cubicBez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ECB5892B-5942-43B2-94A1-9638E36D8A7B}"/>
                  </a:ext>
                </a:extLst>
              </p:cNvPr>
              <p:cNvSpPr/>
              <p:nvPr/>
            </p:nvSpPr>
            <p:spPr>
              <a:xfrm flipH="1">
                <a:off x="1129030" y="1934540"/>
                <a:ext cx="185476" cy="271970"/>
              </a:xfrm>
              <a:custGeom>
                <a:avLst/>
                <a:gdLst>
                  <a:gd name="connsiteX0" fmla="*/ 4594 w 97508"/>
                  <a:gd name="connsiteY0" fmla="*/ 140638 h 174793"/>
                  <a:gd name="connsiteX1" fmla="*/ 4594 w 97508"/>
                  <a:gd name="connsiteY1" fmla="*/ 78907 h 174793"/>
                  <a:gd name="connsiteX2" fmla="*/ 37389 w 97508"/>
                  <a:gd name="connsiteY2" fmla="*/ 7529 h 174793"/>
                  <a:gd name="connsiteX3" fmla="*/ 95263 w 97508"/>
                  <a:gd name="connsiteY3" fmla="*/ 5600 h 174793"/>
                  <a:gd name="connsiteX4" fmla="*/ 81759 w 97508"/>
                  <a:gd name="connsiteY4" fmla="*/ 38395 h 174793"/>
                  <a:gd name="connsiteX5" fmla="*/ 45106 w 97508"/>
                  <a:gd name="connsiteY5" fmla="*/ 65403 h 174793"/>
                  <a:gd name="connsiteX6" fmla="*/ 64397 w 97508"/>
                  <a:gd name="connsiteY6" fmla="*/ 113631 h 174793"/>
                  <a:gd name="connsiteX7" fmla="*/ 45106 w 97508"/>
                  <a:gd name="connsiteY7" fmla="*/ 173433 h 174793"/>
                  <a:gd name="connsiteX8" fmla="*/ 4594 w 97508"/>
                  <a:gd name="connsiteY8" fmla="*/ 140638 h 174793"/>
                  <a:gd name="connsiteX0" fmla="*/ 4721 w 97635"/>
                  <a:gd name="connsiteY0" fmla="*/ 140638 h 169258"/>
                  <a:gd name="connsiteX1" fmla="*/ 4721 w 97635"/>
                  <a:gd name="connsiteY1" fmla="*/ 78907 h 169258"/>
                  <a:gd name="connsiteX2" fmla="*/ 37516 w 97635"/>
                  <a:gd name="connsiteY2" fmla="*/ 7529 h 169258"/>
                  <a:gd name="connsiteX3" fmla="*/ 95390 w 97635"/>
                  <a:gd name="connsiteY3" fmla="*/ 5600 h 169258"/>
                  <a:gd name="connsiteX4" fmla="*/ 81886 w 97635"/>
                  <a:gd name="connsiteY4" fmla="*/ 38395 h 169258"/>
                  <a:gd name="connsiteX5" fmla="*/ 45233 w 97635"/>
                  <a:gd name="connsiteY5" fmla="*/ 65403 h 169258"/>
                  <a:gd name="connsiteX6" fmla="*/ 64524 w 97635"/>
                  <a:gd name="connsiteY6" fmla="*/ 113631 h 169258"/>
                  <a:gd name="connsiteX7" fmla="*/ 47163 w 97635"/>
                  <a:gd name="connsiteY7" fmla="*/ 167646 h 169258"/>
                  <a:gd name="connsiteX8" fmla="*/ 4721 w 97635"/>
                  <a:gd name="connsiteY8" fmla="*/ 140638 h 169258"/>
                  <a:gd name="connsiteX0" fmla="*/ 7132 w 100046"/>
                  <a:gd name="connsiteY0" fmla="*/ 140638 h 169258"/>
                  <a:gd name="connsiteX1" fmla="*/ 7132 w 100046"/>
                  <a:gd name="connsiteY1" fmla="*/ 78907 h 169258"/>
                  <a:gd name="connsiteX2" fmla="*/ 39927 w 100046"/>
                  <a:gd name="connsiteY2" fmla="*/ 7529 h 169258"/>
                  <a:gd name="connsiteX3" fmla="*/ 97801 w 100046"/>
                  <a:gd name="connsiteY3" fmla="*/ 5600 h 169258"/>
                  <a:gd name="connsiteX4" fmla="*/ 84297 w 100046"/>
                  <a:gd name="connsiteY4" fmla="*/ 38395 h 169258"/>
                  <a:gd name="connsiteX5" fmla="*/ 47644 w 100046"/>
                  <a:gd name="connsiteY5" fmla="*/ 65403 h 169258"/>
                  <a:gd name="connsiteX6" fmla="*/ 66935 w 100046"/>
                  <a:gd name="connsiteY6" fmla="*/ 113631 h 169258"/>
                  <a:gd name="connsiteX7" fmla="*/ 49574 w 100046"/>
                  <a:gd name="connsiteY7" fmla="*/ 167646 h 169258"/>
                  <a:gd name="connsiteX8" fmla="*/ 7132 w 100046"/>
                  <a:gd name="connsiteY8" fmla="*/ 140638 h 169258"/>
                  <a:gd name="connsiteX0" fmla="*/ 4170 w 112517"/>
                  <a:gd name="connsiteY0" fmla="*/ 154142 h 170508"/>
                  <a:gd name="connsiteX1" fmla="*/ 19603 w 112517"/>
                  <a:gd name="connsiteY1" fmla="*/ 78907 h 170508"/>
                  <a:gd name="connsiteX2" fmla="*/ 52398 w 112517"/>
                  <a:gd name="connsiteY2" fmla="*/ 7529 h 170508"/>
                  <a:gd name="connsiteX3" fmla="*/ 110272 w 112517"/>
                  <a:gd name="connsiteY3" fmla="*/ 5600 h 170508"/>
                  <a:gd name="connsiteX4" fmla="*/ 96768 w 112517"/>
                  <a:gd name="connsiteY4" fmla="*/ 38395 h 170508"/>
                  <a:gd name="connsiteX5" fmla="*/ 60115 w 112517"/>
                  <a:gd name="connsiteY5" fmla="*/ 65403 h 170508"/>
                  <a:gd name="connsiteX6" fmla="*/ 79406 w 112517"/>
                  <a:gd name="connsiteY6" fmla="*/ 113631 h 170508"/>
                  <a:gd name="connsiteX7" fmla="*/ 62045 w 112517"/>
                  <a:gd name="connsiteY7" fmla="*/ 167646 h 170508"/>
                  <a:gd name="connsiteX8" fmla="*/ 4170 w 112517"/>
                  <a:gd name="connsiteY8" fmla="*/ 154142 h 170508"/>
                  <a:gd name="connsiteX0" fmla="*/ 4954 w 107513"/>
                  <a:gd name="connsiteY0" fmla="*/ 154142 h 170508"/>
                  <a:gd name="connsiteX1" fmla="*/ 14599 w 107513"/>
                  <a:gd name="connsiteY1" fmla="*/ 78907 h 170508"/>
                  <a:gd name="connsiteX2" fmla="*/ 47394 w 107513"/>
                  <a:gd name="connsiteY2" fmla="*/ 7529 h 170508"/>
                  <a:gd name="connsiteX3" fmla="*/ 105268 w 107513"/>
                  <a:gd name="connsiteY3" fmla="*/ 5600 h 170508"/>
                  <a:gd name="connsiteX4" fmla="*/ 91764 w 107513"/>
                  <a:gd name="connsiteY4" fmla="*/ 38395 h 170508"/>
                  <a:gd name="connsiteX5" fmla="*/ 55111 w 107513"/>
                  <a:gd name="connsiteY5" fmla="*/ 65403 h 170508"/>
                  <a:gd name="connsiteX6" fmla="*/ 74402 w 107513"/>
                  <a:gd name="connsiteY6" fmla="*/ 113631 h 170508"/>
                  <a:gd name="connsiteX7" fmla="*/ 57041 w 107513"/>
                  <a:gd name="connsiteY7" fmla="*/ 167646 h 170508"/>
                  <a:gd name="connsiteX8" fmla="*/ 4954 w 107513"/>
                  <a:gd name="connsiteY8" fmla="*/ 154142 h 170508"/>
                  <a:gd name="connsiteX0" fmla="*/ 2473 w 105032"/>
                  <a:gd name="connsiteY0" fmla="*/ 154142 h 170508"/>
                  <a:gd name="connsiteX1" fmla="*/ 12118 w 105032"/>
                  <a:gd name="connsiteY1" fmla="*/ 78907 h 170508"/>
                  <a:gd name="connsiteX2" fmla="*/ 44913 w 105032"/>
                  <a:gd name="connsiteY2" fmla="*/ 7529 h 170508"/>
                  <a:gd name="connsiteX3" fmla="*/ 102787 w 105032"/>
                  <a:gd name="connsiteY3" fmla="*/ 5600 h 170508"/>
                  <a:gd name="connsiteX4" fmla="*/ 89283 w 105032"/>
                  <a:gd name="connsiteY4" fmla="*/ 38395 h 170508"/>
                  <a:gd name="connsiteX5" fmla="*/ 52630 w 105032"/>
                  <a:gd name="connsiteY5" fmla="*/ 65403 h 170508"/>
                  <a:gd name="connsiteX6" fmla="*/ 71921 w 105032"/>
                  <a:gd name="connsiteY6" fmla="*/ 113631 h 170508"/>
                  <a:gd name="connsiteX7" fmla="*/ 54560 w 105032"/>
                  <a:gd name="connsiteY7" fmla="*/ 167646 h 170508"/>
                  <a:gd name="connsiteX8" fmla="*/ 2473 w 105032"/>
                  <a:gd name="connsiteY8" fmla="*/ 154142 h 170508"/>
                  <a:gd name="connsiteX0" fmla="*/ 2473 w 103798"/>
                  <a:gd name="connsiteY0" fmla="*/ 153515 h 169881"/>
                  <a:gd name="connsiteX1" fmla="*/ 12118 w 103798"/>
                  <a:gd name="connsiteY1" fmla="*/ 78280 h 169881"/>
                  <a:gd name="connsiteX2" fmla="*/ 44913 w 103798"/>
                  <a:gd name="connsiteY2" fmla="*/ 6902 h 169881"/>
                  <a:gd name="connsiteX3" fmla="*/ 102787 w 103798"/>
                  <a:gd name="connsiteY3" fmla="*/ 4973 h 169881"/>
                  <a:gd name="connsiteX4" fmla="*/ 79637 w 103798"/>
                  <a:gd name="connsiteY4" fmla="*/ 26194 h 169881"/>
                  <a:gd name="connsiteX5" fmla="*/ 52630 w 103798"/>
                  <a:gd name="connsiteY5" fmla="*/ 64776 h 169881"/>
                  <a:gd name="connsiteX6" fmla="*/ 71921 w 103798"/>
                  <a:gd name="connsiteY6" fmla="*/ 113004 h 169881"/>
                  <a:gd name="connsiteX7" fmla="*/ 54560 w 103798"/>
                  <a:gd name="connsiteY7" fmla="*/ 167019 h 169881"/>
                  <a:gd name="connsiteX8" fmla="*/ 2473 w 103798"/>
                  <a:gd name="connsiteY8" fmla="*/ 153515 h 169881"/>
                  <a:gd name="connsiteX0" fmla="*/ 2473 w 113197"/>
                  <a:gd name="connsiteY0" fmla="*/ 151975 h 168341"/>
                  <a:gd name="connsiteX1" fmla="*/ 12118 w 113197"/>
                  <a:gd name="connsiteY1" fmla="*/ 76740 h 168341"/>
                  <a:gd name="connsiteX2" fmla="*/ 44913 w 113197"/>
                  <a:gd name="connsiteY2" fmla="*/ 5362 h 168341"/>
                  <a:gd name="connsiteX3" fmla="*/ 112432 w 113197"/>
                  <a:gd name="connsiteY3" fmla="*/ 7291 h 168341"/>
                  <a:gd name="connsiteX4" fmla="*/ 79637 w 113197"/>
                  <a:gd name="connsiteY4" fmla="*/ 24654 h 168341"/>
                  <a:gd name="connsiteX5" fmla="*/ 52630 w 113197"/>
                  <a:gd name="connsiteY5" fmla="*/ 63236 h 168341"/>
                  <a:gd name="connsiteX6" fmla="*/ 71921 w 113197"/>
                  <a:gd name="connsiteY6" fmla="*/ 111464 h 168341"/>
                  <a:gd name="connsiteX7" fmla="*/ 54560 w 113197"/>
                  <a:gd name="connsiteY7" fmla="*/ 165479 h 168341"/>
                  <a:gd name="connsiteX8" fmla="*/ 2473 w 113197"/>
                  <a:gd name="connsiteY8" fmla="*/ 151975 h 168341"/>
                  <a:gd name="connsiteX0" fmla="*/ 2473 w 112829"/>
                  <a:gd name="connsiteY0" fmla="*/ 151975 h 168341"/>
                  <a:gd name="connsiteX1" fmla="*/ 12118 w 112829"/>
                  <a:gd name="connsiteY1" fmla="*/ 76740 h 168341"/>
                  <a:gd name="connsiteX2" fmla="*/ 44913 w 112829"/>
                  <a:gd name="connsiteY2" fmla="*/ 5362 h 168341"/>
                  <a:gd name="connsiteX3" fmla="*/ 112432 w 112829"/>
                  <a:gd name="connsiteY3" fmla="*/ 7291 h 168341"/>
                  <a:gd name="connsiteX4" fmla="*/ 71921 w 112829"/>
                  <a:gd name="connsiteY4" fmla="*/ 24654 h 168341"/>
                  <a:gd name="connsiteX5" fmla="*/ 52630 w 112829"/>
                  <a:gd name="connsiteY5" fmla="*/ 63236 h 168341"/>
                  <a:gd name="connsiteX6" fmla="*/ 71921 w 112829"/>
                  <a:gd name="connsiteY6" fmla="*/ 111464 h 168341"/>
                  <a:gd name="connsiteX7" fmla="*/ 54560 w 112829"/>
                  <a:gd name="connsiteY7" fmla="*/ 165479 h 168341"/>
                  <a:gd name="connsiteX8" fmla="*/ 2473 w 112829"/>
                  <a:gd name="connsiteY8" fmla="*/ 151975 h 168341"/>
                  <a:gd name="connsiteX0" fmla="*/ 2473 w 113177"/>
                  <a:gd name="connsiteY0" fmla="*/ 157013 h 173379"/>
                  <a:gd name="connsiteX1" fmla="*/ 12118 w 113177"/>
                  <a:gd name="connsiteY1" fmla="*/ 81778 h 173379"/>
                  <a:gd name="connsiteX2" fmla="*/ 44913 w 113177"/>
                  <a:gd name="connsiteY2" fmla="*/ 10400 h 173379"/>
                  <a:gd name="connsiteX3" fmla="*/ 112432 w 113177"/>
                  <a:gd name="connsiteY3" fmla="*/ 12329 h 173379"/>
                  <a:gd name="connsiteX4" fmla="*/ 71921 w 113177"/>
                  <a:gd name="connsiteY4" fmla="*/ 29692 h 173379"/>
                  <a:gd name="connsiteX5" fmla="*/ 52630 w 113177"/>
                  <a:gd name="connsiteY5" fmla="*/ 68274 h 173379"/>
                  <a:gd name="connsiteX6" fmla="*/ 71921 w 113177"/>
                  <a:gd name="connsiteY6" fmla="*/ 116502 h 173379"/>
                  <a:gd name="connsiteX7" fmla="*/ 54560 w 113177"/>
                  <a:gd name="connsiteY7" fmla="*/ 170517 h 173379"/>
                  <a:gd name="connsiteX8" fmla="*/ 2473 w 113177"/>
                  <a:gd name="connsiteY8" fmla="*/ 157013 h 173379"/>
                  <a:gd name="connsiteX0" fmla="*/ 1414 w 112118"/>
                  <a:gd name="connsiteY0" fmla="*/ 157013 h 164403"/>
                  <a:gd name="connsiteX1" fmla="*/ 11059 w 112118"/>
                  <a:gd name="connsiteY1" fmla="*/ 81778 h 164403"/>
                  <a:gd name="connsiteX2" fmla="*/ 43854 w 112118"/>
                  <a:gd name="connsiteY2" fmla="*/ 10400 h 164403"/>
                  <a:gd name="connsiteX3" fmla="*/ 111373 w 112118"/>
                  <a:gd name="connsiteY3" fmla="*/ 12329 h 164403"/>
                  <a:gd name="connsiteX4" fmla="*/ 70862 w 112118"/>
                  <a:gd name="connsiteY4" fmla="*/ 29692 h 164403"/>
                  <a:gd name="connsiteX5" fmla="*/ 51571 w 112118"/>
                  <a:gd name="connsiteY5" fmla="*/ 68274 h 164403"/>
                  <a:gd name="connsiteX6" fmla="*/ 70862 w 112118"/>
                  <a:gd name="connsiteY6" fmla="*/ 116502 h 164403"/>
                  <a:gd name="connsiteX7" fmla="*/ 38068 w 112118"/>
                  <a:gd name="connsiteY7" fmla="*/ 157014 h 164403"/>
                  <a:gd name="connsiteX8" fmla="*/ 1414 w 112118"/>
                  <a:gd name="connsiteY8" fmla="*/ 157013 h 164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2118" h="164403">
                    <a:moveTo>
                      <a:pt x="1414" y="157013"/>
                    </a:moveTo>
                    <a:cubicBezTo>
                      <a:pt x="-3087" y="144474"/>
                      <a:pt x="3986" y="106213"/>
                      <a:pt x="11059" y="81778"/>
                    </a:cubicBezTo>
                    <a:cubicBezTo>
                      <a:pt x="18132" y="57343"/>
                      <a:pt x="27135" y="21975"/>
                      <a:pt x="43854" y="10400"/>
                    </a:cubicBezTo>
                    <a:cubicBezTo>
                      <a:pt x="60573" y="-1175"/>
                      <a:pt x="104943" y="-6319"/>
                      <a:pt x="111373" y="12329"/>
                    </a:cubicBezTo>
                    <a:cubicBezTo>
                      <a:pt x="117803" y="30977"/>
                      <a:pt x="80829" y="20368"/>
                      <a:pt x="70862" y="29692"/>
                    </a:cubicBezTo>
                    <a:cubicBezTo>
                      <a:pt x="60895" y="39016"/>
                      <a:pt x="51571" y="53806"/>
                      <a:pt x="51571" y="68274"/>
                    </a:cubicBezTo>
                    <a:cubicBezTo>
                      <a:pt x="51571" y="82742"/>
                      <a:pt x="70862" y="98497"/>
                      <a:pt x="70862" y="116502"/>
                    </a:cubicBezTo>
                    <a:cubicBezTo>
                      <a:pt x="70862" y="134507"/>
                      <a:pt x="49643" y="150262"/>
                      <a:pt x="38068" y="157014"/>
                    </a:cubicBezTo>
                    <a:cubicBezTo>
                      <a:pt x="26493" y="163766"/>
                      <a:pt x="5915" y="169552"/>
                      <a:pt x="1414" y="157013"/>
                    </a:cubicBezTo>
                    <a:close/>
                  </a:path>
                </a:pathLst>
              </a:custGeom>
              <a:solidFill>
                <a:srgbClr val="FACB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473E17DC-59D9-45FB-BDFD-0D886D3827F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print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4407" b="93644" l="10000" r="90000">
                            <a14:foregroundMark x1="51333" y1="7966" x2="51333" y2="7966"/>
                            <a14:foregroundMark x1="52111" y1="4407" x2="52111" y2="4407"/>
                            <a14:foregroundMark x1="67889" y1="91695" x2="67889" y2="91695"/>
                            <a14:foregroundMark x1="74889" y1="91695" x2="74889" y2="91695"/>
                            <a14:foregroundMark x1="62333" y1="93644" x2="62333" y2="93644"/>
                            <a14:backgroundMark x1="67889" y1="46525" x2="67889" y2="46525"/>
                            <a14:backgroundMark x1="33444" y1="46695" x2="33444" y2="46695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897532">
                <a:off x="2959880" y="2072559"/>
                <a:ext cx="1783355" cy="2338177"/>
              </a:xfrm>
              <a:prstGeom prst="rect">
                <a:avLst/>
              </a:prstGeom>
              <a:effectLst/>
            </p:spPr>
          </p:pic>
        </p:grpSp>
        <p:pic>
          <p:nvPicPr>
            <p:cNvPr id="23" name="Picture 22" descr="A picture containing indoor, wall, kitchenware, metal&#10;&#10;Description automatically generated">
              <a:extLst>
                <a:ext uri="{FF2B5EF4-FFF2-40B4-BE49-F238E27FC236}">
                  <a16:creationId xmlns:a16="http://schemas.microsoft.com/office/drawing/2014/main" id="{D679AF79-E1AE-4EA7-963B-57454C3F2A0C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4234" b="95225" l="10000" r="90000">
                          <a14:foregroundMark x1="45568" y1="82342" x2="45568" y2="82342"/>
                          <a14:foregroundMark x1="51136" y1="85676" x2="51136" y2="85676"/>
                          <a14:foregroundMark x1="58295" y1="86216" x2="58295" y2="86216"/>
                          <a14:foregroundMark x1="54659" y1="82523" x2="54659" y2="82523"/>
                          <a14:foregroundMark x1="49545" y1="83514" x2="49545" y2="83514"/>
                          <a14:foregroundMark x1="66818" y1="83514" x2="66818" y2="83514"/>
                          <a14:foregroundMark x1="48864" y1="95315" x2="48864" y2="95315"/>
                          <a14:foregroundMark x1="77386" y1="4234" x2="77386" y2="4234"/>
                          <a14:foregroundMark x1="29091" y1="41261" x2="29091" y2="41261"/>
                          <a14:foregroundMark x1="71477" y1="29369" x2="71477" y2="29369"/>
                          <a14:backgroundMark x1="75341" y1="20270" x2="75341" y2="20270"/>
                          <a14:backgroundMark x1="77841" y1="17207" x2="77841" y2="17207"/>
                          <a14:backgroundMark x1="73523" y1="7658" x2="73523" y2="7658"/>
                          <a14:backgroundMark x1="26705" y1="6577" x2="26705" y2="6577"/>
                          <a14:backgroundMark x1="29773" y1="42162" x2="29773" y2="42162"/>
                          <a14:backgroundMark x1="35455" y1="49279" x2="35455" y2="49279"/>
                          <a14:backgroundMark x1="35000" y1="48198" x2="35000" y2="48198"/>
                          <a14:backgroundMark x1="32500" y1="45315" x2="32500" y2="45315"/>
                          <a14:backgroundMark x1="32273" y1="44775" x2="32273" y2="44775"/>
                          <a14:backgroundMark x1="32045" y1="44234" x2="32045" y2="44234"/>
                          <a14:backgroundMark x1="63636" y1="49279" x2="63636" y2="49279"/>
                          <a14:backgroundMark x1="64545" y1="49279" x2="64545" y2="49279"/>
                          <a14:backgroundMark x1="68864" y1="43333" x2="68864" y2="43333"/>
                          <a14:backgroundMark x1="67955" y1="43874" x2="67955" y2="43874"/>
                          <a14:backgroundMark x1="59432" y1="53333" x2="59432" y2="53333"/>
                          <a14:backgroundMark x1="61250" y1="51171" x2="61250" y2="51171"/>
                          <a14:backgroundMark x1="62159" y1="50450" x2="62159" y2="50450"/>
                          <a14:backgroundMark x1="66364" y1="45856" x2="66364" y2="45856"/>
                          <a14:backgroundMark x1="65455" y1="46757" x2="65455" y2="46757"/>
                          <a14:backgroundMark x1="64773" y1="47477" x2="64773" y2="47477"/>
                          <a14:backgroundMark x1="66818" y1="45315" x2="66818" y2="45315"/>
                          <a14:backgroundMark x1="66136" y1="46216" x2="66136" y2="46216"/>
                          <a14:backgroundMark x1="33864" y1="46577" x2="33864" y2="46577"/>
                          <a14:backgroundMark x1="32955" y1="45676" x2="32955" y2="45676"/>
                          <a14:backgroundMark x1="33182" y1="45856" x2="33182" y2="45856"/>
                          <a14:backgroundMark x1="34318" y1="47297" x2="34318" y2="47297"/>
                          <a14:backgroundMark x1="37841" y1="50811" x2="37841" y2="50811"/>
                          <a14:backgroundMark x1="37841" y1="50811" x2="37841" y2="50811"/>
                          <a14:backgroundMark x1="37386" y1="50270" x2="37386" y2="50270"/>
                          <a14:backgroundMark x1="38523" y1="50811" x2="38523" y2="50811"/>
                          <a14:backgroundMark x1="72841" y1="24865" x2="72841" y2="24865"/>
                          <a14:backgroundMark x1="29318" y1="41441" x2="29318" y2="41441"/>
                          <a14:backgroundMark x1="29091" y1="41441" x2="29091" y2="41441"/>
                          <a14:backgroundMark x1="29318" y1="41261" x2="29318" y2="41261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179514">
              <a:off x="-379864" y="241824"/>
              <a:ext cx="2263213" cy="2854733"/>
            </a:xfrm>
            <a:prstGeom prst="rect">
              <a:avLst/>
            </a:prstGeom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spPr>
        </p:pic>
      </p:grpSp>
      <p:pic>
        <p:nvPicPr>
          <p:cNvPr id="10" name="Picture 9" descr="A picture containing blur&#10;&#10;Description automatically generated">
            <a:extLst>
              <a:ext uri="{FF2B5EF4-FFF2-40B4-BE49-F238E27FC236}">
                <a16:creationId xmlns:a16="http://schemas.microsoft.com/office/drawing/2014/main" id="{AD93812A-052A-4502-9514-64395C406AB4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4815" b="-1"/>
          <a:stretch/>
        </p:blipFill>
        <p:spPr>
          <a:xfrm rot="19370601">
            <a:off x="-1274732" y="348809"/>
            <a:ext cx="4572009" cy="4182215"/>
          </a:xfrm>
          <a:prstGeom prst="rect">
            <a:avLst/>
          </a:prstGeom>
        </p:spPr>
      </p:pic>
      <p:pic>
        <p:nvPicPr>
          <p:cNvPr id="4" name="Kazoom - Quincas Moreira">
            <a:hlinkClick r:id="" action="ppaction://media"/>
            <a:extLst>
              <a:ext uri="{FF2B5EF4-FFF2-40B4-BE49-F238E27FC236}">
                <a16:creationId xmlns:a16="http://schemas.microsoft.com/office/drawing/2014/main" id="{29D9E971-D4A9-4DCC-A963-063508AF0E0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4572001" y="-442167"/>
            <a:ext cx="365522" cy="365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301224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10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50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23100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3171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1">
            <a:hlinkClick r:id="rId3" action="ppaction://hlinksldjump"/>
            <a:extLst>
              <a:ext uri="{FF2B5EF4-FFF2-40B4-BE49-F238E27FC236}">
                <a16:creationId xmlns:a16="http://schemas.microsoft.com/office/drawing/2014/main" id="{80ED5BAD-A1E2-490D-9892-68DA2057BBD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54115" y="3479824"/>
            <a:ext cx="1293989" cy="1293989"/>
          </a:xfrm>
          <a:prstGeom prst="rect">
            <a:avLst/>
          </a:prstGeom>
        </p:spPr>
      </p:pic>
      <p:pic>
        <p:nvPicPr>
          <p:cNvPr id="10" name="2">
            <a:hlinkClick r:id="rId5" action="ppaction://hlinksldjump"/>
            <a:extLst>
              <a:ext uri="{FF2B5EF4-FFF2-40B4-BE49-F238E27FC236}">
                <a16:creationId xmlns:a16="http://schemas.microsoft.com/office/drawing/2014/main" id="{99781CBC-2509-459E-A104-64A0B61B010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124200" y="3553958"/>
            <a:ext cx="1293989" cy="1293989"/>
          </a:xfrm>
          <a:prstGeom prst="rect">
            <a:avLst/>
          </a:prstGeom>
        </p:spPr>
      </p:pic>
      <p:pic>
        <p:nvPicPr>
          <p:cNvPr id="11" name="3">
            <a:hlinkClick r:id="rId7" action="ppaction://hlinksldjump"/>
            <a:extLst>
              <a:ext uri="{FF2B5EF4-FFF2-40B4-BE49-F238E27FC236}">
                <a16:creationId xmlns:a16="http://schemas.microsoft.com/office/drawing/2014/main" id="{B519C14B-E757-4CA0-AC30-0230036AE01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942566" y="3553958"/>
            <a:ext cx="1293989" cy="1293989"/>
          </a:xfrm>
          <a:prstGeom prst="rect">
            <a:avLst/>
          </a:prstGeom>
        </p:spPr>
      </p:pic>
      <p:pic>
        <p:nvPicPr>
          <p:cNvPr id="12" name="4">
            <a:hlinkClick r:id="rId9" action="ppaction://hlinksldjump"/>
            <a:extLst>
              <a:ext uri="{FF2B5EF4-FFF2-40B4-BE49-F238E27FC236}">
                <a16:creationId xmlns:a16="http://schemas.microsoft.com/office/drawing/2014/main" id="{73D3FC36-6F7F-4B29-8281-C1C0E8641CC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760932" y="3657600"/>
            <a:ext cx="1293989" cy="1293989"/>
          </a:xfrm>
          <a:prstGeom prst="rect">
            <a:avLst/>
          </a:prstGeom>
        </p:spPr>
      </p:pic>
      <p:sp>
        <p:nvSpPr>
          <p:cNvPr id="79" name="Action Button: Return 78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3D402F4D-C10D-427E-B5B5-2BC2339130F7}"/>
              </a:ext>
            </a:extLst>
          </p:cNvPr>
          <p:cNvSpPr/>
          <p:nvPr/>
        </p:nvSpPr>
        <p:spPr>
          <a:xfrm rot="16200000">
            <a:off x="8493370" y="5346310"/>
            <a:ext cx="650631" cy="650631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342917"/>
            <a:endParaRPr lang="en-US" sz="10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1" name="Rectangle: Rounded Corners 80">
            <a:hlinkClick r:id="" action="ppaction://noaction"/>
            <a:extLst>
              <a:ext uri="{FF2B5EF4-FFF2-40B4-BE49-F238E27FC236}">
                <a16:creationId xmlns:a16="http://schemas.microsoft.com/office/drawing/2014/main" id="{73F722C6-2144-465A-8B20-4FE3AF7EF1A2}"/>
              </a:ext>
            </a:extLst>
          </p:cNvPr>
          <p:cNvSpPr/>
          <p:nvPr/>
        </p:nvSpPr>
        <p:spPr>
          <a:xfrm>
            <a:off x="1965240" y="2286000"/>
            <a:ext cx="5442686" cy="827486"/>
          </a:xfrm>
          <a:prstGeom prst="roundRect">
            <a:avLst>
              <a:gd name="adj" fmla="val 22647"/>
            </a:avLst>
          </a:prstGeom>
          <a:solidFill>
            <a:srgbClr val="C00000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3810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42917"/>
            <a:r>
              <a:rPr lang="en-US" sz="2100" b="1" dirty="0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HÃY CHỌN CÁC TRÁI BÓNG</a:t>
            </a:r>
          </a:p>
        </p:txBody>
      </p:sp>
    </p:spTree>
    <p:extLst>
      <p:ext uri="{BB962C8B-B14F-4D97-AF65-F5344CB8AC3E}">
        <p14:creationId xmlns:p14="http://schemas.microsoft.com/office/powerpoint/2010/main" val="1852732988"/>
      </p:ext>
    </p:extLst>
  </p:cSld>
  <p:clrMapOvr>
    <a:masterClrMapping/>
  </p:clrMapOvr>
  <p:transition spd="slow" advClick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81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dapan4">
            <a:hlinkClick r:id="rId8" action="ppaction://hlinksldjump"/>
            <a:extLst>
              <a:ext uri="{FF2B5EF4-FFF2-40B4-BE49-F238E27FC236}">
                <a16:creationId xmlns:a16="http://schemas.microsoft.com/office/drawing/2014/main" id="{418CDFC5-F1F2-4A05-8601-C70753D78DAD}"/>
              </a:ext>
            </a:extLst>
          </p:cNvPr>
          <p:cNvSpPr/>
          <p:nvPr/>
        </p:nvSpPr>
        <p:spPr>
          <a:xfrm>
            <a:off x="4853356" y="4789769"/>
            <a:ext cx="3534508" cy="755861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sz="1800" dirty="0">
                <a:solidFill>
                  <a:schemeClr val="tx1"/>
                </a:solidFill>
                <a:latin typeface="+mj-lt"/>
              </a:rPr>
              <a:t>D. </a:t>
            </a:r>
            <a:r>
              <a:rPr lang="en-US" sz="1800" dirty="0" err="1">
                <a:solidFill>
                  <a:schemeClr val="tx1"/>
                </a:solidFill>
              </a:rPr>
              <a:t>Bình</a:t>
            </a:r>
            <a:r>
              <a:rPr lang="en-US" sz="1800" dirty="0">
                <a:solidFill>
                  <a:schemeClr val="tx1"/>
                </a:solidFill>
              </a:rPr>
              <a:t> </a:t>
            </a:r>
            <a:r>
              <a:rPr lang="en-US" sz="1800" dirty="0" err="1">
                <a:solidFill>
                  <a:schemeClr val="tx1"/>
                </a:solidFill>
              </a:rPr>
              <a:t>dân</a:t>
            </a:r>
            <a:r>
              <a:rPr lang="en-US" sz="1800" dirty="0">
                <a:solidFill>
                  <a:schemeClr val="tx1"/>
                </a:solidFill>
              </a:rPr>
              <a:t>, lao </a:t>
            </a:r>
            <a:r>
              <a:rPr lang="en-US" sz="1800" dirty="0" err="1">
                <a:solidFill>
                  <a:schemeClr val="tx1"/>
                </a:solidFill>
              </a:rPr>
              <a:t>động</a:t>
            </a:r>
            <a:r>
              <a:rPr lang="en-US" sz="1800" dirty="0">
                <a:solidFill>
                  <a:schemeClr val="tx1"/>
                </a:solidFill>
              </a:rPr>
              <a:t> </a:t>
            </a:r>
            <a:r>
              <a:rPr lang="en-US" sz="1800" dirty="0" err="1">
                <a:solidFill>
                  <a:schemeClr val="tx1"/>
                </a:solidFill>
              </a:rPr>
              <a:t>tay</a:t>
            </a:r>
            <a:r>
              <a:rPr lang="en-US" sz="1800" dirty="0">
                <a:solidFill>
                  <a:schemeClr val="tx1"/>
                </a:solidFill>
              </a:rPr>
              <a:t> </a:t>
            </a:r>
            <a:r>
              <a:rPr lang="en-US" sz="1800" dirty="0" err="1">
                <a:solidFill>
                  <a:schemeClr val="tx1"/>
                </a:solidFill>
              </a:rPr>
              <a:t>chân</a:t>
            </a:r>
            <a:endParaRPr lang="vi-VN" sz="18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8" name="dapan3">
            <a:hlinkClick r:id="rId8" action="ppaction://hlinksldjump"/>
            <a:extLst>
              <a:ext uri="{FF2B5EF4-FFF2-40B4-BE49-F238E27FC236}">
                <a16:creationId xmlns:a16="http://schemas.microsoft.com/office/drawing/2014/main" id="{94E5965D-5739-45BE-B5BB-34E81578A358}"/>
              </a:ext>
            </a:extLst>
          </p:cNvPr>
          <p:cNvSpPr/>
          <p:nvPr/>
        </p:nvSpPr>
        <p:spPr>
          <a:xfrm>
            <a:off x="756139" y="4789769"/>
            <a:ext cx="3534508" cy="755861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vi-VN" sz="1800" dirty="0">
                <a:solidFill>
                  <a:schemeClr val="tx1"/>
                </a:solidFill>
                <a:latin typeface="+mj-lt"/>
              </a:rPr>
              <a:t>. </a:t>
            </a:r>
            <a:r>
              <a:rPr lang="en-US" sz="1800" dirty="0" err="1">
                <a:solidFill>
                  <a:schemeClr val="tx1"/>
                </a:solidFill>
              </a:rPr>
              <a:t>Giàu</a:t>
            </a:r>
            <a:r>
              <a:rPr lang="en-US" sz="1800" dirty="0">
                <a:solidFill>
                  <a:schemeClr val="tx1"/>
                </a:solidFill>
              </a:rPr>
              <a:t> </a:t>
            </a:r>
            <a:r>
              <a:rPr lang="en-US" sz="1800" dirty="0" err="1">
                <a:solidFill>
                  <a:schemeClr val="tx1"/>
                </a:solidFill>
              </a:rPr>
              <a:t>có</a:t>
            </a:r>
            <a:r>
              <a:rPr lang="en-US" sz="1800" dirty="0">
                <a:solidFill>
                  <a:schemeClr val="tx1"/>
                </a:solidFill>
              </a:rPr>
              <a:t> </a:t>
            </a:r>
            <a:r>
              <a:rPr lang="en-US" sz="1800" dirty="0" err="1">
                <a:solidFill>
                  <a:schemeClr val="tx1"/>
                </a:solidFill>
              </a:rPr>
              <a:t>xa</a:t>
            </a:r>
            <a:r>
              <a:rPr lang="en-US" sz="1800" dirty="0">
                <a:solidFill>
                  <a:schemeClr val="tx1"/>
                </a:solidFill>
              </a:rPr>
              <a:t> </a:t>
            </a:r>
            <a:r>
              <a:rPr lang="en-US" sz="1800" dirty="0" err="1">
                <a:solidFill>
                  <a:schemeClr val="tx1"/>
                </a:solidFill>
              </a:rPr>
              <a:t>hoa</a:t>
            </a:r>
            <a:r>
              <a:rPr lang="en-US" sz="1800" dirty="0">
                <a:solidFill>
                  <a:schemeClr val="tx1"/>
                </a:solidFill>
              </a:rPr>
              <a:t>, </a:t>
            </a:r>
            <a:r>
              <a:rPr lang="en-US" sz="1800" dirty="0" err="1">
                <a:solidFill>
                  <a:schemeClr val="tx1"/>
                </a:solidFill>
              </a:rPr>
              <a:t>sống</a:t>
            </a:r>
            <a:r>
              <a:rPr lang="en-US" sz="1800" dirty="0">
                <a:solidFill>
                  <a:schemeClr val="tx1"/>
                </a:solidFill>
              </a:rPr>
              <a:t> </a:t>
            </a:r>
            <a:r>
              <a:rPr lang="en-US" sz="1800" dirty="0" err="1">
                <a:solidFill>
                  <a:schemeClr val="tx1"/>
                </a:solidFill>
              </a:rPr>
              <a:t>trong</a:t>
            </a:r>
            <a:r>
              <a:rPr lang="en-US" sz="1800" dirty="0">
                <a:solidFill>
                  <a:schemeClr val="tx1"/>
                </a:solidFill>
              </a:rPr>
              <a:t> </a:t>
            </a:r>
            <a:r>
              <a:rPr lang="en-US" sz="1800" dirty="0" err="1">
                <a:solidFill>
                  <a:schemeClr val="tx1"/>
                </a:solidFill>
              </a:rPr>
              <a:t>biệt</a:t>
            </a:r>
            <a:r>
              <a:rPr lang="en-US" sz="1800" dirty="0">
                <a:solidFill>
                  <a:schemeClr val="tx1"/>
                </a:solidFill>
              </a:rPr>
              <a:t> </a:t>
            </a:r>
            <a:r>
              <a:rPr lang="en-US" sz="1800" dirty="0" err="1">
                <a:solidFill>
                  <a:schemeClr val="tx1"/>
                </a:solidFill>
              </a:rPr>
              <a:t>thự</a:t>
            </a:r>
            <a:endParaRPr lang="vi-VN" sz="18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6" name="dapan2">
            <a:hlinkClick r:id="rId8" action="ppaction://hlinksldjump"/>
            <a:extLst>
              <a:ext uri="{FF2B5EF4-FFF2-40B4-BE49-F238E27FC236}">
                <a16:creationId xmlns:a16="http://schemas.microsoft.com/office/drawing/2014/main" id="{85E4AD51-E9FD-4FAD-A292-0E29E7581BF8}"/>
              </a:ext>
            </a:extLst>
          </p:cNvPr>
          <p:cNvSpPr/>
          <p:nvPr/>
        </p:nvSpPr>
        <p:spPr>
          <a:xfrm>
            <a:off x="4853356" y="3611600"/>
            <a:ext cx="3534508" cy="755861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sz="1800" dirty="0">
                <a:solidFill>
                  <a:schemeClr val="tx1"/>
                </a:solidFill>
                <a:latin typeface="+mj-lt"/>
              </a:rPr>
              <a:t>B. </a:t>
            </a:r>
            <a:r>
              <a:rPr lang="en-US" sz="1800" dirty="0" err="1">
                <a:solidFill>
                  <a:schemeClr val="tx1"/>
                </a:solidFill>
              </a:rPr>
              <a:t>Nghèo</a:t>
            </a:r>
            <a:r>
              <a:rPr lang="en-US" sz="1800" dirty="0">
                <a:solidFill>
                  <a:schemeClr val="tx1"/>
                </a:solidFill>
              </a:rPr>
              <a:t> </a:t>
            </a:r>
            <a:r>
              <a:rPr lang="en-US" sz="1800" dirty="0" err="1">
                <a:solidFill>
                  <a:schemeClr val="tx1"/>
                </a:solidFill>
              </a:rPr>
              <a:t>khó</a:t>
            </a:r>
            <a:r>
              <a:rPr lang="en-US" sz="1800" dirty="0">
                <a:solidFill>
                  <a:schemeClr val="tx1"/>
                </a:solidFill>
              </a:rPr>
              <a:t>, </a:t>
            </a:r>
            <a:r>
              <a:rPr lang="en-US" sz="1800" dirty="0" err="1">
                <a:solidFill>
                  <a:schemeClr val="tx1"/>
                </a:solidFill>
              </a:rPr>
              <a:t>thiếu</a:t>
            </a:r>
            <a:r>
              <a:rPr lang="en-US" sz="1800" dirty="0">
                <a:solidFill>
                  <a:schemeClr val="tx1"/>
                </a:solidFill>
              </a:rPr>
              <a:t> </a:t>
            </a:r>
            <a:r>
              <a:rPr lang="en-US" sz="1800" dirty="0" err="1">
                <a:solidFill>
                  <a:schemeClr val="tx1"/>
                </a:solidFill>
              </a:rPr>
              <a:t>thốn</a:t>
            </a:r>
            <a:endParaRPr lang="vi-VN" sz="18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" name="dapan1">
            <a:hlinkClick r:id="rId9" action="ppaction://hlinksldjump"/>
            <a:extLst>
              <a:ext uri="{FF2B5EF4-FFF2-40B4-BE49-F238E27FC236}">
                <a16:creationId xmlns:a16="http://schemas.microsoft.com/office/drawing/2014/main" id="{5F4C0911-E488-4275-9DA5-0D19DF513A7E}"/>
              </a:ext>
            </a:extLst>
          </p:cNvPr>
          <p:cNvSpPr/>
          <p:nvPr/>
        </p:nvSpPr>
        <p:spPr>
          <a:xfrm>
            <a:off x="756139" y="3611600"/>
            <a:ext cx="3815861" cy="755861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80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vi-VN" sz="180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180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en-US" sz="180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lưu</a:t>
            </a:r>
            <a:r>
              <a:rPr lang="en-US" sz="180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sung </a:t>
            </a:r>
            <a:r>
              <a:rPr lang="en-US" sz="180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túc</a:t>
            </a:r>
            <a:r>
              <a:rPr lang="en-US" sz="180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180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vú</a:t>
            </a:r>
            <a:r>
              <a:rPr lang="en-US" sz="180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già</a:t>
            </a:r>
            <a:r>
              <a:rPr lang="en-US" sz="180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phục</a:t>
            </a:r>
            <a:r>
              <a:rPr lang="en-US" sz="180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endParaRPr lang="vi-VN" sz="1800" dirty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BEF8640-1554-468C-9D8E-2F35441828B8}"/>
              </a:ext>
            </a:extLst>
          </p:cNvPr>
          <p:cNvSpPr/>
          <p:nvPr/>
        </p:nvSpPr>
        <p:spPr>
          <a:xfrm>
            <a:off x="1169378" y="1863291"/>
            <a:ext cx="6805247" cy="1455314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1: Gia </a:t>
            </a:r>
            <a:r>
              <a:rPr lang="en-US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cảnh</a:t>
            </a:r>
            <a:r>
              <a:rPr lang="en-US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Sơn</a:t>
            </a:r>
            <a:r>
              <a:rPr lang="en-US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Buổi</a:t>
            </a:r>
            <a:r>
              <a:rPr lang="en-US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US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đông</a:t>
            </a:r>
            <a:r>
              <a:rPr lang="en-US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miêu</a:t>
            </a:r>
            <a:r>
              <a:rPr lang="en-US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tả</a:t>
            </a:r>
            <a:r>
              <a:rPr lang="en-US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vi-VN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Correct Answer #3 Sound Effect">
            <a:hlinkClick r:id="" action="ppaction://media"/>
            <a:extLst>
              <a:ext uri="{FF2B5EF4-FFF2-40B4-BE49-F238E27FC236}">
                <a16:creationId xmlns:a16="http://schemas.microsoft.com/office/drawing/2014/main" id="{640C87FC-EBDC-4083-8132-EFFDF3F6F68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874626" y="491729"/>
            <a:ext cx="365522" cy="365522"/>
          </a:xfrm>
          <a:prstGeom prst="rect">
            <a:avLst/>
          </a:prstGeom>
        </p:spPr>
      </p:pic>
      <p:pic>
        <p:nvPicPr>
          <p:cNvPr id="3" name="Wrong Answer">
            <a:hlinkClick r:id="" action="ppaction://media"/>
            <a:extLst>
              <a:ext uri="{FF2B5EF4-FFF2-40B4-BE49-F238E27FC236}">
                <a16:creationId xmlns:a16="http://schemas.microsoft.com/office/drawing/2014/main" id="{0B286DE5-EE27-44E3-821E-A8F6F59F235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464142" y="491729"/>
            <a:ext cx="365522" cy="365522"/>
          </a:xfrm>
          <a:prstGeom prst="rect">
            <a:avLst/>
          </a:prstGeom>
        </p:spPr>
      </p:pic>
      <p:sp>
        <p:nvSpPr>
          <p:cNvPr id="10" name="Action Button: Return 9">
            <a:hlinkClick r:id="rId11" action="ppaction://hlinksldjump" highlightClick="1"/>
            <a:extLst>
              <a:ext uri="{FF2B5EF4-FFF2-40B4-BE49-F238E27FC236}">
                <a16:creationId xmlns:a16="http://schemas.microsoft.com/office/drawing/2014/main" id="{E20CEA7B-FBCA-4FED-8C7E-F830C1695342}"/>
              </a:ext>
            </a:extLst>
          </p:cNvPr>
          <p:cNvSpPr/>
          <p:nvPr/>
        </p:nvSpPr>
        <p:spPr>
          <a:xfrm rot="16200000">
            <a:off x="1" y="857251"/>
            <a:ext cx="650631" cy="650631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just" defTabSz="342917"/>
            <a:endParaRPr lang="en-US">
              <a:solidFill>
                <a:schemeClr val="tx1"/>
              </a:solidFill>
              <a:latin typeface="+mj-lt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4325412"/>
      </p:ext>
    </p:extLst>
  </p:cSld>
  <p:clrMapOvr>
    <a:masterClrMapping/>
  </p:clrMapOvr>
  <p:transition advClick="0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orrect Answer #3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6" dur="368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" dur="118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8" dur="118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10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9" dur="118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audio>
              <p:cMediaNode vol="80000">
                <p:cTn id="11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1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47" grpId="0" animBg="1"/>
      <p:bldP spid="48" grpId="0" animBg="1"/>
      <p:bldP spid="46" grpId="0" animBg="1"/>
      <p:bldP spid="45" grpId="0" animBg="1"/>
      <p:bldP spid="2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1"/>
            <a:ext cx="9144000" cy="4754700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102139" y="2918224"/>
            <a:ext cx="9255299" cy="3939776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80" y="1974669"/>
            <a:ext cx="1908898" cy="223699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6153" y="2608405"/>
            <a:ext cx="1953427" cy="3285308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4246" y="5276615"/>
            <a:ext cx="618128" cy="61709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5C91827-2FDE-4834-84C0-0DE527E2C691}"/>
              </a:ext>
            </a:extLst>
          </p:cNvPr>
          <p:cNvGrpSpPr/>
          <p:nvPr/>
        </p:nvGrpSpPr>
        <p:grpSpPr>
          <a:xfrm>
            <a:off x="6751320" y="2151352"/>
            <a:ext cx="749586" cy="1758053"/>
            <a:chOff x="5276136" y="1752884"/>
            <a:chExt cx="1506104" cy="353236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21400803">
              <a:off x="6165337" y="478247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6120216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>
              <a:off x="6029188" y="517297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601980">
              <a:off x="5582133" y="346747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07906">
              <a:off x="5465707" y="3682178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812774">
              <a:off x="5618034" y="321353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>
              <a:off x="5798090" y="4782477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5764915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5671039" y="4085587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21346963">
              <a:off x="6371515" y="345784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>
              <a:off x="6344512" y="371901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21263673">
              <a:off x="6291007" y="3196089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>
              <a:off x="5653913" y="5172973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rot="19763345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106070"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5276136" y="1752884"/>
              <a:ext cx="1506104" cy="1039301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5787126" y="2801748"/>
                  <a:ext cx="55239" cy="6882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 flipV="1">
              <a:off x="5699340" y="2928560"/>
              <a:ext cx="270816" cy="45008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1224795" y="2272898"/>
            <a:ext cx="1060353" cy="1802709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73480" y="1974669"/>
            <a:ext cx="1198448" cy="223699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1332282" y="2001673"/>
            <a:ext cx="1070702" cy="1869535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E89A1D74-2363-4B07-85A5-609472BC1796}"/>
              </a:ext>
            </a:extLst>
          </p:cNvPr>
          <p:cNvGrpSpPr/>
          <p:nvPr/>
        </p:nvGrpSpPr>
        <p:grpSpPr>
          <a:xfrm flipH="1">
            <a:off x="1325336" y="2356120"/>
            <a:ext cx="1188257" cy="1724482"/>
            <a:chOff x="4865280" y="1734987"/>
            <a:chExt cx="2422016" cy="3514999"/>
          </a:xfrm>
          <a:scene3d>
            <a:camera prst="isometricOffAxis1Right"/>
            <a:lightRig rig="threePt" dir="t"/>
          </a:scene3d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D7F8580-7F58-40C6-B883-4D3CBE0688F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46F7D61-FA8B-4198-8630-534279A057C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EE06E1-2B91-449B-A1C0-5A70F86662D8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9954E38-4898-461F-AA3E-5D7AA2125555}"/>
                </a:ext>
              </a:extLst>
            </p:cNvPr>
            <p:cNvSpPr/>
            <p:nvPr/>
          </p:nvSpPr>
          <p:spPr>
            <a:xfrm flipH="1">
              <a:off x="6130093" y="513771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0CD199F-9E48-4CEF-9A69-A87E31A06C18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FFBB573-A589-4961-8494-EB12710F7EEA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8ECEB3-A49C-4CFB-BA58-877D653C0011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5CA54FC-352B-4E7C-AD8F-759FA4A30AA6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A48B3A8-2524-4A0E-86B5-04E2AF9D70A6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8B1A7DB-7043-4D3D-9DFB-B0F6EFD9CAF6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E7EF08-98AC-4B78-B874-23B56E622EB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8F6C2D3-05BA-4ABA-8CFD-CFF61C531329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34019C6-E6E3-4C03-BA7A-A68992AF9550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CFD9D5-E61A-43AF-BA28-BA82E6F22BD4}"/>
                </a:ext>
              </a:extLst>
            </p:cNvPr>
            <p:cNvSpPr/>
            <p:nvPr/>
          </p:nvSpPr>
          <p:spPr>
            <a:xfrm rot="14685398" flipH="1">
              <a:off x="6876857" y="27634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AE1E1A-55CF-4335-9A22-6A3275327AED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FBDB184-AD0E-4943-85B9-BE051BB09CB9}"/>
                </a:ext>
              </a:extLst>
            </p:cNvPr>
            <p:cNvSpPr/>
            <p:nvPr/>
          </p:nvSpPr>
          <p:spPr>
            <a:xfrm>
              <a:off x="5600017" y="5131477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6C949EF-56A3-4028-B273-472AB52C7F8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3FB589D1-A132-4251-88AC-C941F4D0CB2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E3841C4-EC53-4514-A7E6-9D265B776C3F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CF7CEAC1-C54F-4411-ADD7-0108A6FD1E90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508A8D5-56AE-412D-B62E-2B95F6254FA2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6FA6221B-8E19-4E1B-975F-B1BA0DEFEFFE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5786858" y="2801576"/>
                  <a:ext cx="55765" cy="69166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163A2E6-B951-4490-9C2F-353D0A525B60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C9B39EB-7C02-4319-842B-20FBCD8632A1}"/>
                </a:ext>
              </a:extLst>
            </p:cNvPr>
            <p:cNvSpPr/>
            <p:nvPr/>
          </p:nvSpPr>
          <p:spPr>
            <a:xfrm rot="10641705" flipH="1">
              <a:off x="5686933" y="2942862"/>
              <a:ext cx="295361" cy="88849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8" name="Rectangle 157">
            <a:extLst>
              <a:ext uri="{FF2B5EF4-FFF2-40B4-BE49-F238E27FC236}">
                <a16:creationId xmlns:a16="http://schemas.microsoft.com/office/drawing/2014/main" id="{7CC18054-58A4-4333-8C20-401396CA325B}"/>
              </a:ext>
            </a:extLst>
          </p:cNvPr>
          <p:cNvSpPr/>
          <p:nvPr/>
        </p:nvSpPr>
        <p:spPr>
          <a:xfrm>
            <a:off x="3210707" y="2076262"/>
            <a:ext cx="2728952" cy="1177245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 defTabSz="342917"/>
            <a:r>
              <a:rPr lang="en-US" sz="7200" b="1" dirty="0" err="1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Trượt</a:t>
            </a:r>
            <a:r>
              <a:rPr lang="en-US" sz="7200" b="1" dirty="0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160" name="Isosceles Triangle 159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0E5EA789-455A-475C-8DB2-F398FA4A9BE0}"/>
              </a:ext>
            </a:extLst>
          </p:cNvPr>
          <p:cNvSpPr/>
          <p:nvPr/>
        </p:nvSpPr>
        <p:spPr>
          <a:xfrm rot="5400000">
            <a:off x="8428888" y="910901"/>
            <a:ext cx="777923" cy="670623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42917"/>
            <a:endParaRPr lang="en-US" sz="105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492580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8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88985 -0.91921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878" y="-2782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0013 -0.05532 " pathEditMode="relative" rAng="0" ptsTypes="AA">
                                      <p:cBhvr>
                                        <p:cTn id="23" dur="4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2778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thu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6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00" tmFilter="0, 0; .2, .5; .8, .5; 1, 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500" autoRev="1" fill="hold"/>
                                        <p:tgtEl>
                                          <p:spTgt spid="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158" grpId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Picture 194" descr="Shape, arrow&#10;&#10;Description automatically generated">
            <a:extLst>
              <a:ext uri="{FF2B5EF4-FFF2-40B4-BE49-F238E27FC236}">
                <a16:creationId xmlns:a16="http://schemas.microsoft.com/office/drawing/2014/main" id="{C918DEF8-C118-4CDD-9339-5534A0B76AE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1"/>
            <a:ext cx="9144000" cy="4754700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5B73A967-424F-4E88-929B-0891FF5E9729}"/>
              </a:ext>
            </a:extLst>
          </p:cNvPr>
          <p:cNvGrpSpPr/>
          <p:nvPr/>
        </p:nvGrpSpPr>
        <p:grpSpPr>
          <a:xfrm>
            <a:off x="-102139" y="2918224"/>
            <a:ext cx="9255299" cy="3948720"/>
            <a:chOff x="-136186" y="2747963"/>
            <a:chExt cx="12340399" cy="4110038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1BAE0C72-406F-44D3-A2D1-B2BDAC3C82CB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4BC62F00-8C77-42ED-836E-C2EE7107F898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2E7D33A4-41C9-4C97-9837-412B81E45F81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" name="Parallelogram 44">
                <a:extLst>
                  <a:ext uri="{FF2B5EF4-FFF2-40B4-BE49-F238E27FC236}">
                    <a16:creationId xmlns:a16="http://schemas.microsoft.com/office/drawing/2014/main" id="{E4CC3523-F5BB-44FF-B080-0CC2C1A0386B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" name="Parallelogram 45">
                <a:extLst>
                  <a:ext uri="{FF2B5EF4-FFF2-40B4-BE49-F238E27FC236}">
                    <a16:creationId xmlns:a16="http://schemas.microsoft.com/office/drawing/2014/main" id="{33AE38C2-CB49-4C56-A41E-1D62AF0A2BE9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" name="Parallelogram 50">
                <a:extLst>
                  <a:ext uri="{FF2B5EF4-FFF2-40B4-BE49-F238E27FC236}">
                    <a16:creationId xmlns:a16="http://schemas.microsoft.com/office/drawing/2014/main" id="{8BF47864-468E-4578-A6BF-0C6E7F274764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A5A5DE25-A320-4E5E-ABAD-89FB594DA2A0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55" name="Block Arc 54">
              <a:extLst>
                <a:ext uri="{FF2B5EF4-FFF2-40B4-BE49-F238E27FC236}">
                  <a16:creationId xmlns:a16="http://schemas.microsoft.com/office/drawing/2014/main" id="{E57C3635-0201-4116-A74A-88A9F1A3E538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80" y="1974669"/>
            <a:ext cx="1908898" cy="2236990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grpSp>
        <p:nvGrpSpPr>
          <p:cNvPr id="139" name="Group 138">
            <a:extLst>
              <a:ext uri="{FF2B5EF4-FFF2-40B4-BE49-F238E27FC236}">
                <a16:creationId xmlns:a16="http://schemas.microsoft.com/office/drawing/2014/main" id="{A3F81DF7-240E-4DA4-A428-B38EFA1B63C2}"/>
              </a:ext>
            </a:extLst>
          </p:cNvPr>
          <p:cNvGrpSpPr/>
          <p:nvPr/>
        </p:nvGrpSpPr>
        <p:grpSpPr>
          <a:xfrm rot="986148" flipH="1">
            <a:off x="1554418" y="2139721"/>
            <a:ext cx="1090118" cy="1872092"/>
            <a:chOff x="4882323" y="1719006"/>
            <a:chExt cx="2112971" cy="3628666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79C0A28-330C-4157-BB3C-C3744EB3A9B1}"/>
                </a:ext>
              </a:extLst>
            </p:cNvPr>
            <p:cNvSpPr/>
            <p:nvPr/>
          </p:nvSpPr>
          <p:spPr>
            <a:xfrm rot="708098">
              <a:off x="5943720" y="2934617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F8D63C25-7549-4800-8D49-28B7D842FA79}"/>
                </a:ext>
              </a:extLst>
            </p:cNvPr>
            <p:cNvSpPr/>
            <p:nvPr/>
          </p:nvSpPr>
          <p:spPr>
            <a:xfrm rot="902007">
              <a:off x="5771386" y="469852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23248A8C-ABB4-4D8D-8FF4-EAEA5CA4555C}"/>
                </a:ext>
              </a:extLst>
            </p:cNvPr>
            <p:cNvSpPr/>
            <p:nvPr/>
          </p:nvSpPr>
          <p:spPr>
            <a:xfrm rot="708098">
              <a:off x="5843114" y="435225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CAC4FFA6-CBAF-4351-9F58-FFC34507F59C}"/>
                </a:ext>
              </a:extLst>
            </p:cNvPr>
            <p:cNvSpPr/>
            <p:nvPr/>
          </p:nvSpPr>
          <p:spPr>
            <a:xfrm rot="3285713" flipH="1">
              <a:off x="5667228" y="514442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2E3E1E5F-E3DA-41AD-B12E-4BC9C4085EB7}"/>
                </a:ext>
              </a:extLst>
            </p:cNvPr>
            <p:cNvSpPr/>
            <p:nvPr/>
          </p:nvSpPr>
          <p:spPr>
            <a:xfrm rot="6551678">
              <a:off x="5454105" y="2977575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BD6A2F5-37EF-472E-88A8-B36351942024}"/>
                </a:ext>
              </a:extLst>
            </p:cNvPr>
            <p:cNvSpPr/>
            <p:nvPr/>
          </p:nvSpPr>
          <p:spPr>
            <a:xfrm rot="7478780">
              <a:off x="5095195" y="262712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FA05063-6A5D-45DB-9E83-83F956CE6129}"/>
                </a:ext>
              </a:extLst>
            </p:cNvPr>
            <p:cNvSpPr/>
            <p:nvPr/>
          </p:nvSpPr>
          <p:spPr>
            <a:xfrm rot="6014891">
              <a:off x="5654893" y="2995457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ECEAACA-6291-4195-ABA9-BF4EC511F78C}"/>
                </a:ext>
              </a:extLst>
            </p:cNvPr>
            <p:cNvSpPr/>
            <p:nvPr/>
          </p:nvSpPr>
          <p:spPr>
            <a:xfrm>
              <a:off x="5489262" y="4634979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1A5B718-F280-4CBE-B29B-5998CEF60D32}"/>
                </a:ext>
              </a:extLst>
            </p:cNvPr>
            <p:cNvSpPr/>
            <p:nvPr/>
          </p:nvSpPr>
          <p:spPr>
            <a:xfrm rot="391569">
              <a:off x="5479754" y="4303619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607FBB0-6FED-43F6-93F0-0FFCE8C226B7}"/>
                </a:ext>
              </a:extLst>
            </p:cNvPr>
            <p:cNvSpPr/>
            <p:nvPr/>
          </p:nvSpPr>
          <p:spPr>
            <a:xfrm rot="228771">
              <a:off x="5443529" y="4007108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C72D0E5-CCFA-4838-82BF-096C9676DE12}"/>
                </a:ext>
              </a:extLst>
            </p:cNvPr>
            <p:cNvSpPr/>
            <p:nvPr/>
          </p:nvSpPr>
          <p:spPr>
            <a:xfrm rot="708098">
              <a:off x="5766589" y="4056453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D748D06-FF94-4AB3-9E63-5970C978240C}"/>
                </a:ext>
              </a:extLst>
            </p:cNvPr>
            <p:cNvSpPr/>
            <p:nvPr/>
          </p:nvSpPr>
          <p:spPr>
            <a:xfrm rot="708098">
              <a:off x="5542003" y="3111348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5940FB8B-2D90-42EC-B615-C7B4A913D203}"/>
                </a:ext>
              </a:extLst>
            </p:cNvPr>
            <p:cNvSpPr/>
            <p:nvPr/>
          </p:nvSpPr>
          <p:spPr>
            <a:xfrm rot="20129734">
              <a:off x="6393621" y="3442783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C4D43702-9CEA-47FE-A3F2-0A5FB213E3F4}"/>
                </a:ext>
              </a:extLst>
            </p:cNvPr>
            <p:cNvSpPr/>
            <p:nvPr/>
          </p:nvSpPr>
          <p:spPr>
            <a:xfrm rot="19523295" flipH="1">
              <a:off x="6582758" y="360011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8A208D3-1BD7-4FCE-AC40-3414848512A2}"/>
                </a:ext>
              </a:extLst>
            </p:cNvPr>
            <p:cNvSpPr/>
            <p:nvPr/>
          </p:nvSpPr>
          <p:spPr>
            <a:xfrm rot="20856108">
              <a:off x="6286185" y="3204413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82D156E0-0A35-4E03-8C61-284288670786}"/>
                </a:ext>
              </a:extLst>
            </p:cNvPr>
            <p:cNvSpPr/>
            <p:nvPr/>
          </p:nvSpPr>
          <p:spPr>
            <a:xfrm rot="19866088">
              <a:off x="5374069" y="5091428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FA4DF88E-7261-4760-8D34-3260A7C53C08}"/>
                </a:ext>
              </a:extLst>
            </p:cNvPr>
            <p:cNvSpPr/>
            <p:nvPr/>
          </p:nvSpPr>
          <p:spPr>
            <a:xfrm rot="708098">
              <a:off x="5523581" y="1821537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870D44F5-AA75-45DA-B2B8-09FD79C268B2}"/>
                </a:ext>
              </a:extLst>
            </p:cNvPr>
            <p:cNvSpPr/>
            <p:nvPr/>
          </p:nvSpPr>
          <p:spPr>
            <a:xfrm rot="708098">
              <a:off x="6213467" y="2558331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2C3E6091-C95E-41DA-A17E-8C7F29EE00BC}"/>
                </a:ext>
              </a:extLst>
            </p:cNvPr>
            <p:cNvSpPr/>
            <p:nvPr/>
          </p:nvSpPr>
          <p:spPr>
            <a:xfrm rot="993537" flipH="1">
              <a:off x="5648430" y="232133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002B76-2940-4E83-B6FF-8163F2AE9335}"/>
                </a:ext>
              </a:extLst>
            </p:cNvPr>
            <p:cNvSpPr/>
            <p:nvPr/>
          </p:nvSpPr>
          <p:spPr>
            <a:xfrm rot="708098">
              <a:off x="6183917" y="2442202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B439BAB6-A8EB-406D-9A25-84590376C6F5}"/>
                </a:ext>
              </a:extLst>
            </p:cNvPr>
            <p:cNvSpPr/>
            <p:nvPr/>
          </p:nvSpPr>
          <p:spPr>
            <a:xfrm rot="708098">
              <a:off x="5489190" y="1719006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8EDFD510-CF95-4D13-8ADD-AB314DEAB448}"/>
                </a:ext>
              </a:extLst>
            </p:cNvPr>
            <p:cNvSpPr/>
            <p:nvPr/>
          </p:nvSpPr>
          <p:spPr>
            <a:xfrm rot="708098">
              <a:off x="5681132" y="2447105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14:cNvPr>
                <p14:cNvContentPartPr/>
                <p14:nvPr/>
              </p14:nvContentPartPr>
              <p14:xfrm rot="708098">
                <a:off x="5901220" y="2743299"/>
                <a:ext cx="28440" cy="4248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 rot="708098">
                  <a:off x="5888053" y="2730188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1E75CAB2-1A41-4DDF-8181-A0DF1D7EE5BD}"/>
                </a:ext>
              </a:extLst>
            </p:cNvPr>
            <p:cNvSpPr/>
            <p:nvPr/>
          </p:nvSpPr>
          <p:spPr>
            <a:xfrm rot="708098">
              <a:off x="6600679" y="2784374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FD1816A-B7A5-484F-ABE9-FADB40461C31}"/>
                </a:ext>
              </a:extLst>
            </p:cNvPr>
            <p:cNvSpPr/>
            <p:nvPr/>
          </p:nvSpPr>
          <p:spPr>
            <a:xfrm>
              <a:off x="5759765" y="2839312"/>
              <a:ext cx="305942" cy="71085"/>
            </a:xfrm>
            <a:custGeom>
              <a:avLst/>
              <a:gdLst>
                <a:gd name="connsiteX0" fmla="*/ 1938 w 305942"/>
                <a:gd name="connsiteY0" fmla="*/ 2211 h 71085"/>
                <a:gd name="connsiteX1" fmla="*/ 178919 w 305942"/>
                <a:gd name="connsiteY1" fmla="*/ 21875 h 71085"/>
                <a:gd name="connsiteX2" fmla="*/ 301822 w 305942"/>
                <a:gd name="connsiteY2" fmla="*/ 71036 h 71085"/>
                <a:gd name="connsiteX3" fmla="*/ 1938 w 305942"/>
                <a:gd name="connsiteY3" fmla="*/ 2211 h 7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942" h="71085">
                  <a:moveTo>
                    <a:pt x="1938" y="2211"/>
                  </a:moveTo>
                  <a:cubicBezTo>
                    <a:pt x="-18546" y="-5983"/>
                    <a:pt x="128938" y="10404"/>
                    <a:pt x="178919" y="21875"/>
                  </a:cubicBezTo>
                  <a:cubicBezTo>
                    <a:pt x="228900" y="33346"/>
                    <a:pt x="327222" y="72675"/>
                    <a:pt x="301822" y="71036"/>
                  </a:cubicBezTo>
                  <a:cubicBezTo>
                    <a:pt x="276422" y="69397"/>
                    <a:pt x="22422" y="10405"/>
                    <a:pt x="1938" y="221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BF8690BD-15B8-4D9B-8CB8-6760089273A8}"/>
              </a:ext>
            </a:extLst>
          </p:cNvPr>
          <p:cNvGrpSpPr/>
          <p:nvPr/>
        </p:nvGrpSpPr>
        <p:grpSpPr>
          <a:xfrm flipH="1">
            <a:off x="1224795" y="2272898"/>
            <a:ext cx="1060353" cy="1802709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77B7490-53F9-4369-88AE-191545C039C9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A9C9A1C-C7DF-4691-A82B-566B56D7263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764E385-4DAB-4F5D-8F06-097AAA46B4DC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0677454-0E4B-4D10-9226-9CDCBF66F8E6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4DE6786-E640-48CE-B0AE-A938556BB33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8E30BA6-0005-4A7D-8725-EA2DC0F3E036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B28B6C2-8D21-474D-8585-A93E25AC1241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EAF06C9-6E5D-4336-9CBB-A3585E16B3B2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65CA8FB-B13F-4F59-89CE-7FE49F8CDA85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AB68E9D-C2AF-42E2-A21A-CA973F4B14E0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287A1B5-7D8B-4265-938F-D19CADB1830B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9BDA16B-C094-486E-81FC-713AFF2D447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0C4B753-940C-4497-8EF3-595895F9EE30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AC6593A-A34C-4776-AB16-24AE504EFC2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B70399A-52CC-44AD-8705-B2E4449235C1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C9B9F23-AD84-4296-BF53-3F23C41F38C1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8A121C6-C8E8-4CB5-84EC-1F6043EB612F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D85AB7FC-768B-4B3D-9322-83A2F54A91B9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F247E9-EDAB-4070-BBC7-733BC7FFBCC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CAC2F02-406E-44AE-A16A-44525CD8CF7D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77F489-0358-436D-B255-AB822D9FFBA7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A6C32D3B-AEEF-41FC-B573-4833DEE36F2A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83D5964-6677-4620-B35E-5EB4B08CA416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AE4FF9B-ECEB-4BD1-8C26-95FD80E6FD73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6153" y="2608405"/>
            <a:ext cx="1953427" cy="3285308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4246" y="5276615"/>
            <a:ext cx="618128" cy="61709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C6973612-8821-4686-AED8-6363116DC49A}"/>
              </a:ext>
            </a:extLst>
          </p:cNvPr>
          <p:cNvGrpSpPr/>
          <p:nvPr/>
        </p:nvGrpSpPr>
        <p:grpSpPr>
          <a:xfrm>
            <a:off x="6549372" y="2151351"/>
            <a:ext cx="1016753" cy="1722056"/>
            <a:chOff x="8732491" y="1725468"/>
            <a:chExt cx="1355671" cy="229607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9418628" y="2536161"/>
              <a:ext cx="127192" cy="187340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17231717">
              <a:off x="9679242" y="3634252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9561890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 rot="17267607">
              <a:off x="9765502" y="3846839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3960558">
              <a:off x="9108578" y="2727227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657645">
              <a:off x="8873752" y="2558118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3691782">
              <a:off x="9224364" y="2651056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 rot="17844940">
              <a:off x="9434024" y="3655417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9326113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9263817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9471618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9233608" y="2657136"/>
              <a:ext cx="543014" cy="738194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17835675">
              <a:off x="9844303" y="2676385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 rot="1304998" flipV="1">
              <a:off x="9957056" y="2454149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17418442">
              <a:off x="9671582" y="2616672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 rot="18437314">
              <a:off x="9488020" y="3886665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9054980" y="1786518"/>
              <a:ext cx="876120" cy="854707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9535193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flipH="1">
              <a:off x="9130401" y="2174924"/>
              <a:ext cx="168859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25712">
              <a:off x="9494464" y="2179049"/>
              <a:ext cx="185575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9001760" y="1725468"/>
              <a:ext cx="999448" cy="68967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9174308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9349925" y="2430413"/>
                <a:ext cx="18873" cy="2819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9340851" y="2421492"/>
                  <a:ext cx="36657" cy="45675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>
              <a:off x="9282597" y="2505644"/>
              <a:ext cx="179713" cy="81105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9817535" y="2355629"/>
              <a:ext cx="74401" cy="109098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34" name="Picture 3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DC1CC6E9-EB20-4F0E-87B4-8609CA0D4F6C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73480" y="1974669"/>
            <a:ext cx="1198448" cy="2236990"/>
          </a:xfrm>
          <a:prstGeom prst="rect">
            <a:avLst/>
          </a:prstGeom>
          <a:effectLst/>
        </p:spPr>
      </p:pic>
      <p:grpSp>
        <p:nvGrpSpPr>
          <p:cNvPr id="165" name="Group 164">
            <a:extLst>
              <a:ext uri="{FF2B5EF4-FFF2-40B4-BE49-F238E27FC236}">
                <a16:creationId xmlns:a16="http://schemas.microsoft.com/office/drawing/2014/main" id="{E997F25D-3C7D-442A-AAB2-2479B646F405}"/>
              </a:ext>
            </a:extLst>
          </p:cNvPr>
          <p:cNvGrpSpPr/>
          <p:nvPr/>
        </p:nvGrpSpPr>
        <p:grpSpPr>
          <a:xfrm flipH="1">
            <a:off x="1911170" y="2270474"/>
            <a:ext cx="807245" cy="1805133"/>
            <a:chOff x="5042762" y="1780368"/>
            <a:chExt cx="1567362" cy="350487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D82866A-CE2F-42CA-9850-1CD132FCFA04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79C6F22-1E59-4D68-A3A1-FAEC242D9A50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1C0801D-D8BA-43D3-B837-CF631CEF1666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484125F-F0F9-4EE8-917C-E80D84832DA5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617B6FAB-F8D6-4240-8E01-A5770CC64F3F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9EC5EBB-8275-446E-9246-BCB0DE5F7B55}"/>
                </a:ext>
              </a:extLst>
            </p:cNvPr>
            <p:cNvSpPr/>
            <p:nvPr/>
          </p:nvSpPr>
          <p:spPr>
            <a:xfrm flipH="1">
              <a:off x="5478574" y="3603569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9A1EBC1-B89A-4FDB-AA1A-67D6D093B3A2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D3FCEEA-EC37-4332-8FA0-49AA7A99B930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E5A2C7-7F76-434A-9A89-0BBAF95BDA4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30FA77A-F07B-4D98-8481-01348F1C8A68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4CFAF3D-2F7B-462C-B392-952CCFABD710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176F8DB-9662-4047-A4F7-672499BB18E2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82472575-77CB-42A7-A37D-B92E03FFFE85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9471479-F85A-42D0-B603-FB7C34B31F7C}"/>
                </a:ext>
              </a:extLst>
            </p:cNvPr>
            <p:cNvSpPr/>
            <p:nvPr/>
          </p:nvSpPr>
          <p:spPr>
            <a:xfrm rot="21410233">
              <a:off x="6412556" y="362306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117BBD01-6722-4005-88FC-F7CD09104DB6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8C3AA2C6-4C20-4A44-A46B-65FC68414E00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6E193CB-0D0C-4066-AFF8-FBDA62690AF1}"/>
                </a:ext>
              </a:extLst>
            </p:cNvPr>
            <p:cNvSpPr/>
            <p:nvPr/>
          </p:nvSpPr>
          <p:spPr>
            <a:xfrm rot="20800008">
              <a:off x="5175259" y="1887124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00E21F16-9CA2-47D0-866A-C07E4B2733D1}"/>
                </a:ext>
              </a:extLst>
            </p:cNvPr>
            <p:cNvSpPr/>
            <p:nvPr/>
          </p:nvSpPr>
          <p:spPr>
            <a:xfrm rot="20800008">
              <a:off x="5929892" y="2562319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CA25A021-DD19-4814-8E96-FD0EAD450206}"/>
                </a:ext>
              </a:extLst>
            </p:cNvPr>
            <p:cNvSpPr/>
            <p:nvPr/>
          </p:nvSpPr>
          <p:spPr>
            <a:xfrm rot="18151149" flipH="1">
              <a:off x="5297582" y="2569419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0CBBA78-C5F0-4A4D-AB9F-E2CC6F5CAC01}"/>
                </a:ext>
              </a:extLst>
            </p:cNvPr>
            <p:cNvSpPr/>
            <p:nvPr/>
          </p:nvSpPr>
          <p:spPr>
            <a:xfrm rot="1866254">
              <a:off x="5832509" y="2446043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B5762DE2-F756-41BD-A44D-361791BF21E9}"/>
                </a:ext>
              </a:extLst>
            </p:cNvPr>
            <p:cNvSpPr/>
            <p:nvPr/>
          </p:nvSpPr>
          <p:spPr>
            <a:xfrm rot="20800008">
              <a:off x="5042762" y="1780368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CF71C245-7E24-4B94-AC26-3DB22852D5AE}"/>
                </a:ext>
              </a:extLst>
            </p:cNvPr>
            <p:cNvSpPr/>
            <p:nvPr/>
          </p:nvSpPr>
          <p:spPr>
            <a:xfrm rot="20800008">
              <a:off x="5400721" y="2687734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14:cNvPr>
                <p14:cNvContentPartPr/>
                <p14:nvPr/>
              </p14:nvContentPartPr>
              <p14:xfrm rot="20800008">
                <a:off x="5705303" y="2894521"/>
                <a:ext cx="28440" cy="424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 rot="20800008">
                  <a:off x="5692136" y="2881410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9D55176-BB33-4954-9516-B5C9D1A79F02}"/>
                </a:ext>
              </a:extLst>
            </p:cNvPr>
            <p:cNvSpPr/>
            <p:nvPr/>
          </p:nvSpPr>
          <p:spPr>
            <a:xfrm rot="20800008">
              <a:off x="6377909" y="2611068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A257CC14-82AB-4CEB-99A3-8FE26622967D}"/>
                </a:ext>
              </a:extLst>
            </p:cNvPr>
            <p:cNvSpPr/>
            <p:nvPr/>
          </p:nvSpPr>
          <p:spPr>
            <a:xfrm rot="20800008">
              <a:off x="5627084" y="3028614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97" name="Rectangle 196">
            <a:extLst>
              <a:ext uri="{FF2B5EF4-FFF2-40B4-BE49-F238E27FC236}">
                <a16:creationId xmlns:a16="http://schemas.microsoft.com/office/drawing/2014/main" id="{1100BA03-DB6B-4911-B01A-67825784FCE5}"/>
              </a:ext>
            </a:extLst>
          </p:cNvPr>
          <p:cNvSpPr/>
          <p:nvPr/>
        </p:nvSpPr>
        <p:spPr>
          <a:xfrm>
            <a:off x="3605845" y="2076262"/>
            <a:ext cx="1938672" cy="1177245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 defTabSz="342917"/>
            <a:r>
              <a:rPr lang="en-US" sz="7200" b="1" dirty="0" err="1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Vào</a:t>
            </a:r>
            <a:r>
              <a:rPr lang="en-US" sz="7200" b="1" dirty="0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200" name="Isosceles Triangle 199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81D7F250-1B43-4748-9B93-BBE20525D2C7}"/>
              </a:ext>
            </a:extLst>
          </p:cNvPr>
          <p:cNvSpPr/>
          <p:nvPr/>
        </p:nvSpPr>
        <p:spPr>
          <a:xfrm rot="5400000">
            <a:off x="8419729" y="910901"/>
            <a:ext cx="777923" cy="670623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42917"/>
            <a:endParaRPr lang="en-US" sz="105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4141844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8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72084 -0.57384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427" y="-1055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0.03606 -0.02199 " pathEditMode="relative" rAng="0" ptsTypes="AA">
                                      <p:cBhvr>
                                        <p:cTn id="19" dur="4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-111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2084 -0.57384 L -0.70404 -0.35463 " pathEditMode="relative" rAng="0" ptsTypes="AA">
                                      <p:cBhvr>
                                        <p:cTn id="32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1094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0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8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9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0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tha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" grpId="0"/>
      <p:bldP spid="197" grpId="1"/>
      <p:bldP spid="197" grpId="2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008B38BE-3565-4F9C-9D93-291821AA39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33600" y="206152"/>
            <a:ext cx="3048000" cy="632048"/>
          </a:xfrm>
        </p:spPr>
        <p:txBody>
          <a:bodyPr/>
          <a:lstStyle/>
          <a:p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7A309CF9-F841-4A58-9BF7-17187DC59C4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838200"/>
            <a:ext cx="8305800" cy="1070671"/>
          </a:xfrm>
        </p:spPr>
        <p:txBody>
          <a:bodyPr/>
          <a:lstStyle/>
          <a:p>
            <a:pPr marL="127000" indent="0">
              <a:buNone/>
            </a:pPr>
            <a:r>
              <a:rPr lang="de-DE" sz="2800" b="1" i="1" dirty="0">
                <a:solidFill>
                  <a:srgbClr val="00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 video nói đến mùa gì? Trẻ em ở vùng cao trong video thiếu gì vào mùa đông?</a:t>
            </a:r>
            <a:endParaRPr lang="en-US" sz="2800" b="1" i="1" dirty="0">
              <a:solidFill>
                <a:srgbClr val="0033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1D3F0FA-061A-4995-9660-ABCFFF745FB1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2</a:t>
            </a:fld>
            <a:endParaRPr lang="en"/>
          </a:p>
        </p:txBody>
      </p:sp>
      <p:pic>
        <p:nvPicPr>
          <p:cNvPr id="4" name="c2 Mùa đông ấm của trẻ em vùng cao - Truyền hình Quốc hội Việt Nam - Trim">
            <a:hlinkClick r:id="" action="ppaction://media"/>
            <a:extLst>
              <a:ext uri="{FF2B5EF4-FFF2-40B4-BE49-F238E27FC236}">
                <a16:creationId xmlns:a16="http://schemas.microsoft.com/office/drawing/2014/main" id="{29D622FA-B8D2-408E-B1B1-A8F0DFFF201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467542" y="1752601"/>
            <a:ext cx="8219257" cy="48992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25705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624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dapan4">
            <a:hlinkClick r:id="rId7" action="ppaction://hlinksldjump"/>
            <a:extLst>
              <a:ext uri="{FF2B5EF4-FFF2-40B4-BE49-F238E27FC236}">
                <a16:creationId xmlns:a16="http://schemas.microsoft.com/office/drawing/2014/main" id="{418CDFC5-F1F2-4A05-8601-C70753D78DAD}"/>
              </a:ext>
            </a:extLst>
          </p:cNvPr>
          <p:cNvSpPr/>
          <p:nvPr/>
        </p:nvSpPr>
        <p:spPr>
          <a:xfrm>
            <a:off x="4853356" y="4789769"/>
            <a:ext cx="4183140" cy="755861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vi-VN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dirty="0" err="1">
                <a:solidFill>
                  <a:schemeClr val="tx1"/>
                </a:solidFill>
              </a:rPr>
              <a:t>Người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bạn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hàng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xóm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của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Sơn</a:t>
            </a:r>
            <a:endParaRPr lang="vi-VN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" name="dapan1">
            <a:hlinkClick r:id="rId7" action="ppaction://hlinksldjump"/>
            <a:extLst>
              <a:ext uri="{FF2B5EF4-FFF2-40B4-BE49-F238E27FC236}">
                <a16:creationId xmlns:a16="http://schemas.microsoft.com/office/drawing/2014/main" id="{94E5965D-5739-45BE-B5BB-34E81578A358}"/>
              </a:ext>
            </a:extLst>
          </p:cNvPr>
          <p:cNvSpPr/>
          <p:nvPr/>
        </p:nvSpPr>
        <p:spPr>
          <a:xfrm>
            <a:off x="395537" y="3611600"/>
            <a:ext cx="3895113" cy="755861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dirty="0">
                <a:solidFill>
                  <a:schemeClr val="tx1"/>
                </a:solidFill>
              </a:rPr>
              <a:t>Anh </a:t>
            </a:r>
            <a:r>
              <a:rPr lang="en-US" dirty="0" err="1">
                <a:solidFill>
                  <a:schemeClr val="tx1"/>
                </a:solidFill>
              </a:rPr>
              <a:t>trai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của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Sơn</a:t>
            </a:r>
            <a:endParaRPr lang="vi-VN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6" name="dapan2">
            <a:hlinkClick r:id="rId7" action="ppaction://hlinksldjump"/>
            <a:extLst>
              <a:ext uri="{FF2B5EF4-FFF2-40B4-BE49-F238E27FC236}">
                <a16:creationId xmlns:a16="http://schemas.microsoft.com/office/drawing/2014/main" id="{85E4AD51-E9FD-4FAD-A292-0E29E7581BF8}"/>
              </a:ext>
            </a:extLst>
          </p:cNvPr>
          <p:cNvSpPr/>
          <p:nvPr/>
        </p:nvSpPr>
        <p:spPr>
          <a:xfrm>
            <a:off x="4853356" y="3611600"/>
            <a:ext cx="4183140" cy="755861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dirty="0" err="1">
                <a:solidFill>
                  <a:schemeClr val="tx1"/>
                </a:solidFill>
              </a:rPr>
              <a:t>Người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vú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già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trong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nhà</a:t>
            </a:r>
            <a:endParaRPr lang="vi-VN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" name="dapan3">
            <a:hlinkClick r:id="rId8" action="ppaction://hlinksldjump"/>
            <a:extLst>
              <a:ext uri="{FF2B5EF4-FFF2-40B4-BE49-F238E27FC236}">
                <a16:creationId xmlns:a16="http://schemas.microsoft.com/office/drawing/2014/main" id="{5F4C0911-E488-4275-9DA5-0D19DF513A7E}"/>
              </a:ext>
            </a:extLst>
          </p:cNvPr>
          <p:cNvSpPr/>
          <p:nvPr/>
        </p:nvSpPr>
        <p:spPr>
          <a:xfrm>
            <a:off x="395537" y="4789769"/>
            <a:ext cx="3895113" cy="755861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vi-VN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dirty="0" err="1">
                <a:solidFill>
                  <a:schemeClr val="tx1"/>
                </a:solidFill>
              </a:rPr>
              <a:t>Em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gái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của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Sơn</a:t>
            </a:r>
            <a:endParaRPr lang="vi-VN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BEF8640-1554-468C-9D8E-2F35441828B8}"/>
              </a:ext>
            </a:extLst>
          </p:cNvPr>
          <p:cNvSpPr/>
          <p:nvPr/>
        </p:nvSpPr>
        <p:spPr>
          <a:xfrm>
            <a:off x="1169378" y="1863291"/>
            <a:ext cx="6805247" cy="1455314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2: </a:t>
            </a:r>
            <a:r>
              <a:rPr lang="en-US" sz="2800" i="1" dirty="0" err="1">
                <a:solidFill>
                  <a:schemeClr val="tx1"/>
                </a:solidFill>
              </a:rPr>
              <a:t>Trong</a:t>
            </a:r>
            <a:r>
              <a:rPr lang="en-US" sz="2800" i="1" dirty="0">
                <a:solidFill>
                  <a:schemeClr val="tx1"/>
                </a:solidFill>
              </a:rPr>
              <a:t> </a:t>
            </a:r>
            <a:r>
              <a:rPr lang="en-US" sz="2800" i="1" dirty="0" err="1">
                <a:solidFill>
                  <a:schemeClr val="tx1"/>
                </a:solidFill>
              </a:rPr>
              <a:t>gia</a:t>
            </a:r>
            <a:r>
              <a:rPr lang="en-US" sz="2800" i="1" dirty="0">
                <a:solidFill>
                  <a:schemeClr val="tx1"/>
                </a:solidFill>
              </a:rPr>
              <a:t> </a:t>
            </a:r>
            <a:r>
              <a:rPr lang="en-US" sz="2800" i="1" dirty="0" err="1">
                <a:solidFill>
                  <a:schemeClr val="tx1"/>
                </a:solidFill>
              </a:rPr>
              <a:t>đình</a:t>
            </a:r>
            <a:r>
              <a:rPr lang="en-US" sz="2800" i="1" dirty="0">
                <a:solidFill>
                  <a:schemeClr val="tx1"/>
                </a:solidFill>
              </a:rPr>
              <a:t> </a:t>
            </a:r>
            <a:r>
              <a:rPr lang="en-US" sz="2800" i="1" dirty="0" err="1">
                <a:solidFill>
                  <a:schemeClr val="tx1"/>
                </a:solidFill>
              </a:rPr>
              <a:t>Sơn</a:t>
            </a:r>
            <a:r>
              <a:rPr lang="en-US" sz="2800" i="1" dirty="0">
                <a:solidFill>
                  <a:schemeClr val="tx1"/>
                </a:solidFill>
              </a:rPr>
              <a:t>, ai </a:t>
            </a:r>
            <a:r>
              <a:rPr lang="en-US" sz="2800" i="1" dirty="0" err="1">
                <a:solidFill>
                  <a:schemeClr val="tx1"/>
                </a:solidFill>
              </a:rPr>
              <a:t>là</a:t>
            </a:r>
            <a:r>
              <a:rPr lang="en-US" sz="2800" i="1" dirty="0">
                <a:solidFill>
                  <a:schemeClr val="tx1"/>
                </a:solidFill>
              </a:rPr>
              <a:t> </a:t>
            </a:r>
            <a:r>
              <a:rPr lang="en-US" sz="2800" i="1" dirty="0" err="1">
                <a:solidFill>
                  <a:schemeClr val="tx1"/>
                </a:solidFill>
              </a:rPr>
              <a:t>người</a:t>
            </a:r>
            <a:r>
              <a:rPr lang="en-US" sz="2800" i="1" dirty="0">
                <a:solidFill>
                  <a:schemeClr val="tx1"/>
                </a:solidFill>
              </a:rPr>
              <a:t> </a:t>
            </a:r>
            <a:r>
              <a:rPr lang="en-US" sz="2800" i="1" dirty="0" err="1">
                <a:solidFill>
                  <a:schemeClr val="tx1"/>
                </a:solidFill>
              </a:rPr>
              <a:t>đã</a:t>
            </a:r>
            <a:r>
              <a:rPr lang="en-US" sz="2800" i="1" dirty="0">
                <a:solidFill>
                  <a:schemeClr val="tx1"/>
                </a:solidFill>
              </a:rPr>
              <a:t> </a:t>
            </a:r>
            <a:r>
              <a:rPr lang="en-US" sz="2800" i="1" dirty="0" err="1">
                <a:solidFill>
                  <a:schemeClr val="tx1"/>
                </a:solidFill>
              </a:rPr>
              <a:t>mất</a:t>
            </a:r>
            <a:r>
              <a:rPr lang="en-US" sz="2800" i="1" dirty="0">
                <a:solidFill>
                  <a:schemeClr val="tx1"/>
                </a:solidFill>
              </a:rPr>
              <a:t> </a:t>
            </a:r>
            <a:r>
              <a:rPr lang="en-US" sz="2800" i="1" dirty="0" err="1">
                <a:solidFill>
                  <a:schemeClr val="tx1"/>
                </a:solidFill>
              </a:rPr>
              <a:t>khi</a:t>
            </a:r>
            <a:r>
              <a:rPr lang="en-US" sz="2800" i="1" dirty="0">
                <a:solidFill>
                  <a:schemeClr val="tx1"/>
                </a:solidFill>
              </a:rPr>
              <a:t> </a:t>
            </a:r>
            <a:r>
              <a:rPr lang="en-US" sz="2800" i="1" dirty="0" err="1">
                <a:solidFill>
                  <a:schemeClr val="tx1"/>
                </a:solidFill>
              </a:rPr>
              <a:t>còn</a:t>
            </a:r>
            <a:r>
              <a:rPr lang="en-US" sz="2800" i="1" dirty="0">
                <a:solidFill>
                  <a:schemeClr val="tx1"/>
                </a:solidFill>
              </a:rPr>
              <a:t> </a:t>
            </a:r>
            <a:r>
              <a:rPr lang="en-US" sz="2800" i="1" dirty="0" err="1">
                <a:solidFill>
                  <a:schemeClr val="tx1"/>
                </a:solidFill>
              </a:rPr>
              <a:t>nhỏ</a:t>
            </a:r>
            <a:r>
              <a:rPr lang="en-US" sz="2800" i="1" dirty="0">
                <a:solidFill>
                  <a:schemeClr val="tx1"/>
                </a:solidFill>
              </a:rPr>
              <a:t>?</a:t>
            </a:r>
            <a:endParaRPr lang="vi-VN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Correct Answer #3 Sound Effect">
            <a:hlinkClick r:id="" action="ppaction://media"/>
            <a:extLst>
              <a:ext uri="{FF2B5EF4-FFF2-40B4-BE49-F238E27FC236}">
                <a16:creationId xmlns:a16="http://schemas.microsoft.com/office/drawing/2014/main" id="{7ED2F5FD-4508-457B-9337-2A604A811F5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886450" y="493850"/>
            <a:ext cx="365522" cy="365522"/>
          </a:xfrm>
          <a:prstGeom prst="rect">
            <a:avLst/>
          </a:prstGeom>
        </p:spPr>
      </p:pic>
      <p:pic>
        <p:nvPicPr>
          <p:cNvPr id="9" name="Wrong Answer">
            <a:hlinkClick r:id="" action="ppaction://media"/>
            <a:extLst>
              <a:ext uri="{FF2B5EF4-FFF2-40B4-BE49-F238E27FC236}">
                <a16:creationId xmlns:a16="http://schemas.microsoft.com/office/drawing/2014/main" id="{02B63D24-75D6-4B44-91EB-83234E3B7169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487791" y="-365523"/>
            <a:ext cx="365522" cy="365522"/>
          </a:xfrm>
          <a:prstGeom prst="rect">
            <a:avLst/>
          </a:prstGeom>
        </p:spPr>
      </p:pic>
      <p:sp>
        <p:nvSpPr>
          <p:cNvPr id="10" name="Action Button: Return 9">
            <a:hlinkClick r:id="rId10" action="ppaction://hlinksldjump" highlightClick="1"/>
            <a:extLst>
              <a:ext uri="{FF2B5EF4-FFF2-40B4-BE49-F238E27FC236}">
                <a16:creationId xmlns:a16="http://schemas.microsoft.com/office/drawing/2014/main" id="{E20CEA7B-FBCA-4FED-8C7E-F830C1695342}"/>
              </a:ext>
            </a:extLst>
          </p:cNvPr>
          <p:cNvSpPr/>
          <p:nvPr/>
        </p:nvSpPr>
        <p:spPr>
          <a:xfrm rot="16200000">
            <a:off x="1" y="857251"/>
            <a:ext cx="650631" cy="650631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just" defTabSz="342917"/>
            <a:endParaRPr lang="en-US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262606"/>
      </p:ext>
    </p:extLst>
  </p:cSld>
  <p:clrMapOvr>
    <a:masterClrMapping/>
  </p:clrMapOvr>
  <p:transition advClick="0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3682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7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audio>
              <p:cMediaNode vol="80000">
                <p:cTn id="10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10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47" grpId="0" animBg="1"/>
      <p:bldP spid="48" grpId="0" animBg="1"/>
      <p:bldP spid="46" grpId="0" animBg="1"/>
      <p:bldP spid="45" grpId="0" animBg="1"/>
      <p:bldP spid="2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1"/>
            <a:ext cx="9144000" cy="4754700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102139" y="2918224"/>
            <a:ext cx="9255299" cy="3948720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80" y="1974669"/>
            <a:ext cx="1908898" cy="223699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1224795" y="2272898"/>
            <a:ext cx="1060353" cy="1802709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rot="378975" flipH="1">
            <a:off x="1557842" y="2063078"/>
            <a:ext cx="1070702" cy="1869535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6153" y="2608405"/>
            <a:ext cx="1953427" cy="3285308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4246" y="5276615"/>
            <a:ext cx="618128" cy="61709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5C91827-2FDE-4834-84C0-0DE527E2C691}"/>
              </a:ext>
            </a:extLst>
          </p:cNvPr>
          <p:cNvGrpSpPr/>
          <p:nvPr/>
        </p:nvGrpSpPr>
        <p:grpSpPr>
          <a:xfrm>
            <a:off x="6751320" y="2151352"/>
            <a:ext cx="749586" cy="1758053"/>
            <a:chOff x="5276136" y="1752884"/>
            <a:chExt cx="1506104" cy="353236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21400803">
              <a:off x="6165337" y="478247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6120216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>
              <a:off x="6029188" y="517297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601980">
              <a:off x="5582133" y="346747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07906">
              <a:off x="5465707" y="3682178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812774">
              <a:off x="5618034" y="321353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>
              <a:off x="5798090" y="4782477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5764915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5671039" y="4085587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21346963">
              <a:off x="6371515" y="345784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>
              <a:off x="6344512" y="371901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21263673">
              <a:off x="6291007" y="3196089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>
              <a:off x="5653913" y="5172973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rot="19763345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106070"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5276136" y="1752884"/>
              <a:ext cx="1506104" cy="1039301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5787126" y="2801748"/>
                  <a:ext cx="55239" cy="6882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 flipV="1">
              <a:off x="5699340" y="2928560"/>
              <a:ext cx="270816" cy="45008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73480" y="1974669"/>
            <a:ext cx="1198448" cy="2236990"/>
          </a:xfrm>
          <a:prstGeom prst="rect">
            <a:avLst/>
          </a:prstGeom>
          <a:effectLst/>
        </p:spPr>
      </p:pic>
      <p:grpSp>
        <p:nvGrpSpPr>
          <p:cNvPr id="126" name="Group 125">
            <a:extLst>
              <a:ext uri="{FF2B5EF4-FFF2-40B4-BE49-F238E27FC236}">
                <a16:creationId xmlns:a16="http://schemas.microsoft.com/office/drawing/2014/main" id="{E89A1D74-2363-4B07-85A5-609472BC1796}"/>
              </a:ext>
            </a:extLst>
          </p:cNvPr>
          <p:cNvGrpSpPr/>
          <p:nvPr/>
        </p:nvGrpSpPr>
        <p:grpSpPr>
          <a:xfrm flipH="1">
            <a:off x="1546332" y="2252782"/>
            <a:ext cx="1188257" cy="1724482"/>
            <a:chOff x="4865280" y="1734987"/>
            <a:chExt cx="2422016" cy="3514999"/>
          </a:xfrm>
          <a:scene3d>
            <a:camera prst="isometricOffAxis1Right"/>
            <a:lightRig rig="threePt" dir="t"/>
          </a:scene3d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D7F8580-7F58-40C6-B883-4D3CBE0688F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46F7D61-FA8B-4198-8630-534279A057C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EE06E1-2B91-449B-A1C0-5A70F86662D8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9954E38-4898-461F-AA3E-5D7AA2125555}"/>
                </a:ext>
              </a:extLst>
            </p:cNvPr>
            <p:cNvSpPr/>
            <p:nvPr/>
          </p:nvSpPr>
          <p:spPr>
            <a:xfrm flipH="1">
              <a:off x="6130093" y="513771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0CD199F-9E48-4CEF-9A69-A87E31A06C18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FFBB573-A589-4961-8494-EB12710F7EEA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8ECEB3-A49C-4CFB-BA58-877D653C0011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5CA54FC-352B-4E7C-AD8F-759FA4A30AA6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A48B3A8-2524-4A0E-86B5-04E2AF9D70A6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8B1A7DB-7043-4D3D-9DFB-B0F6EFD9CAF6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E7EF08-98AC-4B78-B874-23B56E622EB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8F6C2D3-05BA-4ABA-8CFD-CFF61C531329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34019C6-E6E3-4C03-BA7A-A68992AF9550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CFD9D5-E61A-43AF-BA28-BA82E6F22BD4}"/>
                </a:ext>
              </a:extLst>
            </p:cNvPr>
            <p:cNvSpPr/>
            <p:nvPr/>
          </p:nvSpPr>
          <p:spPr>
            <a:xfrm rot="14685398" flipH="1">
              <a:off x="6876857" y="27634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AE1E1A-55CF-4335-9A22-6A3275327AED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FBDB184-AD0E-4943-85B9-BE051BB09CB9}"/>
                </a:ext>
              </a:extLst>
            </p:cNvPr>
            <p:cNvSpPr/>
            <p:nvPr/>
          </p:nvSpPr>
          <p:spPr>
            <a:xfrm>
              <a:off x="5600017" y="5131477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6C949EF-56A3-4028-B273-472AB52C7F8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3FB589D1-A132-4251-88AC-C941F4D0CB2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E3841C4-EC53-4514-A7E6-9D265B776C3F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CF7CEAC1-C54F-4411-ADD7-0108A6FD1E90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508A8D5-56AE-412D-B62E-2B95F6254FA2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6FA6221B-8E19-4E1B-975F-B1BA0DEFEFFE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5786858" y="2801576"/>
                  <a:ext cx="55765" cy="69166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163A2E6-B951-4490-9C2F-353D0A525B60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C9B39EB-7C02-4319-842B-20FBCD8632A1}"/>
                </a:ext>
              </a:extLst>
            </p:cNvPr>
            <p:cNvSpPr/>
            <p:nvPr/>
          </p:nvSpPr>
          <p:spPr>
            <a:xfrm rot="10641705" flipH="1">
              <a:off x="5686933" y="2942862"/>
              <a:ext cx="295361" cy="88849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8" name="Rectangle 157">
            <a:extLst>
              <a:ext uri="{FF2B5EF4-FFF2-40B4-BE49-F238E27FC236}">
                <a16:creationId xmlns:a16="http://schemas.microsoft.com/office/drawing/2014/main" id="{7CC18054-58A4-4333-8C20-401396CA325B}"/>
              </a:ext>
            </a:extLst>
          </p:cNvPr>
          <p:cNvSpPr/>
          <p:nvPr/>
        </p:nvSpPr>
        <p:spPr>
          <a:xfrm>
            <a:off x="3210707" y="2076262"/>
            <a:ext cx="2728952" cy="1177245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 defTabSz="342917"/>
            <a:r>
              <a:rPr lang="en-US" sz="7200" b="1" dirty="0" err="1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Trượt</a:t>
            </a:r>
            <a:r>
              <a:rPr lang="en-US" sz="7200" b="1" dirty="0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152" name="Isosceles Triangle 151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6373B963-9CB3-4EB5-9678-7D52BB5C05CF}"/>
              </a:ext>
            </a:extLst>
          </p:cNvPr>
          <p:cNvSpPr/>
          <p:nvPr/>
        </p:nvSpPr>
        <p:spPr>
          <a:xfrm rot="5400000">
            <a:off x="8419729" y="910901"/>
            <a:ext cx="777923" cy="670623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42917"/>
            <a:endParaRPr lang="en-US" sz="105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696248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21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61029 -0.4831 " pathEditMode="relative" rAng="0" ptsTypes="AA">
                                      <p:cBhvr>
                                        <p:cTn id="17" dur="6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906" y="-601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65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61029 -0.4831 L -0.66185 -0.9824 " pathEditMode="relative" rAng="0" ptsTypes="AA">
                                      <p:cBhvr>
                                        <p:cTn id="2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8" y="-2497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4" presetID="42" presetClass="path" presetSubtype="0" accel="50000" decel="5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91667E-6 -2.96296E-6 L 0.03008 -0.03565 " pathEditMode="relative" rAng="0" ptsTypes="AA">
                                      <p:cBhvr>
                                        <p:cTn id="2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97" y="-1782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250"/>
                            </p:stCondLst>
                            <p:childTnLst>
                              <p:par>
                                <p:cTn id="31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thu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6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 tmFilter="0, 0; .2, .5; .8, .5; 1, 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500" autoRev="1" fill="hold"/>
                                        <p:tgtEl>
                                          <p:spTgt spid="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158" grpId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1"/>
            <a:ext cx="9144000" cy="4754700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102139" y="2918224"/>
            <a:ext cx="9255299" cy="3948720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80" y="1974669"/>
            <a:ext cx="1908898" cy="223699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6153" y="2608405"/>
            <a:ext cx="1953427" cy="3285308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4246" y="5276615"/>
            <a:ext cx="618128" cy="61709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73480" y="1974669"/>
            <a:ext cx="1198448" cy="223699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938531" y="2464538"/>
            <a:ext cx="1070702" cy="1869535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1224795" y="2272898"/>
            <a:ext cx="1060353" cy="1802709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1C7ECBE4-76B7-467F-8D8B-E351A782FC07}"/>
              </a:ext>
            </a:extLst>
          </p:cNvPr>
          <p:cNvGrpSpPr/>
          <p:nvPr/>
        </p:nvGrpSpPr>
        <p:grpSpPr>
          <a:xfrm flipH="1">
            <a:off x="1269977" y="2511976"/>
            <a:ext cx="807245" cy="1805133"/>
            <a:chOff x="5042762" y="1780368"/>
            <a:chExt cx="1567362" cy="350487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1ED7BFD-C924-4CE7-99E0-DA51A0C6E1D8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34C1CEF-6F57-4AFE-B91C-2FC026BF0EB0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7BFA9780-5D08-4D5C-80D0-2A6006D3BDF2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18C35288-7A48-4FC0-90D3-1197A25C7200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3D8EB666-88EB-4CEB-831C-EB21DE346D85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121D892-5C67-4282-BEFD-4598BFDCCC39}"/>
                </a:ext>
              </a:extLst>
            </p:cNvPr>
            <p:cNvSpPr/>
            <p:nvPr/>
          </p:nvSpPr>
          <p:spPr>
            <a:xfrm flipH="1">
              <a:off x="5478574" y="3603569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2906FF4-CEE6-43DC-A2D9-A276DE9E1766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636EC9C-3254-49C1-9B66-500AA7D1ED2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4D174CA8-518D-4A29-927B-63913E9548D7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EBFCDFD-3CAD-40D0-AEF1-1EBFFD7A9B5A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C9C04F4-8795-4D0C-8E2C-3F27F58F2F2E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DAF4CC-ECE0-40CB-8BA3-C1617B0C7B88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05879F87-4715-4C93-AB8C-109F73E9C7E1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22EBE7C-8AD0-4417-9C88-914AB9076D9C}"/>
                </a:ext>
              </a:extLst>
            </p:cNvPr>
            <p:cNvSpPr/>
            <p:nvPr/>
          </p:nvSpPr>
          <p:spPr>
            <a:xfrm rot="21410233">
              <a:off x="6412556" y="362306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5483427-F8C0-4DEC-BC04-B83677BF9857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836DD10E-992F-4DB7-91B8-EE45DEA19BE2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E8DAC201-B448-47C9-A91A-9405229A92BD}"/>
                </a:ext>
              </a:extLst>
            </p:cNvPr>
            <p:cNvSpPr/>
            <p:nvPr/>
          </p:nvSpPr>
          <p:spPr>
            <a:xfrm rot="20800008">
              <a:off x="5175259" y="1887124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2" name="Oval 171">
              <a:extLst>
                <a:ext uri="{FF2B5EF4-FFF2-40B4-BE49-F238E27FC236}">
                  <a16:creationId xmlns:a16="http://schemas.microsoft.com/office/drawing/2014/main" id="{D1E5F92A-C811-4F24-A36C-1357E36A9D86}"/>
                </a:ext>
              </a:extLst>
            </p:cNvPr>
            <p:cNvSpPr/>
            <p:nvPr/>
          </p:nvSpPr>
          <p:spPr>
            <a:xfrm rot="20800008">
              <a:off x="5929892" y="2562319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34CC809-F398-4AAB-9B81-5A289FEB21B0}"/>
                </a:ext>
              </a:extLst>
            </p:cNvPr>
            <p:cNvSpPr/>
            <p:nvPr/>
          </p:nvSpPr>
          <p:spPr>
            <a:xfrm rot="18151149" flipH="1">
              <a:off x="5297582" y="2569419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DE23496-7028-4BA1-87B4-03ED7091B09C}"/>
                </a:ext>
              </a:extLst>
            </p:cNvPr>
            <p:cNvSpPr/>
            <p:nvPr/>
          </p:nvSpPr>
          <p:spPr>
            <a:xfrm rot="1866254">
              <a:off x="5832509" y="2446043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66E9177D-8C27-4E7F-B480-0E4A1F97E8F6}"/>
                </a:ext>
              </a:extLst>
            </p:cNvPr>
            <p:cNvSpPr/>
            <p:nvPr/>
          </p:nvSpPr>
          <p:spPr>
            <a:xfrm rot="20800008">
              <a:off x="5042762" y="1780368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F66AE129-8927-4EA3-B8DD-1BD0259547F7}"/>
                </a:ext>
              </a:extLst>
            </p:cNvPr>
            <p:cNvSpPr/>
            <p:nvPr/>
          </p:nvSpPr>
          <p:spPr>
            <a:xfrm rot="20800008">
              <a:off x="5400721" y="2687734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2DE2E14F-C14C-431B-9D64-B5AF74628097}"/>
                    </a:ext>
                  </a:extLst>
                </p14:cNvPr>
                <p14:cNvContentPartPr/>
                <p14:nvPr/>
              </p14:nvContentPartPr>
              <p14:xfrm rot="20800008">
                <a:off x="5705303" y="2894521"/>
                <a:ext cx="28440" cy="424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2DE2E14F-C14C-431B-9D64-B5AF746280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 rot="20800008">
                  <a:off x="5692136" y="2881410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17029FB0-BC38-4D79-879B-142A1C45C80F}"/>
                </a:ext>
              </a:extLst>
            </p:cNvPr>
            <p:cNvSpPr/>
            <p:nvPr/>
          </p:nvSpPr>
          <p:spPr>
            <a:xfrm rot="20800008">
              <a:off x="6377909" y="2611068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24E1AB3F-2FA4-4604-B66D-98001523E2C2}"/>
                </a:ext>
              </a:extLst>
            </p:cNvPr>
            <p:cNvSpPr/>
            <p:nvPr/>
          </p:nvSpPr>
          <p:spPr>
            <a:xfrm rot="20800008">
              <a:off x="5627084" y="3028614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80" name="Rectangle 179">
            <a:extLst>
              <a:ext uri="{FF2B5EF4-FFF2-40B4-BE49-F238E27FC236}">
                <a16:creationId xmlns:a16="http://schemas.microsoft.com/office/drawing/2014/main" id="{EF8C8545-C7D3-4CA8-9C39-A8C48F94DF1B}"/>
              </a:ext>
            </a:extLst>
          </p:cNvPr>
          <p:cNvSpPr/>
          <p:nvPr/>
        </p:nvSpPr>
        <p:spPr>
          <a:xfrm>
            <a:off x="3605845" y="2076262"/>
            <a:ext cx="1938672" cy="1177245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 defTabSz="342917"/>
            <a:r>
              <a:rPr lang="en-US" sz="7200" b="1" dirty="0" err="1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Vào</a:t>
            </a:r>
            <a:r>
              <a:rPr lang="en-US" sz="7200" b="1" dirty="0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5A400794-7524-4187-A9EF-EAD739A69979}"/>
              </a:ext>
            </a:extLst>
          </p:cNvPr>
          <p:cNvGrpSpPr/>
          <p:nvPr/>
        </p:nvGrpSpPr>
        <p:grpSpPr>
          <a:xfrm>
            <a:off x="6549372" y="2151351"/>
            <a:ext cx="1016753" cy="1722056"/>
            <a:chOff x="8732491" y="1725468"/>
            <a:chExt cx="1355671" cy="229607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7306317C-6870-4197-9031-D7154E3C8990}"/>
                </a:ext>
              </a:extLst>
            </p:cNvPr>
            <p:cNvSpPr/>
            <p:nvPr/>
          </p:nvSpPr>
          <p:spPr>
            <a:xfrm>
              <a:off x="9418628" y="2536161"/>
              <a:ext cx="127192" cy="187340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7AEF7C96-F853-4555-A725-01BD81017ADB}"/>
                </a:ext>
              </a:extLst>
            </p:cNvPr>
            <p:cNvSpPr/>
            <p:nvPr/>
          </p:nvSpPr>
          <p:spPr>
            <a:xfrm rot="17231717">
              <a:off x="9679242" y="3634252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B3A4A-B9E9-4735-A6D8-C5F086AE4C0C}"/>
                </a:ext>
              </a:extLst>
            </p:cNvPr>
            <p:cNvSpPr/>
            <p:nvPr/>
          </p:nvSpPr>
          <p:spPr>
            <a:xfrm>
              <a:off x="9561890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9387177-F1DB-46D6-9591-620A37E4894D}"/>
                </a:ext>
              </a:extLst>
            </p:cNvPr>
            <p:cNvSpPr/>
            <p:nvPr/>
          </p:nvSpPr>
          <p:spPr>
            <a:xfrm rot="17267607">
              <a:off x="9765502" y="3846839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93187E3-0ACB-4127-A5C3-A8DCC895E6FD}"/>
                </a:ext>
              </a:extLst>
            </p:cNvPr>
            <p:cNvSpPr/>
            <p:nvPr/>
          </p:nvSpPr>
          <p:spPr>
            <a:xfrm rot="3960558">
              <a:off x="9108578" y="2727227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72A38A-89D1-4BFA-9FD0-B6C7965D8F39}"/>
                </a:ext>
              </a:extLst>
            </p:cNvPr>
            <p:cNvSpPr/>
            <p:nvPr/>
          </p:nvSpPr>
          <p:spPr>
            <a:xfrm rot="7657645">
              <a:off x="8873752" y="2558118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4D580D94-12F0-46B3-8138-3566D5ACAAF4}"/>
                </a:ext>
              </a:extLst>
            </p:cNvPr>
            <p:cNvSpPr/>
            <p:nvPr/>
          </p:nvSpPr>
          <p:spPr>
            <a:xfrm rot="3691782">
              <a:off x="9224364" y="2651056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3CD0471-0E70-4EB5-8A29-6A33B8A5E0BD}"/>
                </a:ext>
              </a:extLst>
            </p:cNvPr>
            <p:cNvSpPr/>
            <p:nvPr/>
          </p:nvSpPr>
          <p:spPr>
            <a:xfrm rot="17844940">
              <a:off x="9434024" y="3655417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72E825B-4731-4153-80C6-F8F5D94092AD}"/>
                </a:ext>
              </a:extLst>
            </p:cNvPr>
            <p:cNvSpPr/>
            <p:nvPr/>
          </p:nvSpPr>
          <p:spPr>
            <a:xfrm>
              <a:off x="9326113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2EB5416-5D9C-4F3F-86C5-A8F42D73435A}"/>
                </a:ext>
              </a:extLst>
            </p:cNvPr>
            <p:cNvSpPr/>
            <p:nvPr/>
          </p:nvSpPr>
          <p:spPr>
            <a:xfrm>
              <a:off x="9263817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79FFF1C-F61F-421B-83B8-FCB7E739B70F}"/>
                </a:ext>
              </a:extLst>
            </p:cNvPr>
            <p:cNvSpPr/>
            <p:nvPr/>
          </p:nvSpPr>
          <p:spPr>
            <a:xfrm rot="21382126">
              <a:off x="9471618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657A9268-FFC4-4052-AFC9-BF9D5995A77F}"/>
                </a:ext>
              </a:extLst>
            </p:cNvPr>
            <p:cNvSpPr/>
            <p:nvPr/>
          </p:nvSpPr>
          <p:spPr>
            <a:xfrm>
              <a:off x="9233608" y="2657136"/>
              <a:ext cx="543014" cy="738194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0A9B26B-698E-4D62-9520-2792AA9DC044}"/>
                </a:ext>
              </a:extLst>
            </p:cNvPr>
            <p:cNvSpPr/>
            <p:nvPr/>
          </p:nvSpPr>
          <p:spPr>
            <a:xfrm rot="17835675">
              <a:off x="9844303" y="2676385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3FAF01C-6C35-402D-8C61-DA6E89DA6A1E}"/>
                </a:ext>
              </a:extLst>
            </p:cNvPr>
            <p:cNvSpPr/>
            <p:nvPr/>
          </p:nvSpPr>
          <p:spPr>
            <a:xfrm rot="1304998" flipV="1">
              <a:off x="9957056" y="2454149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8343949-9203-4379-AB4D-102EA3EDB2F0}"/>
                </a:ext>
              </a:extLst>
            </p:cNvPr>
            <p:cNvSpPr/>
            <p:nvPr/>
          </p:nvSpPr>
          <p:spPr>
            <a:xfrm rot="17418442">
              <a:off x="9671582" y="2616672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6881F33-5C81-49BA-80A6-2DD7964F4E42}"/>
                </a:ext>
              </a:extLst>
            </p:cNvPr>
            <p:cNvSpPr/>
            <p:nvPr/>
          </p:nvSpPr>
          <p:spPr>
            <a:xfrm rot="18437314">
              <a:off x="9488020" y="3886665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C70C0AAC-53D7-4D52-AEC9-B74D933B06F6}"/>
                </a:ext>
              </a:extLst>
            </p:cNvPr>
            <p:cNvSpPr/>
            <p:nvPr/>
          </p:nvSpPr>
          <p:spPr>
            <a:xfrm>
              <a:off x="9054980" y="1786518"/>
              <a:ext cx="876120" cy="854707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674762B-72D4-4E6E-BE15-01D646A12427}"/>
                </a:ext>
              </a:extLst>
            </p:cNvPr>
            <p:cNvSpPr/>
            <p:nvPr/>
          </p:nvSpPr>
          <p:spPr>
            <a:xfrm>
              <a:off x="9535193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EE2EA6A-35CC-4ED3-B515-0B17591DF630}"/>
                </a:ext>
              </a:extLst>
            </p:cNvPr>
            <p:cNvSpPr/>
            <p:nvPr/>
          </p:nvSpPr>
          <p:spPr>
            <a:xfrm flipH="1">
              <a:off x="9130401" y="2174924"/>
              <a:ext cx="168859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BFBFB53-5EC8-488D-AF0C-86FCE891C51F}"/>
                </a:ext>
              </a:extLst>
            </p:cNvPr>
            <p:cNvSpPr/>
            <p:nvPr/>
          </p:nvSpPr>
          <p:spPr>
            <a:xfrm rot="225712">
              <a:off x="9494464" y="2179049"/>
              <a:ext cx="185575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0D6B821-92AA-4BDD-80D6-F2F376EA55E2}"/>
                </a:ext>
              </a:extLst>
            </p:cNvPr>
            <p:cNvSpPr/>
            <p:nvPr/>
          </p:nvSpPr>
          <p:spPr>
            <a:xfrm>
              <a:off x="9001760" y="1725468"/>
              <a:ext cx="999448" cy="68967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56C320D7-C319-4F2A-A9F2-D29348FB03A9}"/>
                </a:ext>
              </a:extLst>
            </p:cNvPr>
            <p:cNvSpPr/>
            <p:nvPr/>
          </p:nvSpPr>
          <p:spPr>
            <a:xfrm>
              <a:off x="9174308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B5366B2E-A4B0-4003-A009-F2663A95BE02}"/>
                    </a:ext>
                  </a:extLst>
                </p14:cNvPr>
                <p14:cNvContentPartPr/>
                <p14:nvPr/>
              </p14:nvContentPartPr>
              <p14:xfrm>
                <a:off x="9349925" y="2430413"/>
                <a:ext cx="18873" cy="2819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B5366B2E-A4B0-4003-A009-F2663A95BE02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9340851" y="2421492"/>
                  <a:ext cx="36657" cy="45675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1620FC7-9BD6-4CC9-BC74-C86CF9C36863}"/>
                </a:ext>
              </a:extLst>
            </p:cNvPr>
            <p:cNvSpPr/>
            <p:nvPr/>
          </p:nvSpPr>
          <p:spPr>
            <a:xfrm>
              <a:off x="9282597" y="2505644"/>
              <a:ext cx="179713" cy="81105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E6807E39-C774-4409-8BB5-4CAFFDBD360B}"/>
                </a:ext>
              </a:extLst>
            </p:cNvPr>
            <p:cNvSpPr/>
            <p:nvPr/>
          </p:nvSpPr>
          <p:spPr>
            <a:xfrm>
              <a:off x="9817535" y="2355629"/>
              <a:ext cx="74401" cy="109098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207" name="Isosceles Triangle 206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D2E2C1D4-04D8-48D4-BA5F-79AA90C968E1}"/>
              </a:ext>
            </a:extLst>
          </p:cNvPr>
          <p:cNvSpPr/>
          <p:nvPr/>
        </p:nvSpPr>
        <p:spPr>
          <a:xfrm rot="5400000">
            <a:off x="8419729" y="910901"/>
            <a:ext cx="777923" cy="670623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42917"/>
            <a:endParaRPr lang="en-US" sz="105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33961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21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64766 -0.38194 " pathEditMode="relative" rAng="0" ptsTypes="AA">
                                      <p:cBhvr>
                                        <p:cTn id="1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68" y="-94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4115 0.05209 " pathEditMode="relative" rAng="0" ptsTypes="AA">
                                      <p:cBhvr>
                                        <p:cTn id="23" dur="7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57" y="259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2" presetClass="path" presetSubtype="0" accel="50000" decel="5000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animMotion origin="layout" path="M -0.64766 -0.38194 L -0.77683 -0.31921 " pathEditMode="relative" rAng="0" ptsTypes="AA">
                                      <p:cBhvr>
                                        <p:cTn id="25" dur="4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58" y="312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" presetID="6" presetClass="emph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animScale>
                                      <p:cBhvr>
                                        <p:cTn id="27" dur="4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300"/>
                            </p:stCondLst>
                            <p:childTnLst>
                              <p:par>
                                <p:cTn id="33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0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9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a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" grpId="0"/>
      <p:bldP spid="180" grpId="1"/>
      <p:bldP spid="180" grpId="2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dapan4">
            <a:hlinkClick r:id="rId7" action="ppaction://hlinksldjump"/>
            <a:extLst>
              <a:ext uri="{FF2B5EF4-FFF2-40B4-BE49-F238E27FC236}">
                <a16:creationId xmlns:a16="http://schemas.microsoft.com/office/drawing/2014/main" id="{418CDFC5-F1F2-4A05-8601-C70753D78DAD}"/>
              </a:ext>
            </a:extLst>
          </p:cNvPr>
          <p:cNvSpPr/>
          <p:nvPr/>
        </p:nvSpPr>
        <p:spPr>
          <a:xfrm>
            <a:off x="4853357" y="4789769"/>
            <a:ext cx="3626967" cy="755861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sz="2325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Cảnh sát trưởng Brau-n.</a:t>
            </a:r>
          </a:p>
        </p:txBody>
      </p:sp>
      <p:sp>
        <p:nvSpPr>
          <p:cNvPr id="48" name="dapan3">
            <a:hlinkClick r:id="rId7" action="ppaction://hlinksldjump"/>
            <a:extLst>
              <a:ext uri="{FF2B5EF4-FFF2-40B4-BE49-F238E27FC236}">
                <a16:creationId xmlns:a16="http://schemas.microsoft.com/office/drawing/2014/main" id="{94E5965D-5739-45BE-B5BB-34E81578A358}"/>
              </a:ext>
            </a:extLst>
          </p:cNvPr>
          <p:cNvSpPr/>
          <p:nvPr/>
        </p:nvSpPr>
        <p:spPr>
          <a:xfrm>
            <a:off x="756139" y="4789769"/>
            <a:ext cx="3534508" cy="755861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vi-VN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Thám tử Sơ-lốc Hôm.</a:t>
            </a:r>
          </a:p>
        </p:txBody>
      </p:sp>
      <p:sp>
        <p:nvSpPr>
          <p:cNvPr id="46" name="dapan2">
            <a:hlinkClick r:id="rId7" action="ppaction://hlinksldjump"/>
            <a:extLst>
              <a:ext uri="{FF2B5EF4-FFF2-40B4-BE49-F238E27FC236}">
                <a16:creationId xmlns:a16="http://schemas.microsoft.com/office/drawing/2014/main" id="{85E4AD51-E9FD-4FAD-A292-0E29E7581BF8}"/>
              </a:ext>
            </a:extLst>
          </p:cNvPr>
          <p:cNvSpPr/>
          <p:nvPr/>
        </p:nvSpPr>
        <p:spPr>
          <a:xfrm>
            <a:off x="4853356" y="3611600"/>
            <a:ext cx="3534508" cy="755861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Thanh tra Lơ-grăng.</a:t>
            </a:r>
          </a:p>
        </p:txBody>
      </p:sp>
      <p:sp>
        <p:nvSpPr>
          <p:cNvPr id="45" name="dapan1">
            <a:hlinkClick r:id="rId8" action="ppaction://hlinksldjump"/>
            <a:extLst>
              <a:ext uri="{FF2B5EF4-FFF2-40B4-BE49-F238E27FC236}">
                <a16:creationId xmlns:a16="http://schemas.microsoft.com/office/drawing/2014/main" id="{5F4C0911-E488-4275-9DA5-0D19DF513A7E}"/>
              </a:ext>
            </a:extLst>
          </p:cNvPr>
          <p:cNvSpPr/>
          <p:nvPr/>
        </p:nvSpPr>
        <p:spPr>
          <a:xfrm>
            <a:off x="756139" y="3611600"/>
            <a:ext cx="3534508" cy="755861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vi-VN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Luật sư Ét-uốt.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BEF8640-1554-468C-9D8E-2F35441828B8}"/>
              </a:ext>
            </a:extLst>
          </p:cNvPr>
          <p:cNvSpPr/>
          <p:nvPr/>
        </p:nvSpPr>
        <p:spPr>
          <a:xfrm>
            <a:off x="1169378" y="1863291"/>
            <a:ext cx="6805247" cy="1455314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vi-VN" sz="3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Ai là người đã phá án thành công trong câu chuyện?</a:t>
            </a:r>
          </a:p>
        </p:txBody>
      </p:sp>
      <p:pic>
        <p:nvPicPr>
          <p:cNvPr id="8" name="Correct Answer #3 Sound Effect">
            <a:hlinkClick r:id="" action="ppaction://media"/>
            <a:extLst>
              <a:ext uri="{FF2B5EF4-FFF2-40B4-BE49-F238E27FC236}">
                <a16:creationId xmlns:a16="http://schemas.microsoft.com/office/drawing/2014/main" id="{54351A3E-90D9-42D1-85DC-D465601B508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890392" y="491729"/>
            <a:ext cx="365522" cy="365522"/>
          </a:xfrm>
          <a:prstGeom prst="rect">
            <a:avLst/>
          </a:prstGeom>
        </p:spPr>
      </p:pic>
      <p:pic>
        <p:nvPicPr>
          <p:cNvPr id="9" name="Wrong Answer">
            <a:hlinkClick r:id="" action="ppaction://media"/>
            <a:extLst>
              <a:ext uri="{FF2B5EF4-FFF2-40B4-BE49-F238E27FC236}">
                <a16:creationId xmlns:a16="http://schemas.microsoft.com/office/drawing/2014/main" id="{434837CC-0444-4A5D-8F18-17693F16F6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495673" y="-365523"/>
            <a:ext cx="365522" cy="365522"/>
          </a:xfrm>
          <a:prstGeom prst="rect">
            <a:avLst/>
          </a:prstGeom>
        </p:spPr>
      </p:pic>
      <p:sp>
        <p:nvSpPr>
          <p:cNvPr id="10" name="Action Button: Return 9">
            <a:hlinkClick r:id="rId10" action="ppaction://hlinksldjump" highlightClick="1"/>
            <a:extLst>
              <a:ext uri="{FF2B5EF4-FFF2-40B4-BE49-F238E27FC236}">
                <a16:creationId xmlns:a16="http://schemas.microsoft.com/office/drawing/2014/main" id="{E20CEA7B-FBCA-4FED-8C7E-F830C1695342}"/>
              </a:ext>
            </a:extLst>
          </p:cNvPr>
          <p:cNvSpPr/>
          <p:nvPr/>
        </p:nvSpPr>
        <p:spPr>
          <a:xfrm rot="16200000">
            <a:off x="1" y="857251"/>
            <a:ext cx="650631" cy="650631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just" defTabSz="342917"/>
            <a:endParaRPr lang="en-US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1094977"/>
      </p:ext>
    </p:extLst>
  </p:cSld>
  <p:clrMapOvr>
    <a:masterClrMapping/>
  </p:clrMapOvr>
  <p:transition advClick="0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6" dur="3682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8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10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9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audio>
              <p:cMediaNode vol="80000">
                <p:cTn id="11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1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47" grpId="0" animBg="1"/>
      <p:bldP spid="48" grpId="0" animBg="1"/>
      <p:bldP spid="46" grpId="0" animBg="1"/>
      <p:bldP spid="45" grpId="0" animBg="1"/>
      <p:bldP spid="20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1"/>
            <a:ext cx="9144000" cy="4754700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102139" y="2918224"/>
            <a:ext cx="9255299" cy="3897449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80" y="1974669"/>
            <a:ext cx="1908898" cy="223699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6153" y="2608405"/>
            <a:ext cx="1953427" cy="3285308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4246" y="5276615"/>
            <a:ext cx="618128" cy="61709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5C91827-2FDE-4834-84C0-0DE527E2C691}"/>
              </a:ext>
            </a:extLst>
          </p:cNvPr>
          <p:cNvGrpSpPr/>
          <p:nvPr/>
        </p:nvGrpSpPr>
        <p:grpSpPr>
          <a:xfrm>
            <a:off x="6751320" y="2151352"/>
            <a:ext cx="749586" cy="1758053"/>
            <a:chOff x="5276136" y="1752884"/>
            <a:chExt cx="1506104" cy="353236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21400803">
              <a:off x="6165337" y="478247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6120216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>
              <a:off x="6029188" y="517297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601980">
              <a:off x="5582133" y="346747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07906">
              <a:off x="5465707" y="3682178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812774">
              <a:off x="5618034" y="321353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>
              <a:off x="5798090" y="4782477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5764915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5671039" y="4085587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21346963">
              <a:off x="6371515" y="345784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>
              <a:off x="6344512" y="371901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21263673">
              <a:off x="6291007" y="3196089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>
              <a:off x="5653913" y="5172973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rot="19763345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106070"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5276136" y="1752884"/>
              <a:ext cx="1506104" cy="1039301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126" y="2801748"/>
                  <a:ext cx="55239" cy="6882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 flipV="1">
              <a:off x="5699340" y="2928560"/>
              <a:ext cx="270816" cy="45008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73480" y="1974669"/>
            <a:ext cx="1198448" cy="223699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938531" y="2464538"/>
            <a:ext cx="1070702" cy="1869535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E89A1D74-2363-4B07-85A5-609472BC1796}"/>
              </a:ext>
            </a:extLst>
          </p:cNvPr>
          <p:cNvGrpSpPr/>
          <p:nvPr/>
        </p:nvGrpSpPr>
        <p:grpSpPr>
          <a:xfrm flipH="1">
            <a:off x="862403" y="2648875"/>
            <a:ext cx="1188257" cy="1724482"/>
            <a:chOff x="4865280" y="1734987"/>
            <a:chExt cx="2422016" cy="3514999"/>
          </a:xfrm>
          <a:scene3d>
            <a:camera prst="isometricOffAxis1Right"/>
            <a:lightRig rig="threePt" dir="t"/>
          </a:scene3d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D7F8580-7F58-40C6-B883-4D3CBE0688F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46F7D61-FA8B-4198-8630-534279A057C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EE06E1-2B91-449B-A1C0-5A70F86662D8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9954E38-4898-461F-AA3E-5D7AA2125555}"/>
                </a:ext>
              </a:extLst>
            </p:cNvPr>
            <p:cNvSpPr/>
            <p:nvPr/>
          </p:nvSpPr>
          <p:spPr>
            <a:xfrm flipH="1">
              <a:off x="6130093" y="513771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0CD199F-9E48-4CEF-9A69-A87E31A06C18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FFBB573-A589-4961-8494-EB12710F7EEA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8ECEB3-A49C-4CFB-BA58-877D653C0011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5CA54FC-352B-4E7C-AD8F-759FA4A30AA6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A48B3A8-2524-4A0E-86B5-04E2AF9D70A6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8B1A7DB-7043-4D3D-9DFB-B0F6EFD9CAF6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E7EF08-98AC-4B78-B874-23B56E622EB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8F6C2D3-05BA-4ABA-8CFD-CFF61C531329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34019C6-E6E3-4C03-BA7A-A68992AF9550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CFD9D5-E61A-43AF-BA28-BA82E6F22BD4}"/>
                </a:ext>
              </a:extLst>
            </p:cNvPr>
            <p:cNvSpPr/>
            <p:nvPr/>
          </p:nvSpPr>
          <p:spPr>
            <a:xfrm rot="14685398" flipH="1">
              <a:off x="6876857" y="27634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AE1E1A-55CF-4335-9A22-6A3275327AED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FBDB184-AD0E-4943-85B9-BE051BB09CB9}"/>
                </a:ext>
              </a:extLst>
            </p:cNvPr>
            <p:cNvSpPr/>
            <p:nvPr/>
          </p:nvSpPr>
          <p:spPr>
            <a:xfrm>
              <a:off x="5600017" y="5131477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6C949EF-56A3-4028-B273-472AB52C7F8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3FB589D1-A132-4251-88AC-C941F4D0CB2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E3841C4-EC53-4514-A7E6-9D265B776C3F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CF7CEAC1-C54F-4411-ADD7-0108A6FD1E90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508A8D5-56AE-412D-B62E-2B95F6254FA2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6FA6221B-8E19-4E1B-975F-B1BA0DEFEFFE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786858" y="2801576"/>
                  <a:ext cx="55765" cy="69166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163A2E6-B951-4490-9C2F-353D0A525B60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C9B39EB-7C02-4319-842B-20FBCD8632A1}"/>
                </a:ext>
              </a:extLst>
            </p:cNvPr>
            <p:cNvSpPr/>
            <p:nvPr/>
          </p:nvSpPr>
          <p:spPr>
            <a:xfrm rot="10641705" flipH="1">
              <a:off x="5686933" y="2942862"/>
              <a:ext cx="295361" cy="88849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8" name="Rectangle 157">
            <a:extLst>
              <a:ext uri="{FF2B5EF4-FFF2-40B4-BE49-F238E27FC236}">
                <a16:creationId xmlns:a16="http://schemas.microsoft.com/office/drawing/2014/main" id="{7CC18054-58A4-4333-8C20-401396CA325B}"/>
              </a:ext>
            </a:extLst>
          </p:cNvPr>
          <p:cNvSpPr/>
          <p:nvPr/>
        </p:nvSpPr>
        <p:spPr>
          <a:xfrm>
            <a:off x="3210707" y="2076262"/>
            <a:ext cx="2728952" cy="1177245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 defTabSz="342917"/>
            <a:r>
              <a:rPr lang="en-US" sz="7200" b="1" dirty="0" err="1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Trượt</a:t>
            </a:r>
            <a:r>
              <a:rPr lang="en-US" sz="7200" b="1" dirty="0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1224795" y="2272898"/>
            <a:ext cx="1060353" cy="1802709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2" name="Isosceles Triangle 151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21CDB229-A1DD-4BE8-92BB-9904AAD06175}"/>
              </a:ext>
            </a:extLst>
          </p:cNvPr>
          <p:cNvSpPr/>
          <p:nvPr/>
        </p:nvSpPr>
        <p:spPr>
          <a:xfrm rot="5400000">
            <a:off x="8428888" y="910901"/>
            <a:ext cx="777923" cy="670623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42917"/>
            <a:endParaRPr lang="en-US" sz="105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0029760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2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8948 -0.16736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125" y="97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4115 0.05209 " pathEditMode="relative" rAng="0" ptsTypes="AA">
                                      <p:cBhvr>
                                        <p:cTn id="23" dur="4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57" y="259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u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6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00" tmFilter="0, 0; .2, .5; .8, .5; 1, 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500" autoRev="1" fill="hold"/>
                                        <p:tgtEl>
                                          <p:spTgt spid="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158" grpId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Picture 194" descr="Shape, arrow&#10;&#10;Description automatically generated">
            <a:extLst>
              <a:ext uri="{FF2B5EF4-FFF2-40B4-BE49-F238E27FC236}">
                <a16:creationId xmlns:a16="http://schemas.microsoft.com/office/drawing/2014/main" id="{C918DEF8-C118-4CDD-9339-5534A0B76AE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9144000" cy="6857999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5B73A967-424F-4E88-929B-0891FF5E9729}"/>
              </a:ext>
            </a:extLst>
          </p:cNvPr>
          <p:cNvGrpSpPr/>
          <p:nvPr/>
        </p:nvGrpSpPr>
        <p:grpSpPr>
          <a:xfrm>
            <a:off x="-102139" y="2918224"/>
            <a:ext cx="9255299" cy="3082529"/>
            <a:chOff x="-136186" y="2747963"/>
            <a:chExt cx="12340399" cy="4110038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1BAE0C72-406F-44D3-A2D1-B2BDAC3C82CB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4BC62F00-8C77-42ED-836E-C2EE7107F898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2E7D33A4-41C9-4C97-9837-412B81E45F81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" name="Parallelogram 44">
                <a:extLst>
                  <a:ext uri="{FF2B5EF4-FFF2-40B4-BE49-F238E27FC236}">
                    <a16:creationId xmlns:a16="http://schemas.microsoft.com/office/drawing/2014/main" id="{E4CC3523-F5BB-44FF-B080-0CC2C1A0386B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" name="Parallelogram 45">
                <a:extLst>
                  <a:ext uri="{FF2B5EF4-FFF2-40B4-BE49-F238E27FC236}">
                    <a16:creationId xmlns:a16="http://schemas.microsoft.com/office/drawing/2014/main" id="{33AE38C2-CB49-4C56-A41E-1D62AF0A2BE9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" name="Parallelogram 50">
                <a:extLst>
                  <a:ext uri="{FF2B5EF4-FFF2-40B4-BE49-F238E27FC236}">
                    <a16:creationId xmlns:a16="http://schemas.microsoft.com/office/drawing/2014/main" id="{8BF47864-468E-4578-A6BF-0C6E7F274764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A5A5DE25-A320-4E5E-ABAD-89FB594DA2A0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55" name="Block Arc 54">
              <a:extLst>
                <a:ext uri="{FF2B5EF4-FFF2-40B4-BE49-F238E27FC236}">
                  <a16:creationId xmlns:a16="http://schemas.microsoft.com/office/drawing/2014/main" id="{E57C3635-0201-4116-A74A-88A9F1A3E538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80" y="1974669"/>
            <a:ext cx="1908898" cy="2236990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grpSp>
        <p:nvGrpSpPr>
          <p:cNvPr id="139" name="Group 138">
            <a:extLst>
              <a:ext uri="{FF2B5EF4-FFF2-40B4-BE49-F238E27FC236}">
                <a16:creationId xmlns:a16="http://schemas.microsoft.com/office/drawing/2014/main" id="{A3F81DF7-240E-4DA4-A428-B38EFA1B63C2}"/>
              </a:ext>
            </a:extLst>
          </p:cNvPr>
          <p:cNvGrpSpPr/>
          <p:nvPr/>
        </p:nvGrpSpPr>
        <p:grpSpPr>
          <a:xfrm rot="986148" flipH="1">
            <a:off x="1554418" y="2139721"/>
            <a:ext cx="1090118" cy="1872092"/>
            <a:chOff x="4882323" y="1719006"/>
            <a:chExt cx="2112971" cy="3628666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79C0A28-330C-4157-BB3C-C3744EB3A9B1}"/>
                </a:ext>
              </a:extLst>
            </p:cNvPr>
            <p:cNvSpPr/>
            <p:nvPr/>
          </p:nvSpPr>
          <p:spPr>
            <a:xfrm rot="708098">
              <a:off x="5943720" y="2934617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F8D63C25-7549-4800-8D49-28B7D842FA79}"/>
                </a:ext>
              </a:extLst>
            </p:cNvPr>
            <p:cNvSpPr/>
            <p:nvPr/>
          </p:nvSpPr>
          <p:spPr>
            <a:xfrm rot="902007">
              <a:off x="5771386" y="469852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23248A8C-ABB4-4D8D-8FF4-EAEA5CA4555C}"/>
                </a:ext>
              </a:extLst>
            </p:cNvPr>
            <p:cNvSpPr/>
            <p:nvPr/>
          </p:nvSpPr>
          <p:spPr>
            <a:xfrm rot="708098">
              <a:off x="5843114" y="435225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CAC4FFA6-CBAF-4351-9F58-FFC34507F59C}"/>
                </a:ext>
              </a:extLst>
            </p:cNvPr>
            <p:cNvSpPr/>
            <p:nvPr/>
          </p:nvSpPr>
          <p:spPr>
            <a:xfrm rot="3285713" flipH="1">
              <a:off x="5667228" y="514442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2E3E1E5F-E3DA-41AD-B12E-4BC9C4085EB7}"/>
                </a:ext>
              </a:extLst>
            </p:cNvPr>
            <p:cNvSpPr/>
            <p:nvPr/>
          </p:nvSpPr>
          <p:spPr>
            <a:xfrm rot="6551678">
              <a:off x="5454105" y="2977575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BD6A2F5-37EF-472E-88A8-B36351942024}"/>
                </a:ext>
              </a:extLst>
            </p:cNvPr>
            <p:cNvSpPr/>
            <p:nvPr/>
          </p:nvSpPr>
          <p:spPr>
            <a:xfrm rot="7478780">
              <a:off x="5095195" y="262712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FA05063-6A5D-45DB-9E83-83F956CE6129}"/>
                </a:ext>
              </a:extLst>
            </p:cNvPr>
            <p:cNvSpPr/>
            <p:nvPr/>
          </p:nvSpPr>
          <p:spPr>
            <a:xfrm rot="6014891">
              <a:off x="5654893" y="2995457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ECEAACA-6291-4195-ABA9-BF4EC511F78C}"/>
                </a:ext>
              </a:extLst>
            </p:cNvPr>
            <p:cNvSpPr/>
            <p:nvPr/>
          </p:nvSpPr>
          <p:spPr>
            <a:xfrm>
              <a:off x="5489262" y="4634979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1A5B718-F280-4CBE-B29B-5998CEF60D32}"/>
                </a:ext>
              </a:extLst>
            </p:cNvPr>
            <p:cNvSpPr/>
            <p:nvPr/>
          </p:nvSpPr>
          <p:spPr>
            <a:xfrm rot="391569">
              <a:off x="5479754" y="4303619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607FBB0-6FED-43F6-93F0-0FFCE8C226B7}"/>
                </a:ext>
              </a:extLst>
            </p:cNvPr>
            <p:cNvSpPr/>
            <p:nvPr/>
          </p:nvSpPr>
          <p:spPr>
            <a:xfrm rot="228771">
              <a:off x="5443529" y="4007108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C72D0E5-CCFA-4838-82BF-096C9676DE12}"/>
                </a:ext>
              </a:extLst>
            </p:cNvPr>
            <p:cNvSpPr/>
            <p:nvPr/>
          </p:nvSpPr>
          <p:spPr>
            <a:xfrm rot="708098">
              <a:off x="5766589" y="4056453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D748D06-FF94-4AB3-9E63-5970C978240C}"/>
                </a:ext>
              </a:extLst>
            </p:cNvPr>
            <p:cNvSpPr/>
            <p:nvPr/>
          </p:nvSpPr>
          <p:spPr>
            <a:xfrm rot="708098">
              <a:off x="5542003" y="3111348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5940FB8B-2D90-42EC-B615-C7B4A913D203}"/>
                </a:ext>
              </a:extLst>
            </p:cNvPr>
            <p:cNvSpPr/>
            <p:nvPr/>
          </p:nvSpPr>
          <p:spPr>
            <a:xfrm rot="20129734">
              <a:off x="6393621" y="3442783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C4D43702-9CEA-47FE-A3F2-0A5FB213E3F4}"/>
                </a:ext>
              </a:extLst>
            </p:cNvPr>
            <p:cNvSpPr/>
            <p:nvPr/>
          </p:nvSpPr>
          <p:spPr>
            <a:xfrm rot="19523295" flipH="1">
              <a:off x="6582758" y="360011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8A208D3-1BD7-4FCE-AC40-3414848512A2}"/>
                </a:ext>
              </a:extLst>
            </p:cNvPr>
            <p:cNvSpPr/>
            <p:nvPr/>
          </p:nvSpPr>
          <p:spPr>
            <a:xfrm rot="20856108">
              <a:off x="6286185" y="3204413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82D156E0-0A35-4E03-8C61-284288670786}"/>
                </a:ext>
              </a:extLst>
            </p:cNvPr>
            <p:cNvSpPr/>
            <p:nvPr/>
          </p:nvSpPr>
          <p:spPr>
            <a:xfrm rot="19866088">
              <a:off x="5374069" y="5091428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FA4DF88E-7261-4760-8D34-3260A7C53C08}"/>
                </a:ext>
              </a:extLst>
            </p:cNvPr>
            <p:cNvSpPr/>
            <p:nvPr/>
          </p:nvSpPr>
          <p:spPr>
            <a:xfrm rot="708098">
              <a:off x="5523581" y="1821537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870D44F5-AA75-45DA-B2B8-09FD79C268B2}"/>
                </a:ext>
              </a:extLst>
            </p:cNvPr>
            <p:cNvSpPr/>
            <p:nvPr/>
          </p:nvSpPr>
          <p:spPr>
            <a:xfrm rot="708098">
              <a:off x="6213467" y="2558331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2C3E6091-C95E-41DA-A17E-8C7F29EE00BC}"/>
                </a:ext>
              </a:extLst>
            </p:cNvPr>
            <p:cNvSpPr/>
            <p:nvPr/>
          </p:nvSpPr>
          <p:spPr>
            <a:xfrm rot="993537" flipH="1">
              <a:off x="5648430" y="232133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002B76-2940-4E83-B6FF-8163F2AE9335}"/>
                </a:ext>
              </a:extLst>
            </p:cNvPr>
            <p:cNvSpPr/>
            <p:nvPr/>
          </p:nvSpPr>
          <p:spPr>
            <a:xfrm rot="708098">
              <a:off x="6183917" y="2442202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B439BAB6-A8EB-406D-9A25-84590376C6F5}"/>
                </a:ext>
              </a:extLst>
            </p:cNvPr>
            <p:cNvSpPr/>
            <p:nvPr/>
          </p:nvSpPr>
          <p:spPr>
            <a:xfrm rot="708098">
              <a:off x="5489190" y="1719006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8EDFD510-CF95-4D13-8ADD-AB314DEAB448}"/>
                </a:ext>
              </a:extLst>
            </p:cNvPr>
            <p:cNvSpPr/>
            <p:nvPr/>
          </p:nvSpPr>
          <p:spPr>
            <a:xfrm rot="708098">
              <a:off x="5681132" y="2447105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14:cNvPr>
                <p14:cNvContentPartPr/>
                <p14:nvPr/>
              </p14:nvContentPartPr>
              <p14:xfrm rot="708098">
                <a:off x="5901220" y="2743299"/>
                <a:ext cx="28440" cy="4248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 rot="708098">
                  <a:off x="5888053" y="2730188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1E75CAB2-1A41-4DDF-8181-A0DF1D7EE5BD}"/>
                </a:ext>
              </a:extLst>
            </p:cNvPr>
            <p:cNvSpPr/>
            <p:nvPr/>
          </p:nvSpPr>
          <p:spPr>
            <a:xfrm rot="708098">
              <a:off x="6600679" y="2784374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FD1816A-B7A5-484F-ABE9-FADB40461C31}"/>
                </a:ext>
              </a:extLst>
            </p:cNvPr>
            <p:cNvSpPr/>
            <p:nvPr/>
          </p:nvSpPr>
          <p:spPr>
            <a:xfrm>
              <a:off x="5759765" y="2839312"/>
              <a:ext cx="305942" cy="71085"/>
            </a:xfrm>
            <a:custGeom>
              <a:avLst/>
              <a:gdLst>
                <a:gd name="connsiteX0" fmla="*/ 1938 w 305942"/>
                <a:gd name="connsiteY0" fmla="*/ 2211 h 71085"/>
                <a:gd name="connsiteX1" fmla="*/ 178919 w 305942"/>
                <a:gd name="connsiteY1" fmla="*/ 21875 h 71085"/>
                <a:gd name="connsiteX2" fmla="*/ 301822 w 305942"/>
                <a:gd name="connsiteY2" fmla="*/ 71036 h 71085"/>
                <a:gd name="connsiteX3" fmla="*/ 1938 w 305942"/>
                <a:gd name="connsiteY3" fmla="*/ 2211 h 7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942" h="71085">
                  <a:moveTo>
                    <a:pt x="1938" y="2211"/>
                  </a:moveTo>
                  <a:cubicBezTo>
                    <a:pt x="-18546" y="-5983"/>
                    <a:pt x="128938" y="10404"/>
                    <a:pt x="178919" y="21875"/>
                  </a:cubicBezTo>
                  <a:cubicBezTo>
                    <a:pt x="228900" y="33346"/>
                    <a:pt x="327222" y="72675"/>
                    <a:pt x="301822" y="71036"/>
                  </a:cubicBezTo>
                  <a:cubicBezTo>
                    <a:pt x="276422" y="69397"/>
                    <a:pt x="22422" y="10405"/>
                    <a:pt x="1938" y="221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BF8690BD-15B8-4D9B-8CB8-6760089273A8}"/>
              </a:ext>
            </a:extLst>
          </p:cNvPr>
          <p:cNvGrpSpPr/>
          <p:nvPr/>
        </p:nvGrpSpPr>
        <p:grpSpPr>
          <a:xfrm flipH="1">
            <a:off x="1224795" y="2272898"/>
            <a:ext cx="1060353" cy="1802709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77B7490-53F9-4369-88AE-191545C039C9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A9C9A1C-C7DF-4691-A82B-566B56D7263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764E385-4DAB-4F5D-8F06-097AAA46B4DC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0677454-0E4B-4D10-9226-9CDCBF66F8E6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4DE6786-E640-48CE-B0AE-A938556BB33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8E30BA6-0005-4A7D-8725-EA2DC0F3E036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B28B6C2-8D21-474D-8585-A93E25AC1241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EAF06C9-6E5D-4336-9CBB-A3585E16B3B2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65CA8FB-B13F-4F59-89CE-7FE49F8CDA85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AB68E9D-C2AF-42E2-A21A-CA973F4B14E0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287A1B5-7D8B-4265-938F-D19CADB1830B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9BDA16B-C094-486E-81FC-713AFF2D447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0C4B753-940C-4497-8EF3-595895F9EE30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AC6593A-A34C-4776-AB16-24AE504EFC2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B70399A-52CC-44AD-8705-B2E4449235C1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C9B9F23-AD84-4296-BF53-3F23C41F38C1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8A121C6-C8E8-4CB5-84EC-1F6043EB612F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D85AB7FC-768B-4B3D-9322-83A2F54A91B9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F247E9-EDAB-4070-BBC7-733BC7FFBCC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CAC2F02-406E-44AE-A16A-44525CD8CF7D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77F489-0358-436D-B255-AB822D9FFBA7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A6C32D3B-AEEF-41FC-B573-4833DEE36F2A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83D5964-6677-4620-B35E-5EB4B08CA416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AE4FF9B-ECEB-4BD1-8C26-95FD80E6FD73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6153" y="2608405"/>
            <a:ext cx="1953427" cy="3285308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4246" y="5276615"/>
            <a:ext cx="618128" cy="61709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C6973612-8821-4686-AED8-6363116DC49A}"/>
              </a:ext>
            </a:extLst>
          </p:cNvPr>
          <p:cNvGrpSpPr/>
          <p:nvPr/>
        </p:nvGrpSpPr>
        <p:grpSpPr>
          <a:xfrm>
            <a:off x="6549372" y="2151351"/>
            <a:ext cx="1016753" cy="1722056"/>
            <a:chOff x="8732491" y="1725468"/>
            <a:chExt cx="1355671" cy="229607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9418628" y="2536161"/>
              <a:ext cx="127192" cy="187340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17231717">
              <a:off x="9679242" y="3634252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9561890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 rot="17267607">
              <a:off x="9765502" y="3846839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3960558">
              <a:off x="9108578" y="2727227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657645">
              <a:off x="8873752" y="2558118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3691782">
              <a:off x="9224364" y="2651056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 rot="17844940">
              <a:off x="9434024" y="3655417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9326113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9263817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9471618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9233608" y="2657136"/>
              <a:ext cx="543014" cy="738194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17835675">
              <a:off x="9844303" y="2676385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 rot="1304998" flipV="1">
              <a:off x="9957056" y="2454149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17418442">
              <a:off x="9671582" y="2616672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 rot="18437314">
              <a:off x="9488020" y="3886665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9054980" y="1786518"/>
              <a:ext cx="876120" cy="854707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9535193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flipH="1">
              <a:off x="9130401" y="2174924"/>
              <a:ext cx="168859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25712">
              <a:off x="9494464" y="2179049"/>
              <a:ext cx="185575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9001760" y="1725468"/>
              <a:ext cx="999448" cy="68967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9174308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9349925" y="2430413"/>
                <a:ext cx="18873" cy="2819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9340851" y="2421492"/>
                  <a:ext cx="36657" cy="45675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>
              <a:off x="9282597" y="2505644"/>
              <a:ext cx="179713" cy="81105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9817535" y="2355629"/>
              <a:ext cx="74401" cy="109098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34" name="Picture 3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DC1CC6E9-EB20-4F0E-87B4-8609CA0D4F6C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73480" y="1974669"/>
            <a:ext cx="1198448" cy="2236990"/>
          </a:xfrm>
          <a:prstGeom prst="rect">
            <a:avLst/>
          </a:prstGeom>
          <a:effectLst/>
        </p:spPr>
      </p:pic>
      <p:grpSp>
        <p:nvGrpSpPr>
          <p:cNvPr id="165" name="Group 164">
            <a:extLst>
              <a:ext uri="{FF2B5EF4-FFF2-40B4-BE49-F238E27FC236}">
                <a16:creationId xmlns:a16="http://schemas.microsoft.com/office/drawing/2014/main" id="{E997F25D-3C7D-442A-AAB2-2479B646F405}"/>
              </a:ext>
            </a:extLst>
          </p:cNvPr>
          <p:cNvGrpSpPr/>
          <p:nvPr/>
        </p:nvGrpSpPr>
        <p:grpSpPr>
          <a:xfrm flipH="1">
            <a:off x="1911170" y="2270474"/>
            <a:ext cx="807245" cy="1805133"/>
            <a:chOff x="5042762" y="1780368"/>
            <a:chExt cx="1567362" cy="350487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D82866A-CE2F-42CA-9850-1CD132FCFA04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79C6F22-1E59-4D68-A3A1-FAEC242D9A50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1C0801D-D8BA-43D3-B837-CF631CEF1666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484125F-F0F9-4EE8-917C-E80D84832DA5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617B6FAB-F8D6-4240-8E01-A5770CC64F3F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9EC5EBB-8275-446E-9246-BCB0DE5F7B55}"/>
                </a:ext>
              </a:extLst>
            </p:cNvPr>
            <p:cNvSpPr/>
            <p:nvPr/>
          </p:nvSpPr>
          <p:spPr>
            <a:xfrm flipH="1">
              <a:off x="5478574" y="3603569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9A1EBC1-B89A-4FDB-AA1A-67D6D093B3A2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D3FCEEA-EC37-4332-8FA0-49AA7A99B930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E5A2C7-7F76-434A-9A89-0BBAF95BDA4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30FA77A-F07B-4D98-8481-01348F1C8A68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4CFAF3D-2F7B-462C-B392-952CCFABD710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176F8DB-9662-4047-A4F7-672499BB18E2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82472575-77CB-42A7-A37D-B92E03FFFE85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9471479-F85A-42D0-B603-FB7C34B31F7C}"/>
                </a:ext>
              </a:extLst>
            </p:cNvPr>
            <p:cNvSpPr/>
            <p:nvPr/>
          </p:nvSpPr>
          <p:spPr>
            <a:xfrm rot="21410233">
              <a:off x="6412556" y="362306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117BBD01-6722-4005-88FC-F7CD09104DB6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8C3AA2C6-4C20-4A44-A46B-65FC68414E00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6E193CB-0D0C-4066-AFF8-FBDA62690AF1}"/>
                </a:ext>
              </a:extLst>
            </p:cNvPr>
            <p:cNvSpPr/>
            <p:nvPr/>
          </p:nvSpPr>
          <p:spPr>
            <a:xfrm rot="20800008">
              <a:off x="5175259" y="1887124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00E21F16-9CA2-47D0-866A-C07E4B2733D1}"/>
                </a:ext>
              </a:extLst>
            </p:cNvPr>
            <p:cNvSpPr/>
            <p:nvPr/>
          </p:nvSpPr>
          <p:spPr>
            <a:xfrm rot="20800008">
              <a:off x="5929892" y="2562319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CA25A021-DD19-4814-8E96-FD0EAD450206}"/>
                </a:ext>
              </a:extLst>
            </p:cNvPr>
            <p:cNvSpPr/>
            <p:nvPr/>
          </p:nvSpPr>
          <p:spPr>
            <a:xfrm rot="18151149" flipH="1">
              <a:off x="5297582" y="2569419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0CBBA78-C5F0-4A4D-AB9F-E2CC6F5CAC01}"/>
                </a:ext>
              </a:extLst>
            </p:cNvPr>
            <p:cNvSpPr/>
            <p:nvPr/>
          </p:nvSpPr>
          <p:spPr>
            <a:xfrm rot="1866254">
              <a:off x="5832509" y="2446043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B5762DE2-F756-41BD-A44D-361791BF21E9}"/>
                </a:ext>
              </a:extLst>
            </p:cNvPr>
            <p:cNvSpPr/>
            <p:nvPr/>
          </p:nvSpPr>
          <p:spPr>
            <a:xfrm rot="20800008">
              <a:off x="5042762" y="1780368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CF71C245-7E24-4B94-AC26-3DB22852D5AE}"/>
                </a:ext>
              </a:extLst>
            </p:cNvPr>
            <p:cNvSpPr/>
            <p:nvPr/>
          </p:nvSpPr>
          <p:spPr>
            <a:xfrm rot="20800008">
              <a:off x="5400721" y="2687734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14:cNvPr>
                <p14:cNvContentPartPr/>
                <p14:nvPr/>
              </p14:nvContentPartPr>
              <p14:xfrm rot="20800008">
                <a:off x="5705303" y="2894521"/>
                <a:ext cx="28440" cy="424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 rot="20800008">
                  <a:off x="5692136" y="2881410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9D55176-BB33-4954-9516-B5C9D1A79F02}"/>
                </a:ext>
              </a:extLst>
            </p:cNvPr>
            <p:cNvSpPr/>
            <p:nvPr/>
          </p:nvSpPr>
          <p:spPr>
            <a:xfrm rot="20800008">
              <a:off x="6377909" y="2611068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A257CC14-82AB-4CEB-99A3-8FE26622967D}"/>
                </a:ext>
              </a:extLst>
            </p:cNvPr>
            <p:cNvSpPr/>
            <p:nvPr/>
          </p:nvSpPr>
          <p:spPr>
            <a:xfrm rot="20800008">
              <a:off x="5627084" y="3028614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97" name="Rectangle 196">
            <a:extLst>
              <a:ext uri="{FF2B5EF4-FFF2-40B4-BE49-F238E27FC236}">
                <a16:creationId xmlns:a16="http://schemas.microsoft.com/office/drawing/2014/main" id="{1100BA03-DB6B-4911-B01A-67825784FCE5}"/>
              </a:ext>
            </a:extLst>
          </p:cNvPr>
          <p:cNvSpPr/>
          <p:nvPr/>
        </p:nvSpPr>
        <p:spPr>
          <a:xfrm>
            <a:off x="3605845" y="2076262"/>
            <a:ext cx="1938672" cy="1177245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 defTabSz="342917"/>
            <a:r>
              <a:rPr lang="en-US" sz="7200" b="1" dirty="0" err="1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Vào</a:t>
            </a:r>
            <a:r>
              <a:rPr lang="en-US" sz="7200" b="1" dirty="0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200" name="Isosceles Triangle 199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81D7F250-1B43-4748-9B93-BBE20525D2C7}"/>
              </a:ext>
            </a:extLst>
          </p:cNvPr>
          <p:cNvSpPr/>
          <p:nvPr/>
        </p:nvSpPr>
        <p:spPr>
          <a:xfrm rot="5400000">
            <a:off x="8428888" y="888176"/>
            <a:ext cx="777923" cy="670623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42917"/>
            <a:endParaRPr lang="en-US" sz="105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994874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7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77735 -0.31273 " pathEditMode="relative" rAng="0" ptsTypes="AA">
                                      <p:cBhvr>
                                        <p:cTn id="1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253" y="25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0.03606 -0.02199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-111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30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3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5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a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" grpId="0"/>
      <p:bldP spid="197" grpId="1"/>
      <p:bldP spid="197" grpId="2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dapan1">
            <a:hlinkClick r:id="" action="ppaction://noaction"/>
            <a:extLst>
              <a:ext uri="{FF2B5EF4-FFF2-40B4-BE49-F238E27FC236}">
                <a16:creationId xmlns:a16="http://schemas.microsoft.com/office/drawing/2014/main" id="{418CDFC5-F1F2-4A05-8601-C70753D78DAD}"/>
              </a:ext>
            </a:extLst>
          </p:cNvPr>
          <p:cNvSpPr/>
          <p:nvPr/>
        </p:nvSpPr>
        <p:spPr>
          <a:xfrm>
            <a:off x="467545" y="3611600"/>
            <a:ext cx="4104455" cy="713046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vi-VN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Thờ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ơ,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tâm</a:t>
            </a:r>
            <a:endParaRPr lang="vi-VN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" name="dapan3">
            <a:hlinkClick r:id="" action="ppaction://noaction"/>
            <a:extLst>
              <a:ext uri="{FF2B5EF4-FFF2-40B4-BE49-F238E27FC236}">
                <a16:creationId xmlns:a16="http://schemas.microsoft.com/office/drawing/2014/main" id="{94E5965D-5739-45BE-B5BB-34E81578A358}"/>
              </a:ext>
            </a:extLst>
          </p:cNvPr>
          <p:cNvSpPr/>
          <p:nvPr/>
        </p:nvSpPr>
        <p:spPr>
          <a:xfrm>
            <a:off x="467545" y="4789769"/>
            <a:ext cx="4104455" cy="713046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C.</a:t>
            </a:r>
            <a:r>
              <a:rPr lang="en-US" sz="2000" dirty="0"/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Rớm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mắt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thương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endParaRPr lang="vi-VN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6" name="dapan2">
            <a:hlinkClick r:id="" action="ppaction://noaction"/>
            <a:extLst>
              <a:ext uri="{FF2B5EF4-FFF2-40B4-BE49-F238E27FC236}">
                <a16:creationId xmlns:a16="http://schemas.microsoft.com/office/drawing/2014/main" id="{85E4AD51-E9FD-4FAD-A292-0E29E7581BF8}"/>
              </a:ext>
            </a:extLst>
          </p:cNvPr>
          <p:cNvSpPr/>
          <p:nvPr/>
        </p:nvSpPr>
        <p:spPr>
          <a:xfrm>
            <a:off x="4853356" y="3611600"/>
            <a:ext cx="3823100" cy="655456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Thói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quen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lạnh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lùng</a:t>
            </a:r>
            <a:endParaRPr lang="vi-VN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" name="dapan4">
            <a:hlinkClick r:id="" action="ppaction://noaction"/>
            <a:extLst>
              <a:ext uri="{FF2B5EF4-FFF2-40B4-BE49-F238E27FC236}">
                <a16:creationId xmlns:a16="http://schemas.microsoft.com/office/drawing/2014/main" id="{5F4C0911-E488-4275-9DA5-0D19DF513A7E}"/>
              </a:ext>
            </a:extLst>
          </p:cNvPr>
          <p:cNvSpPr/>
          <p:nvPr/>
        </p:nvSpPr>
        <p:spPr>
          <a:xfrm>
            <a:off x="4853356" y="4789769"/>
            <a:ext cx="3895108" cy="655456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D.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nề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nếp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tầng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lưu</a:t>
            </a:r>
            <a:endParaRPr lang="vi-VN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BEF8640-1554-468C-9D8E-2F35441828B8}"/>
              </a:ext>
            </a:extLst>
          </p:cNvPr>
          <p:cNvSpPr/>
          <p:nvPr/>
        </p:nvSpPr>
        <p:spPr>
          <a:xfrm>
            <a:off x="1169378" y="1863291"/>
            <a:ext cx="6805247" cy="1455314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4: </a:t>
            </a:r>
            <a:r>
              <a:rPr lang="en-US" i="1" dirty="0" err="1"/>
              <a:t>Cách</a:t>
            </a:r>
            <a:r>
              <a:rPr lang="en-US" i="1" dirty="0"/>
              <a:t> </a:t>
            </a:r>
            <a:r>
              <a:rPr lang="en-US" i="1" dirty="0" err="1"/>
              <a:t>xưng</a:t>
            </a:r>
            <a:r>
              <a:rPr lang="en-US" i="1" dirty="0"/>
              <a:t> </a:t>
            </a:r>
            <a:r>
              <a:rPr lang="en-US" i="1" dirty="0" err="1"/>
              <a:t>hô</a:t>
            </a:r>
            <a:r>
              <a:rPr lang="en-US" i="1" dirty="0"/>
              <a:t> </a:t>
            </a:r>
            <a:r>
              <a:rPr lang="en-US" i="1" dirty="0" err="1"/>
              <a:t>trong</a:t>
            </a:r>
            <a:r>
              <a:rPr lang="en-US" i="1" dirty="0"/>
              <a:t> </a:t>
            </a:r>
            <a:r>
              <a:rPr lang="en-US" i="1" dirty="0" err="1"/>
              <a:t>gia</a:t>
            </a:r>
            <a:r>
              <a:rPr lang="en-US" i="1" dirty="0"/>
              <a:t> </a:t>
            </a:r>
            <a:r>
              <a:rPr lang="en-US" i="1" dirty="0" err="1"/>
              <a:t>đình</a:t>
            </a:r>
            <a:r>
              <a:rPr lang="en-US" i="1" dirty="0"/>
              <a:t> </a:t>
            </a:r>
            <a:r>
              <a:rPr lang="en-US" i="1" dirty="0" err="1"/>
              <a:t>Sơn</a:t>
            </a:r>
            <a:r>
              <a:rPr lang="en-US" i="1" dirty="0"/>
              <a:t> </a:t>
            </a:r>
            <a:r>
              <a:rPr lang="en-US" i="1" dirty="0" err="1"/>
              <a:t>thể</a:t>
            </a:r>
            <a:r>
              <a:rPr lang="en-US" i="1" dirty="0"/>
              <a:t> </a:t>
            </a:r>
            <a:r>
              <a:rPr lang="en-US" i="1" dirty="0" err="1"/>
              <a:t>hiện</a:t>
            </a:r>
            <a:r>
              <a:rPr lang="en-US" i="1" dirty="0"/>
              <a:t> </a:t>
            </a:r>
            <a:r>
              <a:rPr lang="en-US" i="1" dirty="0" err="1"/>
              <a:t>điều</a:t>
            </a:r>
            <a:r>
              <a:rPr lang="en-US" i="1" dirty="0"/>
              <a:t> </a:t>
            </a:r>
            <a:r>
              <a:rPr lang="en-US" i="1" dirty="0" err="1"/>
              <a:t>gì</a:t>
            </a:r>
            <a:r>
              <a:rPr lang="en-US" i="1" dirty="0"/>
              <a:t>?</a:t>
            </a:r>
            <a:endParaRPr lang="vi-VN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Correct Answer #3 Sound Effect">
            <a:hlinkClick r:id="" action="ppaction://media"/>
            <a:extLst>
              <a:ext uri="{FF2B5EF4-FFF2-40B4-BE49-F238E27FC236}">
                <a16:creationId xmlns:a16="http://schemas.microsoft.com/office/drawing/2014/main" id="{CED9E5F7-A5CE-4E63-ADA0-85F873B752E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803856" y="491729"/>
            <a:ext cx="365522" cy="365522"/>
          </a:xfrm>
          <a:prstGeom prst="rect">
            <a:avLst/>
          </a:prstGeom>
        </p:spPr>
      </p:pic>
      <p:pic>
        <p:nvPicPr>
          <p:cNvPr id="9" name="Wrong Answer">
            <a:hlinkClick r:id="" action="ppaction://media"/>
            <a:extLst>
              <a:ext uri="{FF2B5EF4-FFF2-40B4-BE49-F238E27FC236}">
                <a16:creationId xmlns:a16="http://schemas.microsoft.com/office/drawing/2014/main" id="{3DF20732-9A46-42E2-AD99-B73034004A97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377432" y="-365523"/>
            <a:ext cx="365522" cy="365522"/>
          </a:xfrm>
          <a:prstGeom prst="rect">
            <a:avLst/>
          </a:prstGeom>
        </p:spPr>
      </p:pic>
      <p:sp>
        <p:nvSpPr>
          <p:cNvPr id="10" name="Action Button: Return 9">
            <a:hlinkClick r:id="rId8" action="ppaction://hlinksldjump" highlightClick="1"/>
            <a:extLst>
              <a:ext uri="{FF2B5EF4-FFF2-40B4-BE49-F238E27FC236}">
                <a16:creationId xmlns:a16="http://schemas.microsoft.com/office/drawing/2014/main" id="{E20CEA7B-FBCA-4FED-8C7E-F830C1695342}"/>
              </a:ext>
            </a:extLst>
          </p:cNvPr>
          <p:cNvSpPr/>
          <p:nvPr/>
        </p:nvSpPr>
        <p:spPr>
          <a:xfrm rot="16200000">
            <a:off x="1" y="857251"/>
            <a:ext cx="650631" cy="650631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just" defTabSz="342917"/>
            <a:endParaRPr lang="en-US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7598003"/>
      </p:ext>
    </p:extLst>
  </p:cSld>
  <p:clrMapOvr>
    <a:masterClrMapping/>
  </p:clrMapOvr>
  <p:transition advClick="0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3682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7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audio>
              <p:cMediaNode vol="80000">
                <p:cTn id="10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10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47" grpId="0" animBg="1"/>
      <p:bldP spid="48" grpId="0" animBg="1"/>
      <p:bldP spid="46" grpId="0" animBg="1"/>
      <p:bldP spid="45" grpId="0" animBg="1"/>
      <p:bldP spid="20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34291"/>
            <a:ext cx="9144000" cy="4720410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102139" y="2918224"/>
            <a:ext cx="9255299" cy="3996930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80" y="1974669"/>
            <a:ext cx="1908898" cy="223699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6153" y="2608405"/>
            <a:ext cx="1953427" cy="3285308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4246" y="5276615"/>
            <a:ext cx="618128" cy="61709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5C91827-2FDE-4834-84C0-0DE527E2C691}"/>
              </a:ext>
            </a:extLst>
          </p:cNvPr>
          <p:cNvGrpSpPr/>
          <p:nvPr/>
        </p:nvGrpSpPr>
        <p:grpSpPr>
          <a:xfrm>
            <a:off x="6751320" y="2151352"/>
            <a:ext cx="749586" cy="1758053"/>
            <a:chOff x="5276136" y="1752884"/>
            <a:chExt cx="1506104" cy="353236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21400803">
              <a:off x="6165337" y="478247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6120216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>
              <a:off x="6029188" y="517297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601980">
              <a:off x="5582133" y="346747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07906">
              <a:off x="5465707" y="3682178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812774">
              <a:off x="5618034" y="321353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>
              <a:off x="5798090" y="4782477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5764915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5671039" y="4085587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21346963">
              <a:off x="6371515" y="345784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>
              <a:off x="6344512" y="371901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21263673">
              <a:off x="6291007" y="3196089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>
              <a:off x="5653913" y="5172973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rot="19763345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106070"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5276136" y="1752884"/>
              <a:ext cx="1506104" cy="1039301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126" y="2801748"/>
                  <a:ext cx="55239" cy="6882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 flipV="1">
              <a:off x="5699340" y="2928560"/>
              <a:ext cx="270816" cy="45008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1224795" y="2272898"/>
            <a:ext cx="1060353" cy="1802709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73480" y="1974669"/>
            <a:ext cx="1198448" cy="223699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1332282" y="2001673"/>
            <a:ext cx="1070702" cy="1869535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E89A1D74-2363-4B07-85A5-609472BC1796}"/>
              </a:ext>
            </a:extLst>
          </p:cNvPr>
          <p:cNvGrpSpPr/>
          <p:nvPr/>
        </p:nvGrpSpPr>
        <p:grpSpPr>
          <a:xfrm flipH="1">
            <a:off x="1325336" y="2356120"/>
            <a:ext cx="1188257" cy="1724482"/>
            <a:chOff x="4865280" y="1734987"/>
            <a:chExt cx="2422016" cy="3514999"/>
          </a:xfrm>
          <a:scene3d>
            <a:camera prst="isometricOffAxis1Right"/>
            <a:lightRig rig="threePt" dir="t"/>
          </a:scene3d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D7F8580-7F58-40C6-B883-4D3CBE0688F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46F7D61-FA8B-4198-8630-534279A057C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EE06E1-2B91-449B-A1C0-5A70F86662D8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9954E38-4898-461F-AA3E-5D7AA2125555}"/>
                </a:ext>
              </a:extLst>
            </p:cNvPr>
            <p:cNvSpPr/>
            <p:nvPr/>
          </p:nvSpPr>
          <p:spPr>
            <a:xfrm flipH="1">
              <a:off x="6130093" y="513771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0CD199F-9E48-4CEF-9A69-A87E31A06C18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FFBB573-A589-4961-8494-EB12710F7EEA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8ECEB3-A49C-4CFB-BA58-877D653C0011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5CA54FC-352B-4E7C-AD8F-759FA4A30AA6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A48B3A8-2524-4A0E-86B5-04E2AF9D70A6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8B1A7DB-7043-4D3D-9DFB-B0F6EFD9CAF6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E7EF08-98AC-4B78-B874-23B56E622EB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8F6C2D3-05BA-4ABA-8CFD-CFF61C531329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34019C6-E6E3-4C03-BA7A-A68992AF9550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CFD9D5-E61A-43AF-BA28-BA82E6F22BD4}"/>
                </a:ext>
              </a:extLst>
            </p:cNvPr>
            <p:cNvSpPr/>
            <p:nvPr/>
          </p:nvSpPr>
          <p:spPr>
            <a:xfrm rot="14685398" flipH="1">
              <a:off x="6876857" y="27634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AE1E1A-55CF-4335-9A22-6A3275327AED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FBDB184-AD0E-4943-85B9-BE051BB09CB9}"/>
                </a:ext>
              </a:extLst>
            </p:cNvPr>
            <p:cNvSpPr/>
            <p:nvPr/>
          </p:nvSpPr>
          <p:spPr>
            <a:xfrm>
              <a:off x="5600017" y="5131477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6C949EF-56A3-4028-B273-472AB52C7F8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3FB589D1-A132-4251-88AC-C941F4D0CB2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E3841C4-EC53-4514-A7E6-9D265B776C3F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CF7CEAC1-C54F-4411-ADD7-0108A6FD1E90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508A8D5-56AE-412D-B62E-2B95F6254FA2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6FA6221B-8E19-4E1B-975F-B1BA0DEFEFFE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786858" y="2801576"/>
                  <a:ext cx="55765" cy="69166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163A2E6-B951-4490-9C2F-353D0A525B60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C9B39EB-7C02-4319-842B-20FBCD8632A1}"/>
                </a:ext>
              </a:extLst>
            </p:cNvPr>
            <p:cNvSpPr/>
            <p:nvPr/>
          </p:nvSpPr>
          <p:spPr>
            <a:xfrm rot="10641705" flipH="1">
              <a:off x="5686933" y="2942862"/>
              <a:ext cx="295361" cy="88849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8" name="Rectangle 157">
            <a:extLst>
              <a:ext uri="{FF2B5EF4-FFF2-40B4-BE49-F238E27FC236}">
                <a16:creationId xmlns:a16="http://schemas.microsoft.com/office/drawing/2014/main" id="{7CC18054-58A4-4333-8C20-401396CA325B}"/>
              </a:ext>
            </a:extLst>
          </p:cNvPr>
          <p:cNvSpPr/>
          <p:nvPr/>
        </p:nvSpPr>
        <p:spPr>
          <a:xfrm>
            <a:off x="3210707" y="2076262"/>
            <a:ext cx="2728952" cy="1177245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 defTabSz="342917"/>
            <a:r>
              <a:rPr lang="en-US" sz="7200" b="1" dirty="0" err="1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Trượt</a:t>
            </a:r>
            <a:r>
              <a:rPr lang="en-US" sz="7200" b="1" dirty="0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160" name="Isosceles Triangle 159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0E5EA789-455A-475C-8DB2-F398FA4A9BE0}"/>
              </a:ext>
            </a:extLst>
          </p:cNvPr>
          <p:cNvSpPr/>
          <p:nvPr/>
        </p:nvSpPr>
        <p:spPr>
          <a:xfrm rot="5400000">
            <a:off x="8428888" y="910901"/>
            <a:ext cx="777923" cy="670623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42917"/>
            <a:endParaRPr lang="en-US" sz="105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153136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5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88985 -0.91921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878" y="-2782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0013 -0.05532 " pathEditMode="relative" rAng="0" ptsTypes="AA">
                                      <p:cBhvr>
                                        <p:cTn id="23" dur="4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2778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u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6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00" tmFilter="0, 0; .2, .5; .8, .5; 1, 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500" autoRev="1" fill="hold"/>
                                        <p:tgtEl>
                                          <p:spTgt spid="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158" grpId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9144000" cy="679820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102139" y="2918224"/>
            <a:ext cx="9255299" cy="3247470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42917"/>
                <a:endParaRPr lang="en-US" sz="10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80" y="1974669"/>
            <a:ext cx="1908898" cy="223699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6153" y="2608405"/>
            <a:ext cx="1953427" cy="3285308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4246" y="5276615"/>
            <a:ext cx="618128" cy="61709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73480" y="1974669"/>
            <a:ext cx="1198448" cy="223699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938531" y="2464538"/>
            <a:ext cx="1070702" cy="1869535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1224795" y="2272898"/>
            <a:ext cx="1060353" cy="1802709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1C7ECBE4-76B7-467F-8D8B-E351A782FC07}"/>
              </a:ext>
            </a:extLst>
          </p:cNvPr>
          <p:cNvGrpSpPr/>
          <p:nvPr/>
        </p:nvGrpSpPr>
        <p:grpSpPr>
          <a:xfrm flipH="1">
            <a:off x="1269977" y="2511976"/>
            <a:ext cx="807245" cy="1805133"/>
            <a:chOff x="5042762" y="1780368"/>
            <a:chExt cx="1567362" cy="350487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1ED7BFD-C924-4CE7-99E0-DA51A0C6E1D8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34C1CEF-6F57-4AFE-B91C-2FC026BF0EB0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7BFA9780-5D08-4D5C-80D0-2A6006D3BDF2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18C35288-7A48-4FC0-90D3-1197A25C7200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3D8EB666-88EB-4CEB-831C-EB21DE346D85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121D892-5C67-4282-BEFD-4598BFDCCC39}"/>
                </a:ext>
              </a:extLst>
            </p:cNvPr>
            <p:cNvSpPr/>
            <p:nvPr/>
          </p:nvSpPr>
          <p:spPr>
            <a:xfrm flipH="1">
              <a:off x="5478574" y="3603569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2906FF4-CEE6-43DC-A2D9-A276DE9E1766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636EC9C-3254-49C1-9B66-500AA7D1ED2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4D174CA8-518D-4A29-927B-63913E9548D7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EBFCDFD-3CAD-40D0-AEF1-1EBFFD7A9B5A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C9C04F4-8795-4D0C-8E2C-3F27F58F2F2E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DAF4CC-ECE0-40CB-8BA3-C1617B0C7B88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05879F87-4715-4C93-AB8C-109F73E9C7E1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22EBE7C-8AD0-4417-9C88-914AB9076D9C}"/>
                </a:ext>
              </a:extLst>
            </p:cNvPr>
            <p:cNvSpPr/>
            <p:nvPr/>
          </p:nvSpPr>
          <p:spPr>
            <a:xfrm rot="21410233">
              <a:off x="6412556" y="362306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5483427-F8C0-4DEC-BC04-B83677BF9857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836DD10E-992F-4DB7-91B8-EE45DEA19BE2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E8DAC201-B448-47C9-A91A-9405229A92BD}"/>
                </a:ext>
              </a:extLst>
            </p:cNvPr>
            <p:cNvSpPr/>
            <p:nvPr/>
          </p:nvSpPr>
          <p:spPr>
            <a:xfrm rot="20800008">
              <a:off x="5175259" y="1887124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2" name="Oval 171">
              <a:extLst>
                <a:ext uri="{FF2B5EF4-FFF2-40B4-BE49-F238E27FC236}">
                  <a16:creationId xmlns:a16="http://schemas.microsoft.com/office/drawing/2014/main" id="{D1E5F92A-C811-4F24-A36C-1357E36A9D86}"/>
                </a:ext>
              </a:extLst>
            </p:cNvPr>
            <p:cNvSpPr/>
            <p:nvPr/>
          </p:nvSpPr>
          <p:spPr>
            <a:xfrm rot="20800008">
              <a:off x="5929892" y="2562319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34CC809-F398-4AAB-9B81-5A289FEB21B0}"/>
                </a:ext>
              </a:extLst>
            </p:cNvPr>
            <p:cNvSpPr/>
            <p:nvPr/>
          </p:nvSpPr>
          <p:spPr>
            <a:xfrm rot="18151149" flipH="1">
              <a:off x="5297582" y="2569419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DE23496-7028-4BA1-87B4-03ED7091B09C}"/>
                </a:ext>
              </a:extLst>
            </p:cNvPr>
            <p:cNvSpPr/>
            <p:nvPr/>
          </p:nvSpPr>
          <p:spPr>
            <a:xfrm rot="1866254">
              <a:off x="5832509" y="2446043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66E9177D-8C27-4E7F-B480-0E4A1F97E8F6}"/>
                </a:ext>
              </a:extLst>
            </p:cNvPr>
            <p:cNvSpPr/>
            <p:nvPr/>
          </p:nvSpPr>
          <p:spPr>
            <a:xfrm rot="20800008">
              <a:off x="5042762" y="1780368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F66AE129-8927-4EA3-B8DD-1BD0259547F7}"/>
                </a:ext>
              </a:extLst>
            </p:cNvPr>
            <p:cNvSpPr/>
            <p:nvPr/>
          </p:nvSpPr>
          <p:spPr>
            <a:xfrm rot="20800008">
              <a:off x="5400721" y="2687734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2DE2E14F-C14C-431B-9D64-B5AF74628097}"/>
                    </a:ext>
                  </a:extLst>
                </p14:cNvPr>
                <p14:cNvContentPartPr/>
                <p14:nvPr/>
              </p14:nvContentPartPr>
              <p14:xfrm rot="20800008">
                <a:off x="5705303" y="2894521"/>
                <a:ext cx="28440" cy="424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2DE2E14F-C14C-431B-9D64-B5AF746280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 rot="20800008">
                  <a:off x="5692136" y="2881410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17029FB0-BC38-4D79-879B-142A1C45C80F}"/>
                </a:ext>
              </a:extLst>
            </p:cNvPr>
            <p:cNvSpPr/>
            <p:nvPr/>
          </p:nvSpPr>
          <p:spPr>
            <a:xfrm rot="20800008">
              <a:off x="6377909" y="2611068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24E1AB3F-2FA4-4604-B66D-98001523E2C2}"/>
                </a:ext>
              </a:extLst>
            </p:cNvPr>
            <p:cNvSpPr/>
            <p:nvPr/>
          </p:nvSpPr>
          <p:spPr>
            <a:xfrm rot="20800008">
              <a:off x="5627084" y="3028614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80" name="Rectangle 179">
            <a:extLst>
              <a:ext uri="{FF2B5EF4-FFF2-40B4-BE49-F238E27FC236}">
                <a16:creationId xmlns:a16="http://schemas.microsoft.com/office/drawing/2014/main" id="{EF8C8545-C7D3-4CA8-9C39-A8C48F94DF1B}"/>
              </a:ext>
            </a:extLst>
          </p:cNvPr>
          <p:cNvSpPr/>
          <p:nvPr/>
        </p:nvSpPr>
        <p:spPr>
          <a:xfrm>
            <a:off x="3605845" y="2076262"/>
            <a:ext cx="1938672" cy="1177245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 defTabSz="342917"/>
            <a:r>
              <a:rPr lang="en-US" sz="7200" b="1" dirty="0" err="1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Vào</a:t>
            </a:r>
            <a:r>
              <a:rPr lang="en-US" sz="7200" b="1" dirty="0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5A400794-7524-4187-A9EF-EAD739A69979}"/>
              </a:ext>
            </a:extLst>
          </p:cNvPr>
          <p:cNvGrpSpPr/>
          <p:nvPr/>
        </p:nvGrpSpPr>
        <p:grpSpPr>
          <a:xfrm>
            <a:off x="6549372" y="2151351"/>
            <a:ext cx="1016753" cy="1722056"/>
            <a:chOff x="8732491" y="1725468"/>
            <a:chExt cx="1355671" cy="229607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7306317C-6870-4197-9031-D7154E3C8990}"/>
                </a:ext>
              </a:extLst>
            </p:cNvPr>
            <p:cNvSpPr/>
            <p:nvPr/>
          </p:nvSpPr>
          <p:spPr>
            <a:xfrm>
              <a:off x="9418628" y="2536161"/>
              <a:ext cx="127192" cy="187340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7AEF7C96-F853-4555-A725-01BD81017ADB}"/>
                </a:ext>
              </a:extLst>
            </p:cNvPr>
            <p:cNvSpPr/>
            <p:nvPr/>
          </p:nvSpPr>
          <p:spPr>
            <a:xfrm rot="17231717">
              <a:off x="9679242" y="3634252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B3A4A-B9E9-4735-A6D8-C5F086AE4C0C}"/>
                </a:ext>
              </a:extLst>
            </p:cNvPr>
            <p:cNvSpPr/>
            <p:nvPr/>
          </p:nvSpPr>
          <p:spPr>
            <a:xfrm>
              <a:off x="9561890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9387177-F1DB-46D6-9591-620A37E4894D}"/>
                </a:ext>
              </a:extLst>
            </p:cNvPr>
            <p:cNvSpPr/>
            <p:nvPr/>
          </p:nvSpPr>
          <p:spPr>
            <a:xfrm rot="17267607">
              <a:off x="9765502" y="3846839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93187E3-0ACB-4127-A5C3-A8DCC895E6FD}"/>
                </a:ext>
              </a:extLst>
            </p:cNvPr>
            <p:cNvSpPr/>
            <p:nvPr/>
          </p:nvSpPr>
          <p:spPr>
            <a:xfrm rot="3960558">
              <a:off x="9108578" y="2727227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72A38A-89D1-4BFA-9FD0-B6C7965D8F39}"/>
                </a:ext>
              </a:extLst>
            </p:cNvPr>
            <p:cNvSpPr/>
            <p:nvPr/>
          </p:nvSpPr>
          <p:spPr>
            <a:xfrm rot="7657645">
              <a:off x="8873752" y="2558118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4D580D94-12F0-46B3-8138-3566D5ACAAF4}"/>
                </a:ext>
              </a:extLst>
            </p:cNvPr>
            <p:cNvSpPr/>
            <p:nvPr/>
          </p:nvSpPr>
          <p:spPr>
            <a:xfrm rot="3691782">
              <a:off x="9224364" y="2651056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3CD0471-0E70-4EB5-8A29-6A33B8A5E0BD}"/>
                </a:ext>
              </a:extLst>
            </p:cNvPr>
            <p:cNvSpPr/>
            <p:nvPr/>
          </p:nvSpPr>
          <p:spPr>
            <a:xfrm rot="17844940">
              <a:off x="9434024" y="3655417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72E825B-4731-4153-80C6-F8F5D94092AD}"/>
                </a:ext>
              </a:extLst>
            </p:cNvPr>
            <p:cNvSpPr/>
            <p:nvPr/>
          </p:nvSpPr>
          <p:spPr>
            <a:xfrm>
              <a:off x="9326113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2EB5416-5D9C-4F3F-86C5-A8F42D73435A}"/>
                </a:ext>
              </a:extLst>
            </p:cNvPr>
            <p:cNvSpPr/>
            <p:nvPr/>
          </p:nvSpPr>
          <p:spPr>
            <a:xfrm>
              <a:off x="9263817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79FFF1C-F61F-421B-83B8-FCB7E739B70F}"/>
                </a:ext>
              </a:extLst>
            </p:cNvPr>
            <p:cNvSpPr/>
            <p:nvPr/>
          </p:nvSpPr>
          <p:spPr>
            <a:xfrm rot="21382126">
              <a:off x="9471618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657A9268-FFC4-4052-AFC9-BF9D5995A77F}"/>
                </a:ext>
              </a:extLst>
            </p:cNvPr>
            <p:cNvSpPr/>
            <p:nvPr/>
          </p:nvSpPr>
          <p:spPr>
            <a:xfrm>
              <a:off x="9233608" y="2657136"/>
              <a:ext cx="543014" cy="738194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0A9B26B-698E-4D62-9520-2792AA9DC044}"/>
                </a:ext>
              </a:extLst>
            </p:cNvPr>
            <p:cNvSpPr/>
            <p:nvPr/>
          </p:nvSpPr>
          <p:spPr>
            <a:xfrm rot="17835675">
              <a:off x="9844303" y="2676385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3FAF01C-6C35-402D-8C61-DA6E89DA6A1E}"/>
                </a:ext>
              </a:extLst>
            </p:cNvPr>
            <p:cNvSpPr/>
            <p:nvPr/>
          </p:nvSpPr>
          <p:spPr>
            <a:xfrm rot="1304998" flipV="1">
              <a:off x="9957056" y="2454149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8343949-9203-4379-AB4D-102EA3EDB2F0}"/>
                </a:ext>
              </a:extLst>
            </p:cNvPr>
            <p:cNvSpPr/>
            <p:nvPr/>
          </p:nvSpPr>
          <p:spPr>
            <a:xfrm rot="17418442">
              <a:off x="9671582" y="2616672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r>
                <a:rPr lang="en-US" sz="105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6881F33-5C81-49BA-80A6-2DD7964F4E42}"/>
                </a:ext>
              </a:extLst>
            </p:cNvPr>
            <p:cNvSpPr/>
            <p:nvPr/>
          </p:nvSpPr>
          <p:spPr>
            <a:xfrm rot="18437314">
              <a:off x="9488020" y="3886665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C70C0AAC-53D7-4D52-AEC9-B74D933B06F6}"/>
                </a:ext>
              </a:extLst>
            </p:cNvPr>
            <p:cNvSpPr/>
            <p:nvPr/>
          </p:nvSpPr>
          <p:spPr>
            <a:xfrm>
              <a:off x="9054980" y="1786518"/>
              <a:ext cx="876120" cy="854707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674762B-72D4-4E6E-BE15-01D646A12427}"/>
                </a:ext>
              </a:extLst>
            </p:cNvPr>
            <p:cNvSpPr/>
            <p:nvPr/>
          </p:nvSpPr>
          <p:spPr>
            <a:xfrm>
              <a:off x="9535193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EE2EA6A-35CC-4ED3-B515-0B17591DF630}"/>
                </a:ext>
              </a:extLst>
            </p:cNvPr>
            <p:cNvSpPr/>
            <p:nvPr/>
          </p:nvSpPr>
          <p:spPr>
            <a:xfrm flipH="1">
              <a:off x="9130401" y="2174924"/>
              <a:ext cx="168859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BFBFB53-5EC8-488D-AF0C-86FCE891C51F}"/>
                </a:ext>
              </a:extLst>
            </p:cNvPr>
            <p:cNvSpPr/>
            <p:nvPr/>
          </p:nvSpPr>
          <p:spPr>
            <a:xfrm rot="225712">
              <a:off x="9494464" y="2179049"/>
              <a:ext cx="185575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0D6B821-92AA-4BDD-80D6-F2F376EA55E2}"/>
                </a:ext>
              </a:extLst>
            </p:cNvPr>
            <p:cNvSpPr/>
            <p:nvPr/>
          </p:nvSpPr>
          <p:spPr>
            <a:xfrm>
              <a:off x="9001760" y="1725468"/>
              <a:ext cx="999448" cy="68967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56C320D7-C319-4F2A-A9F2-D29348FB03A9}"/>
                </a:ext>
              </a:extLst>
            </p:cNvPr>
            <p:cNvSpPr/>
            <p:nvPr/>
          </p:nvSpPr>
          <p:spPr>
            <a:xfrm>
              <a:off x="9174308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B5366B2E-A4B0-4003-A009-F2663A95BE02}"/>
                    </a:ext>
                  </a:extLst>
                </p14:cNvPr>
                <p14:cNvContentPartPr/>
                <p14:nvPr/>
              </p14:nvContentPartPr>
              <p14:xfrm>
                <a:off x="9349925" y="2430413"/>
                <a:ext cx="18873" cy="2819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B5366B2E-A4B0-4003-A009-F2663A95BE02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9340851" y="2421492"/>
                  <a:ext cx="36657" cy="45675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1620FC7-9BD6-4CC9-BC74-C86CF9C36863}"/>
                </a:ext>
              </a:extLst>
            </p:cNvPr>
            <p:cNvSpPr/>
            <p:nvPr/>
          </p:nvSpPr>
          <p:spPr>
            <a:xfrm>
              <a:off x="9282597" y="2505644"/>
              <a:ext cx="179713" cy="81105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E6807E39-C774-4409-8BB5-4CAFFDBD360B}"/>
                </a:ext>
              </a:extLst>
            </p:cNvPr>
            <p:cNvSpPr/>
            <p:nvPr/>
          </p:nvSpPr>
          <p:spPr>
            <a:xfrm>
              <a:off x="9817535" y="2355629"/>
              <a:ext cx="74401" cy="109098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42917"/>
              <a:endParaRPr lang="en-US" sz="10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207" name="Isosceles Triangle 206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D2E2C1D4-04D8-48D4-BA5F-79AA90C968E1}"/>
              </a:ext>
            </a:extLst>
          </p:cNvPr>
          <p:cNvSpPr/>
          <p:nvPr/>
        </p:nvSpPr>
        <p:spPr>
          <a:xfrm rot="5400000">
            <a:off x="8419729" y="910901"/>
            <a:ext cx="777923" cy="670623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42917"/>
            <a:endParaRPr lang="en-US" sz="105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384994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8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64766 -0.38194 " pathEditMode="relative" rAng="0" ptsTypes="AA">
                                      <p:cBhvr>
                                        <p:cTn id="1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68" y="-94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4115 0.05209 " pathEditMode="relative" rAng="0" ptsTypes="AA">
                                      <p:cBhvr>
                                        <p:cTn id="23" dur="7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57" y="259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2" presetClass="path" presetSubtype="0" accel="50000" decel="5000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animMotion origin="layout" path="M -0.64766 -0.38194 L -0.77683 -0.31921 " pathEditMode="relative" rAng="0" ptsTypes="AA">
                                      <p:cBhvr>
                                        <p:cTn id="25" dur="4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58" y="312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" presetID="6" presetClass="emph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animScale>
                                      <p:cBhvr>
                                        <p:cTn id="27" dur="4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300"/>
                            </p:stCondLst>
                            <p:childTnLst>
                              <p:par>
                                <p:cTn id="33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0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9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a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" grpId="0"/>
      <p:bldP spid="180" grpId="1"/>
      <p:bldP spid="180" grpId="2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A8A8260-770E-4BD0-B86B-C369BD44C98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3795" y="-635181"/>
            <a:ext cx="6893921" cy="6893921"/>
          </a:xfrm>
          <a:prstGeom prst="rect">
            <a:avLst/>
          </a:prstGeom>
        </p:spPr>
      </p:pic>
      <p:pic>
        <p:nvPicPr>
          <p:cNvPr id="7" name="Picture 6" descr="Chart, scatter chart&#10;&#10;Description automatically generated">
            <a:extLst>
              <a:ext uri="{FF2B5EF4-FFF2-40B4-BE49-F238E27FC236}">
                <a16:creationId xmlns:a16="http://schemas.microsoft.com/office/drawing/2014/main" id="{71FE7E92-1F6C-4559-A0B0-BEB1F71ED58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95268" y="2976087"/>
            <a:ext cx="2221909" cy="2279678"/>
          </a:xfrm>
          <a:prstGeom prst="rect">
            <a:avLst/>
          </a:prstGeom>
        </p:spPr>
      </p:pic>
      <p:pic>
        <p:nvPicPr>
          <p:cNvPr id="3" name="Picture 2" descr="A picture containing cup, tableware, porcelain&#10;&#10;Description automatically generated">
            <a:extLst>
              <a:ext uri="{FF2B5EF4-FFF2-40B4-BE49-F238E27FC236}">
                <a16:creationId xmlns:a16="http://schemas.microsoft.com/office/drawing/2014/main" id="{46DB83BD-AD97-414C-A55D-FEB22C8E9AED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artisticPaintStrokes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3643"/>
          <a:stretch/>
        </p:blipFill>
        <p:spPr>
          <a:xfrm>
            <a:off x="2369275" y="961745"/>
            <a:ext cx="4405453" cy="4572009"/>
          </a:xfrm>
          <a:prstGeom prst="rect">
            <a:avLst/>
          </a:prstGeom>
          <a:effectLst>
            <a:glow rad="1905000">
              <a:srgbClr val="FFFF00">
                <a:alpha val="26000"/>
              </a:srgbClr>
            </a:glow>
          </a:effec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D97AB820-B37D-4877-B8B2-079CA4B0D5FD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4003" y="1651332"/>
            <a:ext cx="2235994" cy="2464594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6162DCA-6BDF-4607-B7C3-3C3A47698B8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99195" y="1543061"/>
            <a:ext cx="4353197" cy="43531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66609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fx-victory6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Slide Number Placeholder 5"/>
          <p:cNvSpPr txBox="1"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/>
          <a:p>
            <a:pPr marL="0" indent="0" algn="r" eaLnBrk="1" hangingPunct="1">
              <a:spcBef>
                <a:spcPct val="0"/>
              </a:spcBef>
              <a:buNone/>
            </a:pPr>
            <a:fld id="{9A0DB2DC-4C9A-4742-B13C-FB6460FD3503}" type="slidenum">
              <a:rPr lang="en-US" sz="1400"/>
              <a:t>3</a:t>
            </a:fld>
            <a:endParaRPr lang="en-US" sz="1400"/>
          </a:p>
        </p:txBody>
      </p:sp>
      <p:pic>
        <p:nvPicPr>
          <p:cNvPr id="6147" name="Picture 4" descr="thachlam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1000" y="533400"/>
            <a:ext cx="4191000" cy="6019800"/>
          </a:xfrm>
          <a:prstGeom prst="rect">
            <a:avLst/>
          </a:prstGeom>
          <a:noFill/>
          <a:ln w="76200" cap="flat" cmpd="tri">
            <a:solidFill>
              <a:srgbClr val="0000CC"/>
            </a:solidFill>
            <a:prstDash val="solid"/>
            <a:miter/>
            <a:headEnd type="none" w="med" len="med"/>
            <a:tailEnd type="none" w="med" len="med"/>
          </a:ln>
        </p:spPr>
      </p:pic>
      <p:pic>
        <p:nvPicPr>
          <p:cNvPr id="6148" name="Picture 6" descr="11-thach-lam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76800" y="0"/>
            <a:ext cx="4114800" cy="68580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C9499C50-6942-4D5E-8E65-56A26619EE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08808" y="228600"/>
            <a:ext cx="3530753" cy="919238"/>
          </a:xfrm>
        </p:spPr>
        <p:txBody>
          <a:bodyPr anchor="b">
            <a:normAutofit/>
          </a:bodyPr>
          <a:lstStyle/>
          <a:p>
            <a:r>
              <a:rPr lang="en-US" sz="4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VẬN DỤNG</a:t>
            </a:r>
            <a:endParaRPr lang="vi-VN" sz="4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Chỗ dành sẵn cho Nội dung 2">
            <a:extLst>
              <a:ext uri="{FF2B5EF4-FFF2-40B4-BE49-F238E27FC236}">
                <a16:creationId xmlns:a16="http://schemas.microsoft.com/office/drawing/2014/main" id="{4ADC2DEE-B308-4DB8-ABFB-45C98A2D29F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4800" y="1147838"/>
            <a:ext cx="8686800" cy="2883345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nl-NL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Hãy tưởng tượng em là Sơn hãy viết đoạn văn nêu suy nghĩ của mình. Viết đoạn văn (5 –7 dòng).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 algn="just">
              <a:lnSpc>
                <a:spcPct val="150000"/>
              </a:lnSpc>
              <a:buNone/>
            </a:pPr>
            <a:endParaRPr lang="vi-VN" b="1" dirty="0">
              <a:solidFill>
                <a:schemeClr val="bg1"/>
              </a:solidFill>
            </a:endParaRPr>
          </a:p>
        </p:txBody>
      </p:sp>
      <p:pic>
        <p:nvPicPr>
          <p:cNvPr id="5" name="Hình ảnh 4">
            <a:extLst>
              <a:ext uri="{FF2B5EF4-FFF2-40B4-BE49-F238E27FC236}">
                <a16:creationId xmlns:a16="http://schemas.microsoft.com/office/drawing/2014/main" id="{CA87AF06-E394-4CA5-9CFE-548A99117D8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041" r="2977" b="2"/>
          <a:stretch/>
        </p:blipFill>
        <p:spPr>
          <a:xfrm>
            <a:off x="4926747" y="3205652"/>
            <a:ext cx="4249910" cy="36385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919145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 rot="1456560">
            <a:off x="2327155" y="1063186"/>
            <a:ext cx="380438" cy="536516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1404847">
            <a:off x="258987" y="2758812"/>
            <a:ext cx="561155" cy="561155"/>
          </a:xfrm>
          <a:prstGeom prst="rect">
            <a:avLst/>
          </a:prstGeom>
        </p:spPr>
      </p:pic>
      <p:pic>
        <p:nvPicPr>
          <p:cNvPr id="4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-1461588">
            <a:off x="1430252" y="973169"/>
            <a:ext cx="610694" cy="648421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rot="-1646022">
            <a:off x="272347" y="1095616"/>
            <a:ext cx="651746" cy="600792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1920968">
            <a:off x="345769" y="2201518"/>
            <a:ext cx="967586" cy="316664"/>
          </a:xfrm>
          <a:prstGeom prst="rect">
            <a:avLst/>
          </a:prstGeom>
        </p:spPr>
      </p:pic>
      <p:pic>
        <p:nvPicPr>
          <p:cNvPr id="10" name="Picture 1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 rot="1129358">
            <a:off x="1008280" y="1665969"/>
            <a:ext cx="419867" cy="399256"/>
          </a:xfrm>
          <a:prstGeom prst="rect">
            <a:avLst/>
          </a:prstGeom>
        </p:spPr>
      </p:pic>
      <p:pic>
        <p:nvPicPr>
          <p:cNvPr id="11" name="Picture 1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/>
          <a:stretch>
            <a:fillRect/>
          </a:stretch>
        </p:blipFill>
        <p:spPr>
          <a:xfrm rot="-1453495">
            <a:off x="224508" y="4198653"/>
            <a:ext cx="630113" cy="713091"/>
          </a:xfrm>
          <a:prstGeom prst="rect">
            <a:avLst/>
          </a:prstGeom>
        </p:spPr>
      </p:pic>
      <p:pic>
        <p:nvPicPr>
          <p:cNvPr id="12" name="Picture 12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/>
          <a:stretch>
            <a:fillRect/>
          </a:stretch>
        </p:blipFill>
        <p:spPr>
          <a:xfrm rot="-10601344">
            <a:off x="687065" y="3290841"/>
            <a:ext cx="725990" cy="725990"/>
          </a:xfrm>
          <a:prstGeom prst="rect">
            <a:avLst/>
          </a:prstGeom>
        </p:spPr>
      </p:pic>
      <p:pic>
        <p:nvPicPr>
          <p:cNvPr id="13" name="Picture 13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/>
          <a:stretch>
            <a:fillRect/>
          </a:stretch>
        </p:blipFill>
        <p:spPr>
          <a:xfrm rot="-9438273">
            <a:off x="1548092" y="1692164"/>
            <a:ext cx="199991" cy="924325"/>
          </a:xfrm>
          <a:prstGeom prst="rect">
            <a:avLst/>
          </a:prstGeom>
        </p:spPr>
      </p:pic>
      <p:pic>
        <p:nvPicPr>
          <p:cNvPr id="14" name="Picture 14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rcRect/>
          <a:stretch>
            <a:fillRect/>
          </a:stretch>
        </p:blipFill>
        <p:spPr>
          <a:xfrm rot="-3659741">
            <a:off x="1690205" y="5137245"/>
            <a:ext cx="456907" cy="467098"/>
          </a:xfrm>
          <a:prstGeom prst="rect">
            <a:avLst/>
          </a:prstGeom>
        </p:spPr>
      </p:pic>
      <p:pic>
        <p:nvPicPr>
          <p:cNvPr id="16" name="Picture 16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3"/>
              </a:ext>
            </a:extLst>
          </a:blip>
          <a:srcRect/>
          <a:stretch>
            <a:fillRect/>
          </a:stretch>
        </p:blipFill>
        <p:spPr>
          <a:xfrm rot="1045001">
            <a:off x="1061281" y="4515563"/>
            <a:ext cx="431117" cy="809263"/>
          </a:xfrm>
          <a:prstGeom prst="rect">
            <a:avLst/>
          </a:prstGeom>
        </p:spPr>
      </p:pic>
      <p:pic>
        <p:nvPicPr>
          <p:cNvPr id="17" name="Picture 17"/>
          <p:cNvPicPr>
            <a:picLocks noChangeAspect="1"/>
          </p:cNvPicPr>
          <p:nvPr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5"/>
              </a:ext>
            </a:extLst>
          </a:blip>
          <a:srcRect/>
          <a:stretch>
            <a:fillRect/>
          </a:stretch>
        </p:blipFill>
        <p:spPr>
          <a:xfrm rot="-4492633">
            <a:off x="586337" y="5097320"/>
            <a:ext cx="308150" cy="906325"/>
          </a:xfrm>
          <a:prstGeom prst="rect">
            <a:avLst/>
          </a:prstGeom>
        </p:spPr>
      </p:pic>
      <p:grpSp>
        <p:nvGrpSpPr>
          <p:cNvPr id="19" name="Group 19"/>
          <p:cNvGrpSpPr/>
          <p:nvPr/>
        </p:nvGrpSpPr>
        <p:grpSpPr>
          <a:xfrm>
            <a:off x="1603626" y="1410357"/>
            <a:ext cx="6068134" cy="3509836"/>
            <a:chOff x="0" y="0"/>
            <a:chExt cx="14513079" cy="4632883"/>
          </a:xfrm>
        </p:grpSpPr>
        <p:grpSp>
          <p:nvGrpSpPr>
            <p:cNvPr id="20" name="Group 20"/>
            <p:cNvGrpSpPr/>
            <p:nvPr/>
          </p:nvGrpSpPr>
          <p:grpSpPr>
            <a:xfrm>
              <a:off x="0" y="403968"/>
              <a:ext cx="14513079" cy="4228914"/>
              <a:chOff x="0" y="0"/>
              <a:chExt cx="3907097" cy="1138475"/>
            </a:xfrm>
          </p:grpSpPr>
          <p:sp>
            <p:nvSpPr>
              <p:cNvPr id="21" name="Freeform 21"/>
              <p:cNvSpPr/>
              <p:nvPr/>
            </p:nvSpPr>
            <p:spPr>
              <a:xfrm>
                <a:off x="0" y="-4262"/>
                <a:ext cx="3914842" cy="1144961"/>
              </a:xfrm>
              <a:custGeom>
                <a:avLst/>
                <a:gdLst/>
                <a:ahLst/>
                <a:cxnLst/>
                <a:rect l="l" t="t" r="r" b="b"/>
                <a:pathLst>
                  <a:path w="3914842" h="1144961">
                    <a:moveTo>
                      <a:pt x="2975943" y="1133773"/>
                    </a:moveTo>
                    <a:cubicBezTo>
                      <a:pt x="2975943" y="1133773"/>
                      <a:pt x="2556190" y="1144961"/>
                      <a:pt x="2093605" y="1142339"/>
                    </a:cubicBezTo>
                    <a:cubicBezTo>
                      <a:pt x="1711879" y="1140177"/>
                      <a:pt x="1057073" y="1132352"/>
                      <a:pt x="1057073" y="1132352"/>
                    </a:cubicBezTo>
                    <a:cubicBezTo>
                      <a:pt x="812931" y="1123518"/>
                      <a:pt x="565145" y="1106537"/>
                      <a:pt x="398404" y="1048359"/>
                    </a:cubicBezTo>
                    <a:cubicBezTo>
                      <a:pt x="120505" y="951398"/>
                      <a:pt x="0" y="773869"/>
                      <a:pt x="0" y="577261"/>
                    </a:cubicBezTo>
                    <a:lnTo>
                      <a:pt x="0" y="577259"/>
                    </a:lnTo>
                    <a:cubicBezTo>
                      <a:pt x="8536" y="440430"/>
                      <a:pt x="34263" y="311302"/>
                      <a:pt x="140291" y="225758"/>
                    </a:cubicBezTo>
                    <a:cubicBezTo>
                      <a:pt x="342602" y="62530"/>
                      <a:pt x="736658" y="7673"/>
                      <a:pt x="1155311" y="7673"/>
                    </a:cubicBezTo>
                    <a:cubicBezTo>
                      <a:pt x="1155311" y="7673"/>
                      <a:pt x="1551711" y="15681"/>
                      <a:pt x="1952851" y="7673"/>
                    </a:cubicBezTo>
                    <a:cubicBezTo>
                      <a:pt x="2337264" y="0"/>
                      <a:pt x="2801191" y="7673"/>
                      <a:pt x="2801191" y="7673"/>
                    </a:cubicBezTo>
                    <a:cubicBezTo>
                      <a:pt x="3169498" y="15152"/>
                      <a:pt x="3532811" y="84484"/>
                      <a:pt x="3730551" y="207066"/>
                    </a:cubicBezTo>
                    <a:cubicBezTo>
                      <a:pt x="3881568" y="300683"/>
                      <a:pt x="3914842" y="425358"/>
                      <a:pt x="3905702" y="577261"/>
                    </a:cubicBezTo>
                    <a:lnTo>
                      <a:pt x="3905702" y="577262"/>
                    </a:lnTo>
                    <a:cubicBezTo>
                      <a:pt x="3905702" y="891835"/>
                      <a:pt x="3622706" y="1105932"/>
                      <a:pt x="2975943" y="1133773"/>
                    </a:cubicBezTo>
                    <a:close/>
                  </a:path>
                </a:pathLst>
              </a:custGeom>
              <a:solidFill>
                <a:srgbClr val="FFF9ED"/>
              </a:solidFill>
            </p:spPr>
          </p:sp>
        </p:grpSp>
        <p:pic>
          <p:nvPicPr>
            <p:cNvPr id="22" name="Picture 22"/>
            <p:cNvPicPr>
              <a:picLocks noChangeAspect="1"/>
            </p:cNvPicPr>
            <p:nvPr/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7"/>
                </a:ext>
              </a:extLst>
            </a:blip>
            <a:srcRect/>
            <a:stretch>
              <a:fillRect/>
            </a:stretch>
          </p:blipFill>
          <p:spPr>
            <a:xfrm>
              <a:off x="5420420" y="0"/>
              <a:ext cx="4027218" cy="961150"/>
            </a:xfrm>
            <a:prstGeom prst="rect">
              <a:avLst/>
            </a:prstGeom>
          </p:spPr>
        </p:pic>
      </p:grpSp>
      <p:sp>
        <p:nvSpPr>
          <p:cNvPr id="24" name="Rectangle 23"/>
          <p:cNvSpPr/>
          <p:nvPr/>
        </p:nvSpPr>
        <p:spPr>
          <a:xfrm>
            <a:off x="1683852" y="2467730"/>
            <a:ext cx="5919712" cy="1605500"/>
          </a:xfrm>
          <a:prstGeom prst="rect">
            <a:avLst/>
          </a:prstGeom>
        </p:spPr>
        <p:txBody>
          <a:bodyPr wrap="square" lIns="45716" tIns="22858" rIns="45716" bIns="22858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6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HẸN GẶP LẠI CÁC EM TRONG TIẾT HỌC SAU!</a:t>
            </a: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>
            <a:off x="6758186" y="2362200"/>
            <a:ext cx="2895600" cy="3638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9887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6" name="Rectangles 38915"/>
          <p:cNvSpPr/>
          <p:nvPr/>
        </p:nvSpPr>
        <p:spPr>
          <a:xfrm>
            <a:off x="3429000" y="95250"/>
            <a:ext cx="2438400" cy="6096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tx1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ctr" anchorCtr="0"/>
          <a:lstStyle/>
          <a:p>
            <a:pPr algn="ctr" eaLnBrk="1" hangingPunct="1"/>
            <a:r>
              <a:rPr b="1" err="1">
                <a:latin typeface="Times New Roman" panose="02020603050405020304" pitchFamily="18" charset="0"/>
              </a:rPr>
              <a:t>Tác</a:t>
            </a:r>
            <a:r>
              <a:rPr b="1">
                <a:latin typeface="Times New Roman" panose="02020603050405020304" pitchFamily="18" charset="0"/>
              </a:rPr>
              <a:t> </a:t>
            </a:r>
            <a:r>
              <a:rPr b="1" err="1">
                <a:latin typeface="Times New Roman" panose="02020603050405020304" pitchFamily="18" charset="0"/>
              </a:rPr>
              <a:t>giả</a:t>
            </a:r>
            <a:endParaRPr>
              <a:latin typeface="Times New Roman" panose="02020603050405020304" pitchFamily="18" charset="0"/>
            </a:endParaRPr>
          </a:p>
        </p:txBody>
      </p:sp>
      <p:sp>
        <p:nvSpPr>
          <p:cNvPr id="38917" name="Rectangles 38916"/>
          <p:cNvSpPr/>
          <p:nvPr/>
        </p:nvSpPr>
        <p:spPr>
          <a:xfrm>
            <a:off x="685800" y="1028700"/>
            <a:ext cx="2286000" cy="5334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tx1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ctr" anchorCtr="0"/>
          <a:lstStyle/>
          <a:p>
            <a:pPr algn="ctr" eaLnBrk="1" hangingPunct="1"/>
            <a:r>
              <a:rPr b="1" dirty="0" err="1">
                <a:latin typeface="Times New Roman" panose="02020603050405020304" pitchFamily="18" charset="0"/>
              </a:rPr>
              <a:t>Cuộc</a:t>
            </a:r>
            <a:r>
              <a:rPr b="1" dirty="0">
                <a:latin typeface="Times New Roman" panose="02020603050405020304" pitchFamily="18" charset="0"/>
              </a:rPr>
              <a:t> </a:t>
            </a:r>
            <a:r>
              <a:rPr b="1" dirty="0" err="1">
                <a:latin typeface="Times New Roman" panose="02020603050405020304" pitchFamily="18" charset="0"/>
              </a:rPr>
              <a:t>đời</a:t>
            </a:r>
            <a:endParaRPr dirty="0">
              <a:latin typeface="Times New Roman" panose="02020603050405020304" pitchFamily="18" charset="0"/>
            </a:endParaRPr>
          </a:p>
        </p:txBody>
      </p:sp>
      <p:sp>
        <p:nvSpPr>
          <p:cNvPr id="38918" name="Rectangles 38917"/>
          <p:cNvSpPr/>
          <p:nvPr/>
        </p:nvSpPr>
        <p:spPr>
          <a:xfrm>
            <a:off x="0" y="2057400"/>
            <a:ext cx="2819400" cy="32766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tx1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ctr" anchorCtr="0"/>
          <a:lstStyle/>
          <a:p>
            <a:pPr algn="ctr" eaLnBrk="1" hangingPunct="1"/>
            <a:endParaRPr b="1">
              <a:latin typeface="Times New Roman" panose="02020603050405020304" pitchFamily="18" charset="0"/>
            </a:endParaRPr>
          </a:p>
          <a:p>
            <a:pPr algn="ctr"/>
            <a:endParaRPr>
              <a:latin typeface="Times New Roman" panose="02020603050405020304" pitchFamily="18" charset="0"/>
            </a:endParaRPr>
          </a:p>
        </p:txBody>
      </p:sp>
      <p:sp>
        <p:nvSpPr>
          <p:cNvPr id="38919" name="Text Box 38918"/>
          <p:cNvSpPr txBox="1"/>
          <p:nvPr/>
        </p:nvSpPr>
        <p:spPr>
          <a:xfrm>
            <a:off x="0" y="2133600"/>
            <a:ext cx="2819400" cy="34448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nl-NL" altLang="x-none" sz="2000" b="1" dirty="0">
                <a:latin typeface="Times New Roman" panose="02020603050405020304" pitchFamily="18" charset="0"/>
              </a:rPr>
              <a:t>Thạch Lam</a:t>
            </a:r>
            <a:r>
              <a:rPr lang="nl-NL" altLang="x-none" sz="2000" dirty="0">
                <a:latin typeface="Times New Roman" panose="02020603050405020304" pitchFamily="18" charset="0"/>
              </a:rPr>
              <a:t> (1910 – 1942) tên khai sinh là Nguyễn Tường Vinh</a:t>
            </a:r>
          </a:p>
          <a:p>
            <a:r>
              <a:rPr lang="nl-NL" altLang="x-none" sz="2000" dirty="0">
                <a:latin typeface="Times New Roman" panose="02020603050405020304" pitchFamily="18" charset="0"/>
              </a:rPr>
              <a:t>- Quê: Hà Nội </a:t>
            </a:r>
          </a:p>
          <a:p>
            <a:pPr>
              <a:buChar char="-"/>
            </a:pPr>
            <a:r>
              <a:rPr lang="nl-NL" altLang="x-none" sz="2000" dirty="0">
                <a:latin typeface="Times New Roman" panose="02020603050405020304" pitchFamily="18" charset="0"/>
              </a:rPr>
              <a:t> Xuất thân: gia đình công chức gốc quan lại và là thành viên của nhóm Tự lực văn đoàn.</a:t>
            </a:r>
          </a:p>
          <a:p>
            <a:pPr algn="ctr" eaLnBrk="1" hangingPunct="1"/>
            <a:r>
              <a:rPr sz="2000" b="1" dirty="0" err="1">
                <a:latin typeface="Times New Roman" panose="02020603050405020304" pitchFamily="18" charset="0"/>
              </a:rPr>
              <a:t>Là</a:t>
            </a:r>
            <a:r>
              <a:rPr sz="2000" b="1" dirty="0">
                <a:latin typeface="Times New Roman" panose="02020603050405020304" pitchFamily="18" charset="0"/>
              </a:rPr>
              <a:t> </a:t>
            </a:r>
            <a:r>
              <a:rPr sz="2000" b="1" dirty="0" err="1">
                <a:latin typeface="Times New Roman" panose="02020603050405020304" pitchFamily="18" charset="0"/>
              </a:rPr>
              <a:t>người</a:t>
            </a:r>
            <a:r>
              <a:rPr sz="2000" b="1" dirty="0">
                <a:latin typeface="Times New Roman" panose="02020603050405020304" pitchFamily="18" charset="0"/>
              </a:rPr>
              <a:t> </a:t>
            </a:r>
            <a:r>
              <a:rPr sz="2000" b="1" dirty="0" err="1">
                <a:latin typeface="Times New Roman" panose="02020603050405020304" pitchFamily="18" charset="0"/>
              </a:rPr>
              <a:t>đôn</a:t>
            </a:r>
            <a:r>
              <a:rPr sz="2000" b="1" dirty="0">
                <a:latin typeface="Times New Roman" panose="02020603050405020304" pitchFamily="18" charset="0"/>
              </a:rPr>
              <a:t> </a:t>
            </a:r>
            <a:r>
              <a:rPr sz="2000" b="1" dirty="0" err="1">
                <a:latin typeface="Times New Roman" panose="02020603050405020304" pitchFamily="18" charset="0"/>
              </a:rPr>
              <a:t>hậu</a:t>
            </a:r>
            <a:r>
              <a:rPr sz="2000" b="1" dirty="0">
                <a:latin typeface="Times New Roman" panose="02020603050405020304" pitchFamily="18" charset="0"/>
              </a:rPr>
              <a:t> </a:t>
            </a:r>
            <a:r>
              <a:rPr sz="2000" b="1" dirty="0" err="1">
                <a:latin typeface="Times New Roman" panose="02020603050405020304" pitchFamily="18" charset="0"/>
              </a:rPr>
              <a:t>và</a:t>
            </a:r>
            <a:r>
              <a:rPr sz="2000" b="1" dirty="0">
                <a:latin typeface="Times New Roman" panose="02020603050405020304" pitchFamily="18" charset="0"/>
              </a:rPr>
              <a:t> </a:t>
            </a:r>
            <a:r>
              <a:rPr sz="2000" b="1" dirty="0" err="1">
                <a:latin typeface="Times New Roman" panose="02020603050405020304" pitchFamily="18" charset="0"/>
              </a:rPr>
              <a:t>rất</a:t>
            </a:r>
            <a:r>
              <a:rPr sz="2000" b="1" dirty="0">
                <a:latin typeface="Times New Roman" panose="02020603050405020304" pitchFamily="18" charset="0"/>
              </a:rPr>
              <a:t> </a:t>
            </a:r>
            <a:r>
              <a:rPr sz="2000" b="1" dirty="0" err="1">
                <a:latin typeface="Times New Roman" panose="02020603050405020304" pitchFamily="18" charset="0"/>
              </a:rPr>
              <a:t>đỗi</a:t>
            </a:r>
            <a:r>
              <a:rPr sz="2000" b="1" dirty="0">
                <a:latin typeface="Times New Roman" panose="02020603050405020304" pitchFamily="18" charset="0"/>
              </a:rPr>
              <a:t> </a:t>
            </a:r>
            <a:r>
              <a:rPr sz="2000" b="1" dirty="0" err="1">
                <a:latin typeface="Times New Roman" panose="02020603050405020304" pitchFamily="18" charset="0"/>
              </a:rPr>
              <a:t>tinh</a:t>
            </a:r>
            <a:r>
              <a:rPr sz="2000" b="1" dirty="0">
                <a:latin typeface="Times New Roman" panose="02020603050405020304" pitchFamily="18" charset="0"/>
              </a:rPr>
              <a:t> </a:t>
            </a:r>
            <a:r>
              <a:rPr sz="2000" b="1" dirty="0" err="1">
                <a:latin typeface="Times New Roman" panose="02020603050405020304" pitchFamily="18" charset="0"/>
              </a:rPr>
              <a:t>tế</a:t>
            </a:r>
            <a:endParaRPr sz="2000" b="1" dirty="0">
              <a:latin typeface="Times New Roman" panose="02020603050405020304" pitchFamily="18" charset="0"/>
            </a:endParaRPr>
          </a:p>
          <a:p>
            <a:pPr>
              <a:buChar char="-"/>
            </a:pPr>
            <a:endParaRPr sz="2000" dirty="0">
              <a:latin typeface="Times New Roman" panose="02020603050405020304" pitchFamily="18" charset="0"/>
            </a:endParaRPr>
          </a:p>
        </p:txBody>
      </p:sp>
      <p:sp>
        <p:nvSpPr>
          <p:cNvPr id="38922" name="Rectangles 38921"/>
          <p:cNvSpPr/>
          <p:nvPr/>
        </p:nvSpPr>
        <p:spPr>
          <a:xfrm>
            <a:off x="6324600" y="1143000"/>
            <a:ext cx="2286000" cy="5334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tx1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ctr" anchorCtr="0"/>
          <a:lstStyle/>
          <a:p>
            <a:pPr algn="ctr" eaLnBrk="1" hangingPunct="1"/>
            <a:r>
              <a:rPr b="1" dirty="0" err="1">
                <a:latin typeface="Times New Roman" panose="02020603050405020304" pitchFamily="18" charset="0"/>
              </a:rPr>
              <a:t>Sự</a:t>
            </a:r>
            <a:r>
              <a:rPr b="1" dirty="0">
                <a:latin typeface="Times New Roman" panose="02020603050405020304" pitchFamily="18" charset="0"/>
              </a:rPr>
              <a:t> </a:t>
            </a:r>
            <a:r>
              <a:rPr b="1" dirty="0" err="1">
                <a:latin typeface="Times New Roman" panose="02020603050405020304" pitchFamily="18" charset="0"/>
              </a:rPr>
              <a:t>nghiệp</a:t>
            </a:r>
            <a:endParaRPr b="1" dirty="0">
              <a:latin typeface="Times New Roman" panose="02020603050405020304" pitchFamily="18" charset="0"/>
            </a:endParaRPr>
          </a:p>
        </p:txBody>
      </p:sp>
      <p:sp>
        <p:nvSpPr>
          <p:cNvPr id="38923" name="Rectangles 38922"/>
          <p:cNvSpPr/>
          <p:nvPr/>
        </p:nvSpPr>
        <p:spPr>
          <a:xfrm>
            <a:off x="3352800" y="2095500"/>
            <a:ext cx="1981200" cy="32766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tx1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ctr" anchorCtr="0"/>
          <a:lstStyle/>
          <a:p>
            <a:pPr algn="ctr" eaLnBrk="1" hangingPunct="1"/>
            <a:endParaRPr b="1">
              <a:latin typeface="Times New Roman" panose="02020603050405020304" pitchFamily="18" charset="0"/>
            </a:endParaRPr>
          </a:p>
          <a:p>
            <a:pPr algn="ctr"/>
            <a:endParaRPr>
              <a:latin typeface="Times New Roman" panose="02020603050405020304" pitchFamily="18" charset="0"/>
            </a:endParaRPr>
          </a:p>
        </p:txBody>
      </p:sp>
      <p:sp>
        <p:nvSpPr>
          <p:cNvPr id="38924" name="Rectangles 38923"/>
          <p:cNvSpPr/>
          <p:nvPr/>
        </p:nvSpPr>
        <p:spPr>
          <a:xfrm>
            <a:off x="5562600" y="2038350"/>
            <a:ext cx="3295650" cy="33909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tx1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ctr" anchorCtr="0"/>
          <a:lstStyle/>
          <a:p>
            <a:pPr algn="ctr" eaLnBrk="1" hangingPunct="1"/>
            <a:endParaRPr b="1">
              <a:latin typeface="Times New Roman" panose="02020603050405020304" pitchFamily="18" charset="0"/>
            </a:endParaRPr>
          </a:p>
          <a:p>
            <a:pPr algn="ctr"/>
            <a:endParaRPr>
              <a:latin typeface="Times New Roman" panose="02020603050405020304" pitchFamily="18" charset="0"/>
            </a:endParaRPr>
          </a:p>
        </p:txBody>
      </p:sp>
      <p:sp>
        <p:nvSpPr>
          <p:cNvPr id="38925" name="Text Box 38924"/>
          <p:cNvSpPr txBox="1"/>
          <p:nvPr/>
        </p:nvSpPr>
        <p:spPr>
          <a:xfrm>
            <a:off x="3505200" y="2114550"/>
            <a:ext cx="1752600" cy="28352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nl-NL" altLang="x-none" sz="2000" b="1" dirty="0">
                <a:latin typeface="Times New Roman" panose="02020603050405020304" pitchFamily="18" charset="0"/>
              </a:rPr>
              <a:t>Các tác phẩm chính: </a:t>
            </a:r>
            <a:r>
              <a:rPr lang="nl-NL" altLang="x-none" sz="2000" dirty="0">
                <a:latin typeface="Times New Roman" panose="02020603050405020304" pitchFamily="18" charset="0"/>
              </a:rPr>
              <a:t>Gió đầu mùa, Nắng trong vườn, Sợi tóc, Tiểu thuyết ngày mới, Hà Nội 36 phố phường...</a:t>
            </a:r>
            <a:endParaRPr sz="2000" dirty="0">
              <a:latin typeface="Times New Roman" panose="02020603050405020304" pitchFamily="18" charset="0"/>
            </a:endParaRPr>
          </a:p>
        </p:txBody>
      </p:sp>
      <p:sp>
        <p:nvSpPr>
          <p:cNvPr id="38926" name="Text Box 38925"/>
          <p:cNvSpPr txBox="1"/>
          <p:nvPr/>
        </p:nvSpPr>
        <p:spPr>
          <a:xfrm>
            <a:off x="5562600" y="2057400"/>
            <a:ext cx="3276600" cy="3308598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nl-NL" altLang="x-none" sz="1900" b="1" dirty="0">
                <a:latin typeface="Times New Roman" panose="02020603050405020304" pitchFamily="18" charset="0"/>
              </a:rPr>
              <a:t>- Quan niệm văn cương lành mạnh, tiến bộ: </a:t>
            </a:r>
            <a:r>
              <a:rPr sz="1900" dirty="0" err="1">
                <a:latin typeface="Times New Roman" panose="02020603050405020304" pitchFamily="18" charset="0"/>
              </a:rPr>
              <a:t>Văn</a:t>
            </a:r>
            <a:r>
              <a:rPr sz="1900" dirty="0">
                <a:latin typeface="Times New Roman" panose="02020603050405020304" pitchFamily="18" charset="0"/>
              </a:rPr>
              <a:t> </a:t>
            </a:r>
            <a:r>
              <a:rPr sz="1900" dirty="0" err="1">
                <a:latin typeface="Times New Roman" panose="02020603050405020304" pitchFamily="18" charset="0"/>
              </a:rPr>
              <a:t>học:làm</a:t>
            </a:r>
            <a:r>
              <a:rPr sz="1900" dirty="0">
                <a:latin typeface="Times New Roman" panose="02020603050405020304" pitchFamily="18" charset="0"/>
              </a:rPr>
              <a:t> </a:t>
            </a:r>
            <a:r>
              <a:rPr sz="1900" dirty="0" err="1">
                <a:latin typeface="Times New Roman" panose="02020603050405020304" pitchFamily="18" charset="0"/>
              </a:rPr>
              <a:t>cho</a:t>
            </a:r>
            <a:r>
              <a:rPr sz="1900" dirty="0">
                <a:latin typeface="Times New Roman" panose="02020603050405020304" pitchFamily="18" charset="0"/>
              </a:rPr>
              <a:t> </a:t>
            </a:r>
            <a:r>
              <a:rPr sz="1900" dirty="0" err="1">
                <a:latin typeface="Times New Roman" panose="02020603050405020304" pitchFamily="18" charset="0"/>
              </a:rPr>
              <a:t>lòng</a:t>
            </a:r>
            <a:r>
              <a:rPr sz="1900" dirty="0">
                <a:latin typeface="Times New Roman" panose="02020603050405020304" pitchFamily="18" charset="0"/>
              </a:rPr>
              <a:t> </a:t>
            </a:r>
            <a:r>
              <a:rPr sz="1900" dirty="0" err="1">
                <a:latin typeface="Times New Roman" panose="02020603050405020304" pitchFamily="18" charset="0"/>
              </a:rPr>
              <a:t>người</a:t>
            </a:r>
            <a:r>
              <a:rPr sz="1900" dirty="0">
                <a:latin typeface="Times New Roman" panose="02020603050405020304" pitchFamily="18" charset="0"/>
              </a:rPr>
              <a:t> </a:t>
            </a:r>
            <a:r>
              <a:rPr sz="1900" dirty="0" err="1">
                <a:latin typeface="Times New Roman" panose="02020603050405020304" pitchFamily="18" charset="0"/>
              </a:rPr>
              <a:t>thêm</a:t>
            </a:r>
            <a:r>
              <a:rPr sz="1900" dirty="0">
                <a:latin typeface="Times New Roman" panose="02020603050405020304" pitchFamily="18" charset="0"/>
              </a:rPr>
              <a:t> </a:t>
            </a:r>
            <a:r>
              <a:rPr sz="1900" dirty="0" err="1">
                <a:latin typeface="Times New Roman" panose="02020603050405020304" pitchFamily="18" charset="0"/>
              </a:rPr>
              <a:t>trong</a:t>
            </a:r>
            <a:r>
              <a:rPr sz="1900" dirty="0">
                <a:latin typeface="Times New Roman" panose="02020603050405020304" pitchFamily="18" charset="0"/>
              </a:rPr>
              <a:t> </a:t>
            </a:r>
            <a:r>
              <a:rPr sz="1900" dirty="0" err="1">
                <a:latin typeface="Times New Roman" panose="02020603050405020304" pitchFamily="18" charset="0"/>
              </a:rPr>
              <a:t>sạch</a:t>
            </a:r>
            <a:r>
              <a:rPr sz="1900" dirty="0">
                <a:latin typeface="Times New Roman" panose="02020603050405020304" pitchFamily="18" charset="0"/>
              </a:rPr>
              <a:t>, </a:t>
            </a:r>
            <a:r>
              <a:rPr sz="1900" dirty="0" err="1">
                <a:latin typeface="Times New Roman" panose="02020603050405020304" pitchFamily="18" charset="0"/>
              </a:rPr>
              <a:t>phong</a:t>
            </a:r>
            <a:r>
              <a:rPr sz="1900" dirty="0">
                <a:latin typeface="Times New Roman" panose="02020603050405020304" pitchFamily="18" charset="0"/>
              </a:rPr>
              <a:t> </a:t>
            </a:r>
            <a:r>
              <a:rPr sz="1900" dirty="0" err="1">
                <a:latin typeface="Times New Roman" panose="02020603050405020304" pitchFamily="18" charset="0"/>
              </a:rPr>
              <a:t>phú</a:t>
            </a:r>
            <a:r>
              <a:rPr sz="1900" dirty="0">
                <a:latin typeface="Times New Roman" panose="02020603050405020304" pitchFamily="18" charset="0"/>
              </a:rPr>
              <a:t>; </a:t>
            </a:r>
            <a:r>
              <a:rPr sz="1900" dirty="0" err="1">
                <a:latin typeface="Times New Roman" panose="02020603050405020304" pitchFamily="18" charset="0"/>
              </a:rPr>
              <a:t>Nhà</a:t>
            </a:r>
            <a:r>
              <a:rPr sz="1900" dirty="0">
                <a:latin typeface="Times New Roman" panose="02020603050405020304" pitchFamily="18" charset="0"/>
              </a:rPr>
              <a:t> </a:t>
            </a:r>
            <a:r>
              <a:rPr sz="1900" dirty="0" err="1">
                <a:latin typeface="Times New Roman" panose="02020603050405020304" pitchFamily="18" charset="0"/>
              </a:rPr>
              <a:t>văn</a:t>
            </a:r>
            <a:r>
              <a:rPr sz="1900" dirty="0">
                <a:latin typeface="Times New Roman" panose="02020603050405020304" pitchFamily="18" charset="0"/>
              </a:rPr>
              <a:t>: </a:t>
            </a:r>
            <a:r>
              <a:rPr sz="1900" dirty="0" err="1">
                <a:latin typeface="Times New Roman" panose="02020603050405020304" pitchFamily="18" charset="0"/>
              </a:rPr>
              <a:t>phải</a:t>
            </a:r>
            <a:r>
              <a:rPr sz="1900" dirty="0">
                <a:latin typeface="Times New Roman" panose="02020603050405020304" pitchFamily="18" charset="0"/>
              </a:rPr>
              <a:t> </a:t>
            </a:r>
            <a:r>
              <a:rPr sz="1900" dirty="0" err="1">
                <a:latin typeface="Times New Roman" panose="02020603050405020304" pitchFamily="18" charset="0"/>
              </a:rPr>
              <a:t>nâng</a:t>
            </a:r>
            <a:r>
              <a:rPr sz="1900" dirty="0">
                <a:latin typeface="Times New Roman" panose="02020603050405020304" pitchFamily="18" charset="0"/>
              </a:rPr>
              <a:t> </a:t>
            </a:r>
            <a:r>
              <a:rPr sz="1900" dirty="0" err="1">
                <a:latin typeface="Times New Roman" panose="02020603050405020304" pitchFamily="18" charset="0"/>
              </a:rPr>
              <a:t>đỡ</a:t>
            </a:r>
            <a:r>
              <a:rPr sz="1900" dirty="0">
                <a:latin typeface="Times New Roman" panose="02020603050405020304" pitchFamily="18" charset="0"/>
              </a:rPr>
              <a:t> </a:t>
            </a:r>
            <a:r>
              <a:rPr sz="1900" dirty="0" err="1">
                <a:latin typeface="Times New Roman" panose="02020603050405020304" pitchFamily="18" charset="0"/>
              </a:rPr>
              <a:t>cái</a:t>
            </a:r>
            <a:r>
              <a:rPr sz="1900" dirty="0">
                <a:latin typeface="Times New Roman" panose="02020603050405020304" pitchFamily="18" charset="0"/>
              </a:rPr>
              <a:t> </a:t>
            </a:r>
            <a:r>
              <a:rPr sz="1900" dirty="0" err="1">
                <a:latin typeface="Times New Roman" panose="02020603050405020304" pitchFamily="18" charset="0"/>
              </a:rPr>
              <a:t>tốt</a:t>
            </a:r>
            <a:r>
              <a:rPr sz="1900" dirty="0">
                <a:latin typeface="Times New Roman" panose="02020603050405020304" pitchFamily="18" charset="0"/>
              </a:rPr>
              <a:t>...</a:t>
            </a:r>
          </a:p>
          <a:p>
            <a:r>
              <a:rPr lang="nl-NL" altLang="x-none" sz="1900" b="1" dirty="0">
                <a:latin typeface="Times New Roman" panose="02020603050405020304" pitchFamily="18" charset="0"/>
              </a:rPr>
              <a:t>- Đặc điểm sáng tác: </a:t>
            </a:r>
            <a:r>
              <a:rPr lang="nl-NL" altLang="x-none" sz="1900" dirty="0">
                <a:latin typeface="Times New Roman" panose="02020603050405020304" pitchFamily="18" charset="0"/>
              </a:rPr>
              <a:t>Có biệt tài về truyện ngắn. Truyện không có chuyện, chủ yếu khai thác nội tâm nhân vật</a:t>
            </a:r>
          </a:p>
          <a:p>
            <a:r>
              <a:rPr sz="1900" dirty="0" err="1">
                <a:latin typeface="Times New Roman" panose="02020603050405020304" pitchFamily="18" charset="0"/>
              </a:rPr>
              <a:t>Văn</a:t>
            </a:r>
            <a:r>
              <a:rPr sz="1900" dirty="0">
                <a:latin typeface="Times New Roman" panose="02020603050405020304" pitchFamily="18" charset="0"/>
              </a:rPr>
              <a:t> </a:t>
            </a:r>
            <a:r>
              <a:rPr sz="1900" dirty="0" err="1">
                <a:latin typeface="Times New Roman" panose="02020603050405020304" pitchFamily="18" charset="0"/>
              </a:rPr>
              <a:t>Thạch</a:t>
            </a:r>
            <a:r>
              <a:rPr sz="1900" dirty="0">
                <a:latin typeface="Times New Roman" panose="02020603050405020304" pitchFamily="18" charset="0"/>
              </a:rPr>
              <a:t> Lam </a:t>
            </a:r>
            <a:r>
              <a:rPr sz="1900" dirty="0" err="1">
                <a:latin typeface="Times New Roman" panose="02020603050405020304" pitchFamily="18" charset="0"/>
              </a:rPr>
              <a:t>trong</a:t>
            </a:r>
            <a:r>
              <a:rPr sz="1900" dirty="0">
                <a:latin typeface="Times New Roman" panose="02020603050405020304" pitchFamily="18" charset="0"/>
              </a:rPr>
              <a:t> </a:t>
            </a:r>
            <a:r>
              <a:rPr sz="1900" dirty="0" err="1">
                <a:latin typeface="Times New Roman" panose="02020603050405020304" pitchFamily="18" charset="0"/>
              </a:rPr>
              <a:t>sáng</a:t>
            </a:r>
            <a:r>
              <a:rPr sz="1900" dirty="0">
                <a:latin typeface="Times New Roman" panose="02020603050405020304" pitchFamily="18" charset="0"/>
              </a:rPr>
              <a:t>, </a:t>
            </a:r>
            <a:r>
              <a:rPr sz="1900" dirty="0" err="1">
                <a:latin typeface="Times New Roman" panose="02020603050405020304" pitchFamily="18" charset="0"/>
              </a:rPr>
              <a:t>giản</a:t>
            </a:r>
            <a:r>
              <a:rPr sz="1900" dirty="0">
                <a:latin typeface="Times New Roman" panose="02020603050405020304" pitchFamily="18" charset="0"/>
              </a:rPr>
              <a:t> </a:t>
            </a:r>
            <a:r>
              <a:rPr sz="1900" dirty="0" err="1">
                <a:latin typeface="Times New Roman" panose="02020603050405020304" pitchFamily="18" charset="0"/>
              </a:rPr>
              <a:t>dị</a:t>
            </a:r>
            <a:r>
              <a:rPr sz="1900" dirty="0">
                <a:latin typeface="Times New Roman" panose="02020603050405020304" pitchFamily="18" charset="0"/>
              </a:rPr>
              <a:t>, </a:t>
            </a:r>
            <a:r>
              <a:rPr sz="1900" dirty="0" err="1">
                <a:latin typeface="Times New Roman" panose="02020603050405020304" pitchFamily="18" charset="0"/>
              </a:rPr>
              <a:t>thâm</a:t>
            </a:r>
            <a:r>
              <a:rPr sz="1900" dirty="0">
                <a:latin typeface="Times New Roman" panose="02020603050405020304" pitchFamily="18" charset="0"/>
              </a:rPr>
              <a:t> </a:t>
            </a:r>
            <a:r>
              <a:rPr sz="1900" dirty="0" err="1">
                <a:latin typeface="Times New Roman" panose="02020603050405020304" pitchFamily="18" charset="0"/>
              </a:rPr>
              <a:t>trầm</a:t>
            </a:r>
            <a:r>
              <a:rPr sz="1900" dirty="0">
                <a:latin typeface="Times New Roman" panose="02020603050405020304" pitchFamily="18" charset="0"/>
              </a:rPr>
              <a:t>, </a:t>
            </a:r>
            <a:r>
              <a:rPr sz="1900" dirty="0" err="1">
                <a:latin typeface="Times New Roman" panose="02020603050405020304" pitchFamily="18" charset="0"/>
              </a:rPr>
              <a:t>sâu</a:t>
            </a:r>
            <a:r>
              <a:rPr sz="1900" dirty="0">
                <a:latin typeface="Times New Roman" panose="02020603050405020304" pitchFamily="18" charset="0"/>
              </a:rPr>
              <a:t> </a:t>
            </a:r>
            <a:r>
              <a:rPr sz="1900" dirty="0" err="1">
                <a:latin typeface="Times New Roman" panose="02020603050405020304" pitchFamily="18" charset="0"/>
              </a:rPr>
              <a:t>sắc</a:t>
            </a:r>
            <a:r>
              <a:rPr lang="en-US" sz="1900" dirty="0">
                <a:latin typeface="Times New Roman" panose="02020603050405020304" pitchFamily="18" charset="0"/>
              </a:rPr>
              <a:t>.</a:t>
            </a:r>
            <a:endParaRPr sz="1900" dirty="0">
              <a:latin typeface="Times New Roman" panose="02020603050405020304" pitchFamily="18" charset="0"/>
            </a:endParaRPr>
          </a:p>
        </p:txBody>
      </p:sp>
      <p:sp>
        <p:nvSpPr>
          <p:cNvPr id="38927" name="Rectangles 38926"/>
          <p:cNvSpPr/>
          <p:nvPr/>
        </p:nvSpPr>
        <p:spPr>
          <a:xfrm>
            <a:off x="1600200" y="5924550"/>
            <a:ext cx="5791200" cy="8382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tx1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ctr" anchorCtr="0"/>
          <a:lstStyle/>
          <a:p>
            <a:pPr algn="ctr"/>
            <a:r>
              <a:rPr b="1" dirty="0" err="1">
                <a:solidFill>
                  <a:srgbClr val="006600"/>
                </a:solidFill>
                <a:latin typeface="Times New Roman" panose="02020603050405020304" pitchFamily="18" charset="0"/>
              </a:rPr>
              <a:t>Thạch</a:t>
            </a:r>
            <a:r>
              <a:rPr b="1" dirty="0">
                <a:solidFill>
                  <a:srgbClr val="006600"/>
                </a:solidFill>
                <a:latin typeface="Times New Roman" panose="02020603050405020304" pitchFamily="18" charset="0"/>
              </a:rPr>
              <a:t> Lam </a:t>
            </a:r>
            <a:r>
              <a:rPr b="1" dirty="0" err="1">
                <a:solidFill>
                  <a:srgbClr val="006600"/>
                </a:solidFill>
                <a:latin typeface="Times New Roman" panose="02020603050405020304" pitchFamily="18" charset="0"/>
              </a:rPr>
              <a:t>là</a:t>
            </a:r>
            <a:r>
              <a:rPr b="1" dirty="0">
                <a:solidFill>
                  <a:srgbClr val="006600"/>
                </a:solidFill>
                <a:latin typeface="Times New Roman" panose="02020603050405020304" pitchFamily="18" charset="0"/>
              </a:rPr>
              <a:t> </a:t>
            </a:r>
            <a:r>
              <a:rPr b="1" dirty="0" err="1">
                <a:solidFill>
                  <a:srgbClr val="006600"/>
                </a:solidFill>
                <a:latin typeface="Times New Roman" panose="02020603050405020304" pitchFamily="18" charset="0"/>
              </a:rPr>
              <a:t>nhà</a:t>
            </a:r>
            <a:r>
              <a:rPr b="1" dirty="0">
                <a:solidFill>
                  <a:srgbClr val="006600"/>
                </a:solidFill>
                <a:latin typeface="Times New Roman" panose="02020603050405020304" pitchFamily="18" charset="0"/>
              </a:rPr>
              <a:t> </a:t>
            </a:r>
            <a:r>
              <a:rPr b="1" dirty="0" err="1">
                <a:solidFill>
                  <a:srgbClr val="006600"/>
                </a:solidFill>
                <a:latin typeface="Times New Roman" panose="02020603050405020304" pitchFamily="18" charset="0"/>
              </a:rPr>
              <a:t>văn</a:t>
            </a:r>
            <a:r>
              <a:rPr b="1" dirty="0">
                <a:solidFill>
                  <a:srgbClr val="006600"/>
                </a:solidFill>
                <a:latin typeface="Times New Roman" panose="02020603050405020304" pitchFamily="18" charset="0"/>
              </a:rPr>
              <a:t> </a:t>
            </a:r>
            <a:r>
              <a:rPr b="1" dirty="0" err="1">
                <a:solidFill>
                  <a:srgbClr val="006600"/>
                </a:solidFill>
                <a:latin typeface="Times New Roman" panose="02020603050405020304" pitchFamily="18" charset="0"/>
              </a:rPr>
              <a:t>xuất</a:t>
            </a:r>
            <a:r>
              <a:rPr b="1" dirty="0">
                <a:solidFill>
                  <a:srgbClr val="006600"/>
                </a:solidFill>
                <a:latin typeface="Times New Roman" panose="02020603050405020304" pitchFamily="18" charset="0"/>
              </a:rPr>
              <a:t> </a:t>
            </a:r>
            <a:r>
              <a:rPr b="1" dirty="0" err="1">
                <a:solidFill>
                  <a:srgbClr val="006600"/>
                </a:solidFill>
                <a:latin typeface="Times New Roman" panose="02020603050405020304" pitchFamily="18" charset="0"/>
              </a:rPr>
              <a:t>sắc</a:t>
            </a:r>
            <a:r>
              <a:rPr b="1" dirty="0">
                <a:solidFill>
                  <a:srgbClr val="006600"/>
                </a:solidFill>
                <a:latin typeface="Times New Roman" panose="02020603050405020304" pitchFamily="18" charset="0"/>
              </a:rPr>
              <a:t> </a:t>
            </a:r>
            <a:r>
              <a:rPr b="1" dirty="0" err="1">
                <a:solidFill>
                  <a:srgbClr val="006600"/>
                </a:solidFill>
                <a:latin typeface="Times New Roman" panose="02020603050405020304" pitchFamily="18" charset="0"/>
              </a:rPr>
              <a:t>của</a:t>
            </a:r>
            <a:r>
              <a:rPr b="1" dirty="0">
                <a:solidFill>
                  <a:srgbClr val="006600"/>
                </a:solidFill>
                <a:latin typeface="Times New Roman" panose="02020603050405020304" pitchFamily="18" charset="0"/>
              </a:rPr>
              <a:t> </a:t>
            </a:r>
            <a:r>
              <a:rPr b="1" dirty="0" err="1">
                <a:solidFill>
                  <a:srgbClr val="006600"/>
                </a:solidFill>
                <a:latin typeface="Times New Roman" panose="02020603050405020304" pitchFamily="18" charset="0"/>
              </a:rPr>
              <a:t>văn</a:t>
            </a:r>
            <a:r>
              <a:rPr b="1" dirty="0">
                <a:solidFill>
                  <a:srgbClr val="006600"/>
                </a:solidFill>
                <a:latin typeface="Times New Roman" panose="02020603050405020304" pitchFamily="18" charset="0"/>
              </a:rPr>
              <a:t> </a:t>
            </a:r>
            <a:r>
              <a:rPr b="1" dirty="0" err="1">
                <a:solidFill>
                  <a:srgbClr val="006600"/>
                </a:solidFill>
                <a:latin typeface="Times New Roman" panose="02020603050405020304" pitchFamily="18" charset="0"/>
              </a:rPr>
              <a:t>học</a:t>
            </a:r>
            <a:r>
              <a:rPr b="1" dirty="0">
                <a:solidFill>
                  <a:srgbClr val="006600"/>
                </a:solidFill>
                <a:latin typeface="Times New Roman" panose="02020603050405020304" pitchFamily="18" charset="0"/>
              </a:rPr>
              <a:t> </a:t>
            </a:r>
          </a:p>
          <a:p>
            <a:pPr algn="ctr"/>
            <a:r>
              <a:rPr b="1" dirty="0" err="1">
                <a:solidFill>
                  <a:srgbClr val="006600"/>
                </a:solidFill>
                <a:latin typeface="Times New Roman" panose="02020603050405020304" pitchFamily="18" charset="0"/>
              </a:rPr>
              <a:t>Việt</a:t>
            </a:r>
            <a:r>
              <a:rPr b="1" dirty="0">
                <a:solidFill>
                  <a:srgbClr val="006600"/>
                </a:solidFill>
                <a:latin typeface="Times New Roman" panose="02020603050405020304" pitchFamily="18" charset="0"/>
              </a:rPr>
              <a:t> Nam </a:t>
            </a:r>
            <a:r>
              <a:rPr b="1" dirty="0" err="1">
                <a:solidFill>
                  <a:srgbClr val="006600"/>
                </a:solidFill>
                <a:latin typeface="Times New Roman" panose="02020603050405020304" pitchFamily="18" charset="0"/>
              </a:rPr>
              <a:t>giai</a:t>
            </a:r>
            <a:r>
              <a:rPr b="1" dirty="0">
                <a:solidFill>
                  <a:srgbClr val="006600"/>
                </a:solidFill>
                <a:latin typeface="Times New Roman" panose="02020603050405020304" pitchFamily="18" charset="0"/>
              </a:rPr>
              <a:t> </a:t>
            </a:r>
            <a:r>
              <a:rPr b="1" dirty="0" err="1">
                <a:solidFill>
                  <a:srgbClr val="006600"/>
                </a:solidFill>
                <a:latin typeface="Times New Roman" panose="02020603050405020304" pitchFamily="18" charset="0"/>
              </a:rPr>
              <a:t>đoạn</a:t>
            </a:r>
            <a:r>
              <a:rPr b="1" dirty="0">
                <a:solidFill>
                  <a:srgbClr val="006600"/>
                </a:solidFill>
                <a:latin typeface="Times New Roman" panose="02020603050405020304" pitchFamily="18" charset="0"/>
              </a:rPr>
              <a:t> 1930 - 1945</a:t>
            </a:r>
          </a:p>
        </p:txBody>
      </p:sp>
      <p:sp>
        <p:nvSpPr>
          <p:cNvPr id="38928" name="Straight Connector 38927"/>
          <p:cNvSpPr/>
          <p:nvPr/>
        </p:nvSpPr>
        <p:spPr>
          <a:xfrm flipH="1">
            <a:off x="1828800" y="685800"/>
            <a:ext cx="2743200" cy="304800"/>
          </a:xfrm>
          <a:prstGeom prst="line">
            <a:avLst/>
          </a:prstGeom>
          <a:ln w="9525" cap="flat" cmpd="sng">
            <a:solidFill>
              <a:schemeClr val="tx1"/>
            </a:solidFill>
            <a:prstDash val="solid"/>
            <a:headEnd type="none" w="med" len="med"/>
            <a:tailEnd type="triangle" w="med" len="med"/>
          </a:ln>
        </p:spPr>
      </p:sp>
      <p:sp>
        <p:nvSpPr>
          <p:cNvPr id="38929" name="Straight Connector 38928"/>
          <p:cNvSpPr/>
          <p:nvPr/>
        </p:nvSpPr>
        <p:spPr>
          <a:xfrm>
            <a:off x="4572000" y="685800"/>
            <a:ext cx="2895600" cy="457200"/>
          </a:xfrm>
          <a:prstGeom prst="line">
            <a:avLst/>
          </a:prstGeom>
          <a:ln w="9525" cap="flat" cmpd="sng">
            <a:solidFill>
              <a:schemeClr val="tx1"/>
            </a:solidFill>
            <a:prstDash val="solid"/>
            <a:headEnd type="none" w="med" len="med"/>
            <a:tailEnd type="triangle" w="med" len="med"/>
          </a:ln>
        </p:spPr>
      </p:sp>
      <p:sp>
        <p:nvSpPr>
          <p:cNvPr id="38931" name="Straight Connector 38930"/>
          <p:cNvSpPr/>
          <p:nvPr/>
        </p:nvSpPr>
        <p:spPr>
          <a:xfrm flipH="1">
            <a:off x="1600200" y="1562100"/>
            <a:ext cx="0" cy="533400"/>
          </a:xfrm>
          <a:prstGeom prst="line">
            <a:avLst/>
          </a:prstGeom>
          <a:ln w="9525" cap="flat" cmpd="sng">
            <a:solidFill>
              <a:schemeClr val="tx1"/>
            </a:solidFill>
            <a:prstDash val="solid"/>
            <a:headEnd type="none" w="med" len="med"/>
            <a:tailEnd type="triangle" w="med" len="med"/>
          </a:ln>
        </p:spPr>
      </p:sp>
      <p:sp>
        <p:nvSpPr>
          <p:cNvPr id="38933" name="Straight Connector 38932"/>
          <p:cNvSpPr/>
          <p:nvPr/>
        </p:nvSpPr>
        <p:spPr>
          <a:xfrm flipH="1">
            <a:off x="4343400" y="1676400"/>
            <a:ext cx="3124200" cy="381000"/>
          </a:xfrm>
          <a:prstGeom prst="line">
            <a:avLst/>
          </a:prstGeom>
          <a:ln w="9525" cap="flat" cmpd="sng">
            <a:solidFill>
              <a:schemeClr val="tx1"/>
            </a:solidFill>
            <a:prstDash val="solid"/>
            <a:headEnd type="none" w="med" len="med"/>
            <a:tailEnd type="triangle" w="med" len="med"/>
          </a:ln>
        </p:spPr>
      </p:sp>
      <p:sp>
        <p:nvSpPr>
          <p:cNvPr id="38934" name="Straight Connector 38933"/>
          <p:cNvSpPr/>
          <p:nvPr/>
        </p:nvSpPr>
        <p:spPr>
          <a:xfrm>
            <a:off x="7467600" y="1676400"/>
            <a:ext cx="0" cy="381000"/>
          </a:xfrm>
          <a:prstGeom prst="line">
            <a:avLst/>
          </a:prstGeom>
          <a:ln w="9525" cap="flat" cmpd="sng">
            <a:solidFill>
              <a:schemeClr val="tx1"/>
            </a:solidFill>
            <a:prstDash val="solid"/>
            <a:headEnd type="none" w="med" len="med"/>
            <a:tailEnd type="triangle" w="med" len="med"/>
          </a:ln>
        </p:spPr>
      </p:sp>
      <p:sp>
        <p:nvSpPr>
          <p:cNvPr id="38935" name="Straight Connector 38934"/>
          <p:cNvSpPr/>
          <p:nvPr/>
        </p:nvSpPr>
        <p:spPr>
          <a:xfrm>
            <a:off x="762000" y="5334000"/>
            <a:ext cx="0" cy="381000"/>
          </a:xfrm>
          <a:prstGeom prst="line">
            <a:avLst/>
          </a:prstGeom>
          <a:ln w="9525" cap="flat" cmpd="sng">
            <a:solidFill>
              <a:schemeClr val="tx1"/>
            </a:solidFill>
            <a:prstDash val="solid"/>
            <a:headEnd type="none" w="med" len="med"/>
            <a:tailEnd type="none" w="med" len="med"/>
          </a:ln>
        </p:spPr>
      </p:sp>
      <p:sp>
        <p:nvSpPr>
          <p:cNvPr id="38937" name="Straight Connector 38936"/>
          <p:cNvSpPr/>
          <p:nvPr/>
        </p:nvSpPr>
        <p:spPr>
          <a:xfrm>
            <a:off x="4495800" y="5410200"/>
            <a:ext cx="0" cy="304800"/>
          </a:xfrm>
          <a:prstGeom prst="line">
            <a:avLst/>
          </a:prstGeom>
          <a:ln w="9525" cap="flat" cmpd="sng">
            <a:solidFill>
              <a:schemeClr val="tx1"/>
            </a:solidFill>
            <a:prstDash val="solid"/>
            <a:headEnd type="none" w="med" len="med"/>
            <a:tailEnd type="none" w="med" len="med"/>
          </a:ln>
        </p:spPr>
      </p:sp>
      <p:sp>
        <p:nvSpPr>
          <p:cNvPr id="38938" name="Straight Connector 38937"/>
          <p:cNvSpPr/>
          <p:nvPr/>
        </p:nvSpPr>
        <p:spPr>
          <a:xfrm flipH="1">
            <a:off x="7334250" y="5429250"/>
            <a:ext cx="0" cy="304800"/>
          </a:xfrm>
          <a:prstGeom prst="line">
            <a:avLst/>
          </a:prstGeom>
          <a:ln w="9525" cap="flat" cmpd="sng">
            <a:solidFill>
              <a:schemeClr val="tx1"/>
            </a:solidFill>
            <a:prstDash val="solid"/>
            <a:headEnd type="none" w="med" len="med"/>
            <a:tailEnd type="none" w="med" len="med"/>
          </a:ln>
        </p:spPr>
      </p:sp>
      <p:sp>
        <p:nvSpPr>
          <p:cNvPr id="38939" name="Straight Connector 38938"/>
          <p:cNvSpPr/>
          <p:nvPr/>
        </p:nvSpPr>
        <p:spPr>
          <a:xfrm>
            <a:off x="762000" y="5715000"/>
            <a:ext cx="6553200" cy="0"/>
          </a:xfrm>
          <a:prstGeom prst="line">
            <a:avLst/>
          </a:prstGeom>
          <a:ln w="9525" cap="flat" cmpd="sng">
            <a:solidFill>
              <a:schemeClr val="tx1"/>
            </a:solidFill>
            <a:prstDash val="solid"/>
            <a:headEnd type="none" w="med" len="med"/>
            <a:tailEnd type="none" w="med" len="med"/>
          </a:ln>
        </p:spPr>
      </p:sp>
      <p:sp>
        <p:nvSpPr>
          <p:cNvPr id="38940" name="Straight Connector 38939"/>
          <p:cNvSpPr/>
          <p:nvPr/>
        </p:nvSpPr>
        <p:spPr>
          <a:xfrm>
            <a:off x="3962400" y="5715000"/>
            <a:ext cx="0" cy="228600"/>
          </a:xfrm>
          <a:prstGeom prst="line">
            <a:avLst/>
          </a:prstGeom>
          <a:ln w="9525" cap="flat" cmpd="sng">
            <a:solidFill>
              <a:schemeClr val="tx1"/>
            </a:solidFill>
            <a:prstDash val="solid"/>
            <a:headEnd type="none" w="med" len="med"/>
            <a:tailEnd type="triangle" w="med" len="med"/>
          </a:ln>
        </p:spPr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2" descr="NhatLinh">
            <a:hlinkClick r:id="rId3"/>
          </p:cNvPr>
          <p:cNvPicPr>
            <a:picLocks noGrp="1" noChangeAspect="1"/>
          </p:cNvPicPr>
          <p:nvPr>
            <p:ph type="title"/>
          </p:nvPr>
        </p:nvPicPr>
        <p:blipFill>
          <a:blip r:embed="rId4"/>
          <a:srcRect/>
          <a:stretch>
            <a:fillRect/>
          </a:stretch>
        </p:blipFill>
        <p:spPr>
          <a:xfrm>
            <a:off x="381000" y="1981200"/>
            <a:ext cx="2438400" cy="3429000"/>
          </a:xfrm>
          <a:ln w="38100">
            <a:solidFill>
              <a:srgbClr val="0000CC">
                <a:alpha val="100000"/>
              </a:srgbClr>
            </a:solidFill>
            <a:miter lim="800000"/>
            <a:headEnd/>
            <a:tailEnd/>
          </a:ln>
        </p:spPr>
      </p:pic>
      <p:pic>
        <p:nvPicPr>
          <p:cNvPr id="39939" name="Picture 3" descr="hoangdao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276600" y="1981200"/>
            <a:ext cx="2493963" cy="3429000"/>
          </a:xfrm>
          <a:prstGeom prst="rect">
            <a:avLst/>
          </a:prstGeom>
          <a:noFill/>
          <a:ln w="38100" cap="flat" cmpd="sng">
            <a:solidFill>
              <a:srgbClr val="0000CC"/>
            </a:solidFill>
            <a:prstDash val="solid"/>
            <a:miter/>
            <a:headEnd type="none" w="med" len="med"/>
            <a:tailEnd type="none" w="med" len="med"/>
          </a:ln>
        </p:spPr>
      </p:pic>
      <p:sp>
        <p:nvSpPr>
          <p:cNvPr id="39941" name="Text Box 5"/>
          <p:cNvSpPr txBox="1">
            <a:spLocks noChangeArrowheads="1"/>
          </p:cNvSpPr>
          <p:nvPr/>
        </p:nvSpPr>
        <p:spPr bwMode="auto">
          <a:xfrm>
            <a:off x="304800" y="228600"/>
            <a:ext cx="3581400" cy="860425"/>
          </a:xfrm>
          <a:prstGeom prst="rect">
            <a:avLst/>
          </a:prstGeom>
          <a:gradFill rotWithShape="1">
            <a:gsLst>
              <a:gs pos="0">
                <a:srgbClr val="FFFF99"/>
              </a:gs>
              <a:gs pos="50000">
                <a:schemeClr val="bg1"/>
              </a:gs>
              <a:gs pos="100000">
                <a:srgbClr val="FFFF99"/>
              </a:gs>
            </a:gsLst>
            <a:lin ang="5400000" scaled="1"/>
          </a:gradFill>
          <a:ln w="38100">
            <a:solidFill>
              <a:srgbClr val="0000CC"/>
            </a:solidFill>
            <a:miter lim="800000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R="0" algn="ctr" defTabSz="914400" eaLnBrk="1" hangingPunct="1">
              <a:spcBef>
                <a:spcPct val="50000"/>
              </a:spcBef>
              <a:buClrTx/>
              <a:buSzTx/>
              <a:buFontTx/>
              <a:buNone/>
              <a:defRPr/>
            </a:pPr>
            <a:r>
              <a:rPr kumimoji="0" lang="en-US" b="1" kern="1200" cap="none" spc="0" normalizeH="0" baseline="0" noProof="0">
                <a:latin typeface="Times New Roman" panose="02020603050405020304" pitchFamily="18" charset="0"/>
                <a:ea typeface="+mn-ea"/>
                <a:cs typeface="+mn-cs"/>
              </a:rPr>
              <a:t>Cha: Nguyễn Tường Nhu (Quê: Quảng Nam )</a:t>
            </a:r>
          </a:p>
        </p:txBody>
      </p:sp>
      <p:sp>
        <p:nvSpPr>
          <p:cNvPr id="39943" name="Line 7"/>
          <p:cNvSpPr/>
          <p:nvPr/>
        </p:nvSpPr>
        <p:spPr>
          <a:xfrm>
            <a:off x="2133600" y="1295400"/>
            <a:ext cx="5029200" cy="0"/>
          </a:xfrm>
          <a:prstGeom prst="line">
            <a:avLst/>
          </a:prstGeom>
          <a:ln w="38100" cap="flat" cmpd="sng">
            <a:solidFill>
              <a:srgbClr val="0000CC"/>
            </a:solidFill>
            <a:prstDash val="solid"/>
            <a:headEnd type="none" w="med" len="med"/>
            <a:tailEnd type="none" w="med" len="med"/>
          </a:ln>
        </p:spPr>
      </p:sp>
      <p:sp>
        <p:nvSpPr>
          <p:cNvPr id="39946" name="Text Box 10"/>
          <p:cNvSpPr txBox="1"/>
          <p:nvPr/>
        </p:nvSpPr>
        <p:spPr>
          <a:xfrm>
            <a:off x="304800" y="5638800"/>
            <a:ext cx="2514600" cy="434975"/>
          </a:xfrm>
          <a:prstGeom prst="rect">
            <a:avLst/>
          </a:prstGeom>
          <a:noFill/>
          <a:ln w="38100" cap="flat" cmpd="sng">
            <a:solidFill>
              <a:srgbClr val="0000CC"/>
            </a:solidFill>
            <a:prstDash val="solid"/>
            <a:miter/>
            <a:headEnd type="none" w="med" len="med"/>
            <a:tailEnd type="none" w="med" len="med"/>
          </a:ln>
        </p:spPr>
        <p:txBody>
          <a:bodyPr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</a:lstStyle>
          <a:p>
            <a:pPr marL="0" lvl="0" indent="0" algn="ctr" eaLnBrk="1" hangingPunct="1">
              <a:spcBef>
                <a:spcPct val="50000"/>
              </a:spcBef>
              <a:buNone/>
            </a:pPr>
            <a:r>
              <a:rPr sz="2000" b="1" err="1">
                <a:latin typeface="Times New Roman" panose="02020603050405020304" pitchFamily="18" charset="0"/>
              </a:rPr>
              <a:t>Nguyễn</a:t>
            </a:r>
            <a:r>
              <a:rPr sz="2000" b="1">
                <a:latin typeface="Times New Roman" panose="02020603050405020304" pitchFamily="18" charset="0"/>
              </a:rPr>
              <a:t> </a:t>
            </a:r>
            <a:r>
              <a:rPr sz="2000" b="1" err="1">
                <a:latin typeface="Times New Roman" panose="02020603050405020304" pitchFamily="18" charset="0"/>
              </a:rPr>
              <a:t>Tường</a:t>
            </a:r>
            <a:r>
              <a:rPr sz="2000" b="1">
                <a:latin typeface="Times New Roman" panose="02020603050405020304" pitchFamily="18" charset="0"/>
              </a:rPr>
              <a:t> Tam</a:t>
            </a:r>
          </a:p>
        </p:txBody>
      </p:sp>
      <p:sp>
        <p:nvSpPr>
          <p:cNvPr id="39947" name="Text Box 11"/>
          <p:cNvSpPr txBox="1"/>
          <p:nvPr/>
        </p:nvSpPr>
        <p:spPr>
          <a:xfrm>
            <a:off x="3276600" y="5638800"/>
            <a:ext cx="2514600" cy="434975"/>
          </a:xfrm>
          <a:prstGeom prst="rect">
            <a:avLst/>
          </a:prstGeom>
          <a:noFill/>
          <a:ln w="38100" cap="flat" cmpd="sng">
            <a:solidFill>
              <a:srgbClr val="0000CC"/>
            </a:solidFill>
            <a:prstDash val="solid"/>
            <a:miter/>
            <a:headEnd type="none" w="med" len="med"/>
            <a:tailEnd type="none" w="med" len="med"/>
          </a:ln>
        </p:spPr>
        <p:txBody>
          <a:bodyPr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</a:lstStyle>
          <a:p>
            <a:pPr marL="0" lvl="0" indent="0" algn="ctr" eaLnBrk="1" hangingPunct="1">
              <a:spcBef>
                <a:spcPct val="50000"/>
              </a:spcBef>
              <a:buNone/>
            </a:pPr>
            <a:r>
              <a:rPr sz="2000" b="1" err="1">
                <a:latin typeface="Times New Roman" panose="02020603050405020304" pitchFamily="18" charset="0"/>
              </a:rPr>
              <a:t>Nguyễn</a:t>
            </a:r>
            <a:r>
              <a:rPr sz="2000" b="1">
                <a:latin typeface="Times New Roman" panose="02020603050405020304" pitchFamily="18" charset="0"/>
              </a:rPr>
              <a:t> </a:t>
            </a:r>
            <a:r>
              <a:rPr sz="2000" b="1" err="1">
                <a:latin typeface="Times New Roman" panose="02020603050405020304" pitchFamily="18" charset="0"/>
              </a:rPr>
              <a:t>Tường</a:t>
            </a:r>
            <a:r>
              <a:rPr sz="2000" b="1">
                <a:latin typeface="Times New Roman" panose="02020603050405020304" pitchFamily="18" charset="0"/>
              </a:rPr>
              <a:t> Long</a:t>
            </a:r>
          </a:p>
        </p:txBody>
      </p:sp>
      <p:sp>
        <p:nvSpPr>
          <p:cNvPr id="39948" name="Text Box 12"/>
          <p:cNvSpPr txBox="1"/>
          <p:nvPr/>
        </p:nvSpPr>
        <p:spPr>
          <a:xfrm>
            <a:off x="6172200" y="5638800"/>
            <a:ext cx="2743200" cy="434975"/>
          </a:xfrm>
          <a:prstGeom prst="rect">
            <a:avLst/>
          </a:prstGeom>
          <a:noFill/>
          <a:ln w="38100" cap="flat" cmpd="sng">
            <a:solidFill>
              <a:srgbClr val="0000CC"/>
            </a:solidFill>
            <a:prstDash val="solid"/>
            <a:miter/>
            <a:headEnd type="none" w="med" len="med"/>
            <a:tailEnd type="none" w="med" len="med"/>
          </a:ln>
        </p:spPr>
        <p:txBody>
          <a:bodyPr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</a:lstStyle>
          <a:p>
            <a:pPr marL="0" lvl="0" indent="0" algn="ctr" eaLnBrk="1" hangingPunct="1">
              <a:spcBef>
                <a:spcPct val="50000"/>
              </a:spcBef>
              <a:buNone/>
            </a:pPr>
            <a:r>
              <a:rPr sz="2000" b="1" err="1">
                <a:latin typeface="Times New Roman" panose="02020603050405020304" pitchFamily="18" charset="0"/>
              </a:rPr>
              <a:t>Nguyễn</a:t>
            </a:r>
            <a:r>
              <a:rPr sz="2000" b="1">
                <a:latin typeface="Times New Roman" panose="02020603050405020304" pitchFamily="18" charset="0"/>
              </a:rPr>
              <a:t> </a:t>
            </a:r>
            <a:r>
              <a:rPr sz="2000" b="1" err="1">
                <a:latin typeface="Times New Roman" panose="02020603050405020304" pitchFamily="18" charset="0"/>
              </a:rPr>
              <a:t>Tường</a:t>
            </a:r>
            <a:r>
              <a:rPr sz="2000" b="1">
                <a:latin typeface="Times New Roman" panose="02020603050405020304" pitchFamily="18" charset="0"/>
              </a:rPr>
              <a:t> </a:t>
            </a:r>
            <a:r>
              <a:rPr sz="2000" b="1" err="1">
                <a:latin typeface="Times New Roman" panose="02020603050405020304" pitchFamily="18" charset="0"/>
              </a:rPr>
              <a:t>Vinh</a:t>
            </a:r>
            <a:endParaRPr sz="2000" b="1">
              <a:latin typeface="Times New Roman" panose="02020603050405020304" pitchFamily="18" charset="0"/>
            </a:endParaRPr>
          </a:p>
        </p:txBody>
      </p:sp>
      <p:sp>
        <p:nvSpPr>
          <p:cNvPr id="39950" name="Line 14"/>
          <p:cNvSpPr/>
          <p:nvPr/>
        </p:nvSpPr>
        <p:spPr>
          <a:xfrm>
            <a:off x="2133600" y="1066800"/>
            <a:ext cx="0" cy="228600"/>
          </a:xfrm>
          <a:prstGeom prst="line">
            <a:avLst/>
          </a:prstGeom>
          <a:ln w="38100" cap="flat" cmpd="sng">
            <a:solidFill>
              <a:srgbClr val="0000CC"/>
            </a:solidFill>
            <a:prstDash val="solid"/>
            <a:headEnd type="none" w="med" len="med"/>
            <a:tailEnd type="none" w="med" len="med"/>
          </a:ln>
        </p:spPr>
      </p:sp>
      <p:sp>
        <p:nvSpPr>
          <p:cNvPr id="39951" name="Line 15"/>
          <p:cNvSpPr/>
          <p:nvPr/>
        </p:nvSpPr>
        <p:spPr>
          <a:xfrm>
            <a:off x="7162800" y="1066800"/>
            <a:ext cx="0" cy="228600"/>
          </a:xfrm>
          <a:prstGeom prst="line">
            <a:avLst/>
          </a:prstGeom>
          <a:ln w="38100" cap="flat" cmpd="sng">
            <a:solidFill>
              <a:srgbClr val="0000CC"/>
            </a:solidFill>
            <a:prstDash val="solid"/>
            <a:headEnd type="none" w="med" len="med"/>
            <a:tailEnd type="none" w="med" len="med"/>
          </a:ln>
        </p:spPr>
      </p:sp>
      <p:sp>
        <p:nvSpPr>
          <p:cNvPr id="39952" name="Text Box 16"/>
          <p:cNvSpPr txBox="1">
            <a:spLocks noChangeArrowheads="1"/>
          </p:cNvSpPr>
          <p:nvPr/>
        </p:nvSpPr>
        <p:spPr bwMode="auto">
          <a:xfrm>
            <a:off x="5257800" y="228600"/>
            <a:ext cx="3581400" cy="860425"/>
          </a:xfrm>
          <a:prstGeom prst="rect">
            <a:avLst/>
          </a:prstGeom>
          <a:gradFill rotWithShape="1">
            <a:gsLst>
              <a:gs pos="0">
                <a:srgbClr val="FFFF99"/>
              </a:gs>
              <a:gs pos="50000">
                <a:schemeClr val="bg1"/>
              </a:gs>
              <a:gs pos="100000">
                <a:srgbClr val="FFFF99"/>
              </a:gs>
            </a:gsLst>
            <a:lin ang="5400000" scaled="1"/>
          </a:gradFill>
          <a:ln w="38100">
            <a:solidFill>
              <a:srgbClr val="0000CC"/>
            </a:solidFill>
            <a:miter lim="800000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R="0" algn="ctr" defTabSz="914400" eaLnBrk="1" hangingPunct="1">
              <a:spcBef>
                <a:spcPct val="50000"/>
              </a:spcBef>
              <a:buClrTx/>
              <a:buSzTx/>
              <a:buFontTx/>
              <a:buNone/>
              <a:defRPr/>
            </a:pPr>
            <a:r>
              <a:rPr kumimoji="0" lang="en-US" b="1" kern="1200" cap="none" spc="0" normalizeH="0" baseline="0" noProof="0">
                <a:latin typeface="Times New Roman" panose="02020603050405020304" pitchFamily="18" charset="0"/>
                <a:ea typeface="+mn-ea"/>
                <a:cs typeface="+mn-cs"/>
              </a:rPr>
              <a:t>Mẹ</a:t>
            </a:r>
            <a:r>
              <a:rPr kumimoji="0" lang="en-US" b="1" kern="1200" cap="none" spc="0" normalizeH="0" baseline="0" noProof="0">
                <a:latin typeface=".VnTime" panose="020B7200000000000000" pitchFamily="34" charset="0"/>
                <a:ea typeface="+mn-ea"/>
                <a:cs typeface="+mn-cs"/>
              </a:rPr>
              <a:t>: </a:t>
            </a:r>
            <a:r>
              <a:rPr kumimoji="0" lang="en-US" b="1" kern="1200" cap="none" spc="0" normalizeH="0" baseline="0" noProof="0">
                <a:latin typeface="Times New Roman" panose="02020603050405020304" pitchFamily="18" charset="0"/>
                <a:ea typeface="+mn-ea"/>
                <a:cs typeface="+mn-cs"/>
              </a:rPr>
              <a:t>Lê Thị Sâm      </a:t>
            </a:r>
            <a:r>
              <a:rPr kumimoji="0" lang="en-US" b="1" kern="1200" cap="none" spc="0" normalizeH="0" baseline="0" noProof="0">
                <a:latin typeface=".VnTime" panose="020B7200000000000000" pitchFamily="34" charset="0"/>
                <a:ea typeface="+mn-ea"/>
                <a:cs typeface="+mn-cs"/>
              </a:rPr>
              <a:t> (</a:t>
            </a:r>
            <a:r>
              <a:rPr kumimoji="0" lang="en-US" b="1" kern="1200" cap="none" spc="0" normalizeH="0" baseline="0" noProof="0">
                <a:latin typeface="Times New Roman" panose="02020603050405020304" pitchFamily="18" charset="0"/>
                <a:ea typeface="+mn-ea"/>
                <a:cs typeface="+mn-cs"/>
              </a:rPr>
              <a:t>Quê: Hải Dương )</a:t>
            </a:r>
          </a:p>
        </p:txBody>
      </p:sp>
      <p:sp>
        <p:nvSpPr>
          <p:cNvPr id="39953" name="Line 17"/>
          <p:cNvSpPr/>
          <p:nvPr/>
        </p:nvSpPr>
        <p:spPr>
          <a:xfrm>
            <a:off x="1600200" y="1524000"/>
            <a:ext cx="5867400" cy="0"/>
          </a:xfrm>
          <a:prstGeom prst="line">
            <a:avLst/>
          </a:prstGeom>
          <a:ln w="38100" cap="flat" cmpd="sng">
            <a:solidFill>
              <a:srgbClr val="0000CC"/>
            </a:solidFill>
            <a:prstDash val="solid"/>
            <a:headEnd type="none" w="med" len="med"/>
            <a:tailEnd type="none" w="med" len="med"/>
          </a:ln>
        </p:spPr>
      </p:sp>
      <p:sp>
        <p:nvSpPr>
          <p:cNvPr id="39954" name="Line 18"/>
          <p:cNvSpPr/>
          <p:nvPr/>
        </p:nvSpPr>
        <p:spPr>
          <a:xfrm>
            <a:off x="4572000" y="1295400"/>
            <a:ext cx="0" cy="228600"/>
          </a:xfrm>
          <a:prstGeom prst="line">
            <a:avLst/>
          </a:prstGeom>
          <a:ln w="38100" cap="flat" cmpd="sng">
            <a:solidFill>
              <a:srgbClr val="0000CC"/>
            </a:solidFill>
            <a:prstDash val="solid"/>
            <a:headEnd type="none" w="med" len="med"/>
            <a:tailEnd type="triangle" w="med" len="med"/>
          </a:ln>
        </p:spPr>
      </p:sp>
      <p:sp>
        <p:nvSpPr>
          <p:cNvPr id="39955" name="Line 19"/>
          <p:cNvSpPr/>
          <p:nvPr/>
        </p:nvSpPr>
        <p:spPr>
          <a:xfrm>
            <a:off x="1600200" y="1524000"/>
            <a:ext cx="0" cy="457200"/>
          </a:xfrm>
          <a:prstGeom prst="line">
            <a:avLst/>
          </a:prstGeom>
          <a:ln w="38100" cap="flat" cmpd="sng">
            <a:solidFill>
              <a:srgbClr val="0000CC"/>
            </a:solidFill>
            <a:prstDash val="solid"/>
            <a:headEnd type="none" w="med" len="med"/>
            <a:tailEnd type="none" w="med" len="med"/>
          </a:ln>
        </p:spPr>
      </p:sp>
      <p:pic>
        <p:nvPicPr>
          <p:cNvPr id="39958" name="Picture 22" descr="Thach Lam - tre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248400" y="1981200"/>
            <a:ext cx="2514600" cy="3429000"/>
          </a:xfrm>
          <a:prstGeom prst="rect">
            <a:avLst/>
          </a:prstGeom>
          <a:noFill/>
          <a:ln w="38100" cap="flat" cmpd="sng">
            <a:solidFill>
              <a:srgbClr val="0000CC"/>
            </a:solidFill>
            <a:prstDash val="solid"/>
            <a:miter/>
            <a:headEnd type="none" w="med" len="med"/>
            <a:tailEnd type="none" w="med" len="med"/>
          </a:ln>
        </p:spPr>
      </p:pic>
      <p:sp>
        <p:nvSpPr>
          <p:cNvPr id="39959" name="Line 23"/>
          <p:cNvSpPr/>
          <p:nvPr/>
        </p:nvSpPr>
        <p:spPr>
          <a:xfrm>
            <a:off x="7467600" y="1524000"/>
            <a:ext cx="0" cy="457200"/>
          </a:xfrm>
          <a:prstGeom prst="line">
            <a:avLst/>
          </a:prstGeom>
          <a:ln w="38100" cap="flat" cmpd="sng">
            <a:solidFill>
              <a:srgbClr val="0000CC"/>
            </a:solidFill>
            <a:prstDash val="solid"/>
            <a:headEnd type="none" w="med" len="med"/>
            <a:tailEnd type="none" w="med" len="med"/>
          </a:ln>
        </p:spPr>
      </p:sp>
      <p:sp>
        <p:nvSpPr>
          <p:cNvPr id="39960" name="Line 24"/>
          <p:cNvSpPr/>
          <p:nvPr/>
        </p:nvSpPr>
        <p:spPr>
          <a:xfrm>
            <a:off x="4572000" y="1524000"/>
            <a:ext cx="0" cy="457200"/>
          </a:xfrm>
          <a:prstGeom prst="line">
            <a:avLst/>
          </a:prstGeom>
          <a:ln w="38100" cap="flat" cmpd="sng">
            <a:solidFill>
              <a:srgbClr val="0000CC"/>
            </a:solidFill>
            <a:prstDash val="solid"/>
            <a:headEnd type="none" w="med" len="med"/>
            <a:tailEnd type="none" w="med" len="med"/>
          </a:ln>
        </p:spPr>
      </p:sp>
    </p:spTree>
  </p:cSld>
  <p:clrMapOvr>
    <a:masterClrMapping/>
  </p:clrMapOvr>
  <p:transition spd="slow">
    <p:wheel spokes="1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8" name="Picture 4" descr="Tu luc van doa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1000" y="381000"/>
            <a:ext cx="8534400" cy="5181600"/>
          </a:xfrm>
          <a:prstGeom prst="rect">
            <a:avLst/>
          </a:prstGeom>
          <a:noFill/>
          <a:ln w="76200" cap="flat" cmpd="tri">
            <a:solidFill>
              <a:srgbClr val="0000FF"/>
            </a:solidFill>
            <a:prstDash val="solid"/>
            <a:miter/>
            <a:headEnd type="none" w="med" len="med"/>
            <a:tailEnd type="none" w="med" len="med"/>
          </a:ln>
        </p:spPr>
      </p:pic>
      <p:sp>
        <p:nvSpPr>
          <p:cNvPr id="21509" name="Text Box 5"/>
          <p:cNvSpPr txBox="1"/>
          <p:nvPr/>
        </p:nvSpPr>
        <p:spPr>
          <a:xfrm>
            <a:off x="533400" y="5715000"/>
            <a:ext cx="8229600" cy="82232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</a:lstStyle>
          <a:p>
            <a:pPr marL="0" lvl="0" indent="0" algn="ctr" eaLnBrk="1" hangingPunct="1">
              <a:spcBef>
                <a:spcPct val="50000"/>
              </a:spcBef>
              <a:buNone/>
            </a:pPr>
            <a:r>
              <a:rPr sz="2400" b="1">
                <a:solidFill>
                  <a:srgbClr val="000099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CÁC NHÀ VĂN, NHÀ THƠ TRONG NHÓM “TỰ LỰC VĂN ĐOÀN” ” (1933 - 1943)</a:t>
            </a:r>
            <a:endParaRPr sz="2400" b="1">
              <a:solidFill>
                <a:srgbClr val="000099"/>
              </a:solidFill>
              <a:latin typeface="Times New Roman" panose="02020603050405020304" pitchFamily="18" charset="0"/>
              <a:ea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pull dir="r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64" name="Text Box 12"/>
          <p:cNvSpPr txBox="1"/>
          <p:nvPr/>
        </p:nvSpPr>
        <p:spPr>
          <a:xfrm>
            <a:off x="609600" y="5334000"/>
            <a:ext cx="8077200" cy="46672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FF9900"/>
              </a:gs>
            </a:gsLst>
            <a:lin ang="5400000" scaled="1"/>
            <a:tileRect/>
          </a:gradFill>
          <a:ln w="9525" cap="flat" cmpd="sng">
            <a:solidFill>
              <a:srgbClr val="0000CC"/>
            </a:solidFill>
            <a:prstDash val="solid"/>
            <a:miter/>
            <a:headEnd type="none" w="med" len="med"/>
            <a:tailEnd type="none" w="med" len="med"/>
          </a:ln>
        </p:spPr>
        <p:txBody>
          <a:bodyPr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</a:lstStyle>
          <a:p>
            <a:pPr marL="0" lvl="0" indent="0" algn="ctr" eaLnBrk="1" hangingPunct="1">
              <a:spcBef>
                <a:spcPct val="50000"/>
              </a:spcBef>
              <a:buNone/>
            </a:pPr>
            <a:r>
              <a:rPr sz="2400" b="1">
                <a:latin typeface="Times New Roman" panose="02020603050405020304" pitchFamily="18" charset="0"/>
              </a:rPr>
              <a:t>CÁC TẬP TRUYỆN NGẮN</a:t>
            </a:r>
          </a:p>
        </p:txBody>
      </p:sp>
      <p:pic>
        <p:nvPicPr>
          <p:cNvPr id="23565" name="Picture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200" y="990600"/>
            <a:ext cx="2514600" cy="3733800"/>
          </a:xfrm>
          <a:prstGeom prst="rect">
            <a:avLst/>
          </a:prstGeom>
          <a:noFill/>
          <a:ln w="38100" cap="flat" cmpd="sng">
            <a:solidFill>
              <a:srgbClr val="003300"/>
            </a:solidFill>
            <a:prstDash val="solid"/>
            <a:miter/>
            <a:headEnd type="none" w="med" len="med"/>
            <a:tailEnd type="none" w="med" len="med"/>
          </a:ln>
        </p:spPr>
      </p:pic>
      <p:pic>
        <p:nvPicPr>
          <p:cNvPr id="23567" name="Picture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52800" y="990600"/>
            <a:ext cx="2514600" cy="3733800"/>
          </a:xfrm>
          <a:prstGeom prst="rect">
            <a:avLst/>
          </a:prstGeom>
          <a:noFill/>
          <a:ln w="38100" cap="flat" cmpd="sng">
            <a:solidFill>
              <a:srgbClr val="003300"/>
            </a:solidFill>
            <a:prstDash val="solid"/>
            <a:miter/>
            <a:headEnd type="none" w="med" len="med"/>
            <a:tailEnd type="none" w="med" len="med"/>
          </a:ln>
        </p:spPr>
      </p:pic>
      <p:pic>
        <p:nvPicPr>
          <p:cNvPr id="23569" name="Picture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48400" y="990600"/>
            <a:ext cx="2514600" cy="3733800"/>
          </a:xfrm>
          <a:prstGeom prst="rect">
            <a:avLst/>
          </a:prstGeom>
          <a:noFill/>
          <a:ln w="38100" cap="flat" cmpd="sng">
            <a:solidFill>
              <a:srgbClr val="003300"/>
            </a:solidFill>
            <a:prstDash val="solid"/>
            <a:miter/>
            <a:headEnd type="none" w="med" len="med"/>
            <a:tailEnd type="none" w="med" len="med"/>
          </a:ln>
        </p:spPr>
      </p:pic>
    </p:spTree>
  </p:cSld>
  <p:clrMapOvr>
    <a:masterClrMapping/>
  </p:clrMapOvr>
  <p:transition spd="med">
    <p:pull dir="ld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3" name="Text Box 5"/>
          <p:cNvSpPr txBox="1"/>
          <p:nvPr/>
        </p:nvSpPr>
        <p:spPr>
          <a:xfrm>
            <a:off x="228600" y="5486400"/>
            <a:ext cx="2667000" cy="4953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FF9900"/>
              </a:gs>
            </a:gsLst>
            <a:lin ang="5400000" scaled="1"/>
            <a:tileRect/>
          </a:gradFill>
          <a:ln w="38100" cap="flat" cmpd="sng">
            <a:solidFill>
              <a:srgbClr val="0000CC"/>
            </a:solidFill>
            <a:prstDash val="solid"/>
            <a:miter/>
            <a:headEnd type="none" w="med" len="med"/>
            <a:tailEnd type="none" w="med" len="med"/>
          </a:ln>
        </p:spPr>
        <p:txBody>
          <a:bodyPr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</a:lstStyle>
          <a:p>
            <a:pPr marL="0" lvl="0" indent="0" algn="ctr" eaLnBrk="1" hangingPunct="1">
              <a:spcBef>
                <a:spcPct val="50000"/>
              </a:spcBef>
              <a:buNone/>
            </a:pPr>
            <a:r>
              <a:rPr sz="2400" b="1">
                <a:latin typeface="Times New Roman" panose="02020603050405020304" pitchFamily="18" charset="0"/>
              </a:rPr>
              <a:t>TIỂU THUYẾT</a:t>
            </a:r>
          </a:p>
        </p:txBody>
      </p:sp>
      <p:pic>
        <p:nvPicPr>
          <p:cNvPr id="43016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4800" y="685800"/>
            <a:ext cx="2590800" cy="4267200"/>
          </a:xfrm>
          <a:prstGeom prst="rect">
            <a:avLst/>
          </a:prstGeom>
          <a:noFill/>
          <a:ln w="28575" cap="flat" cmpd="sng">
            <a:solidFill>
              <a:srgbClr val="003300"/>
            </a:solidFill>
            <a:prstDash val="solid"/>
            <a:miter/>
            <a:headEnd type="none" w="med" len="med"/>
            <a:tailEnd type="none" w="med" len="med"/>
          </a:ln>
        </p:spPr>
      </p:pic>
      <p:pic>
        <p:nvPicPr>
          <p:cNvPr id="43017" name="Picture 9" descr="DSC_0281-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24200" y="685800"/>
            <a:ext cx="2667000" cy="4267200"/>
          </a:xfrm>
          <a:prstGeom prst="rect">
            <a:avLst/>
          </a:prstGeom>
          <a:noFill/>
          <a:ln w="28575" cap="flat" cmpd="sng">
            <a:solidFill>
              <a:srgbClr val="000000"/>
            </a:solidFill>
            <a:prstDash val="solid"/>
            <a:miter/>
            <a:headEnd type="none" w="med" len="med"/>
            <a:tailEnd type="none" w="med" len="med"/>
          </a:ln>
        </p:spPr>
      </p:pic>
      <p:sp>
        <p:nvSpPr>
          <p:cNvPr id="43018" name="Text Box 10"/>
          <p:cNvSpPr txBox="1"/>
          <p:nvPr/>
        </p:nvSpPr>
        <p:spPr>
          <a:xfrm>
            <a:off x="3124200" y="5486400"/>
            <a:ext cx="2667000" cy="4953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FF9900"/>
              </a:gs>
            </a:gsLst>
            <a:lin ang="5400000" scaled="1"/>
            <a:tileRect/>
          </a:gradFill>
          <a:ln w="38100" cap="flat" cmpd="sng">
            <a:solidFill>
              <a:srgbClr val="0000CC"/>
            </a:solidFill>
            <a:prstDash val="solid"/>
            <a:miter/>
            <a:headEnd type="none" w="med" len="med"/>
            <a:tailEnd type="none" w="med" len="med"/>
          </a:ln>
        </p:spPr>
        <p:txBody>
          <a:bodyPr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</a:lstStyle>
          <a:p>
            <a:pPr marL="0" lvl="0" indent="0" algn="ctr" eaLnBrk="1" hangingPunct="1">
              <a:spcBef>
                <a:spcPct val="50000"/>
              </a:spcBef>
              <a:buNone/>
            </a:pPr>
            <a:r>
              <a:rPr sz="2400" b="1">
                <a:latin typeface="Times New Roman" panose="02020603050405020304" pitchFamily="18" charset="0"/>
              </a:rPr>
              <a:t>TIỂU LUẬN</a:t>
            </a:r>
          </a:p>
        </p:txBody>
      </p:sp>
      <p:pic>
        <p:nvPicPr>
          <p:cNvPr id="43019" name="Picture 11" descr="Thach Lam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19800" y="685800"/>
            <a:ext cx="2819400" cy="4267200"/>
          </a:xfrm>
          <a:prstGeom prst="rect">
            <a:avLst/>
          </a:prstGeom>
          <a:noFill/>
          <a:ln w="28575" cap="flat" cmpd="sng">
            <a:solidFill>
              <a:srgbClr val="0000FF"/>
            </a:solidFill>
            <a:prstDash val="solid"/>
            <a:miter/>
            <a:headEnd type="none" w="med" len="med"/>
            <a:tailEnd type="none" w="med" len="med"/>
          </a:ln>
        </p:spPr>
      </p:pic>
      <p:sp>
        <p:nvSpPr>
          <p:cNvPr id="43020" name="Text Box 12"/>
          <p:cNvSpPr txBox="1"/>
          <p:nvPr/>
        </p:nvSpPr>
        <p:spPr>
          <a:xfrm>
            <a:off x="6096000" y="5476875"/>
            <a:ext cx="2590800" cy="4953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FF9900"/>
              </a:gs>
            </a:gsLst>
            <a:lin ang="5400000" scaled="1"/>
            <a:tileRect/>
          </a:gradFill>
          <a:ln w="38100" cap="flat" cmpd="sng">
            <a:solidFill>
              <a:srgbClr val="0000CC"/>
            </a:solidFill>
            <a:prstDash val="solid"/>
            <a:miter/>
            <a:headEnd type="none" w="med" len="med"/>
            <a:tailEnd type="none" w="med" len="med"/>
          </a:ln>
        </p:spPr>
        <p:txBody>
          <a:bodyPr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</a:lstStyle>
          <a:p>
            <a:pPr marL="0" lvl="0" indent="0" algn="ctr" eaLnBrk="1" hangingPunct="1">
              <a:spcBef>
                <a:spcPct val="50000"/>
              </a:spcBef>
              <a:buNone/>
            </a:pPr>
            <a:r>
              <a:rPr sz="2400" b="1">
                <a:latin typeface="Times New Roman" panose="02020603050405020304" pitchFamily="18" charset="0"/>
              </a:rPr>
              <a:t>TUỲ BÚT</a:t>
            </a:r>
          </a:p>
        </p:txBody>
      </p:sp>
    </p:spTree>
  </p:cSld>
  <p:clrMapOvr>
    <a:masterClrMapping/>
  </p:clrMapOvr>
  <p:transition spd="slow">
    <p:wheel spokes="3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Slide Number Placeholder 5"/>
          <p:cNvSpPr txBox="1"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/>
          <a:p>
            <a:pPr marL="0" indent="0" algn="r" eaLnBrk="1" hangingPunct="1">
              <a:spcBef>
                <a:spcPct val="0"/>
              </a:spcBef>
              <a:buNone/>
            </a:pPr>
            <a:fld id="{9A0DB2DC-4C9A-4742-B13C-FB6460FD3503}" type="slidenum">
              <a:rPr lang="en-US" sz="1400"/>
              <a:t>9</a:t>
            </a:fld>
            <a:endParaRPr lang="en-US" sz="1400"/>
          </a:p>
        </p:txBody>
      </p:sp>
      <p:pic>
        <p:nvPicPr>
          <p:cNvPr id="17411" name="Picture 11" descr="den dau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200" y="0"/>
            <a:ext cx="9220200" cy="68580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20162" name="Text Box 2" descr="Blue tissue paper"/>
          <p:cNvSpPr txBox="1"/>
          <p:nvPr/>
        </p:nvSpPr>
        <p:spPr>
          <a:xfrm>
            <a:off x="304800" y="2743200"/>
            <a:ext cx="1600200" cy="974725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100000">
                <a:schemeClr val="accent1"/>
              </a:gs>
            </a:gsLst>
            <a:lin ang="5400000" scaled="1"/>
            <a:tileRect/>
          </a:gradFill>
          <a:ln w="28575" cap="flat" cmpd="sng">
            <a:solidFill>
              <a:srgbClr val="0000CC"/>
            </a:solidFill>
            <a:prstDash val="solid"/>
            <a:miter/>
            <a:headEnd type="none" w="med" len="med"/>
            <a:tailEnd type="none" w="med" len="med"/>
          </a:ln>
        </p:spPr>
        <p:txBody>
          <a:bodyPr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</a:lstStyle>
          <a:p>
            <a:pPr marL="0" lvl="0" indent="0" algn="ctr" eaLnBrk="1" hangingPunct="1">
              <a:spcBef>
                <a:spcPct val="50000"/>
              </a:spcBef>
              <a:buNone/>
            </a:pPr>
            <a:r>
              <a:rPr sz="2800" b="1">
                <a:solidFill>
                  <a:srgbClr val="0000CC"/>
                </a:solidFill>
                <a:latin typeface="Times New Roman" panose="02020603050405020304" pitchFamily="18" charset="0"/>
              </a:rPr>
              <a:t> </a:t>
            </a:r>
            <a:r>
              <a:rPr sz="2800" b="1" err="1">
                <a:solidFill>
                  <a:srgbClr val="0000CC"/>
                </a:solidFill>
                <a:latin typeface="Times New Roman" panose="02020603050405020304" pitchFamily="18" charset="0"/>
              </a:rPr>
              <a:t>Bố</a:t>
            </a:r>
            <a:r>
              <a:rPr sz="2800" b="1">
                <a:solidFill>
                  <a:srgbClr val="0000CC"/>
                </a:solidFill>
                <a:latin typeface="Times New Roman" panose="02020603050405020304" pitchFamily="18" charset="0"/>
              </a:rPr>
              <a:t> </a:t>
            </a:r>
            <a:r>
              <a:rPr sz="2800" b="1" err="1">
                <a:solidFill>
                  <a:srgbClr val="0000CC"/>
                </a:solidFill>
                <a:latin typeface="Times New Roman" panose="02020603050405020304" pitchFamily="18" charset="0"/>
              </a:rPr>
              <a:t>cục</a:t>
            </a:r>
            <a:r>
              <a:rPr sz="2800" b="1">
                <a:solidFill>
                  <a:srgbClr val="0000CC"/>
                </a:solidFill>
                <a:latin typeface="Times New Roman" panose="02020603050405020304" pitchFamily="18" charset="0"/>
              </a:rPr>
              <a:t>: 3 </a:t>
            </a:r>
            <a:r>
              <a:rPr sz="2800" b="1" err="1">
                <a:solidFill>
                  <a:srgbClr val="0000CC"/>
                </a:solidFill>
                <a:latin typeface="Times New Roman" panose="02020603050405020304" pitchFamily="18" charset="0"/>
              </a:rPr>
              <a:t>đoạn</a:t>
            </a:r>
            <a:endParaRPr sz="2800" b="1">
              <a:solidFill>
                <a:srgbClr val="0000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220163" name="Text Box 3" descr="Blue tissue paper"/>
          <p:cNvSpPr txBox="1"/>
          <p:nvPr/>
        </p:nvSpPr>
        <p:spPr>
          <a:xfrm>
            <a:off x="2438400" y="838200"/>
            <a:ext cx="6324600" cy="1383665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100000">
                <a:schemeClr val="accent1"/>
              </a:gs>
            </a:gsLst>
            <a:lin ang="5400000" scaled="1"/>
            <a:tileRect/>
          </a:gradFill>
          <a:ln w="28575" cap="flat" cmpd="sng">
            <a:solidFill>
              <a:srgbClr val="0000CC"/>
            </a:solidFill>
            <a:prstDash val="solid"/>
            <a:miter/>
            <a:headEnd type="none" w="med" len="med"/>
            <a:tailEnd type="none" w="med" len="med"/>
          </a:ln>
        </p:spPr>
        <p:txBody>
          <a:bodyPr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</a:lstStyle>
          <a:p>
            <a:pPr marL="0" lvl="0" indent="0" algn="ctr" eaLnBrk="1" hangingPunct="1">
              <a:spcBef>
                <a:spcPct val="50000"/>
              </a:spcBef>
              <a:buNone/>
            </a:pPr>
            <a:r>
              <a:rPr lang="nl-NL" altLang="x-none" sz="2800" b="1" dirty="0">
                <a:solidFill>
                  <a:srgbClr val="0000CC"/>
                </a:solidFill>
                <a:latin typeface="Times New Roman" panose="02020603050405020304" pitchFamily="18" charset="0"/>
              </a:rPr>
              <a:t>Đoạn 1: Từ đầu... Sơn thấy mẹ hơi rơm rớm nước mắt: Sự thay đổi của cảnh vật và con người khi thời tiết chuyển lạnh;</a:t>
            </a:r>
          </a:p>
        </p:txBody>
      </p:sp>
      <p:sp>
        <p:nvSpPr>
          <p:cNvPr id="220164" name="Line 4" descr="Blue tissue paper"/>
          <p:cNvSpPr/>
          <p:nvPr/>
        </p:nvSpPr>
        <p:spPr>
          <a:xfrm>
            <a:off x="1904999" y="3276600"/>
            <a:ext cx="612913" cy="1931504"/>
          </a:xfrm>
          <a:prstGeom prst="line">
            <a:avLst/>
          </a:prstGeom>
          <a:ln w="28575" cap="flat" cmpd="sng">
            <a:solidFill>
              <a:schemeClr val="bg1"/>
            </a:solidFill>
            <a:prstDash val="solid"/>
            <a:headEnd type="none" w="med" len="med"/>
            <a:tailEnd type="triangle" w="med" len="med"/>
          </a:ln>
        </p:spPr>
      </p:sp>
      <p:sp>
        <p:nvSpPr>
          <p:cNvPr id="220165" name="Line 5" descr="Blue tissue paper"/>
          <p:cNvSpPr/>
          <p:nvPr/>
        </p:nvSpPr>
        <p:spPr>
          <a:xfrm>
            <a:off x="1905000" y="3276600"/>
            <a:ext cx="609600" cy="0"/>
          </a:xfrm>
          <a:prstGeom prst="line">
            <a:avLst/>
          </a:prstGeom>
          <a:ln w="28575" cap="flat" cmpd="sng">
            <a:solidFill>
              <a:schemeClr val="bg1"/>
            </a:solidFill>
            <a:prstDash val="solid"/>
            <a:headEnd type="none" w="med" len="med"/>
            <a:tailEnd type="triangle" w="med" len="med"/>
          </a:ln>
        </p:spPr>
      </p:sp>
      <p:sp>
        <p:nvSpPr>
          <p:cNvPr id="220166" name="Line 6" descr="Blue tissue paper"/>
          <p:cNvSpPr/>
          <p:nvPr/>
        </p:nvSpPr>
        <p:spPr>
          <a:xfrm flipV="1">
            <a:off x="1905000" y="1447800"/>
            <a:ext cx="533400" cy="1828800"/>
          </a:xfrm>
          <a:prstGeom prst="line">
            <a:avLst/>
          </a:prstGeom>
          <a:ln w="28575" cap="flat" cmpd="sng">
            <a:solidFill>
              <a:schemeClr val="bg1"/>
            </a:solidFill>
            <a:prstDash val="solid"/>
            <a:headEnd type="none" w="med" len="med"/>
            <a:tailEnd type="triangle" w="med" len="med"/>
          </a:ln>
        </p:spPr>
      </p:sp>
      <p:sp>
        <p:nvSpPr>
          <p:cNvPr id="220167" name="Rectangle 7" descr="Blue tissue paper"/>
          <p:cNvSpPr/>
          <p:nvPr/>
        </p:nvSpPr>
        <p:spPr>
          <a:xfrm>
            <a:off x="2514600" y="2667000"/>
            <a:ext cx="6248400" cy="1814830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100000">
                <a:schemeClr val="accent1"/>
              </a:gs>
            </a:gsLst>
            <a:lin ang="5400000" scaled="1"/>
            <a:tileRect/>
          </a:gradFill>
          <a:ln w="28575" cap="flat" cmpd="sng">
            <a:solidFill>
              <a:srgbClr val="0000CC"/>
            </a:solidFill>
            <a:prstDash val="solid"/>
            <a:miter/>
            <a:headEnd type="none" w="med" len="med"/>
            <a:tailEnd type="none" w="med" len="med"/>
          </a:ln>
        </p:spPr>
        <p:txBody>
          <a:bodyPr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</a:lstStyle>
          <a:p>
            <a:pPr marL="0" lvl="0" indent="0" eaLnBrk="1" hangingPunct="1">
              <a:spcBef>
                <a:spcPct val="0"/>
              </a:spcBef>
              <a:buNone/>
            </a:pPr>
            <a:r>
              <a:rPr lang="nl-NL" altLang="x-none" sz="2800" b="1" dirty="0">
                <a:solidFill>
                  <a:srgbClr val="0000CC"/>
                </a:solidFill>
                <a:latin typeface="Times New Roman" panose="02020603050405020304" pitchFamily="18" charset="0"/>
              </a:rPr>
              <a:t>Đoạn 2: Tiếp... trong lòng tự nhiên thấy ấm áp vui vui: Sơn và Lan ra ngoài chơi với các bạn nhỏ ngoài chợ và quyết định cho bé Hiên chiếc áo</a:t>
            </a:r>
          </a:p>
        </p:txBody>
      </p:sp>
      <p:sp>
        <p:nvSpPr>
          <p:cNvPr id="220168" name="Rectangle 8" descr="Blue tissue paper"/>
          <p:cNvSpPr/>
          <p:nvPr/>
        </p:nvSpPr>
        <p:spPr>
          <a:xfrm>
            <a:off x="2590801" y="4861560"/>
            <a:ext cx="6248400" cy="1383665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100000">
                <a:schemeClr val="accent1"/>
              </a:gs>
            </a:gsLst>
            <a:lin ang="5400000" scaled="1"/>
            <a:tileRect/>
          </a:gradFill>
          <a:ln w="28575" cap="flat" cmpd="sng">
            <a:solidFill>
              <a:srgbClr val="0000CC"/>
            </a:solidFill>
            <a:prstDash val="solid"/>
            <a:miter/>
            <a:headEnd type="none" w="med" len="med"/>
            <a:tailEnd type="none" w="med" len="med"/>
          </a:ln>
        </p:spPr>
        <p:txBody>
          <a:bodyPr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</a:lstStyle>
          <a:p>
            <a:pPr marL="0" lvl="0" indent="0" eaLnBrk="1" hangingPunct="1">
              <a:buNone/>
            </a:pPr>
            <a:r>
              <a:rPr lang="nl-NL" altLang="x-none" sz="2800" b="1" dirty="0">
                <a:solidFill>
                  <a:srgbClr val="0000CC"/>
                </a:solidFill>
                <a:latin typeface="Times New Roman" panose="02020603050405020304" pitchFamily="18" charset="0"/>
                <a:sym typeface="Wingdings" panose="05000000000000000000" pitchFamily="2" charset="2"/>
              </a:rPr>
              <a:t>Đoạn 3: Còn lại: Thái độ và cách ứng xử của mọi người khi phát hiện hành động cho áo của Sơn.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20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220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220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220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220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220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220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0162" grpId="0" animBg="1"/>
      <p:bldP spid="220163" grpId="0" bldLvl="0" animBg="1"/>
      <p:bldP spid="220167" grpId="0" bldLvl="0" animBg="1"/>
      <p:bldP spid="220168" grpId="0" bldLvl="0" animBg="1"/>
    </p:bld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.VnTime"/>
        <a:ea typeface=""/>
        <a:cs typeface=""/>
      </a:majorFont>
      <a:minorFont>
        <a:latin typeface=".VnTim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anose="0202060305040502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anose="02020603050405020304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Edge</Template>
  <TotalTime>154</TotalTime>
  <Words>973</Words>
  <Application>Microsoft Office PowerPoint</Application>
  <PresentationFormat>On-screen Show (4:3)</PresentationFormat>
  <Paragraphs>145</Paragraphs>
  <Slides>31</Slides>
  <Notes>10</Notes>
  <HiddenSlides>0</HiddenSlides>
  <MMClips>11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9" baseType="lpstr">
      <vt:lpstr>.VnTime</vt:lpstr>
      <vt:lpstr>Arial</vt:lpstr>
      <vt:lpstr>ATMC-Ong Do</vt:lpstr>
      <vt:lpstr>Calibri</vt:lpstr>
      <vt:lpstr>Times New Roman</vt:lpstr>
      <vt:lpstr>UTM Banque</vt:lpstr>
      <vt:lpstr>Wingdings</vt:lpstr>
      <vt:lpstr>Default Design</vt:lpstr>
      <vt:lpstr>PowerPoint Presentation</vt:lpstr>
      <vt:lpstr>KHỞI ĐỘNG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VẬN DỤNG</vt:lpstr>
      <vt:lpstr>PowerPoint Presentation</vt:lpstr>
    </vt:vector>
  </TitlesOfParts>
  <Company>Microsoft Corporation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TruyÖn KiÒu PhÇn I t¸c gi¶ NguyÔn Du</dc:title>
  <dc:creator>Ngo Minh Do</dc:creator>
  <cp:lastModifiedBy>Administrator</cp:lastModifiedBy>
  <cp:revision>536</cp:revision>
  <dcterms:created xsi:type="dcterms:W3CDTF">2007-02-09T05:29:38Z</dcterms:created>
  <dcterms:modified xsi:type="dcterms:W3CDTF">2025-11-05T08:51:30Z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1033-11.2.0.10176</vt:lpwstr>
  </property>
</Properties>
</file>