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8"/>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Bebas Neue" panose="020B0604020202020204" charset="0"/>
      <p:regular r:id="rId29"/>
    </p:embeddedFont>
    <p:embeddedFont>
      <p:font typeface="Fredoka One" panose="020B0604020202020204" charset="0"/>
      <p:regular r:id="rId30"/>
    </p:embeddedFont>
    <p:embeddedFont>
      <p:font typeface="Hammersmith One" panose="020B0604020202020204" charset="0"/>
      <p:regular r:id="rId31"/>
    </p:embeddedFont>
    <p:embeddedFont>
      <p:font typeface="Quicksand" panose="020B0604020202020204" charset="0"/>
      <p:regular r:id="rId32"/>
      <p:bold r:id="rId33"/>
    </p:embeddedFont>
    <p:embeddedFont>
      <p:font typeface="Quicksand Light"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UGZ2QkwU8xsTd+fzCagWgFdjn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683524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7" name="Google Shape;15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8" name="Google Shape;16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1" name="Google Shape;16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4" name="Google Shape;1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7" name="Google Shape;16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4" name="Google Shape;175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9" name="Google Shape;17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3" name="Google Shape;18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2" name="Google Shape;18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1" name="Google Shape;18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8" name="Google Shape;9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1" name="Google Shape;18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1" name="Google Shape;19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5" name="Google Shape;195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6" name="Google Shape;20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4" name="Google Shape;21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4" name="Google Shape;214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0" name="Google Shape;10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5" name="Google Shape;1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2" name="Google Shape;13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3" name="Google Shape;14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8" name="Google Shape;14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1" name="Google Shape;14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
        <p:cNvGrpSpPr/>
        <p:nvPr/>
      </p:nvGrpSpPr>
      <p:grpSpPr>
        <a:xfrm>
          <a:off x="0" y="0"/>
          <a:ext cx="0" cy="0"/>
          <a:chOff x="0" y="0"/>
          <a:chExt cx="0" cy="0"/>
        </a:xfrm>
      </p:grpSpPr>
      <p:sp>
        <p:nvSpPr>
          <p:cNvPr id="9" name="Google Shape;9;p28"/>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8"/>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8"/>
          <p:cNvGrpSpPr/>
          <p:nvPr/>
        </p:nvGrpSpPr>
        <p:grpSpPr>
          <a:xfrm flipH="1">
            <a:off x="-333502" y="255047"/>
            <a:ext cx="1489981" cy="1388214"/>
            <a:chOff x="7195051" y="-202918"/>
            <a:chExt cx="880240" cy="820118"/>
          </a:xfrm>
        </p:grpSpPr>
        <p:sp>
          <p:nvSpPr>
            <p:cNvPr id="12" name="Google Shape;12;p28"/>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8"/>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8"/>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8"/>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8"/>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8"/>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8"/>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28"/>
          <p:cNvGrpSpPr/>
          <p:nvPr/>
        </p:nvGrpSpPr>
        <p:grpSpPr>
          <a:xfrm>
            <a:off x="7920650" y="1204729"/>
            <a:ext cx="670499" cy="438525"/>
            <a:chOff x="7555450" y="377766"/>
            <a:chExt cx="670499" cy="438525"/>
          </a:xfrm>
        </p:grpSpPr>
        <p:sp>
          <p:nvSpPr>
            <p:cNvPr id="20" name="Google Shape;20;p2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28"/>
          <p:cNvGrpSpPr/>
          <p:nvPr/>
        </p:nvGrpSpPr>
        <p:grpSpPr>
          <a:xfrm>
            <a:off x="861613" y="2381903"/>
            <a:ext cx="490228" cy="608812"/>
            <a:chOff x="7376250" y="1989890"/>
            <a:chExt cx="490228" cy="608812"/>
          </a:xfrm>
        </p:grpSpPr>
        <p:sp>
          <p:nvSpPr>
            <p:cNvPr id="24" name="Google Shape;24;p2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28"/>
          <p:cNvSpPr txBox="1">
            <a:spLocks noGrp="1"/>
          </p:cNvSpPr>
          <p:nvPr>
            <p:ph type="title"/>
          </p:nvPr>
        </p:nvSpPr>
        <p:spPr>
          <a:xfrm>
            <a:off x="1696638" y="1204725"/>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00"/>
              <a:buNone/>
              <a:defRPr sz="8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8" name="Google Shape;28;p28"/>
          <p:cNvSpPr txBox="1">
            <a:spLocks noGrp="1"/>
          </p:cNvSpPr>
          <p:nvPr>
            <p:ph type="subTitle" idx="1"/>
          </p:nvPr>
        </p:nvSpPr>
        <p:spPr>
          <a:xfrm>
            <a:off x="2235138" y="2427000"/>
            <a:ext cx="4385100" cy="107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1600"/>
              </a:spcBef>
              <a:spcAft>
                <a:spcPts val="0"/>
              </a:spcAft>
              <a:buSzPts val="1800"/>
              <a:buNone/>
              <a:defRPr sz="1800"/>
            </a:lvl3pPr>
            <a:lvl4pPr lvl="3" algn="ctr">
              <a:lnSpc>
                <a:spcPct val="100000"/>
              </a:lnSpc>
              <a:spcBef>
                <a:spcPts val="1600"/>
              </a:spcBef>
              <a:spcAft>
                <a:spcPts val="0"/>
              </a:spcAft>
              <a:buSzPts val="1800"/>
              <a:buNone/>
              <a:defRPr sz="1800"/>
            </a:lvl4pPr>
            <a:lvl5pPr lvl="4" algn="ctr">
              <a:lnSpc>
                <a:spcPct val="100000"/>
              </a:lnSpc>
              <a:spcBef>
                <a:spcPts val="1600"/>
              </a:spcBef>
              <a:spcAft>
                <a:spcPts val="0"/>
              </a:spcAft>
              <a:buSzPts val="1800"/>
              <a:buNone/>
              <a:defRPr sz="1800"/>
            </a:lvl5pPr>
            <a:lvl6pPr lvl="5" algn="ctr">
              <a:lnSpc>
                <a:spcPct val="100000"/>
              </a:lnSpc>
              <a:spcBef>
                <a:spcPts val="1600"/>
              </a:spcBef>
              <a:spcAft>
                <a:spcPts val="0"/>
              </a:spcAft>
              <a:buSzPts val="1800"/>
              <a:buNone/>
              <a:defRPr sz="1800"/>
            </a:lvl6pPr>
            <a:lvl7pPr lvl="6" algn="ctr">
              <a:lnSpc>
                <a:spcPct val="100000"/>
              </a:lnSpc>
              <a:spcBef>
                <a:spcPts val="1600"/>
              </a:spcBef>
              <a:spcAft>
                <a:spcPts val="0"/>
              </a:spcAft>
              <a:buSzPts val="1800"/>
              <a:buNone/>
              <a:defRPr sz="1800"/>
            </a:lvl7pPr>
            <a:lvl8pPr lvl="7" algn="ctr">
              <a:lnSpc>
                <a:spcPct val="100000"/>
              </a:lnSpc>
              <a:spcBef>
                <a:spcPts val="1600"/>
              </a:spcBef>
              <a:spcAft>
                <a:spcPts val="0"/>
              </a:spcAft>
              <a:buSzPts val="1800"/>
              <a:buNone/>
              <a:defRPr sz="1800"/>
            </a:lvl8pPr>
            <a:lvl9pPr lvl="8" algn="ctr">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5"/>
        <p:cNvGrpSpPr/>
        <p:nvPr/>
      </p:nvGrpSpPr>
      <p:grpSpPr>
        <a:xfrm>
          <a:off x="0" y="0"/>
          <a:ext cx="0" cy="0"/>
          <a:chOff x="0" y="0"/>
          <a:chExt cx="0" cy="0"/>
        </a:xfrm>
      </p:grpSpPr>
      <p:sp>
        <p:nvSpPr>
          <p:cNvPr id="226" name="Google Shape;226;p38"/>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8"/>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8"/>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txBox="1">
            <a:spLocks noGrp="1"/>
          </p:cNvSpPr>
          <p:nvPr>
            <p:ph type="title" hasCustomPrompt="1"/>
          </p:nvPr>
        </p:nvSpPr>
        <p:spPr>
          <a:xfrm>
            <a:off x="1969800" y="1329875"/>
            <a:ext cx="6576000" cy="1511100"/>
          </a:xfrm>
          <a:prstGeom prst="rect">
            <a:avLst/>
          </a:prstGeom>
          <a:noFill/>
          <a:ln>
            <a:noFill/>
          </a:ln>
          <a:effectLst>
            <a:outerShdw dist="47625" dir="3000000" algn="bl" rotWithShape="0">
              <a:schemeClr val="lt1"/>
            </a:outerShdw>
          </a:effectLst>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9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31" name="Google Shape;231;p38"/>
          <p:cNvSpPr txBox="1">
            <a:spLocks noGrp="1"/>
          </p:cNvSpPr>
          <p:nvPr>
            <p:ph type="subTitle" idx="1"/>
          </p:nvPr>
        </p:nvSpPr>
        <p:spPr>
          <a:xfrm>
            <a:off x="3823500" y="2688625"/>
            <a:ext cx="2868600" cy="72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32"/>
        <p:cNvGrpSpPr/>
        <p:nvPr/>
      </p:nvGrpSpPr>
      <p:grpSpPr>
        <a:xfrm>
          <a:off x="0" y="0"/>
          <a:ext cx="0" cy="0"/>
          <a:chOff x="0" y="0"/>
          <a:chExt cx="0" cy="0"/>
        </a:xfrm>
      </p:grpSpPr>
      <p:sp>
        <p:nvSpPr>
          <p:cNvPr id="233" name="Google Shape;233;p39"/>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9"/>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9"/>
          <p:cNvSpPr txBox="1">
            <a:spLocks noGrp="1"/>
          </p:cNvSpPr>
          <p:nvPr>
            <p:ph type="title"/>
          </p:nvPr>
        </p:nvSpPr>
        <p:spPr>
          <a:xfrm>
            <a:off x="2015225" y="692400"/>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37" name="Google Shape;237;p39"/>
          <p:cNvSpPr txBox="1">
            <a:spLocks noGrp="1"/>
          </p:cNvSpPr>
          <p:nvPr>
            <p:ph type="subTitle" idx="1"/>
          </p:nvPr>
        </p:nvSpPr>
        <p:spPr>
          <a:xfrm>
            <a:off x="2015225" y="1398427"/>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8" name="Google Shape;238;p39"/>
          <p:cNvSpPr txBox="1">
            <a:spLocks noGrp="1"/>
          </p:cNvSpPr>
          <p:nvPr>
            <p:ph type="title" idx="2"/>
          </p:nvPr>
        </p:nvSpPr>
        <p:spPr>
          <a:xfrm>
            <a:off x="2015225" y="1996142"/>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39" name="Google Shape;239;p39"/>
          <p:cNvSpPr txBox="1">
            <a:spLocks noGrp="1"/>
          </p:cNvSpPr>
          <p:nvPr>
            <p:ph type="subTitle" idx="3"/>
          </p:nvPr>
        </p:nvSpPr>
        <p:spPr>
          <a:xfrm>
            <a:off x="2015225" y="2702169"/>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0" name="Google Shape;240;p39"/>
          <p:cNvSpPr txBox="1">
            <a:spLocks noGrp="1"/>
          </p:cNvSpPr>
          <p:nvPr>
            <p:ph type="title" idx="4"/>
          </p:nvPr>
        </p:nvSpPr>
        <p:spPr>
          <a:xfrm>
            <a:off x="2015225" y="3299896"/>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41" name="Google Shape;241;p39"/>
          <p:cNvSpPr txBox="1">
            <a:spLocks noGrp="1"/>
          </p:cNvSpPr>
          <p:nvPr>
            <p:ph type="subTitle" idx="5"/>
          </p:nvPr>
        </p:nvSpPr>
        <p:spPr>
          <a:xfrm>
            <a:off x="2015225" y="4005924"/>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40"/>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0"/>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0"/>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7"/>
        <p:cNvGrpSpPr/>
        <p:nvPr/>
      </p:nvGrpSpPr>
      <p:grpSpPr>
        <a:xfrm>
          <a:off x="0" y="0"/>
          <a:ext cx="0" cy="0"/>
          <a:chOff x="0" y="0"/>
          <a:chExt cx="0" cy="0"/>
        </a:xfrm>
      </p:grpSpPr>
      <p:sp>
        <p:nvSpPr>
          <p:cNvPr id="248" name="Google Shape;248;p45"/>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5"/>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5"/>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5"/>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5"/>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5"/>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4"/>
        <p:cNvGrpSpPr/>
        <p:nvPr/>
      </p:nvGrpSpPr>
      <p:grpSpPr>
        <a:xfrm>
          <a:off x="0" y="0"/>
          <a:ext cx="0" cy="0"/>
          <a:chOff x="0" y="0"/>
          <a:chExt cx="0" cy="0"/>
        </a:xfrm>
      </p:grpSpPr>
      <p:sp>
        <p:nvSpPr>
          <p:cNvPr id="255" name="Google Shape;255;p46"/>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6"/>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6"/>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6"/>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 name="Google Shape;259;p46"/>
          <p:cNvGrpSpPr/>
          <p:nvPr/>
        </p:nvGrpSpPr>
        <p:grpSpPr>
          <a:xfrm>
            <a:off x="7366411" y="465649"/>
            <a:ext cx="490238" cy="355904"/>
            <a:chOff x="8787625" y="134475"/>
            <a:chExt cx="838586" cy="608799"/>
          </a:xfrm>
        </p:grpSpPr>
        <p:sp>
          <p:nvSpPr>
            <p:cNvPr id="260" name="Google Shape;260;p4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 name="Google Shape;262;p46"/>
          <p:cNvGrpSpPr/>
          <p:nvPr/>
        </p:nvGrpSpPr>
        <p:grpSpPr>
          <a:xfrm>
            <a:off x="8106263" y="1116390"/>
            <a:ext cx="490228" cy="608812"/>
            <a:chOff x="7376250" y="1989890"/>
            <a:chExt cx="490228" cy="608812"/>
          </a:xfrm>
        </p:grpSpPr>
        <p:sp>
          <p:nvSpPr>
            <p:cNvPr id="263" name="Google Shape;263;p4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46"/>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46"/>
          <p:cNvGrpSpPr/>
          <p:nvPr/>
        </p:nvGrpSpPr>
        <p:grpSpPr>
          <a:xfrm>
            <a:off x="1319163" y="3275778"/>
            <a:ext cx="490228" cy="608812"/>
            <a:chOff x="7376250" y="1989890"/>
            <a:chExt cx="490228" cy="608812"/>
          </a:xfrm>
        </p:grpSpPr>
        <p:sp>
          <p:nvSpPr>
            <p:cNvPr id="268" name="Google Shape;268;p4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46"/>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46"/>
          <p:cNvGrpSpPr/>
          <p:nvPr/>
        </p:nvGrpSpPr>
        <p:grpSpPr>
          <a:xfrm>
            <a:off x="1535525" y="582000"/>
            <a:ext cx="981285" cy="534397"/>
            <a:chOff x="816462" y="899275"/>
            <a:chExt cx="981285" cy="534397"/>
          </a:xfrm>
        </p:grpSpPr>
        <p:sp>
          <p:nvSpPr>
            <p:cNvPr id="273" name="Google Shape;273;p4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275"/>
        <p:cNvGrpSpPr/>
        <p:nvPr/>
      </p:nvGrpSpPr>
      <p:grpSpPr>
        <a:xfrm>
          <a:off x="0" y="0"/>
          <a:ext cx="0" cy="0"/>
          <a:chOff x="0" y="0"/>
          <a:chExt cx="0" cy="0"/>
        </a:xfrm>
      </p:grpSpPr>
      <p:sp>
        <p:nvSpPr>
          <p:cNvPr id="276" name="Google Shape;276;p47"/>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7"/>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 name="Google Shape;278;p47"/>
          <p:cNvGrpSpPr/>
          <p:nvPr/>
        </p:nvGrpSpPr>
        <p:grpSpPr>
          <a:xfrm rot="10800000">
            <a:off x="6065958" y="3974689"/>
            <a:ext cx="1927771" cy="1267615"/>
            <a:chOff x="2972001" y="3277838"/>
            <a:chExt cx="987082" cy="649060"/>
          </a:xfrm>
        </p:grpSpPr>
        <p:sp>
          <p:nvSpPr>
            <p:cNvPr id="279" name="Google Shape;279;p47"/>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7"/>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1" name="Google Shape;281;p47"/>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7"/>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 name="Google Shape;283;p47"/>
          <p:cNvGrpSpPr/>
          <p:nvPr/>
        </p:nvGrpSpPr>
        <p:grpSpPr>
          <a:xfrm rot="-6026666">
            <a:off x="7979780" y="185754"/>
            <a:ext cx="1109051" cy="1449462"/>
            <a:chOff x="2179573" y="1629825"/>
            <a:chExt cx="658104" cy="860102"/>
          </a:xfrm>
        </p:grpSpPr>
        <p:sp>
          <p:nvSpPr>
            <p:cNvPr id="284" name="Google Shape;284;p47"/>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7"/>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 name="Google Shape;286;p47"/>
          <p:cNvGrpSpPr/>
          <p:nvPr/>
        </p:nvGrpSpPr>
        <p:grpSpPr>
          <a:xfrm>
            <a:off x="2274022" y="4383027"/>
            <a:ext cx="597856" cy="450947"/>
            <a:chOff x="2533682" y="3720159"/>
            <a:chExt cx="248847" cy="187691"/>
          </a:xfrm>
        </p:grpSpPr>
        <p:sp>
          <p:nvSpPr>
            <p:cNvPr id="287" name="Google Shape;287;p47"/>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7"/>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7"/>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 name="Google Shape;290;p47"/>
          <p:cNvGrpSpPr/>
          <p:nvPr/>
        </p:nvGrpSpPr>
        <p:grpSpPr>
          <a:xfrm>
            <a:off x="4713290" y="4608500"/>
            <a:ext cx="557842" cy="281651"/>
            <a:chOff x="2855620" y="1802395"/>
            <a:chExt cx="249884" cy="126165"/>
          </a:xfrm>
        </p:grpSpPr>
        <p:sp>
          <p:nvSpPr>
            <p:cNvPr id="291" name="Google Shape;291;p47"/>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7"/>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 name="Google Shape;293;p47"/>
          <p:cNvGrpSpPr/>
          <p:nvPr/>
        </p:nvGrpSpPr>
        <p:grpSpPr>
          <a:xfrm>
            <a:off x="7953022" y="4106027"/>
            <a:ext cx="597856" cy="450947"/>
            <a:chOff x="2533682" y="3720159"/>
            <a:chExt cx="248847" cy="187691"/>
          </a:xfrm>
        </p:grpSpPr>
        <p:sp>
          <p:nvSpPr>
            <p:cNvPr id="294" name="Google Shape;294;p47"/>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7"/>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7"/>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 name="Google Shape;297;p47"/>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 name="Google Shape;298;p47"/>
          <p:cNvGrpSpPr/>
          <p:nvPr/>
        </p:nvGrpSpPr>
        <p:grpSpPr>
          <a:xfrm>
            <a:off x="2892200" y="169504"/>
            <a:ext cx="670499" cy="438525"/>
            <a:chOff x="7555450" y="377766"/>
            <a:chExt cx="670499" cy="438525"/>
          </a:xfrm>
        </p:grpSpPr>
        <p:sp>
          <p:nvSpPr>
            <p:cNvPr id="299" name="Google Shape;299;p4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2" name="Google Shape;302;p47"/>
          <p:cNvGrpSpPr/>
          <p:nvPr/>
        </p:nvGrpSpPr>
        <p:grpSpPr>
          <a:xfrm>
            <a:off x="632800" y="267800"/>
            <a:ext cx="981285" cy="534397"/>
            <a:chOff x="816462" y="899275"/>
            <a:chExt cx="981285" cy="534397"/>
          </a:xfrm>
        </p:grpSpPr>
        <p:sp>
          <p:nvSpPr>
            <p:cNvPr id="303" name="Google Shape;303;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8"/>
        <p:cNvGrpSpPr/>
        <p:nvPr/>
      </p:nvGrpSpPr>
      <p:grpSpPr>
        <a:xfrm>
          <a:off x="0" y="0"/>
          <a:ext cx="0" cy="0"/>
          <a:chOff x="0" y="0"/>
          <a:chExt cx="0" cy="0"/>
        </a:xfrm>
      </p:grpSpPr>
      <p:sp>
        <p:nvSpPr>
          <p:cNvPr id="309" name="Google Shape;309;p42"/>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42"/>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11" name="Google Shape;311;p42"/>
          <p:cNvGrpSpPr/>
          <p:nvPr/>
        </p:nvGrpSpPr>
        <p:grpSpPr>
          <a:xfrm>
            <a:off x="6724025" y="534991"/>
            <a:ext cx="670499" cy="438525"/>
            <a:chOff x="7555450" y="377766"/>
            <a:chExt cx="670499" cy="438525"/>
          </a:xfrm>
        </p:grpSpPr>
        <p:sp>
          <p:nvSpPr>
            <p:cNvPr id="312" name="Google Shape;312;p4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4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4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42"/>
          <p:cNvGrpSpPr/>
          <p:nvPr/>
        </p:nvGrpSpPr>
        <p:grpSpPr>
          <a:xfrm>
            <a:off x="7785862" y="267800"/>
            <a:ext cx="981285" cy="534397"/>
            <a:chOff x="816462" y="899275"/>
            <a:chExt cx="981285" cy="534397"/>
          </a:xfrm>
        </p:grpSpPr>
        <p:sp>
          <p:nvSpPr>
            <p:cNvPr id="316" name="Google Shape;316;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8" name="Google Shape;318;p42"/>
          <p:cNvGrpSpPr/>
          <p:nvPr/>
        </p:nvGrpSpPr>
        <p:grpSpPr>
          <a:xfrm>
            <a:off x="340663" y="-1047"/>
            <a:ext cx="490228" cy="608812"/>
            <a:chOff x="7376250" y="1989890"/>
            <a:chExt cx="490228" cy="608812"/>
          </a:xfrm>
        </p:grpSpPr>
        <p:sp>
          <p:nvSpPr>
            <p:cNvPr id="319" name="Google Shape;319;p4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4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4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2" name="Google Shape;322;p42"/>
          <p:cNvGrpSpPr/>
          <p:nvPr/>
        </p:nvGrpSpPr>
        <p:grpSpPr>
          <a:xfrm rot="-784985">
            <a:off x="8311193" y="2227651"/>
            <a:ext cx="824097" cy="1283659"/>
            <a:chOff x="8424000" y="2335625"/>
            <a:chExt cx="981302" cy="1528532"/>
          </a:xfrm>
        </p:grpSpPr>
        <p:sp>
          <p:nvSpPr>
            <p:cNvPr id="323" name="Google Shape;323;p42"/>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42"/>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42"/>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42"/>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42"/>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42"/>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42"/>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1" name="Google Shape;331;p42"/>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42"/>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3" name="Google Shape;333;p42"/>
          <p:cNvGrpSpPr/>
          <p:nvPr/>
        </p:nvGrpSpPr>
        <p:grpSpPr>
          <a:xfrm>
            <a:off x="212022" y="3337775"/>
            <a:ext cx="747540" cy="1076245"/>
            <a:chOff x="252972" y="3313350"/>
            <a:chExt cx="747540" cy="1076245"/>
          </a:xfrm>
        </p:grpSpPr>
        <p:sp>
          <p:nvSpPr>
            <p:cNvPr id="334" name="Google Shape;334;p42"/>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42"/>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42"/>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42"/>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42"/>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42"/>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42"/>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42"/>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42"/>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42"/>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42"/>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5" name="Google Shape;345;p42"/>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46" name="Google Shape;346;p42"/>
          <p:cNvSpPr txBox="1">
            <a:spLocks noGrp="1"/>
          </p:cNvSpPr>
          <p:nvPr>
            <p:ph type="subTitle" idx="1"/>
          </p:nvPr>
        </p:nvSpPr>
        <p:spPr>
          <a:xfrm>
            <a:off x="1094900" y="1152125"/>
            <a:ext cx="7333800" cy="40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347" name="Google Shape;347;p42"/>
          <p:cNvSpPr txBox="1">
            <a:spLocks noGrp="1"/>
          </p:cNvSpPr>
          <p:nvPr>
            <p:ph type="subTitle" idx="2"/>
          </p:nvPr>
        </p:nvSpPr>
        <p:spPr>
          <a:xfrm>
            <a:off x="1094900" y="1582835"/>
            <a:ext cx="3160800" cy="3025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434343"/>
              </a:buClr>
              <a:buSzPts val="1400"/>
              <a:buFont typeface="Anaheim"/>
              <a:buChar char="●"/>
              <a:defRPr/>
            </a:lvl1pPr>
            <a:lvl2pPr lvl="1" algn="l">
              <a:lnSpc>
                <a:spcPct val="115000"/>
              </a:lnSpc>
              <a:spcBef>
                <a:spcPts val="1600"/>
              </a:spcBef>
              <a:spcAft>
                <a:spcPts val="0"/>
              </a:spcAft>
              <a:buClr>
                <a:srgbClr val="434343"/>
              </a:buClr>
              <a:buSzPts val="1400"/>
              <a:buFont typeface="Anaheim"/>
              <a:buChar char="○"/>
              <a:defRPr/>
            </a:lvl2pPr>
            <a:lvl3pPr lvl="2" algn="l">
              <a:lnSpc>
                <a:spcPct val="115000"/>
              </a:lnSpc>
              <a:spcBef>
                <a:spcPts val="1600"/>
              </a:spcBef>
              <a:spcAft>
                <a:spcPts val="0"/>
              </a:spcAft>
              <a:buClr>
                <a:srgbClr val="434343"/>
              </a:buClr>
              <a:buSzPts val="1400"/>
              <a:buFont typeface="Anaheim"/>
              <a:buChar char="■"/>
              <a:defRPr/>
            </a:lvl3pPr>
            <a:lvl4pPr lvl="3" algn="l">
              <a:lnSpc>
                <a:spcPct val="115000"/>
              </a:lnSpc>
              <a:spcBef>
                <a:spcPts val="1600"/>
              </a:spcBef>
              <a:spcAft>
                <a:spcPts val="0"/>
              </a:spcAft>
              <a:buClr>
                <a:srgbClr val="434343"/>
              </a:buClr>
              <a:buSzPts val="1400"/>
              <a:buFont typeface="Anaheim"/>
              <a:buChar char="●"/>
              <a:defRPr/>
            </a:lvl4pPr>
            <a:lvl5pPr lvl="4" algn="l">
              <a:lnSpc>
                <a:spcPct val="115000"/>
              </a:lnSpc>
              <a:spcBef>
                <a:spcPts val="1600"/>
              </a:spcBef>
              <a:spcAft>
                <a:spcPts val="0"/>
              </a:spcAft>
              <a:buClr>
                <a:srgbClr val="434343"/>
              </a:buClr>
              <a:buSzPts val="1400"/>
              <a:buFont typeface="Anaheim"/>
              <a:buChar char="○"/>
              <a:defRPr/>
            </a:lvl5pPr>
            <a:lvl6pPr lvl="5" algn="l">
              <a:lnSpc>
                <a:spcPct val="115000"/>
              </a:lnSpc>
              <a:spcBef>
                <a:spcPts val="1600"/>
              </a:spcBef>
              <a:spcAft>
                <a:spcPts val="0"/>
              </a:spcAft>
              <a:buClr>
                <a:srgbClr val="434343"/>
              </a:buClr>
              <a:buSzPts val="1400"/>
              <a:buFont typeface="Anaheim"/>
              <a:buChar char="■"/>
              <a:defRPr/>
            </a:lvl6pPr>
            <a:lvl7pPr lvl="6" algn="l">
              <a:lnSpc>
                <a:spcPct val="115000"/>
              </a:lnSpc>
              <a:spcBef>
                <a:spcPts val="1600"/>
              </a:spcBef>
              <a:spcAft>
                <a:spcPts val="0"/>
              </a:spcAft>
              <a:buClr>
                <a:srgbClr val="434343"/>
              </a:buClr>
              <a:buSzPts val="1400"/>
              <a:buFont typeface="Anaheim"/>
              <a:buChar char="●"/>
              <a:defRPr/>
            </a:lvl7pPr>
            <a:lvl8pPr lvl="7" algn="l">
              <a:lnSpc>
                <a:spcPct val="115000"/>
              </a:lnSpc>
              <a:spcBef>
                <a:spcPts val="1600"/>
              </a:spcBef>
              <a:spcAft>
                <a:spcPts val="0"/>
              </a:spcAft>
              <a:buClr>
                <a:srgbClr val="434343"/>
              </a:buClr>
              <a:buSzPts val="1400"/>
              <a:buFont typeface="Anaheim"/>
              <a:buChar char="○"/>
              <a:defRPr/>
            </a:lvl8pPr>
            <a:lvl9pPr lvl="8" algn="l">
              <a:lnSpc>
                <a:spcPct val="115000"/>
              </a:lnSpc>
              <a:spcBef>
                <a:spcPts val="1600"/>
              </a:spcBef>
              <a:spcAft>
                <a:spcPts val="1600"/>
              </a:spcAft>
              <a:buClr>
                <a:srgbClr val="434343"/>
              </a:buClr>
              <a:buSzPts val="1400"/>
              <a:buFont typeface="Anaheim"/>
              <a:buChar char="■"/>
              <a:defRPr/>
            </a:lvl9pPr>
          </a:lstStyle>
          <a:p>
            <a:endParaRPr/>
          </a:p>
        </p:txBody>
      </p:sp>
      <p:sp>
        <p:nvSpPr>
          <p:cNvPr id="348" name="Google Shape;348;p42"/>
          <p:cNvSpPr txBox="1">
            <a:spLocks noGrp="1"/>
          </p:cNvSpPr>
          <p:nvPr>
            <p:ph type="subTitle" idx="3"/>
          </p:nvPr>
        </p:nvSpPr>
        <p:spPr>
          <a:xfrm>
            <a:off x="4302600" y="1579300"/>
            <a:ext cx="4121400" cy="302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Anaheim"/>
              <a:buChar char="●"/>
              <a:defRPr/>
            </a:lvl1pPr>
            <a:lvl2pPr lvl="1" algn="l">
              <a:lnSpc>
                <a:spcPct val="115000"/>
              </a:lnSpc>
              <a:spcBef>
                <a:spcPts val="1000"/>
              </a:spcBef>
              <a:spcAft>
                <a:spcPts val="0"/>
              </a:spcAft>
              <a:buClr>
                <a:srgbClr val="434343"/>
              </a:buClr>
              <a:buSzPts val="1400"/>
              <a:buFont typeface="Anaheim"/>
              <a:buChar char="○"/>
              <a:defRPr/>
            </a:lvl2pPr>
            <a:lvl3pPr lvl="2" algn="l">
              <a:lnSpc>
                <a:spcPct val="115000"/>
              </a:lnSpc>
              <a:spcBef>
                <a:spcPts val="1600"/>
              </a:spcBef>
              <a:spcAft>
                <a:spcPts val="0"/>
              </a:spcAft>
              <a:buClr>
                <a:srgbClr val="434343"/>
              </a:buClr>
              <a:buSzPts val="1400"/>
              <a:buFont typeface="Anaheim"/>
              <a:buChar char="■"/>
              <a:defRPr/>
            </a:lvl3pPr>
            <a:lvl4pPr lvl="3" algn="l">
              <a:lnSpc>
                <a:spcPct val="115000"/>
              </a:lnSpc>
              <a:spcBef>
                <a:spcPts val="1600"/>
              </a:spcBef>
              <a:spcAft>
                <a:spcPts val="0"/>
              </a:spcAft>
              <a:buClr>
                <a:srgbClr val="434343"/>
              </a:buClr>
              <a:buSzPts val="1400"/>
              <a:buFont typeface="Anaheim"/>
              <a:buChar char="●"/>
              <a:defRPr/>
            </a:lvl4pPr>
            <a:lvl5pPr lvl="4" algn="l">
              <a:lnSpc>
                <a:spcPct val="115000"/>
              </a:lnSpc>
              <a:spcBef>
                <a:spcPts val="1600"/>
              </a:spcBef>
              <a:spcAft>
                <a:spcPts val="0"/>
              </a:spcAft>
              <a:buClr>
                <a:srgbClr val="434343"/>
              </a:buClr>
              <a:buSzPts val="1400"/>
              <a:buFont typeface="Anaheim"/>
              <a:buChar char="○"/>
              <a:defRPr/>
            </a:lvl5pPr>
            <a:lvl6pPr lvl="5" algn="l">
              <a:lnSpc>
                <a:spcPct val="115000"/>
              </a:lnSpc>
              <a:spcBef>
                <a:spcPts val="1600"/>
              </a:spcBef>
              <a:spcAft>
                <a:spcPts val="0"/>
              </a:spcAft>
              <a:buClr>
                <a:srgbClr val="434343"/>
              </a:buClr>
              <a:buSzPts val="1400"/>
              <a:buFont typeface="Anaheim"/>
              <a:buChar char="■"/>
              <a:defRPr/>
            </a:lvl6pPr>
            <a:lvl7pPr lvl="6" algn="l">
              <a:lnSpc>
                <a:spcPct val="115000"/>
              </a:lnSpc>
              <a:spcBef>
                <a:spcPts val="1600"/>
              </a:spcBef>
              <a:spcAft>
                <a:spcPts val="0"/>
              </a:spcAft>
              <a:buClr>
                <a:srgbClr val="434343"/>
              </a:buClr>
              <a:buSzPts val="1400"/>
              <a:buFont typeface="Anaheim"/>
              <a:buChar char="●"/>
              <a:defRPr/>
            </a:lvl7pPr>
            <a:lvl8pPr lvl="7" algn="l">
              <a:lnSpc>
                <a:spcPct val="115000"/>
              </a:lnSpc>
              <a:spcBef>
                <a:spcPts val="1600"/>
              </a:spcBef>
              <a:spcAft>
                <a:spcPts val="0"/>
              </a:spcAft>
              <a:buClr>
                <a:srgbClr val="434343"/>
              </a:buClr>
              <a:buSzPts val="1400"/>
              <a:buFont typeface="Anaheim"/>
              <a:buChar char="○"/>
              <a:defRPr/>
            </a:lvl8pPr>
            <a:lvl9pPr lvl="8" algn="l">
              <a:lnSpc>
                <a:spcPct val="115000"/>
              </a:lnSpc>
              <a:spcBef>
                <a:spcPts val="1600"/>
              </a:spcBef>
              <a:spcAft>
                <a:spcPts val="1600"/>
              </a:spcAft>
              <a:buClr>
                <a:srgbClr val="434343"/>
              </a:buClr>
              <a:buSzPts val="1400"/>
              <a:buFont typeface="Anaheim"/>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9"/>
        <p:cNvGrpSpPr/>
        <p:nvPr/>
      </p:nvGrpSpPr>
      <p:grpSpPr>
        <a:xfrm>
          <a:off x="0" y="0"/>
          <a:ext cx="0" cy="0"/>
          <a:chOff x="0" y="0"/>
          <a:chExt cx="0" cy="0"/>
        </a:xfrm>
      </p:grpSpPr>
      <p:sp>
        <p:nvSpPr>
          <p:cNvPr id="350" name="Google Shape;350;p43"/>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2" name="Google Shape;352;p43"/>
          <p:cNvGrpSpPr/>
          <p:nvPr/>
        </p:nvGrpSpPr>
        <p:grpSpPr>
          <a:xfrm flipH="1">
            <a:off x="-333502" y="255047"/>
            <a:ext cx="1489981" cy="1388214"/>
            <a:chOff x="7195051" y="-202918"/>
            <a:chExt cx="880240" cy="820118"/>
          </a:xfrm>
        </p:grpSpPr>
        <p:sp>
          <p:nvSpPr>
            <p:cNvPr id="353" name="Google Shape;353;p4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4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0" name="Google Shape;360;p43"/>
          <p:cNvGrpSpPr/>
          <p:nvPr/>
        </p:nvGrpSpPr>
        <p:grpSpPr>
          <a:xfrm>
            <a:off x="7920650" y="1204729"/>
            <a:ext cx="670499" cy="438525"/>
            <a:chOff x="7555450" y="377766"/>
            <a:chExt cx="670499" cy="438525"/>
          </a:xfrm>
        </p:grpSpPr>
        <p:sp>
          <p:nvSpPr>
            <p:cNvPr id="361" name="Google Shape;361;p4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4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4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4" name="Google Shape;364;p43"/>
          <p:cNvGrpSpPr/>
          <p:nvPr/>
        </p:nvGrpSpPr>
        <p:grpSpPr>
          <a:xfrm>
            <a:off x="861613" y="2381903"/>
            <a:ext cx="490228" cy="608812"/>
            <a:chOff x="7376250" y="1989890"/>
            <a:chExt cx="490228" cy="608812"/>
          </a:xfrm>
        </p:grpSpPr>
        <p:sp>
          <p:nvSpPr>
            <p:cNvPr id="365" name="Google Shape;365;p4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4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4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8" name="Google Shape;368;p43"/>
          <p:cNvSpPr txBox="1">
            <a:spLocks noGrp="1"/>
          </p:cNvSpPr>
          <p:nvPr>
            <p:ph type="title"/>
          </p:nvPr>
        </p:nvSpPr>
        <p:spPr>
          <a:xfrm>
            <a:off x="1696638" y="1204725"/>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00"/>
              <a:buNone/>
              <a:defRPr sz="8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369" name="Google Shape;369;p43"/>
          <p:cNvSpPr txBox="1">
            <a:spLocks noGrp="1"/>
          </p:cNvSpPr>
          <p:nvPr>
            <p:ph type="subTitle" idx="1"/>
          </p:nvPr>
        </p:nvSpPr>
        <p:spPr>
          <a:xfrm>
            <a:off x="2235138" y="2427000"/>
            <a:ext cx="4385100" cy="107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1600"/>
              </a:spcBef>
              <a:spcAft>
                <a:spcPts val="0"/>
              </a:spcAft>
              <a:buSzPts val="1800"/>
              <a:buNone/>
              <a:defRPr sz="1800"/>
            </a:lvl3pPr>
            <a:lvl4pPr lvl="3" algn="ctr">
              <a:lnSpc>
                <a:spcPct val="100000"/>
              </a:lnSpc>
              <a:spcBef>
                <a:spcPts val="1600"/>
              </a:spcBef>
              <a:spcAft>
                <a:spcPts val="0"/>
              </a:spcAft>
              <a:buSzPts val="1800"/>
              <a:buNone/>
              <a:defRPr sz="1800"/>
            </a:lvl4pPr>
            <a:lvl5pPr lvl="4" algn="ctr">
              <a:lnSpc>
                <a:spcPct val="100000"/>
              </a:lnSpc>
              <a:spcBef>
                <a:spcPts val="1600"/>
              </a:spcBef>
              <a:spcAft>
                <a:spcPts val="0"/>
              </a:spcAft>
              <a:buSzPts val="1800"/>
              <a:buNone/>
              <a:defRPr sz="1800"/>
            </a:lvl5pPr>
            <a:lvl6pPr lvl="5" algn="ctr">
              <a:lnSpc>
                <a:spcPct val="100000"/>
              </a:lnSpc>
              <a:spcBef>
                <a:spcPts val="1600"/>
              </a:spcBef>
              <a:spcAft>
                <a:spcPts val="0"/>
              </a:spcAft>
              <a:buSzPts val="1800"/>
              <a:buNone/>
              <a:defRPr sz="1800"/>
            </a:lvl6pPr>
            <a:lvl7pPr lvl="6" algn="ctr">
              <a:lnSpc>
                <a:spcPct val="100000"/>
              </a:lnSpc>
              <a:spcBef>
                <a:spcPts val="1600"/>
              </a:spcBef>
              <a:spcAft>
                <a:spcPts val="0"/>
              </a:spcAft>
              <a:buSzPts val="1800"/>
              <a:buNone/>
              <a:defRPr sz="1800"/>
            </a:lvl7pPr>
            <a:lvl8pPr lvl="7" algn="ctr">
              <a:lnSpc>
                <a:spcPct val="100000"/>
              </a:lnSpc>
              <a:spcBef>
                <a:spcPts val="1600"/>
              </a:spcBef>
              <a:spcAft>
                <a:spcPts val="0"/>
              </a:spcAft>
              <a:buSzPts val="1800"/>
              <a:buNone/>
              <a:defRPr sz="1800"/>
            </a:lvl8pPr>
            <a:lvl9pPr lvl="8" algn="ctr">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sp>
        <p:nvSpPr>
          <p:cNvPr id="371" name="Google Shape;371;p4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4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4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4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4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4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48"/>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lnSpc>
                <a:spcPct val="100000"/>
              </a:lnSpc>
              <a:spcBef>
                <a:spcPts val="100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78" name="Google Shape;378;p48"/>
          <p:cNvSpPr txBox="1">
            <a:spLocks noGrp="1"/>
          </p:cNvSpPr>
          <p:nvPr>
            <p:ph type="subTitle" idx="1"/>
          </p:nvPr>
        </p:nvSpPr>
        <p:spPr>
          <a:xfrm>
            <a:off x="2392500" y="3571350"/>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Light"/>
                <a:ea typeface="Quicksand Light"/>
                <a:cs typeface="Quicksand Light"/>
                <a:sym typeface="Quicksa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9" name="Google Shape;379;p48"/>
          <p:cNvSpPr txBox="1">
            <a:spLocks noGrp="1"/>
          </p:cNvSpPr>
          <p:nvPr>
            <p:ph type="subTitle" idx="2"/>
          </p:nvPr>
        </p:nvSpPr>
        <p:spPr>
          <a:xfrm>
            <a:off x="3254800" y="3046950"/>
            <a:ext cx="2745300" cy="45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lnSpc>
                <a:spcPct val="115000"/>
              </a:lnSpc>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29"/>
        <p:cNvGrpSpPr/>
        <p:nvPr/>
      </p:nvGrpSpPr>
      <p:grpSpPr>
        <a:xfrm>
          <a:off x="0" y="0"/>
          <a:ext cx="0" cy="0"/>
          <a:chOff x="0" y="0"/>
          <a:chExt cx="0" cy="0"/>
        </a:xfrm>
      </p:grpSpPr>
      <p:sp>
        <p:nvSpPr>
          <p:cNvPr id="30" name="Google Shape;30;p29"/>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9"/>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9"/>
          <p:cNvSpPr txBox="1">
            <a:spLocks noGrp="1"/>
          </p:cNvSpPr>
          <p:nvPr>
            <p:ph type="subTitle" idx="1"/>
          </p:nvPr>
        </p:nvSpPr>
        <p:spPr>
          <a:xfrm>
            <a:off x="1177200" y="2584125"/>
            <a:ext cx="29286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29"/>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0"/>
        <p:cNvGrpSpPr/>
        <p:nvPr/>
      </p:nvGrpSpPr>
      <p:grpSpPr>
        <a:xfrm>
          <a:off x="0" y="0"/>
          <a:ext cx="0" cy="0"/>
          <a:chOff x="0" y="0"/>
          <a:chExt cx="0" cy="0"/>
        </a:xfrm>
      </p:grpSpPr>
      <p:sp>
        <p:nvSpPr>
          <p:cNvPr id="381" name="Google Shape;381;p49"/>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49"/>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3" name="Google Shape;383;p49"/>
          <p:cNvGrpSpPr/>
          <p:nvPr/>
        </p:nvGrpSpPr>
        <p:grpSpPr>
          <a:xfrm rot="10800000">
            <a:off x="6065958" y="3974689"/>
            <a:ext cx="1927771" cy="1267615"/>
            <a:chOff x="2972001" y="3277838"/>
            <a:chExt cx="987082" cy="649060"/>
          </a:xfrm>
        </p:grpSpPr>
        <p:sp>
          <p:nvSpPr>
            <p:cNvPr id="384" name="Google Shape;384;p49"/>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49"/>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6" name="Google Shape;386;p49"/>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49"/>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8" name="Google Shape;388;p49"/>
          <p:cNvGrpSpPr/>
          <p:nvPr/>
        </p:nvGrpSpPr>
        <p:grpSpPr>
          <a:xfrm rot="-6026666">
            <a:off x="7979780" y="185754"/>
            <a:ext cx="1109051" cy="1449462"/>
            <a:chOff x="2179573" y="1629825"/>
            <a:chExt cx="658104" cy="860102"/>
          </a:xfrm>
        </p:grpSpPr>
        <p:sp>
          <p:nvSpPr>
            <p:cNvPr id="389" name="Google Shape;389;p49"/>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49"/>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1" name="Google Shape;391;p49"/>
          <p:cNvGrpSpPr/>
          <p:nvPr/>
        </p:nvGrpSpPr>
        <p:grpSpPr>
          <a:xfrm>
            <a:off x="2274022" y="4383027"/>
            <a:ext cx="597856" cy="450947"/>
            <a:chOff x="2533682" y="3720159"/>
            <a:chExt cx="248847" cy="187691"/>
          </a:xfrm>
        </p:grpSpPr>
        <p:sp>
          <p:nvSpPr>
            <p:cNvPr id="392" name="Google Shape;392;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5" name="Google Shape;395;p49"/>
          <p:cNvGrpSpPr/>
          <p:nvPr/>
        </p:nvGrpSpPr>
        <p:grpSpPr>
          <a:xfrm>
            <a:off x="4713290" y="4608500"/>
            <a:ext cx="557842" cy="281651"/>
            <a:chOff x="2855620" y="1802395"/>
            <a:chExt cx="249884" cy="126165"/>
          </a:xfrm>
        </p:grpSpPr>
        <p:sp>
          <p:nvSpPr>
            <p:cNvPr id="396" name="Google Shape;396;p4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4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8" name="Google Shape;398;p49"/>
          <p:cNvGrpSpPr/>
          <p:nvPr/>
        </p:nvGrpSpPr>
        <p:grpSpPr>
          <a:xfrm>
            <a:off x="7953022" y="4106027"/>
            <a:ext cx="597856" cy="450947"/>
            <a:chOff x="2533682" y="3720159"/>
            <a:chExt cx="248847" cy="187691"/>
          </a:xfrm>
        </p:grpSpPr>
        <p:sp>
          <p:nvSpPr>
            <p:cNvPr id="399" name="Google Shape;399;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2" name="Google Shape;402;p49"/>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3" name="Google Shape;403;p49"/>
          <p:cNvGrpSpPr/>
          <p:nvPr/>
        </p:nvGrpSpPr>
        <p:grpSpPr>
          <a:xfrm>
            <a:off x="2892200" y="169504"/>
            <a:ext cx="670499" cy="438525"/>
            <a:chOff x="7555450" y="377766"/>
            <a:chExt cx="670499" cy="438525"/>
          </a:xfrm>
        </p:grpSpPr>
        <p:sp>
          <p:nvSpPr>
            <p:cNvPr id="404" name="Google Shape;404;p4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4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4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7" name="Google Shape;407;p49"/>
          <p:cNvGrpSpPr/>
          <p:nvPr/>
        </p:nvGrpSpPr>
        <p:grpSpPr>
          <a:xfrm>
            <a:off x="632800" y="267800"/>
            <a:ext cx="981285" cy="534397"/>
            <a:chOff x="816462" y="899275"/>
            <a:chExt cx="981285" cy="534397"/>
          </a:xfrm>
        </p:grpSpPr>
        <p:sp>
          <p:nvSpPr>
            <p:cNvPr id="408" name="Google Shape;408;p4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4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10" name="Google Shape;410;p49"/>
          <p:cNvSpPr txBox="1">
            <a:spLocks noGrp="1"/>
          </p:cNvSpPr>
          <p:nvPr>
            <p:ph type="title"/>
          </p:nvPr>
        </p:nvSpPr>
        <p:spPr>
          <a:xfrm>
            <a:off x="3977050" y="1707900"/>
            <a:ext cx="385890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11" name="Google Shape;411;p49"/>
          <p:cNvSpPr txBox="1">
            <a:spLocks noGrp="1"/>
          </p:cNvSpPr>
          <p:nvPr>
            <p:ph type="title" idx="2"/>
          </p:nvPr>
        </p:nvSpPr>
        <p:spPr>
          <a:xfrm>
            <a:off x="2205100" y="181064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412" name="Google Shape;412;p49"/>
          <p:cNvSpPr txBox="1">
            <a:spLocks noGrp="1"/>
          </p:cNvSpPr>
          <p:nvPr>
            <p:ph type="subTitle" idx="1"/>
          </p:nvPr>
        </p:nvSpPr>
        <p:spPr>
          <a:xfrm>
            <a:off x="3977050" y="2907600"/>
            <a:ext cx="3079800" cy="63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3"/>
        <p:cNvGrpSpPr/>
        <p:nvPr/>
      </p:nvGrpSpPr>
      <p:grpSpPr>
        <a:xfrm>
          <a:off x="0" y="0"/>
          <a:ext cx="0" cy="0"/>
          <a:chOff x="0" y="0"/>
          <a:chExt cx="0" cy="0"/>
        </a:xfrm>
      </p:grpSpPr>
      <p:sp>
        <p:nvSpPr>
          <p:cNvPr id="414" name="Google Shape;414;p50"/>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50"/>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16" name="Google Shape;416;p50"/>
          <p:cNvGrpSpPr/>
          <p:nvPr/>
        </p:nvGrpSpPr>
        <p:grpSpPr>
          <a:xfrm>
            <a:off x="6724025" y="534991"/>
            <a:ext cx="670499" cy="438525"/>
            <a:chOff x="7555450" y="377766"/>
            <a:chExt cx="670499" cy="438525"/>
          </a:xfrm>
        </p:grpSpPr>
        <p:sp>
          <p:nvSpPr>
            <p:cNvPr id="417" name="Google Shape;417;p5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5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5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0" name="Google Shape;420;p50"/>
          <p:cNvGrpSpPr/>
          <p:nvPr/>
        </p:nvGrpSpPr>
        <p:grpSpPr>
          <a:xfrm>
            <a:off x="7785862" y="267800"/>
            <a:ext cx="981285" cy="534397"/>
            <a:chOff x="816462" y="899275"/>
            <a:chExt cx="981285" cy="534397"/>
          </a:xfrm>
        </p:grpSpPr>
        <p:sp>
          <p:nvSpPr>
            <p:cNvPr id="421" name="Google Shape;421;p5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5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3" name="Google Shape;423;p50"/>
          <p:cNvGrpSpPr/>
          <p:nvPr/>
        </p:nvGrpSpPr>
        <p:grpSpPr>
          <a:xfrm>
            <a:off x="340663" y="-1047"/>
            <a:ext cx="490228" cy="608812"/>
            <a:chOff x="7376250" y="1989890"/>
            <a:chExt cx="490228" cy="608812"/>
          </a:xfrm>
        </p:grpSpPr>
        <p:sp>
          <p:nvSpPr>
            <p:cNvPr id="424" name="Google Shape;424;p5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5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5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7" name="Google Shape;427;p50"/>
          <p:cNvGrpSpPr/>
          <p:nvPr/>
        </p:nvGrpSpPr>
        <p:grpSpPr>
          <a:xfrm rot="-784985">
            <a:off x="8311193" y="2227651"/>
            <a:ext cx="824097" cy="1283659"/>
            <a:chOff x="8424000" y="2335625"/>
            <a:chExt cx="981302" cy="1528532"/>
          </a:xfrm>
        </p:grpSpPr>
        <p:sp>
          <p:nvSpPr>
            <p:cNvPr id="428" name="Google Shape;428;p50"/>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50"/>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50"/>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50"/>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50"/>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50"/>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50"/>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50"/>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6" name="Google Shape;436;p50"/>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50"/>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38" name="Google Shape;438;p50"/>
          <p:cNvGrpSpPr/>
          <p:nvPr/>
        </p:nvGrpSpPr>
        <p:grpSpPr>
          <a:xfrm>
            <a:off x="212022" y="3337775"/>
            <a:ext cx="747540" cy="1076245"/>
            <a:chOff x="252972" y="3313350"/>
            <a:chExt cx="747540" cy="1076245"/>
          </a:xfrm>
        </p:grpSpPr>
        <p:sp>
          <p:nvSpPr>
            <p:cNvPr id="439" name="Google Shape;439;p50"/>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50"/>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50"/>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50"/>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50"/>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50"/>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50"/>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50"/>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50"/>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50"/>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50"/>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0" name="Google Shape;450;p50"/>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51" name="Google Shape;451;p50"/>
          <p:cNvSpPr txBox="1">
            <a:spLocks noGrp="1"/>
          </p:cNvSpPr>
          <p:nvPr>
            <p:ph type="body" idx="1"/>
          </p:nvPr>
        </p:nvSpPr>
        <p:spPr>
          <a:xfrm>
            <a:off x="720000" y="1017725"/>
            <a:ext cx="7704000" cy="355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dk1"/>
              </a:buClr>
              <a:buSzPts val="1200"/>
              <a:buAutoNum type="arabicPeriod"/>
              <a:defRPr sz="1250">
                <a:solidFill>
                  <a:schemeClr val="dk1"/>
                </a:solidFill>
              </a:defRPr>
            </a:lvl1pPr>
            <a:lvl2pPr marL="914400" lvl="1"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2"/>
        <p:cNvGrpSpPr/>
        <p:nvPr/>
      </p:nvGrpSpPr>
      <p:grpSpPr>
        <a:xfrm>
          <a:off x="0" y="0"/>
          <a:ext cx="0" cy="0"/>
          <a:chOff x="0" y="0"/>
          <a:chExt cx="0" cy="0"/>
        </a:xfrm>
      </p:grpSpPr>
      <p:sp>
        <p:nvSpPr>
          <p:cNvPr id="453" name="Google Shape;453;p51"/>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51"/>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5" name="Google Shape;455;p51"/>
          <p:cNvGrpSpPr/>
          <p:nvPr/>
        </p:nvGrpSpPr>
        <p:grpSpPr>
          <a:xfrm>
            <a:off x="6914700" y="471204"/>
            <a:ext cx="670499" cy="438525"/>
            <a:chOff x="7555450" y="377766"/>
            <a:chExt cx="670499" cy="438525"/>
          </a:xfrm>
        </p:grpSpPr>
        <p:sp>
          <p:nvSpPr>
            <p:cNvPr id="456" name="Google Shape;456;p5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5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5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9" name="Google Shape;459;p51"/>
          <p:cNvGrpSpPr/>
          <p:nvPr/>
        </p:nvGrpSpPr>
        <p:grpSpPr>
          <a:xfrm>
            <a:off x="276975" y="321950"/>
            <a:ext cx="981285" cy="534397"/>
            <a:chOff x="816462" y="899275"/>
            <a:chExt cx="981285" cy="534397"/>
          </a:xfrm>
        </p:grpSpPr>
        <p:sp>
          <p:nvSpPr>
            <p:cNvPr id="460" name="Google Shape;460;p5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5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2" name="Google Shape;462;p51"/>
          <p:cNvGrpSpPr/>
          <p:nvPr/>
        </p:nvGrpSpPr>
        <p:grpSpPr>
          <a:xfrm>
            <a:off x="8002936" y="751787"/>
            <a:ext cx="490238" cy="355904"/>
            <a:chOff x="8787625" y="134475"/>
            <a:chExt cx="838586" cy="608799"/>
          </a:xfrm>
        </p:grpSpPr>
        <p:sp>
          <p:nvSpPr>
            <p:cNvPr id="463" name="Google Shape;463;p5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5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5" name="Google Shape;465;p51"/>
          <p:cNvGrpSpPr/>
          <p:nvPr/>
        </p:nvGrpSpPr>
        <p:grpSpPr>
          <a:xfrm>
            <a:off x="1181425" y="1107704"/>
            <a:ext cx="670499" cy="438525"/>
            <a:chOff x="7555450" y="377766"/>
            <a:chExt cx="670499" cy="438525"/>
          </a:xfrm>
        </p:grpSpPr>
        <p:sp>
          <p:nvSpPr>
            <p:cNvPr id="466" name="Google Shape;466;p5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5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5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9" name="Google Shape;469;p51"/>
          <p:cNvSpPr/>
          <p:nvPr/>
        </p:nvSpPr>
        <p:spPr>
          <a:xfrm>
            <a:off x="7221625" y="42691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51"/>
          <p:cNvSpPr/>
          <p:nvPr/>
        </p:nvSpPr>
        <p:spPr>
          <a:xfrm>
            <a:off x="240650" y="19814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51"/>
          <p:cNvSpPr txBox="1">
            <a:spLocks noGrp="1"/>
          </p:cNvSpPr>
          <p:nvPr>
            <p:ph type="subTitle" idx="1"/>
          </p:nvPr>
        </p:nvSpPr>
        <p:spPr>
          <a:xfrm>
            <a:off x="1181425" y="2540175"/>
            <a:ext cx="27981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472" name="Google Shape;472;p51"/>
          <p:cNvSpPr txBox="1">
            <a:spLocks noGrp="1"/>
          </p:cNvSpPr>
          <p:nvPr>
            <p:ph type="subTitle" idx="2"/>
          </p:nvPr>
        </p:nvSpPr>
        <p:spPr>
          <a:xfrm>
            <a:off x="4836300" y="2540175"/>
            <a:ext cx="27981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473" name="Google Shape;473;p51"/>
          <p:cNvSpPr txBox="1">
            <a:spLocks noGrp="1"/>
          </p:cNvSpPr>
          <p:nvPr>
            <p:ph type="subTitle" idx="3"/>
          </p:nvPr>
        </p:nvSpPr>
        <p:spPr>
          <a:xfrm>
            <a:off x="1181425" y="3121900"/>
            <a:ext cx="2798100" cy="142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4" name="Google Shape;474;p51"/>
          <p:cNvSpPr txBox="1">
            <a:spLocks noGrp="1"/>
          </p:cNvSpPr>
          <p:nvPr>
            <p:ph type="subTitle" idx="4"/>
          </p:nvPr>
        </p:nvSpPr>
        <p:spPr>
          <a:xfrm>
            <a:off x="4836300" y="3121905"/>
            <a:ext cx="2798100" cy="142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5" name="Google Shape;475;p51"/>
          <p:cNvSpPr txBox="1">
            <a:spLocks noGrp="1"/>
          </p:cNvSpPr>
          <p:nvPr>
            <p:ph type="title"/>
          </p:nvPr>
        </p:nvSpPr>
        <p:spPr>
          <a:xfrm>
            <a:off x="1404375" y="533650"/>
            <a:ext cx="63351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52"/>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52"/>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52"/>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0"/>
        <p:cNvGrpSpPr/>
        <p:nvPr/>
      </p:nvGrpSpPr>
      <p:grpSpPr>
        <a:xfrm>
          <a:off x="0" y="0"/>
          <a:ext cx="0" cy="0"/>
          <a:chOff x="0" y="0"/>
          <a:chExt cx="0" cy="0"/>
        </a:xfrm>
      </p:grpSpPr>
      <p:sp>
        <p:nvSpPr>
          <p:cNvPr id="481" name="Google Shape;481;p53"/>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53"/>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53"/>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53"/>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5" name="Google Shape;485;p53"/>
          <p:cNvGrpSpPr/>
          <p:nvPr/>
        </p:nvGrpSpPr>
        <p:grpSpPr>
          <a:xfrm>
            <a:off x="6481886" y="357049"/>
            <a:ext cx="490238" cy="355904"/>
            <a:chOff x="8787625" y="134475"/>
            <a:chExt cx="838586" cy="608799"/>
          </a:xfrm>
        </p:grpSpPr>
        <p:sp>
          <p:nvSpPr>
            <p:cNvPr id="486" name="Google Shape;486;p5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5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8" name="Google Shape;488;p53"/>
          <p:cNvGrpSpPr/>
          <p:nvPr/>
        </p:nvGrpSpPr>
        <p:grpSpPr>
          <a:xfrm>
            <a:off x="5942788" y="1427165"/>
            <a:ext cx="490228" cy="608812"/>
            <a:chOff x="7376250" y="1989890"/>
            <a:chExt cx="490228" cy="608812"/>
          </a:xfrm>
        </p:grpSpPr>
        <p:sp>
          <p:nvSpPr>
            <p:cNvPr id="489" name="Google Shape;489;p5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5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5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2" name="Google Shape;492;p53"/>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93" name="Google Shape;493;p53"/>
          <p:cNvGrpSpPr/>
          <p:nvPr/>
        </p:nvGrpSpPr>
        <p:grpSpPr>
          <a:xfrm>
            <a:off x="829088" y="-294072"/>
            <a:ext cx="490228" cy="608812"/>
            <a:chOff x="7376250" y="1989890"/>
            <a:chExt cx="490228" cy="608812"/>
          </a:xfrm>
        </p:grpSpPr>
        <p:sp>
          <p:nvSpPr>
            <p:cNvPr id="494" name="Google Shape;494;p5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5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5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7" name="Google Shape;497;p53"/>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53"/>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99" name="Google Shape;499;p53"/>
          <p:cNvSpPr txBox="1">
            <a:spLocks noGrp="1"/>
          </p:cNvSpPr>
          <p:nvPr>
            <p:ph type="body" idx="1"/>
          </p:nvPr>
        </p:nvSpPr>
        <p:spPr>
          <a:xfrm>
            <a:off x="720000" y="1529000"/>
            <a:ext cx="4677300" cy="27840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algn="l">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algn="l">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algn="l">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algn="l">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algn="l">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algn="l">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algn="l">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algn="l">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0"/>
        <p:cNvGrpSpPr/>
        <p:nvPr/>
      </p:nvGrpSpPr>
      <p:grpSpPr>
        <a:xfrm>
          <a:off x="0" y="0"/>
          <a:ext cx="0" cy="0"/>
          <a:chOff x="0" y="0"/>
          <a:chExt cx="0" cy="0"/>
        </a:xfrm>
      </p:grpSpPr>
      <p:grpSp>
        <p:nvGrpSpPr>
          <p:cNvPr id="501" name="Google Shape;501;p54"/>
          <p:cNvGrpSpPr/>
          <p:nvPr/>
        </p:nvGrpSpPr>
        <p:grpSpPr>
          <a:xfrm flipH="1">
            <a:off x="227443" y="1997216"/>
            <a:ext cx="670499" cy="438525"/>
            <a:chOff x="7555450" y="377766"/>
            <a:chExt cx="670499" cy="438525"/>
          </a:xfrm>
        </p:grpSpPr>
        <p:sp>
          <p:nvSpPr>
            <p:cNvPr id="502" name="Google Shape;502;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5" name="Google Shape;505;p54"/>
          <p:cNvGrpSpPr/>
          <p:nvPr/>
        </p:nvGrpSpPr>
        <p:grpSpPr>
          <a:xfrm>
            <a:off x="4293950" y="4117240"/>
            <a:ext cx="490228" cy="608812"/>
            <a:chOff x="7376250" y="1989890"/>
            <a:chExt cx="490228" cy="608812"/>
          </a:xfrm>
        </p:grpSpPr>
        <p:sp>
          <p:nvSpPr>
            <p:cNvPr id="506" name="Google Shape;506;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9" name="Google Shape;509;p54"/>
          <p:cNvGrpSpPr/>
          <p:nvPr/>
        </p:nvGrpSpPr>
        <p:grpSpPr>
          <a:xfrm rot="-784911">
            <a:off x="7983044" y="1391935"/>
            <a:ext cx="1115950" cy="1738267"/>
            <a:chOff x="8424000" y="2335625"/>
            <a:chExt cx="981302" cy="1528532"/>
          </a:xfrm>
        </p:grpSpPr>
        <p:sp>
          <p:nvSpPr>
            <p:cNvPr id="510" name="Google Shape;510;p5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5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5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5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5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5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5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5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8" name="Google Shape;518;p54"/>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54"/>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0" name="Google Shape;520;p54"/>
          <p:cNvGrpSpPr/>
          <p:nvPr/>
        </p:nvGrpSpPr>
        <p:grpSpPr>
          <a:xfrm flipH="1">
            <a:off x="8339852" y="469678"/>
            <a:ext cx="490228" cy="608812"/>
            <a:chOff x="7376250" y="1989890"/>
            <a:chExt cx="490228" cy="608812"/>
          </a:xfrm>
        </p:grpSpPr>
        <p:sp>
          <p:nvSpPr>
            <p:cNvPr id="521" name="Google Shape;521;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4" name="Google Shape;524;p54"/>
          <p:cNvSpPr txBox="1">
            <a:spLocks noGrp="1"/>
          </p:cNvSpPr>
          <p:nvPr>
            <p:ph type="title"/>
          </p:nvPr>
        </p:nvSpPr>
        <p:spPr>
          <a:xfrm>
            <a:off x="1882875" y="1078500"/>
            <a:ext cx="5169900"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7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5"/>
        <p:cNvGrpSpPr/>
        <p:nvPr/>
      </p:nvGrpSpPr>
      <p:grpSpPr>
        <a:xfrm>
          <a:off x="0" y="0"/>
          <a:ext cx="0" cy="0"/>
          <a:chOff x="0" y="0"/>
          <a:chExt cx="0" cy="0"/>
        </a:xfrm>
      </p:grpSpPr>
      <p:sp>
        <p:nvSpPr>
          <p:cNvPr id="526" name="Google Shape;526;p55"/>
          <p:cNvSpPr/>
          <p:nvPr/>
        </p:nvSpPr>
        <p:spPr>
          <a:xfrm>
            <a:off x="-230675" y="3696475"/>
            <a:ext cx="10937774" cy="249223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55"/>
          <p:cNvSpPr/>
          <p:nvPr/>
        </p:nvSpPr>
        <p:spPr>
          <a:xfrm rot="10800000">
            <a:off x="-2277765" y="-2426799"/>
            <a:ext cx="12663615" cy="4075549"/>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8" name="Google Shape;528;p55"/>
          <p:cNvGrpSpPr/>
          <p:nvPr/>
        </p:nvGrpSpPr>
        <p:grpSpPr>
          <a:xfrm flipH="1">
            <a:off x="5777742" y="4658725"/>
            <a:ext cx="557842" cy="281651"/>
            <a:chOff x="2855620" y="1802395"/>
            <a:chExt cx="249884" cy="126165"/>
          </a:xfrm>
        </p:grpSpPr>
        <p:sp>
          <p:nvSpPr>
            <p:cNvPr id="529" name="Google Shape;529;p55"/>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55"/>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1" name="Google Shape;531;p55"/>
          <p:cNvGrpSpPr/>
          <p:nvPr/>
        </p:nvGrpSpPr>
        <p:grpSpPr>
          <a:xfrm flipH="1">
            <a:off x="2053121" y="4489427"/>
            <a:ext cx="597856" cy="450947"/>
            <a:chOff x="2533682" y="3720159"/>
            <a:chExt cx="248847" cy="187691"/>
          </a:xfrm>
        </p:grpSpPr>
        <p:sp>
          <p:nvSpPr>
            <p:cNvPr id="532" name="Google Shape;532;p55"/>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55"/>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55"/>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5" name="Google Shape;535;p55"/>
          <p:cNvGrpSpPr/>
          <p:nvPr/>
        </p:nvGrpSpPr>
        <p:grpSpPr>
          <a:xfrm rot="7492537" flipH="1">
            <a:off x="4120215" y="716141"/>
            <a:ext cx="670503" cy="438528"/>
            <a:chOff x="7555450" y="377766"/>
            <a:chExt cx="670499" cy="438525"/>
          </a:xfrm>
        </p:grpSpPr>
        <p:sp>
          <p:nvSpPr>
            <p:cNvPr id="536" name="Google Shape;536;p5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5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5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9" name="Google Shape;539;p55"/>
          <p:cNvSpPr/>
          <p:nvPr/>
        </p:nvSpPr>
        <p:spPr>
          <a:xfrm>
            <a:off x="6625601" y="145447"/>
            <a:ext cx="907592" cy="45095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55"/>
          <p:cNvSpPr txBox="1">
            <a:spLocks noGrp="1"/>
          </p:cNvSpPr>
          <p:nvPr>
            <p:ph type="title"/>
          </p:nvPr>
        </p:nvSpPr>
        <p:spPr>
          <a:xfrm>
            <a:off x="1799350" y="1453900"/>
            <a:ext cx="5545200" cy="841800"/>
          </a:xfrm>
          <a:prstGeom prst="rect">
            <a:avLst/>
          </a:prstGeom>
          <a:noFill/>
          <a:ln>
            <a:noFill/>
          </a:ln>
          <a:effectLst>
            <a:outerShdw dist="47625"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41" name="Google Shape;541;p55"/>
          <p:cNvSpPr txBox="1">
            <a:spLocks noGrp="1"/>
          </p:cNvSpPr>
          <p:nvPr>
            <p:ph type="subTitle" idx="1"/>
          </p:nvPr>
        </p:nvSpPr>
        <p:spPr>
          <a:xfrm>
            <a:off x="1799750" y="2282825"/>
            <a:ext cx="5544900" cy="13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xfrm>
            <a:off x="1844700" y="3579875"/>
            <a:ext cx="5454600" cy="879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33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4"/>
        <p:cNvGrpSpPr/>
        <p:nvPr/>
      </p:nvGrpSpPr>
      <p:grpSpPr>
        <a:xfrm>
          <a:off x="0" y="0"/>
          <a:ext cx="0" cy="0"/>
          <a:chOff x="0" y="0"/>
          <a:chExt cx="0" cy="0"/>
        </a:xfrm>
      </p:grpSpPr>
      <p:sp>
        <p:nvSpPr>
          <p:cNvPr id="545" name="Google Shape;545;p5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5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57"/>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57"/>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57"/>
          <p:cNvSpPr txBox="1">
            <a:spLocks noGrp="1"/>
          </p:cNvSpPr>
          <p:nvPr>
            <p:ph type="title"/>
          </p:nvPr>
        </p:nvSpPr>
        <p:spPr>
          <a:xfrm>
            <a:off x="1969800" y="1329875"/>
            <a:ext cx="6576000" cy="1511100"/>
          </a:xfrm>
          <a:prstGeom prst="rect">
            <a:avLst/>
          </a:prstGeom>
          <a:noFill/>
          <a:ln>
            <a:noFill/>
          </a:ln>
          <a:effectLst>
            <a:outerShdw dist="47625" dir="3000000" algn="bl" rotWithShape="0">
              <a:schemeClr val="lt1"/>
            </a:outerShdw>
          </a:effectLst>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9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sp>
        <p:nvSpPr>
          <p:cNvPr id="550" name="Google Shape;550;p57"/>
          <p:cNvSpPr txBox="1">
            <a:spLocks noGrp="1"/>
          </p:cNvSpPr>
          <p:nvPr>
            <p:ph type="subTitle" idx="1"/>
          </p:nvPr>
        </p:nvSpPr>
        <p:spPr>
          <a:xfrm>
            <a:off x="3823500" y="2688625"/>
            <a:ext cx="2868600" cy="72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30"/>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lnSpc>
                <a:spcPct val="100000"/>
              </a:lnSpc>
              <a:spcBef>
                <a:spcPts val="100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42" name="Google Shape;42;p30"/>
          <p:cNvSpPr txBox="1">
            <a:spLocks noGrp="1"/>
          </p:cNvSpPr>
          <p:nvPr>
            <p:ph type="subTitle" idx="1"/>
          </p:nvPr>
        </p:nvSpPr>
        <p:spPr>
          <a:xfrm>
            <a:off x="2392500" y="3571350"/>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Light"/>
                <a:ea typeface="Quicksand Light"/>
                <a:cs typeface="Quicksand Light"/>
                <a:sym typeface="Quicksa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30"/>
          <p:cNvSpPr txBox="1">
            <a:spLocks noGrp="1"/>
          </p:cNvSpPr>
          <p:nvPr>
            <p:ph type="subTitle" idx="2"/>
          </p:nvPr>
        </p:nvSpPr>
        <p:spPr>
          <a:xfrm>
            <a:off x="3254800" y="3046950"/>
            <a:ext cx="2745300" cy="45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lnSpc>
                <a:spcPct val="115000"/>
              </a:lnSpc>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2"/>
        <p:cNvGrpSpPr/>
        <p:nvPr/>
      </p:nvGrpSpPr>
      <p:grpSpPr>
        <a:xfrm>
          <a:off x="0" y="0"/>
          <a:ext cx="0" cy="0"/>
          <a:chOff x="0" y="0"/>
          <a:chExt cx="0" cy="0"/>
        </a:xfrm>
      </p:grpSpPr>
      <p:sp>
        <p:nvSpPr>
          <p:cNvPr id="553" name="Google Shape;553;p59"/>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59"/>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59"/>
          <p:cNvSpPr txBox="1">
            <a:spLocks noGrp="1"/>
          </p:cNvSpPr>
          <p:nvPr>
            <p:ph type="title"/>
          </p:nvPr>
        </p:nvSpPr>
        <p:spPr>
          <a:xfrm>
            <a:off x="878875" y="1840450"/>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6" name="Google Shape;556;p59"/>
          <p:cNvSpPr txBox="1">
            <a:spLocks noGrp="1"/>
          </p:cNvSpPr>
          <p:nvPr>
            <p:ph type="title" idx="2"/>
          </p:nvPr>
        </p:nvSpPr>
        <p:spPr>
          <a:xfrm>
            <a:off x="655625"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57" name="Google Shape;557;p59"/>
          <p:cNvSpPr txBox="1">
            <a:spLocks noGrp="1"/>
          </p:cNvSpPr>
          <p:nvPr>
            <p:ph type="subTitle" idx="1"/>
          </p:nvPr>
        </p:nvSpPr>
        <p:spPr>
          <a:xfrm>
            <a:off x="7200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p59"/>
          <p:cNvSpPr txBox="1">
            <a:spLocks noGrp="1"/>
          </p:cNvSpPr>
          <p:nvPr>
            <p:ph type="title" idx="3"/>
          </p:nvPr>
        </p:nvSpPr>
        <p:spPr>
          <a:xfrm>
            <a:off x="3562650" y="1840450"/>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9" name="Google Shape;559;p59"/>
          <p:cNvSpPr txBox="1">
            <a:spLocks noGrp="1"/>
          </p:cNvSpPr>
          <p:nvPr>
            <p:ph type="title" idx="4"/>
          </p:nvPr>
        </p:nvSpPr>
        <p:spPr>
          <a:xfrm>
            <a:off x="3339420"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0" name="Google Shape;560;p59"/>
          <p:cNvSpPr txBox="1">
            <a:spLocks noGrp="1"/>
          </p:cNvSpPr>
          <p:nvPr>
            <p:ph type="subTitle" idx="5"/>
          </p:nvPr>
        </p:nvSpPr>
        <p:spPr>
          <a:xfrm>
            <a:off x="34038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59"/>
          <p:cNvSpPr txBox="1">
            <a:spLocks noGrp="1"/>
          </p:cNvSpPr>
          <p:nvPr>
            <p:ph type="title" idx="6"/>
          </p:nvPr>
        </p:nvSpPr>
        <p:spPr>
          <a:xfrm>
            <a:off x="6271300" y="1840450"/>
            <a:ext cx="19689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2" name="Google Shape;562;p59"/>
          <p:cNvSpPr txBox="1">
            <a:spLocks noGrp="1"/>
          </p:cNvSpPr>
          <p:nvPr>
            <p:ph type="title" idx="7"/>
          </p:nvPr>
        </p:nvSpPr>
        <p:spPr>
          <a:xfrm>
            <a:off x="6023215"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3" name="Google Shape;563;p59"/>
          <p:cNvSpPr txBox="1">
            <a:spLocks noGrp="1"/>
          </p:cNvSpPr>
          <p:nvPr>
            <p:ph type="subTitle" idx="8"/>
          </p:nvPr>
        </p:nvSpPr>
        <p:spPr>
          <a:xfrm>
            <a:off x="60876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p59"/>
          <p:cNvSpPr txBox="1">
            <a:spLocks noGrp="1"/>
          </p:cNvSpPr>
          <p:nvPr>
            <p:ph type="title" idx="9"/>
          </p:nvPr>
        </p:nvSpPr>
        <p:spPr>
          <a:xfrm>
            <a:off x="878875" y="3581021"/>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5" name="Google Shape;565;p59"/>
          <p:cNvSpPr txBox="1">
            <a:spLocks noGrp="1"/>
          </p:cNvSpPr>
          <p:nvPr>
            <p:ph type="title" idx="13"/>
          </p:nvPr>
        </p:nvSpPr>
        <p:spPr>
          <a:xfrm>
            <a:off x="658550"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6" name="Google Shape;566;p59"/>
          <p:cNvSpPr txBox="1">
            <a:spLocks noGrp="1"/>
          </p:cNvSpPr>
          <p:nvPr>
            <p:ph type="subTitle" idx="14"/>
          </p:nvPr>
        </p:nvSpPr>
        <p:spPr>
          <a:xfrm>
            <a:off x="7200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59"/>
          <p:cNvSpPr txBox="1">
            <a:spLocks noGrp="1"/>
          </p:cNvSpPr>
          <p:nvPr>
            <p:ph type="title" idx="15"/>
          </p:nvPr>
        </p:nvSpPr>
        <p:spPr>
          <a:xfrm>
            <a:off x="3562650" y="3581021"/>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8" name="Google Shape;568;p59"/>
          <p:cNvSpPr txBox="1">
            <a:spLocks noGrp="1"/>
          </p:cNvSpPr>
          <p:nvPr>
            <p:ph type="title" idx="16"/>
          </p:nvPr>
        </p:nvSpPr>
        <p:spPr>
          <a:xfrm>
            <a:off x="3342345"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9" name="Google Shape;569;p59"/>
          <p:cNvSpPr txBox="1">
            <a:spLocks noGrp="1"/>
          </p:cNvSpPr>
          <p:nvPr>
            <p:ph type="subTitle" idx="17"/>
          </p:nvPr>
        </p:nvSpPr>
        <p:spPr>
          <a:xfrm>
            <a:off x="34038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59"/>
          <p:cNvSpPr txBox="1">
            <a:spLocks noGrp="1"/>
          </p:cNvSpPr>
          <p:nvPr>
            <p:ph type="title" idx="18"/>
          </p:nvPr>
        </p:nvSpPr>
        <p:spPr>
          <a:xfrm>
            <a:off x="6271300" y="3581021"/>
            <a:ext cx="19689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71" name="Google Shape;571;p59"/>
          <p:cNvSpPr txBox="1">
            <a:spLocks noGrp="1"/>
          </p:cNvSpPr>
          <p:nvPr>
            <p:ph type="title" idx="19"/>
          </p:nvPr>
        </p:nvSpPr>
        <p:spPr>
          <a:xfrm>
            <a:off x="6026140"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72" name="Google Shape;572;p59"/>
          <p:cNvSpPr txBox="1">
            <a:spLocks noGrp="1"/>
          </p:cNvSpPr>
          <p:nvPr>
            <p:ph type="subTitle" idx="20"/>
          </p:nvPr>
        </p:nvSpPr>
        <p:spPr>
          <a:xfrm>
            <a:off x="60876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59"/>
          <p:cNvSpPr txBox="1">
            <a:spLocks noGrp="1"/>
          </p:cNvSpPr>
          <p:nvPr>
            <p:ph type="title" idx="21"/>
          </p:nvPr>
        </p:nvSpPr>
        <p:spPr>
          <a:xfrm>
            <a:off x="720000" y="5212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4"/>
        <p:cNvGrpSpPr/>
        <p:nvPr/>
      </p:nvGrpSpPr>
      <p:grpSpPr>
        <a:xfrm>
          <a:off x="0" y="0"/>
          <a:ext cx="0" cy="0"/>
          <a:chOff x="0" y="0"/>
          <a:chExt cx="0" cy="0"/>
        </a:xfrm>
      </p:grpSpPr>
      <p:sp>
        <p:nvSpPr>
          <p:cNvPr id="575" name="Google Shape;575;p60"/>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6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7" name="Google Shape;577;p60"/>
          <p:cNvGrpSpPr/>
          <p:nvPr/>
        </p:nvGrpSpPr>
        <p:grpSpPr>
          <a:xfrm>
            <a:off x="188613" y="800753"/>
            <a:ext cx="490228" cy="608812"/>
            <a:chOff x="7376250" y="1989890"/>
            <a:chExt cx="490228" cy="608812"/>
          </a:xfrm>
        </p:grpSpPr>
        <p:sp>
          <p:nvSpPr>
            <p:cNvPr id="578" name="Google Shape;578;p6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6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6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1" name="Google Shape;581;p60"/>
          <p:cNvGrpSpPr/>
          <p:nvPr/>
        </p:nvGrpSpPr>
        <p:grpSpPr>
          <a:xfrm>
            <a:off x="7407728" y="555833"/>
            <a:ext cx="1868496" cy="1468493"/>
            <a:chOff x="7407728" y="555833"/>
            <a:chExt cx="1868496" cy="1468493"/>
          </a:xfrm>
        </p:grpSpPr>
        <p:sp>
          <p:nvSpPr>
            <p:cNvPr id="582" name="Google Shape;582;p60"/>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60"/>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84" name="Google Shape;584;p60"/>
          <p:cNvSpPr txBox="1">
            <a:spLocks noGrp="1"/>
          </p:cNvSpPr>
          <p:nvPr>
            <p:ph type="title"/>
          </p:nvPr>
        </p:nvSpPr>
        <p:spPr>
          <a:xfrm>
            <a:off x="1566000" y="2486175"/>
            <a:ext cx="4563900" cy="53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5" name="Google Shape;585;p60"/>
          <p:cNvSpPr txBox="1">
            <a:spLocks noGrp="1"/>
          </p:cNvSpPr>
          <p:nvPr>
            <p:ph type="subTitle" idx="1"/>
          </p:nvPr>
        </p:nvSpPr>
        <p:spPr>
          <a:xfrm>
            <a:off x="1534325" y="883300"/>
            <a:ext cx="5938200" cy="174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586" name="Google Shape;586;p60"/>
          <p:cNvGrpSpPr/>
          <p:nvPr/>
        </p:nvGrpSpPr>
        <p:grpSpPr>
          <a:xfrm>
            <a:off x="7920675" y="2226504"/>
            <a:ext cx="670499" cy="438525"/>
            <a:chOff x="7555450" y="377766"/>
            <a:chExt cx="670499" cy="438525"/>
          </a:xfrm>
        </p:grpSpPr>
        <p:sp>
          <p:nvSpPr>
            <p:cNvPr id="587" name="Google Shape;587;p6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6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6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90"/>
        <p:cNvGrpSpPr/>
        <p:nvPr/>
      </p:nvGrpSpPr>
      <p:grpSpPr>
        <a:xfrm>
          <a:off x="0" y="0"/>
          <a:ext cx="0" cy="0"/>
          <a:chOff x="0" y="0"/>
          <a:chExt cx="0" cy="0"/>
        </a:xfrm>
      </p:grpSpPr>
      <p:sp>
        <p:nvSpPr>
          <p:cNvPr id="591" name="Google Shape;591;p61"/>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61"/>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61"/>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61"/>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5" name="Google Shape;595;p61"/>
          <p:cNvGrpSpPr/>
          <p:nvPr/>
        </p:nvGrpSpPr>
        <p:grpSpPr>
          <a:xfrm>
            <a:off x="6782681" y="4897925"/>
            <a:ext cx="504289" cy="380375"/>
            <a:chOff x="2533682" y="3720159"/>
            <a:chExt cx="248847" cy="187691"/>
          </a:xfrm>
        </p:grpSpPr>
        <p:sp>
          <p:nvSpPr>
            <p:cNvPr id="596" name="Google Shape;596;p61"/>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61"/>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61"/>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9" name="Google Shape;599;p61"/>
          <p:cNvGrpSpPr/>
          <p:nvPr/>
        </p:nvGrpSpPr>
        <p:grpSpPr>
          <a:xfrm flipH="1">
            <a:off x="3891667" y="4608500"/>
            <a:ext cx="557842" cy="281651"/>
            <a:chOff x="2855620" y="1802395"/>
            <a:chExt cx="249884" cy="126165"/>
          </a:xfrm>
        </p:grpSpPr>
        <p:sp>
          <p:nvSpPr>
            <p:cNvPr id="600" name="Google Shape;600;p61"/>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61"/>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2" name="Google Shape;602;p61"/>
          <p:cNvGrpSpPr/>
          <p:nvPr/>
        </p:nvGrpSpPr>
        <p:grpSpPr>
          <a:xfrm>
            <a:off x="8289002" y="4319849"/>
            <a:ext cx="504289" cy="380375"/>
            <a:chOff x="2533682" y="3720159"/>
            <a:chExt cx="248847" cy="187691"/>
          </a:xfrm>
        </p:grpSpPr>
        <p:sp>
          <p:nvSpPr>
            <p:cNvPr id="603" name="Google Shape;603;p61"/>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61"/>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61"/>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6" name="Google Shape;606;p61"/>
          <p:cNvSpPr txBox="1">
            <a:spLocks noGrp="1"/>
          </p:cNvSpPr>
          <p:nvPr>
            <p:ph type="title"/>
          </p:nvPr>
        </p:nvSpPr>
        <p:spPr>
          <a:xfrm>
            <a:off x="715050" y="2774700"/>
            <a:ext cx="7713900" cy="601800"/>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7" name="Google Shape;607;p61"/>
          <p:cNvSpPr txBox="1">
            <a:spLocks noGrp="1"/>
          </p:cNvSpPr>
          <p:nvPr>
            <p:ph type="title" idx="2"/>
          </p:nvPr>
        </p:nvSpPr>
        <p:spPr>
          <a:xfrm>
            <a:off x="3894900" y="146479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608" name="Google Shape;608;p61"/>
          <p:cNvSpPr txBox="1">
            <a:spLocks noGrp="1"/>
          </p:cNvSpPr>
          <p:nvPr>
            <p:ph type="subTitle" idx="1"/>
          </p:nvPr>
        </p:nvSpPr>
        <p:spPr>
          <a:xfrm>
            <a:off x="3054800" y="3573125"/>
            <a:ext cx="3034500" cy="33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609" name="Google Shape;609;p61"/>
          <p:cNvGrpSpPr/>
          <p:nvPr/>
        </p:nvGrpSpPr>
        <p:grpSpPr>
          <a:xfrm>
            <a:off x="1248394" y="3806761"/>
            <a:ext cx="1288989" cy="1705844"/>
            <a:chOff x="4361325" y="3366075"/>
            <a:chExt cx="438775" cy="579175"/>
          </a:xfrm>
        </p:grpSpPr>
        <p:sp>
          <p:nvSpPr>
            <p:cNvPr id="610" name="Google Shape;610;p61"/>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61"/>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61"/>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3" name="Google Shape;613;p61"/>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14" name="Google Shape;614;p61"/>
          <p:cNvGrpSpPr/>
          <p:nvPr/>
        </p:nvGrpSpPr>
        <p:grpSpPr>
          <a:xfrm rot="1189966">
            <a:off x="111238" y="3628694"/>
            <a:ext cx="1728148" cy="1381053"/>
            <a:chOff x="2569400" y="1643150"/>
            <a:chExt cx="878775" cy="702275"/>
          </a:xfrm>
        </p:grpSpPr>
        <p:sp>
          <p:nvSpPr>
            <p:cNvPr id="615" name="Google Shape;615;p61"/>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61"/>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61"/>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61"/>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9" name="Google Shape;619;p61"/>
          <p:cNvGrpSpPr/>
          <p:nvPr/>
        </p:nvGrpSpPr>
        <p:grpSpPr>
          <a:xfrm>
            <a:off x="8097111" y="680562"/>
            <a:ext cx="490238" cy="355904"/>
            <a:chOff x="8787625" y="134475"/>
            <a:chExt cx="838586" cy="608799"/>
          </a:xfrm>
        </p:grpSpPr>
        <p:sp>
          <p:nvSpPr>
            <p:cNvPr id="620" name="Google Shape;620;p6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6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22"/>
        <p:cNvGrpSpPr/>
        <p:nvPr/>
      </p:nvGrpSpPr>
      <p:grpSpPr>
        <a:xfrm>
          <a:off x="0" y="0"/>
          <a:ext cx="0" cy="0"/>
          <a:chOff x="0" y="0"/>
          <a:chExt cx="0" cy="0"/>
        </a:xfrm>
      </p:grpSpPr>
      <p:sp>
        <p:nvSpPr>
          <p:cNvPr id="623" name="Google Shape;623;p62"/>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62"/>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62"/>
          <p:cNvSpPr txBox="1">
            <a:spLocks noGrp="1"/>
          </p:cNvSpPr>
          <p:nvPr>
            <p:ph type="subTitle" idx="1"/>
          </p:nvPr>
        </p:nvSpPr>
        <p:spPr>
          <a:xfrm>
            <a:off x="1329600" y="3117525"/>
            <a:ext cx="2928600" cy="143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6" name="Google Shape;626;p62"/>
          <p:cNvSpPr txBox="1">
            <a:spLocks noGrp="1"/>
          </p:cNvSpPr>
          <p:nvPr>
            <p:ph type="title"/>
          </p:nvPr>
        </p:nvSpPr>
        <p:spPr>
          <a:xfrm>
            <a:off x="1329600" y="1322375"/>
            <a:ext cx="2968200" cy="1752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27"/>
        <p:cNvGrpSpPr/>
        <p:nvPr/>
      </p:nvGrpSpPr>
      <p:grpSpPr>
        <a:xfrm>
          <a:off x="0" y="0"/>
          <a:ext cx="0" cy="0"/>
          <a:chOff x="0" y="0"/>
          <a:chExt cx="0" cy="0"/>
        </a:xfrm>
      </p:grpSpPr>
      <p:sp>
        <p:nvSpPr>
          <p:cNvPr id="628" name="Google Shape;628;p63"/>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63"/>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63"/>
          <p:cNvSpPr txBox="1">
            <a:spLocks noGrp="1"/>
          </p:cNvSpPr>
          <p:nvPr>
            <p:ph type="subTitle" idx="1"/>
          </p:nvPr>
        </p:nvSpPr>
        <p:spPr>
          <a:xfrm>
            <a:off x="1177200" y="2584125"/>
            <a:ext cx="29286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1" name="Google Shape;631;p63"/>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32"/>
        <p:cNvGrpSpPr/>
        <p:nvPr/>
      </p:nvGrpSpPr>
      <p:grpSpPr>
        <a:xfrm>
          <a:off x="0" y="0"/>
          <a:ext cx="0" cy="0"/>
          <a:chOff x="0" y="0"/>
          <a:chExt cx="0" cy="0"/>
        </a:xfrm>
      </p:grpSpPr>
      <p:sp>
        <p:nvSpPr>
          <p:cNvPr id="633" name="Google Shape;633;p64"/>
          <p:cNvSpPr/>
          <p:nvPr/>
        </p:nvSpPr>
        <p:spPr>
          <a:xfrm>
            <a:off x="-1085791"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64"/>
          <p:cNvSpPr/>
          <p:nvPr/>
        </p:nvSpPr>
        <p:spPr>
          <a:xfrm rot="10800000" flipH="1">
            <a:off x="-20569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64"/>
          <p:cNvSpPr txBox="1">
            <a:spLocks noGrp="1"/>
          </p:cNvSpPr>
          <p:nvPr>
            <p:ph type="subTitle" idx="1"/>
          </p:nvPr>
        </p:nvSpPr>
        <p:spPr>
          <a:xfrm flipH="1">
            <a:off x="5210559" y="2584125"/>
            <a:ext cx="2928600" cy="103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636" name="Google Shape;636;p64"/>
          <p:cNvSpPr txBox="1">
            <a:spLocks noGrp="1"/>
          </p:cNvSpPr>
          <p:nvPr>
            <p:ph type="title"/>
          </p:nvPr>
        </p:nvSpPr>
        <p:spPr>
          <a:xfrm flipH="1">
            <a:off x="5170959" y="1876575"/>
            <a:ext cx="2968200" cy="64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37"/>
        <p:cNvGrpSpPr/>
        <p:nvPr/>
      </p:nvGrpSpPr>
      <p:grpSpPr>
        <a:xfrm>
          <a:off x="0" y="0"/>
          <a:ext cx="0" cy="0"/>
          <a:chOff x="0" y="0"/>
          <a:chExt cx="0" cy="0"/>
        </a:xfrm>
      </p:grpSpPr>
      <p:sp>
        <p:nvSpPr>
          <p:cNvPr id="638" name="Google Shape;638;p65"/>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65"/>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65"/>
          <p:cNvSpPr txBox="1">
            <a:spLocks noGrp="1"/>
          </p:cNvSpPr>
          <p:nvPr>
            <p:ph type="subTitle" idx="1"/>
          </p:nvPr>
        </p:nvSpPr>
        <p:spPr>
          <a:xfrm>
            <a:off x="1333825" y="3522900"/>
            <a:ext cx="2907600" cy="40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400"/>
              <a:buFont typeface="Fredoka One"/>
              <a:buNone/>
              <a:defRPr sz="2400">
                <a:solidFill>
                  <a:schemeClr val="lt2"/>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9pPr>
          </a:lstStyle>
          <a:p>
            <a:endParaRPr/>
          </a:p>
        </p:txBody>
      </p:sp>
      <p:sp>
        <p:nvSpPr>
          <p:cNvPr id="641" name="Google Shape;641;p65"/>
          <p:cNvSpPr txBox="1">
            <a:spLocks noGrp="1"/>
          </p:cNvSpPr>
          <p:nvPr>
            <p:ph type="subTitle" idx="2"/>
          </p:nvPr>
        </p:nvSpPr>
        <p:spPr>
          <a:xfrm>
            <a:off x="4836300" y="3294350"/>
            <a:ext cx="2907600" cy="40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9pPr>
          </a:lstStyle>
          <a:p>
            <a:endParaRPr/>
          </a:p>
        </p:txBody>
      </p:sp>
      <p:sp>
        <p:nvSpPr>
          <p:cNvPr id="642" name="Google Shape;642;p65"/>
          <p:cNvSpPr txBox="1">
            <a:spLocks noGrp="1"/>
          </p:cNvSpPr>
          <p:nvPr>
            <p:ph type="subTitle" idx="3"/>
          </p:nvPr>
        </p:nvSpPr>
        <p:spPr>
          <a:xfrm>
            <a:off x="1333825" y="3907750"/>
            <a:ext cx="2907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3" name="Google Shape;643;p65"/>
          <p:cNvSpPr txBox="1">
            <a:spLocks noGrp="1"/>
          </p:cNvSpPr>
          <p:nvPr>
            <p:ph type="subTitle" idx="4"/>
          </p:nvPr>
        </p:nvSpPr>
        <p:spPr>
          <a:xfrm>
            <a:off x="4836300" y="3679150"/>
            <a:ext cx="2907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4" name="Google Shape;644;p6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45" name="Google Shape;645;p65"/>
          <p:cNvSpPr/>
          <p:nvPr/>
        </p:nvSpPr>
        <p:spPr>
          <a:xfrm>
            <a:off x="286600" y="24368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65"/>
          <p:cNvSpPr/>
          <p:nvPr/>
        </p:nvSpPr>
        <p:spPr>
          <a:xfrm>
            <a:off x="7345175" y="4430538"/>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47" name="Google Shape;647;p65"/>
          <p:cNvGrpSpPr/>
          <p:nvPr/>
        </p:nvGrpSpPr>
        <p:grpSpPr>
          <a:xfrm flipH="1">
            <a:off x="864568" y="4389229"/>
            <a:ext cx="670499" cy="438525"/>
            <a:chOff x="7555450" y="377766"/>
            <a:chExt cx="670499" cy="438525"/>
          </a:xfrm>
        </p:grpSpPr>
        <p:sp>
          <p:nvSpPr>
            <p:cNvPr id="648" name="Google Shape;648;p6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6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6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1" name="Google Shape;651;p65"/>
          <p:cNvGrpSpPr/>
          <p:nvPr/>
        </p:nvGrpSpPr>
        <p:grpSpPr>
          <a:xfrm>
            <a:off x="8135213" y="2056615"/>
            <a:ext cx="490228" cy="608812"/>
            <a:chOff x="7376250" y="1989890"/>
            <a:chExt cx="490228" cy="608812"/>
          </a:xfrm>
        </p:grpSpPr>
        <p:sp>
          <p:nvSpPr>
            <p:cNvPr id="652" name="Google Shape;652;p6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6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6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55" name="Google Shape;655;p65"/>
          <p:cNvSpPr/>
          <p:nvPr/>
        </p:nvSpPr>
        <p:spPr>
          <a:xfrm>
            <a:off x="6940550" y="588022"/>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65"/>
          <p:cNvSpPr/>
          <p:nvPr/>
        </p:nvSpPr>
        <p:spPr>
          <a:xfrm>
            <a:off x="1857776" y="11121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57"/>
        <p:cNvGrpSpPr/>
        <p:nvPr/>
      </p:nvGrpSpPr>
      <p:grpSpPr>
        <a:xfrm>
          <a:off x="0" y="0"/>
          <a:ext cx="0" cy="0"/>
          <a:chOff x="0" y="0"/>
          <a:chExt cx="0" cy="0"/>
        </a:xfrm>
      </p:grpSpPr>
      <p:grpSp>
        <p:nvGrpSpPr>
          <p:cNvPr id="658" name="Google Shape;658;p66"/>
          <p:cNvGrpSpPr/>
          <p:nvPr/>
        </p:nvGrpSpPr>
        <p:grpSpPr>
          <a:xfrm>
            <a:off x="8023450" y="1112191"/>
            <a:ext cx="670499" cy="438525"/>
            <a:chOff x="7555450" y="377766"/>
            <a:chExt cx="670499" cy="438525"/>
          </a:xfrm>
        </p:grpSpPr>
        <p:sp>
          <p:nvSpPr>
            <p:cNvPr id="659" name="Google Shape;659;p66"/>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66"/>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66"/>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62" name="Google Shape;662;p66"/>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66"/>
          <p:cNvSpPr/>
          <p:nvPr/>
        </p:nvSpPr>
        <p:spPr>
          <a:xfrm flipH="1">
            <a:off x="-1218424"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66"/>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66"/>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66"/>
          <p:cNvSpPr txBox="1">
            <a:spLocks noGrp="1"/>
          </p:cNvSpPr>
          <p:nvPr>
            <p:ph type="title"/>
          </p:nvPr>
        </p:nvSpPr>
        <p:spPr>
          <a:xfrm>
            <a:off x="3293175" y="156108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67" name="Google Shape;667;p66"/>
          <p:cNvSpPr txBox="1">
            <a:spLocks noGrp="1"/>
          </p:cNvSpPr>
          <p:nvPr>
            <p:ph type="subTitle" idx="1"/>
          </p:nvPr>
        </p:nvSpPr>
        <p:spPr>
          <a:xfrm>
            <a:off x="3293175" y="1825200"/>
            <a:ext cx="4379100" cy="6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68" name="Google Shape;668;p66"/>
          <p:cNvSpPr txBox="1">
            <a:spLocks noGrp="1"/>
          </p:cNvSpPr>
          <p:nvPr>
            <p:ph type="title" idx="2"/>
          </p:nvPr>
        </p:nvSpPr>
        <p:spPr>
          <a:xfrm>
            <a:off x="3293175" y="2572625"/>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69" name="Google Shape;669;p66"/>
          <p:cNvSpPr txBox="1">
            <a:spLocks noGrp="1"/>
          </p:cNvSpPr>
          <p:nvPr>
            <p:ph type="subTitle" idx="3"/>
          </p:nvPr>
        </p:nvSpPr>
        <p:spPr>
          <a:xfrm>
            <a:off x="3293175" y="2844590"/>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0" name="Google Shape;670;p66"/>
          <p:cNvSpPr txBox="1">
            <a:spLocks noGrp="1"/>
          </p:cNvSpPr>
          <p:nvPr>
            <p:ph type="title" idx="4"/>
          </p:nvPr>
        </p:nvSpPr>
        <p:spPr>
          <a:xfrm>
            <a:off x="3293175" y="358413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71" name="Google Shape;671;p66"/>
          <p:cNvSpPr txBox="1">
            <a:spLocks noGrp="1"/>
          </p:cNvSpPr>
          <p:nvPr>
            <p:ph type="subTitle" idx="5"/>
          </p:nvPr>
        </p:nvSpPr>
        <p:spPr>
          <a:xfrm>
            <a:off x="3293175" y="3856073"/>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2" name="Google Shape;672;p66"/>
          <p:cNvSpPr txBox="1">
            <a:spLocks noGrp="1"/>
          </p:cNvSpPr>
          <p:nvPr>
            <p:ph type="title" idx="6"/>
          </p:nvPr>
        </p:nvSpPr>
        <p:spPr>
          <a:xfrm>
            <a:off x="1755275" y="539500"/>
            <a:ext cx="56334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673"/>
        <p:cNvGrpSpPr/>
        <p:nvPr/>
      </p:nvGrpSpPr>
      <p:grpSpPr>
        <a:xfrm>
          <a:off x="0" y="0"/>
          <a:ext cx="0" cy="0"/>
          <a:chOff x="0" y="0"/>
          <a:chExt cx="0" cy="0"/>
        </a:xfrm>
      </p:grpSpPr>
      <p:sp>
        <p:nvSpPr>
          <p:cNvPr id="674" name="Google Shape;674;p6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6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67"/>
          <p:cNvSpPr txBox="1">
            <a:spLocks noGrp="1"/>
          </p:cNvSpPr>
          <p:nvPr>
            <p:ph type="title"/>
          </p:nvPr>
        </p:nvSpPr>
        <p:spPr>
          <a:xfrm>
            <a:off x="7200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5"/>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77" name="Google Shape;677;p67"/>
          <p:cNvSpPr txBox="1">
            <a:spLocks noGrp="1"/>
          </p:cNvSpPr>
          <p:nvPr>
            <p:ph type="subTitle" idx="1"/>
          </p:nvPr>
        </p:nvSpPr>
        <p:spPr>
          <a:xfrm>
            <a:off x="7200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8" name="Google Shape;678;p67"/>
          <p:cNvSpPr txBox="1">
            <a:spLocks noGrp="1"/>
          </p:cNvSpPr>
          <p:nvPr>
            <p:ph type="title" idx="2"/>
          </p:nvPr>
        </p:nvSpPr>
        <p:spPr>
          <a:xfrm>
            <a:off x="34038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79" name="Google Shape;679;p67"/>
          <p:cNvSpPr txBox="1">
            <a:spLocks noGrp="1"/>
          </p:cNvSpPr>
          <p:nvPr>
            <p:ph type="subTitle" idx="3"/>
          </p:nvPr>
        </p:nvSpPr>
        <p:spPr>
          <a:xfrm>
            <a:off x="34038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0" name="Google Shape;680;p67"/>
          <p:cNvSpPr txBox="1">
            <a:spLocks noGrp="1"/>
          </p:cNvSpPr>
          <p:nvPr>
            <p:ph type="title" idx="4"/>
          </p:nvPr>
        </p:nvSpPr>
        <p:spPr>
          <a:xfrm>
            <a:off x="60876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4"/>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81" name="Google Shape;681;p67"/>
          <p:cNvSpPr txBox="1">
            <a:spLocks noGrp="1"/>
          </p:cNvSpPr>
          <p:nvPr>
            <p:ph type="subTitle" idx="5"/>
          </p:nvPr>
        </p:nvSpPr>
        <p:spPr>
          <a:xfrm>
            <a:off x="60876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2" name="Google Shape;682;p67"/>
          <p:cNvSpPr txBox="1">
            <a:spLocks noGrp="1"/>
          </p:cNvSpPr>
          <p:nvPr>
            <p:ph type="title" idx="6"/>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83" name="Google Shape;683;p67"/>
          <p:cNvSpPr txBox="1">
            <a:spLocks noGrp="1"/>
          </p:cNvSpPr>
          <p:nvPr>
            <p:ph type="title" idx="7"/>
          </p:nvPr>
        </p:nvSpPr>
        <p:spPr>
          <a:xfrm>
            <a:off x="13518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4" name="Google Shape;684;p67"/>
          <p:cNvSpPr txBox="1">
            <a:spLocks noGrp="1"/>
          </p:cNvSpPr>
          <p:nvPr>
            <p:ph type="title" idx="8"/>
          </p:nvPr>
        </p:nvSpPr>
        <p:spPr>
          <a:xfrm>
            <a:off x="40356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5" name="Google Shape;685;p67"/>
          <p:cNvSpPr txBox="1">
            <a:spLocks noGrp="1"/>
          </p:cNvSpPr>
          <p:nvPr>
            <p:ph type="title" idx="9"/>
          </p:nvPr>
        </p:nvSpPr>
        <p:spPr>
          <a:xfrm>
            <a:off x="67194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6" name="Google Shape;686;p67"/>
          <p:cNvSpPr/>
          <p:nvPr/>
        </p:nvSpPr>
        <p:spPr>
          <a:xfrm>
            <a:off x="1052263" y="5601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67"/>
          <p:cNvSpPr/>
          <p:nvPr/>
        </p:nvSpPr>
        <p:spPr>
          <a:xfrm>
            <a:off x="7251101" y="331075"/>
            <a:ext cx="779589" cy="3861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88"/>
        <p:cNvGrpSpPr/>
        <p:nvPr/>
      </p:nvGrpSpPr>
      <p:grpSpPr>
        <a:xfrm>
          <a:off x="0" y="0"/>
          <a:ext cx="0" cy="0"/>
          <a:chOff x="0" y="0"/>
          <a:chExt cx="0" cy="0"/>
        </a:xfrm>
      </p:grpSpPr>
      <p:sp>
        <p:nvSpPr>
          <p:cNvPr id="689" name="Google Shape;689;p68"/>
          <p:cNvSpPr/>
          <p:nvPr/>
        </p:nvSpPr>
        <p:spPr>
          <a:xfrm>
            <a:off x="-3296992" y="12784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68"/>
          <p:cNvSpPr/>
          <p:nvPr/>
        </p:nvSpPr>
        <p:spPr>
          <a:xfrm flipH="1">
            <a:off x="-1504359" y="3235700"/>
            <a:ext cx="1172553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91" name="Google Shape;691;p68"/>
          <p:cNvGrpSpPr/>
          <p:nvPr/>
        </p:nvGrpSpPr>
        <p:grpSpPr>
          <a:xfrm>
            <a:off x="7669511" y="301799"/>
            <a:ext cx="490238" cy="355904"/>
            <a:chOff x="8787625" y="134475"/>
            <a:chExt cx="838586" cy="608799"/>
          </a:xfrm>
        </p:grpSpPr>
        <p:sp>
          <p:nvSpPr>
            <p:cNvPr id="692" name="Google Shape;692;p68"/>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68"/>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94" name="Google Shape;694;p68"/>
          <p:cNvGrpSpPr/>
          <p:nvPr/>
        </p:nvGrpSpPr>
        <p:grpSpPr>
          <a:xfrm>
            <a:off x="8238863" y="1965540"/>
            <a:ext cx="490228" cy="608812"/>
            <a:chOff x="7376250" y="1989890"/>
            <a:chExt cx="490228" cy="608812"/>
          </a:xfrm>
        </p:grpSpPr>
        <p:sp>
          <p:nvSpPr>
            <p:cNvPr id="695" name="Google Shape;695;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98" name="Google Shape;698;p68"/>
          <p:cNvSpPr/>
          <p:nvPr/>
        </p:nvSpPr>
        <p:spPr>
          <a:xfrm>
            <a:off x="537725" y="5807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99" name="Google Shape;699;p68"/>
          <p:cNvGrpSpPr/>
          <p:nvPr/>
        </p:nvGrpSpPr>
        <p:grpSpPr>
          <a:xfrm>
            <a:off x="6530838" y="1015203"/>
            <a:ext cx="490228" cy="608812"/>
            <a:chOff x="7376250" y="1989890"/>
            <a:chExt cx="490228" cy="608812"/>
          </a:xfrm>
        </p:grpSpPr>
        <p:sp>
          <p:nvSpPr>
            <p:cNvPr id="700" name="Google Shape;700;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03" name="Google Shape;703;p68"/>
          <p:cNvSpPr txBox="1">
            <a:spLocks noGrp="1"/>
          </p:cNvSpPr>
          <p:nvPr>
            <p:ph type="title"/>
          </p:nvPr>
        </p:nvSpPr>
        <p:spPr>
          <a:xfrm>
            <a:off x="967275" y="1530450"/>
            <a:ext cx="22806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4" name="Google Shape;704;p68"/>
          <p:cNvSpPr txBox="1">
            <a:spLocks noGrp="1"/>
          </p:cNvSpPr>
          <p:nvPr>
            <p:ph type="subTitle" idx="1"/>
          </p:nvPr>
        </p:nvSpPr>
        <p:spPr>
          <a:xfrm>
            <a:off x="967275" y="1964575"/>
            <a:ext cx="2280600" cy="65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5" name="Google Shape;705;p68"/>
          <p:cNvSpPr txBox="1">
            <a:spLocks noGrp="1"/>
          </p:cNvSpPr>
          <p:nvPr>
            <p:ph type="title" idx="2"/>
          </p:nvPr>
        </p:nvSpPr>
        <p:spPr>
          <a:xfrm>
            <a:off x="5896100" y="1530450"/>
            <a:ext cx="22806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6" name="Google Shape;706;p68"/>
          <p:cNvSpPr txBox="1">
            <a:spLocks noGrp="1"/>
          </p:cNvSpPr>
          <p:nvPr>
            <p:ph type="subTitle" idx="3"/>
          </p:nvPr>
        </p:nvSpPr>
        <p:spPr>
          <a:xfrm>
            <a:off x="5896050" y="1964575"/>
            <a:ext cx="2280600" cy="659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7" name="Google Shape;707;p68"/>
          <p:cNvSpPr txBox="1">
            <a:spLocks noGrp="1"/>
          </p:cNvSpPr>
          <p:nvPr>
            <p:ph type="title" idx="4"/>
          </p:nvPr>
        </p:nvSpPr>
        <p:spPr>
          <a:xfrm>
            <a:off x="967275" y="2963850"/>
            <a:ext cx="22806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8" name="Google Shape;708;p68"/>
          <p:cNvSpPr txBox="1">
            <a:spLocks noGrp="1"/>
          </p:cNvSpPr>
          <p:nvPr>
            <p:ph type="subTitle" idx="5"/>
          </p:nvPr>
        </p:nvSpPr>
        <p:spPr>
          <a:xfrm>
            <a:off x="967275" y="3397975"/>
            <a:ext cx="2280600" cy="65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9" name="Google Shape;709;p68"/>
          <p:cNvSpPr txBox="1">
            <a:spLocks noGrp="1"/>
          </p:cNvSpPr>
          <p:nvPr>
            <p:ph type="title" idx="6"/>
          </p:nvPr>
        </p:nvSpPr>
        <p:spPr>
          <a:xfrm>
            <a:off x="5896100" y="2963850"/>
            <a:ext cx="22806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10" name="Google Shape;710;p68"/>
          <p:cNvSpPr txBox="1">
            <a:spLocks noGrp="1"/>
          </p:cNvSpPr>
          <p:nvPr>
            <p:ph type="subTitle" idx="7"/>
          </p:nvPr>
        </p:nvSpPr>
        <p:spPr>
          <a:xfrm>
            <a:off x="5896050" y="3397975"/>
            <a:ext cx="2280600" cy="659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1" name="Google Shape;711;p68"/>
          <p:cNvSpPr txBox="1">
            <a:spLocks noGrp="1"/>
          </p:cNvSpPr>
          <p:nvPr>
            <p:ph type="title" idx="8"/>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712" name="Google Shape;712;p68"/>
          <p:cNvGrpSpPr/>
          <p:nvPr/>
        </p:nvGrpSpPr>
        <p:grpSpPr>
          <a:xfrm>
            <a:off x="276838" y="2754178"/>
            <a:ext cx="490228" cy="608812"/>
            <a:chOff x="7376250" y="1989890"/>
            <a:chExt cx="490228" cy="608812"/>
          </a:xfrm>
        </p:grpSpPr>
        <p:sp>
          <p:nvSpPr>
            <p:cNvPr id="713" name="Google Shape;713;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32"/>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2"/>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32"/>
          <p:cNvGrpSpPr/>
          <p:nvPr/>
        </p:nvGrpSpPr>
        <p:grpSpPr>
          <a:xfrm rot="10800000">
            <a:off x="6065958" y="3974689"/>
            <a:ext cx="1927771" cy="1267615"/>
            <a:chOff x="2972001" y="3277838"/>
            <a:chExt cx="987082" cy="649060"/>
          </a:xfrm>
        </p:grpSpPr>
        <p:sp>
          <p:nvSpPr>
            <p:cNvPr id="87" name="Google Shape;87;p32"/>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2"/>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32"/>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2"/>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32"/>
          <p:cNvGrpSpPr/>
          <p:nvPr/>
        </p:nvGrpSpPr>
        <p:grpSpPr>
          <a:xfrm rot="-6026666">
            <a:off x="7979780" y="185754"/>
            <a:ext cx="1109051" cy="1449462"/>
            <a:chOff x="2179573" y="1629825"/>
            <a:chExt cx="658104" cy="860102"/>
          </a:xfrm>
        </p:grpSpPr>
        <p:sp>
          <p:nvSpPr>
            <p:cNvPr id="92" name="Google Shape;92;p32"/>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2"/>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 name="Google Shape;94;p32"/>
          <p:cNvGrpSpPr/>
          <p:nvPr/>
        </p:nvGrpSpPr>
        <p:grpSpPr>
          <a:xfrm>
            <a:off x="2274022" y="4383027"/>
            <a:ext cx="597856" cy="450947"/>
            <a:chOff x="2533682" y="3720159"/>
            <a:chExt cx="248847" cy="187691"/>
          </a:xfrm>
        </p:grpSpPr>
        <p:sp>
          <p:nvSpPr>
            <p:cNvPr id="95" name="Google Shape;95;p32"/>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2"/>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2"/>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 name="Google Shape;98;p32"/>
          <p:cNvGrpSpPr/>
          <p:nvPr/>
        </p:nvGrpSpPr>
        <p:grpSpPr>
          <a:xfrm>
            <a:off x="4713290" y="4608500"/>
            <a:ext cx="557842" cy="281651"/>
            <a:chOff x="2855620" y="1802395"/>
            <a:chExt cx="249884" cy="126165"/>
          </a:xfrm>
        </p:grpSpPr>
        <p:sp>
          <p:nvSpPr>
            <p:cNvPr id="99" name="Google Shape;99;p32"/>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2"/>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 name="Google Shape;101;p32"/>
          <p:cNvGrpSpPr/>
          <p:nvPr/>
        </p:nvGrpSpPr>
        <p:grpSpPr>
          <a:xfrm>
            <a:off x="7953022" y="4106027"/>
            <a:ext cx="597856" cy="450947"/>
            <a:chOff x="2533682" y="3720159"/>
            <a:chExt cx="248847" cy="187691"/>
          </a:xfrm>
        </p:grpSpPr>
        <p:sp>
          <p:nvSpPr>
            <p:cNvPr id="102" name="Google Shape;102;p32"/>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2"/>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2"/>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 name="Google Shape;105;p32"/>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 name="Google Shape;106;p32"/>
          <p:cNvGrpSpPr/>
          <p:nvPr/>
        </p:nvGrpSpPr>
        <p:grpSpPr>
          <a:xfrm>
            <a:off x="2892200" y="169504"/>
            <a:ext cx="670499" cy="438525"/>
            <a:chOff x="7555450" y="377766"/>
            <a:chExt cx="670499" cy="438525"/>
          </a:xfrm>
        </p:grpSpPr>
        <p:sp>
          <p:nvSpPr>
            <p:cNvPr id="107" name="Google Shape;107;p3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32"/>
          <p:cNvGrpSpPr/>
          <p:nvPr/>
        </p:nvGrpSpPr>
        <p:grpSpPr>
          <a:xfrm>
            <a:off x="632800" y="267800"/>
            <a:ext cx="981285" cy="534397"/>
            <a:chOff x="816462" y="899275"/>
            <a:chExt cx="981285" cy="534397"/>
          </a:xfrm>
        </p:grpSpPr>
        <p:sp>
          <p:nvSpPr>
            <p:cNvPr id="111" name="Google Shape;111;p3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2"/>
          <p:cNvSpPr txBox="1">
            <a:spLocks noGrp="1"/>
          </p:cNvSpPr>
          <p:nvPr>
            <p:ph type="title"/>
          </p:nvPr>
        </p:nvSpPr>
        <p:spPr>
          <a:xfrm>
            <a:off x="3977050" y="1707900"/>
            <a:ext cx="385890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4" name="Google Shape;114;p32"/>
          <p:cNvSpPr txBox="1">
            <a:spLocks noGrp="1"/>
          </p:cNvSpPr>
          <p:nvPr>
            <p:ph type="title" idx="2"/>
          </p:nvPr>
        </p:nvSpPr>
        <p:spPr>
          <a:xfrm>
            <a:off x="2205100" y="181064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15" name="Google Shape;115;p32"/>
          <p:cNvSpPr txBox="1">
            <a:spLocks noGrp="1"/>
          </p:cNvSpPr>
          <p:nvPr>
            <p:ph type="subTitle" idx="1"/>
          </p:nvPr>
        </p:nvSpPr>
        <p:spPr>
          <a:xfrm>
            <a:off x="3977050" y="2907600"/>
            <a:ext cx="3079800" cy="63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6"/>
        <p:cNvGrpSpPr/>
        <p:nvPr/>
      </p:nvGrpSpPr>
      <p:grpSpPr>
        <a:xfrm>
          <a:off x="0" y="0"/>
          <a:ext cx="0" cy="0"/>
          <a:chOff x="0" y="0"/>
          <a:chExt cx="0" cy="0"/>
        </a:xfrm>
      </p:grpSpPr>
      <p:sp>
        <p:nvSpPr>
          <p:cNvPr id="717" name="Google Shape;717;p69"/>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69"/>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19" name="Google Shape;719;p69"/>
          <p:cNvGrpSpPr/>
          <p:nvPr/>
        </p:nvGrpSpPr>
        <p:grpSpPr>
          <a:xfrm>
            <a:off x="1846250" y="1017654"/>
            <a:ext cx="670499" cy="438525"/>
            <a:chOff x="7555450" y="377766"/>
            <a:chExt cx="670499" cy="438525"/>
          </a:xfrm>
        </p:grpSpPr>
        <p:sp>
          <p:nvSpPr>
            <p:cNvPr id="720" name="Google Shape;720;p6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6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6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3" name="Google Shape;723;p69"/>
          <p:cNvSpPr/>
          <p:nvPr/>
        </p:nvSpPr>
        <p:spPr>
          <a:xfrm>
            <a:off x="7365225" y="39920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69"/>
          <p:cNvSpPr/>
          <p:nvPr/>
        </p:nvSpPr>
        <p:spPr>
          <a:xfrm>
            <a:off x="4977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69"/>
          <p:cNvSpPr txBox="1">
            <a:spLocks noGrp="1"/>
          </p:cNvSpPr>
          <p:nvPr>
            <p:ph type="title"/>
          </p:nvPr>
        </p:nvSpPr>
        <p:spPr>
          <a:xfrm>
            <a:off x="948575"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26" name="Google Shape;726;p69"/>
          <p:cNvSpPr txBox="1">
            <a:spLocks noGrp="1"/>
          </p:cNvSpPr>
          <p:nvPr>
            <p:ph type="subTitle" idx="1"/>
          </p:nvPr>
        </p:nvSpPr>
        <p:spPr>
          <a:xfrm>
            <a:off x="948575"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7" name="Google Shape;727;p69"/>
          <p:cNvSpPr txBox="1">
            <a:spLocks noGrp="1"/>
          </p:cNvSpPr>
          <p:nvPr>
            <p:ph type="title" idx="2"/>
          </p:nvPr>
        </p:nvSpPr>
        <p:spPr>
          <a:xfrm>
            <a:off x="3439046"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28" name="Google Shape;728;p69"/>
          <p:cNvSpPr txBox="1">
            <a:spLocks noGrp="1"/>
          </p:cNvSpPr>
          <p:nvPr>
            <p:ph type="subTitle" idx="3"/>
          </p:nvPr>
        </p:nvSpPr>
        <p:spPr>
          <a:xfrm>
            <a:off x="3439046"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9" name="Google Shape;729;p69"/>
          <p:cNvSpPr txBox="1">
            <a:spLocks noGrp="1"/>
          </p:cNvSpPr>
          <p:nvPr>
            <p:ph type="title" idx="4"/>
          </p:nvPr>
        </p:nvSpPr>
        <p:spPr>
          <a:xfrm>
            <a:off x="948575"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0" name="Google Shape;730;p69"/>
          <p:cNvSpPr txBox="1">
            <a:spLocks noGrp="1"/>
          </p:cNvSpPr>
          <p:nvPr>
            <p:ph type="subTitle" idx="5"/>
          </p:nvPr>
        </p:nvSpPr>
        <p:spPr>
          <a:xfrm>
            <a:off x="948575"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1" name="Google Shape;731;p69"/>
          <p:cNvSpPr txBox="1">
            <a:spLocks noGrp="1"/>
          </p:cNvSpPr>
          <p:nvPr>
            <p:ph type="title" idx="6"/>
          </p:nvPr>
        </p:nvSpPr>
        <p:spPr>
          <a:xfrm>
            <a:off x="3439046"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2" name="Google Shape;732;p69"/>
          <p:cNvSpPr txBox="1">
            <a:spLocks noGrp="1"/>
          </p:cNvSpPr>
          <p:nvPr>
            <p:ph type="subTitle" idx="7"/>
          </p:nvPr>
        </p:nvSpPr>
        <p:spPr>
          <a:xfrm>
            <a:off x="3439046"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3" name="Google Shape;733;p69"/>
          <p:cNvSpPr txBox="1">
            <a:spLocks noGrp="1"/>
          </p:cNvSpPr>
          <p:nvPr>
            <p:ph type="title" idx="8"/>
          </p:nvPr>
        </p:nvSpPr>
        <p:spPr>
          <a:xfrm>
            <a:off x="5929524"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4" name="Google Shape;734;p69"/>
          <p:cNvSpPr txBox="1">
            <a:spLocks noGrp="1"/>
          </p:cNvSpPr>
          <p:nvPr>
            <p:ph type="subTitle" idx="9"/>
          </p:nvPr>
        </p:nvSpPr>
        <p:spPr>
          <a:xfrm>
            <a:off x="5929524"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5" name="Google Shape;735;p69"/>
          <p:cNvSpPr txBox="1">
            <a:spLocks noGrp="1"/>
          </p:cNvSpPr>
          <p:nvPr>
            <p:ph type="title" idx="13"/>
          </p:nvPr>
        </p:nvSpPr>
        <p:spPr>
          <a:xfrm>
            <a:off x="5929524"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6" name="Google Shape;736;p69"/>
          <p:cNvSpPr txBox="1">
            <a:spLocks noGrp="1"/>
          </p:cNvSpPr>
          <p:nvPr>
            <p:ph type="subTitle" idx="14"/>
          </p:nvPr>
        </p:nvSpPr>
        <p:spPr>
          <a:xfrm>
            <a:off x="5929524"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7" name="Google Shape;737;p69"/>
          <p:cNvSpPr txBox="1">
            <a:spLocks noGrp="1"/>
          </p:cNvSpPr>
          <p:nvPr>
            <p:ph type="title" idx="15"/>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738" name="Google Shape;738;p69"/>
          <p:cNvGrpSpPr/>
          <p:nvPr/>
        </p:nvGrpSpPr>
        <p:grpSpPr>
          <a:xfrm>
            <a:off x="5190875" y="4526454"/>
            <a:ext cx="670499" cy="438525"/>
            <a:chOff x="7555450" y="377766"/>
            <a:chExt cx="670499" cy="438525"/>
          </a:xfrm>
        </p:grpSpPr>
        <p:sp>
          <p:nvSpPr>
            <p:cNvPr id="739" name="Google Shape;739;p6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6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6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2"/>
        <p:cNvGrpSpPr/>
        <p:nvPr/>
      </p:nvGrpSpPr>
      <p:grpSpPr>
        <a:xfrm>
          <a:off x="0" y="0"/>
          <a:ext cx="0" cy="0"/>
          <a:chOff x="0" y="0"/>
          <a:chExt cx="0" cy="0"/>
        </a:xfrm>
      </p:grpSpPr>
      <p:sp>
        <p:nvSpPr>
          <p:cNvPr id="743" name="Google Shape;743;p70"/>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70"/>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70"/>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70"/>
          <p:cNvSpPr txBox="1">
            <a:spLocks noGrp="1"/>
          </p:cNvSpPr>
          <p:nvPr>
            <p:ph type="title"/>
          </p:nvPr>
        </p:nvSpPr>
        <p:spPr>
          <a:xfrm>
            <a:off x="2015225" y="692400"/>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47" name="Google Shape;747;p70"/>
          <p:cNvSpPr txBox="1">
            <a:spLocks noGrp="1"/>
          </p:cNvSpPr>
          <p:nvPr>
            <p:ph type="subTitle" idx="1"/>
          </p:nvPr>
        </p:nvSpPr>
        <p:spPr>
          <a:xfrm>
            <a:off x="2015225" y="1398427"/>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8" name="Google Shape;748;p70"/>
          <p:cNvSpPr txBox="1">
            <a:spLocks noGrp="1"/>
          </p:cNvSpPr>
          <p:nvPr>
            <p:ph type="title" idx="2"/>
          </p:nvPr>
        </p:nvSpPr>
        <p:spPr>
          <a:xfrm>
            <a:off x="2015225" y="1996142"/>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49" name="Google Shape;749;p70"/>
          <p:cNvSpPr txBox="1">
            <a:spLocks noGrp="1"/>
          </p:cNvSpPr>
          <p:nvPr>
            <p:ph type="subTitle" idx="3"/>
          </p:nvPr>
        </p:nvSpPr>
        <p:spPr>
          <a:xfrm>
            <a:off x="2015225" y="2702169"/>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0" name="Google Shape;750;p70"/>
          <p:cNvSpPr txBox="1">
            <a:spLocks noGrp="1"/>
          </p:cNvSpPr>
          <p:nvPr>
            <p:ph type="title" idx="4"/>
          </p:nvPr>
        </p:nvSpPr>
        <p:spPr>
          <a:xfrm>
            <a:off x="2015225" y="3299896"/>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51" name="Google Shape;751;p70"/>
          <p:cNvSpPr txBox="1">
            <a:spLocks noGrp="1"/>
          </p:cNvSpPr>
          <p:nvPr>
            <p:ph type="subTitle" idx="5"/>
          </p:nvPr>
        </p:nvSpPr>
        <p:spPr>
          <a:xfrm>
            <a:off x="2015225" y="4005924"/>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52"/>
        <p:cNvGrpSpPr/>
        <p:nvPr/>
      </p:nvGrpSpPr>
      <p:grpSpPr>
        <a:xfrm>
          <a:off x="0" y="0"/>
          <a:ext cx="0" cy="0"/>
          <a:chOff x="0" y="0"/>
          <a:chExt cx="0" cy="0"/>
        </a:xfrm>
      </p:grpSpPr>
      <p:sp>
        <p:nvSpPr>
          <p:cNvPr id="753" name="Google Shape;753;p71"/>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71"/>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71"/>
          <p:cNvSpPr txBox="1">
            <a:spLocks noGrp="1"/>
          </p:cNvSpPr>
          <p:nvPr>
            <p:ph type="ctrTitle"/>
          </p:nvPr>
        </p:nvSpPr>
        <p:spPr>
          <a:xfrm>
            <a:off x="2430000" y="517425"/>
            <a:ext cx="4284000" cy="99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56" name="Google Shape;756;p71"/>
          <p:cNvSpPr txBox="1">
            <a:spLocks noGrp="1"/>
          </p:cNvSpPr>
          <p:nvPr>
            <p:ph type="subTitle" idx="1"/>
          </p:nvPr>
        </p:nvSpPr>
        <p:spPr>
          <a:xfrm>
            <a:off x="2425050" y="1475950"/>
            <a:ext cx="4293900" cy="13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57" name="Google Shape;757;p71"/>
          <p:cNvSpPr txBox="1"/>
          <p:nvPr/>
        </p:nvSpPr>
        <p:spPr>
          <a:xfrm>
            <a:off x="2685600" y="3827200"/>
            <a:ext cx="3772800" cy="54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300"/>
              </a:spcBef>
              <a:spcAft>
                <a:spcPts val="0"/>
              </a:spcAft>
              <a:buNone/>
            </a:pPr>
            <a:r>
              <a:rPr lang="vi-VN" sz="1000" b="0" i="0" u="none" strike="noStrike" cap="none">
                <a:solidFill>
                  <a:srgbClr val="78302E"/>
                </a:solidFill>
                <a:latin typeface="Quicksand Light"/>
                <a:ea typeface="Quicksand Light"/>
                <a:cs typeface="Quicksand Light"/>
                <a:sym typeface="Quicksand Light"/>
              </a:rPr>
              <a:t>CREDITS: This presentation template was created by </a:t>
            </a:r>
            <a:r>
              <a:rPr lang="vi-VN" sz="1000" b="1" i="0" u="none" strike="noStrike" cap="none">
                <a:solidFill>
                  <a:srgbClr val="78302E"/>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vi-VN" sz="1000" b="0" i="0" u="none" strike="noStrike" cap="none">
                <a:solidFill>
                  <a:srgbClr val="78302E"/>
                </a:solidFill>
                <a:latin typeface="Quicksand Light"/>
                <a:ea typeface="Quicksand Light"/>
                <a:cs typeface="Quicksand Light"/>
                <a:sym typeface="Quicksand Light"/>
              </a:rPr>
              <a:t>, including icons by </a:t>
            </a:r>
            <a:r>
              <a:rPr lang="vi-VN" sz="1000" b="1" i="0" u="none" strike="noStrike" cap="none">
                <a:solidFill>
                  <a:srgbClr val="78302E"/>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vi-VN" sz="1000" b="0" i="0" u="none" strike="noStrike" cap="none">
                <a:solidFill>
                  <a:srgbClr val="78302E"/>
                </a:solidFill>
                <a:latin typeface="Quicksand Light"/>
                <a:ea typeface="Quicksand Light"/>
                <a:cs typeface="Quicksand Light"/>
                <a:sym typeface="Quicksand Light"/>
              </a:rPr>
              <a:t> and infographics &amp; images by</a:t>
            </a:r>
            <a:r>
              <a:rPr lang="vi-VN" sz="1000" b="1" i="0" u="none" strike="noStrike" cap="none">
                <a:solidFill>
                  <a:srgbClr val="78302E"/>
                </a:solidFill>
                <a:latin typeface="Quicksand"/>
                <a:ea typeface="Quicksand"/>
                <a:cs typeface="Quicksand"/>
                <a:sym typeface="Quicksand"/>
              </a:rPr>
              <a:t> </a:t>
            </a:r>
            <a:r>
              <a:rPr lang="vi-VN" sz="1000" b="1" i="0" u="none" strike="noStrike" cap="none">
                <a:solidFill>
                  <a:srgbClr val="78302E"/>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000" b="1" i="0" u="none" strike="noStrike" cap="none">
              <a:solidFill>
                <a:srgbClr val="78302E"/>
              </a:solidFill>
              <a:latin typeface="Quicksand"/>
              <a:ea typeface="Quicksand"/>
              <a:cs typeface="Quicksand"/>
              <a:sym typeface="Quicksand"/>
            </a:endParaRPr>
          </a:p>
        </p:txBody>
      </p:sp>
      <p:grpSp>
        <p:nvGrpSpPr>
          <p:cNvPr id="758" name="Google Shape;758;p71"/>
          <p:cNvGrpSpPr/>
          <p:nvPr/>
        </p:nvGrpSpPr>
        <p:grpSpPr>
          <a:xfrm>
            <a:off x="7107213" y="4199165"/>
            <a:ext cx="490228" cy="608812"/>
            <a:chOff x="7376250" y="1989890"/>
            <a:chExt cx="490228" cy="608812"/>
          </a:xfrm>
        </p:grpSpPr>
        <p:sp>
          <p:nvSpPr>
            <p:cNvPr id="759" name="Google Shape;759;p71"/>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71"/>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71"/>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2" name="Google Shape;762;p71"/>
          <p:cNvGrpSpPr/>
          <p:nvPr/>
        </p:nvGrpSpPr>
        <p:grpSpPr>
          <a:xfrm flipH="1">
            <a:off x="7244786" y="2844422"/>
            <a:ext cx="1780263" cy="2555110"/>
            <a:chOff x="5284800" y="1582375"/>
            <a:chExt cx="564625" cy="810400"/>
          </a:xfrm>
        </p:grpSpPr>
        <p:sp>
          <p:nvSpPr>
            <p:cNvPr id="763" name="Google Shape;763;p71"/>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71"/>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71"/>
            <p:cNvSpPr/>
            <p:nvPr/>
          </p:nvSpPr>
          <p:spPr>
            <a:xfrm rot="-60166">
              <a:off x="5533030" y="1603873"/>
              <a:ext cx="296211" cy="21749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71"/>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71"/>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71"/>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71"/>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71"/>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71"/>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71"/>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71"/>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71"/>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71"/>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71"/>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71"/>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71"/>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71"/>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71"/>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71"/>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71"/>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71"/>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71"/>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71"/>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71"/>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71"/>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71"/>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71"/>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71"/>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71"/>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71"/>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71"/>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71"/>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71"/>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71"/>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71"/>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71"/>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71"/>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71"/>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71"/>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71"/>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3" name="Google Shape;803;p71"/>
          <p:cNvGrpSpPr/>
          <p:nvPr/>
        </p:nvGrpSpPr>
        <p:grpSpPr>
          <a:xfrm>
            <a:off x="307072" y="2136219"/>
            <a:ext cx="2155135" cy="2488042"/>
            <a:chOff x="488547" y="1876719"/>
            <a:chExt cx="2155135" cy="2488042"/>
          </a:xfrm>
        </p:grpSpPr>
        <p:sp>
          <p:nvSpPr>
            <p:cNvPr id="804" name="Google Shape;804;p71"/>
            <p:cNvSpPr/>
            <p:nvPr/>
          </p:nvSpPr>
          <p:spPr>
            <a:xfrm rot="982744" flipH="1">
              <a:off x="753909" y="2062820"/>
              <a:ext cx="1624411" cy="2115840"/>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71"/>
            <p:cNvSpPr/>
            <p:nvPr/>
          </p:nvSpPr>
          <p:spPr>
            <a:xfrm rot="982744" flipH="1">
              <a:off x="1287798" y="3205731"/>
              <a:ext cx="724426" cy="925311"/>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71"/>
            <p:cNvSpPr/>
            <p:nvPr/>
          </p:nvSpPr>
          <p:spPr>
            <a:xfrm rot="982744" flipH="1">
              <a:off x="1286149" y="3193551"/>
              <a:ext cx="634362" cy="92838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71"/>
            <p:cNvSpPr/>
            <p:nvPr/>
          </p:nvSpPr>
          <p:spPr>
            <a:xfrm rot="982749" flipH="1">
              <a:off x="1382626" y="2852332"/>
              <a:ext cx="80" cy="72"/>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71"/>
            <p:cNvSpPr/>
            <p:nvPr/>
          </p:nvSpPr>
          <p:spPr>
            <a:xfrm rot="982744" flipH="1">
              <a:off x="966466" y="2166829"/>
              <a:ext cx="1431361" cy="1263151"/>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71"/>
            <p:cNvSpPr/>
            <p:nvPr/>
          </p:nvSpPr>
          <p:spPr>
            <a:xfrm rot="982744" flipH="1">
              <a:off x="970806" y="2163180"/>
              <a:ext cx="1035342" cy="121095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71"/>
            <p:cNvSpPr/>
            <p:nvPr/>
          </p:nvSpPr>
          <p:spPr>
            <a:xfrm rot="982744" flipH="1">
              <a:off x="1477968" y="2270804"/>
              <a:ext cx="879884" cy="766605"/>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71"/>
            <p:cNvSpPr/>
            <p:nvPr/>
          </p:nvSpPr>
          <p:spPr>
            <a:xfrm rot="982744" flipH="1">
              <a:off x="1349064" y="2259518"/>
              <a:ext cx="767108" cy="917281"/>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71"/>
            <p:cNvSpPr/>
            <p:nvPr/>
          </p:nvSpPr>
          <p:spPr>
            <a:xfrm rot="982744" flipH="1">
              <a:off x="1240165" y="2242087"/>
              <a:ext cx="581629" cy="1044458"/>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71"/>
            <p:cNvSpPr/>
            <p:nvPr/>
          </p:nvSpPr>
          <p:spPr>
            <a:xfrm rot="982744" flipH="1">
              <a:off x="1154649" y="2202518"/>
              <a:ext cx="203231" cy="1049536"/>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71"/>
            <p:cNvSpPr/>
            <p:nvPr/>
          </p:nvSpPr>
          <p:spPr>
            <a:xfrm rot="982744" flipH="1">
              <a:off x="1968529" y="2584314"/>
              <a:ext cx="130397" cy="121273"/>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15" name="Google Shape;815;p71"/>
          <p:cNvSpPr/>
          <p:nvPr/>
        </p:nvSpPr>
        <p:spPr>
          <a:xfrm>
            <a:off x="-649568" y="3145711"/>
            <a:ext cx="4558873" cy="2402957"/>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71"/>
          <p:cNvSpPr/>
          <p:nvPr/>
        </p:nvSpPr>
        <p:spPr>
          <a:xfrm>
            <a:off x="-649574" y="3232092"/>
            <a:ext cx="4359162" cy="2230217"/>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17"/>
        <p:cNvGrpSpPr/>
        <p:nvPr/>
      </p:nvGrpSpPr>
      <p:grpSpPr>
        <a:xfrm>
          <a:off x="0" y="0"/>
          <a:ext cx="0" cy="0"/>
          <a:chOff x="0" y="0"/>
          <a:chExt cx="0" cy="0"/>
        </a:xfrm>
      </p:grpSpPr>
      <p:sp>
        <p:nvSpPr>
          <p:cNvPr id="818" name="Google Shape;818;p7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7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7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7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7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7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4"/>
        <p:cNvGrpSpPr/>
        <p:nvPr/>
      </p:nvGrpSpPr>
      <p:grpSpPr>
        <a:xfrm>
          <a:off x="0" y="0"/>
          <a:ext cx="0" cy="0"/>
          <a:chOff x="0" y="0"/>
          <a:chExt cx="0" cy="0"/>
        </a:xfrm>
      </p:grpSpPr>
      <p:sp>
        <p:nvSpPr>
          <p:cNvPr id="825" name="Google Shape;825;p73"/>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73"/>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73"/>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73"/>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29" name="Google Shape;829;p73"/>
          <p:cNvGrpSpPr/>
          <p:nvPr/>
        </p:nvGrpSpPr>
        <p:grpSpPr>
          <a:xfrm>
            <a:off x="7366411" y="465649"/>
            <a:ext cx="490238" cy="355904"/>
            <a:chOff x="8787625" y="134475"/>
            <a:chExt cx="838586" cy="608799"/>
          </a:xfrm>
        </p:grpSpPr>
        <p:sp>
          <p:nvSpPr>
            <p:cNvPr id="830" name="Google Shape;830;p7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7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2" name="Google Shape;832;p73"/>
          <p:cNvGrpSpPr/>
          <p:nvPr/>
        </p:nvGrpSpPr>
        <p:grpSpPr>
          <a:xfrm>
            <a:off x="8106263" y="1116390"/>
            <a:ext cx="490228" cy="608812"/>
            <a:chOff x="7376250" y="1989890"/>
            <a:chExt cx="490228" cy="608812"/>
          </a:xfrm>
        </p:grpSpPr>
        <p:sp>
          <p:nvSpPr>
            <p:cNvPr id="833" name="Google Shape;833;p7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7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7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6" name="Google Shape;836;p73"/>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37" name="Google Shape;837;p73"/>
          <p:cNvGrpSpPr/>
          <p:nvPr/>
        </p:nvGrpSpPr>
        <p:grpSpPr>
          <a:xfrm>
            <a:off x="1319163" y="3275778"/>
            <a:ext cx="490228" cy="608812"/>
            <a:chOff x="7376250" y="1989890"/>
            <a:chExt cx="490228" cy="608812"/>
          </a:xfrm>
        </p:grpSpPr>
        <p:sp>
          <p:nvSpPr>
            <p:cNvPr id="838" name="Google Shape;838;p7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7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7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41" name="Google Shape;841;p73"/>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42" name="Google Shape;842;p73"/>
          <p:cNvGrpSpPr/>
          <p:nvPr/>
        </p:nvGrpSpPr>
        <p:grpSpPr>
          <a:xfrm>
            <a:off x="1535525" y="582000"/>
            <a:ext cx="981285" cy="534397"/>
            <a:chOff x="816462" y="899275"/>
            <a:chExt cx="981285" cy="534397"/>
          </a:xfrm>
        </p:grpSpPr>
        <p:sp>
          <p:nvSpPr>
            <p:cNvPr id="843" name="Google Shape;843;p7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7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5"/>
        <p:cNvGrpSpPr/>
        <p:nvPr/>
      </p:nvGrpSpPr>
      <p:grpSpPr>
        <a:xfrm>
          <a:off x="0" y="0"/>
          <a:ext cx="0" cy="0"/>
          <a:chOff x="0" y="0"/>
          <a:chExt cx="0" cy="0"/>
        </a:xfrm>
      </p:grpSpPr>
      <p:sp>
        <p:nvSpPr>
          <p:cNvPr id="846" name="Google Shape;846;p74"/>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74"/>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48" name="Google Shape;848;p74"/>
          <p:cNvGrpSpPr/>
          <p:nvPr/>
        </p:nvGrpSpPr>
        <p:grpSpPr>
          <a:xfrm rot="10800000">
            <a:off x="6065958" y="3974689"/>
            <a:ext cx="1927771" cy="1267615"/>
            <a:chOff x="2972001" y="3277838"/>
            <a:chExt cx="987082" cy="649060"/>
          </a:xfrm>
        </p:grpSpPr>
        <p:sp>
          <p:nvSpPr>
            <p:cNvPr id="849" name="Google Shape;849;p74"/>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74"/>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51" name="Google Shape;851;p74"/>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7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53" name="Google Shape;853;p74"/>
          <p:cNvGrpSpPr/>
          <p:nvPr/>
        </p:nvGrpSpPr>
        <p:grpSpPr>
          <a:xfrm rot="-6026666">
            <a:off x="7979780" y="185754"/>
            <a:ext cx="1109051" cy="1449462"/>
            <a:chOff x="2179573" y="1629825"/>
            <a:chExt cx="658104" cy="860102"/>
          </a:xfrm>
        </p:grpSpPr>
        <p:sp>
          <p:nvSpPr>
            <p:cNvPr id="854" name="Google Shape;854;p74"/>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74"/>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6" name="Google Shape;856;p74"/>
          <p:cNvGrpSpPr/>
          <p:nvPr/>
        </p:nvGrpSpPr>
        <p:grpSpPr>
          <a:xfrm>
            <a:off x="2274022" y="4383027"/>
            <a:ext cx="597856" cy="450947"/>
            <a:chOff x="2533682" y="3720159"/>
            <a:chExt cx="248847" cy="187691"/>
          </a:xfrm>
        </p:grpSpPr>
        <p:sp>
          <p:nvSpPr>
            <p:cNvPr id="857" name="Google Shape;857;p74"/>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74"/>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74"/>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0" name="Google Shape;860;p74"/>
          <p:cNvGrpSpPr/>
          <p:nvPr/>
        </p:nvGrpSpPr>
        <p:grpSpPr>
          <a:xfrm>
            <a:off x="4713290" y="4608500"/>
            <a:ext cx="557842" cy="281651"/>
            <a:chOff x="2855620" y="1802395"/>
            <a:chExt cx="249884" cy="126165"/>
          </a:xfrm>
        </p:grpSpPr>
        <p:sp>
          <p:nvSpPr>
            <p:cNvPr id="861" name="Google Shape;861;p74"/>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74"/>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3" name="Google Shape;863;p74"/>
          <p:cNvGrpSpPr/>
          <p:nvPr/>
        </p:nvGrpSpPr>
        <p:grpSpPr>
          <a:xfrm>
            <a:off x="7953022" y="4106027"/>
            <a:ext cx="597856" cy="450947"/>
            <a:chOff x="2533682" y="3720159"/>
            <a:chExt cx="248847" cy="187691"/>
          </a:xfrm>
        </p:grpSpPr>
        <p:sp>
          <p:nvSpPr>
            <p:cNvPr id="864" name="Google Shape;864;p74"/>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74"/>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74"/>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7" name="Google Shape;867;p74"/>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68" name="Google Shape;868;p74"/>
          <p:cNvGrpSpPr/>
          <p:nvPr/>
        </p:nvGrpSpPr>
        <p:grpSpPr>
          <a:xfrm>
            <a:off x="2892200" y="169504"/>
            <a:ext cx="670499" cy="438525"/>
            <a:chOff x="7555450" y="377766"/>
            <a:chExt cx="670499" cy="438525"/>
          </a:xfrm>
        </p:grpSpPr>
        <p:sp>
          <p:nvSpPr>
            <p:cNvPr id="869" name="Google Shape;869;p7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7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7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2" name="Google Shape;872;p74"/>
          <p:cNvGrpSpPr/>
          <p:nvPr/>
        </p:nvGrpSpPr>
        <p:grpSpPr>
          <a:xfrm>
            <a:off x="632800" y="267800"/>
            <a:ext cx="981285" cy="534397"/>
            <a:chOff x="816462" y="899275"/>
            <a:chExt cx="981285" cy="534397"/>
          </a:xfrm>
        </p:grpSpPr>
        <p:sp>
          <p:nvSpPr>
            <p:cNvPr id="873" name="Google Shape;873;p7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7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6"/>
        <p:cNvGrpSpPr/>
        <p:nvPr/>
      </p:nvGrpSpPr>
      <p:grpSpPr>
        <a:xfrm>
          <a:off x="0" y="0"/>
          <a:ext cx="0" cy="0"/>
          <a:chOff x="0" y="0"/>
          <a:chExt cx="0" cy="0"/>
        </a:xfrm>
      </p:grpSpPr>
      <p:sp>
        <p:nvSpPr>
          <p:cNvPr id="117" name="Google Shape;117;p33"/>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3"/>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3"/>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3"/>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 name="Google Shape;121;p33"/>
          <p:cNvGrpSpPr/>
          <p:nvPr/>
        </p:nvGrpSpPr>
        <p:grpSpPr>
          <a:xfrm>
            <a:off x="6782681" y="4897925"/>
            <a:ext cx="504289" cy="380375"/>
            <a:chOff x="2533682" y="3720159"/>
            <a:chExt cx="248847" cy="187691"/>
          </a:xfrm>
        </p:grpSpPr>
        <p:sp>
          <p:nvSpPr>
            <p:cNvPr id="122" name="Google Shape;122;p3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33"/>
          <p:cNvGrpSpPr/>
          <p:nvPr/>
        </p:nvGrpSpPr>
        <p:grpSpPr>
          <a:xfrm flipH="1">
            <a:off x="3891667" y="4608500"/>
            <a:ext cx="557842" cy="281651"/>
            <a:chOff x="2855620" y="1802395"/>
            <a:chExt cx="249884" cy="126165"/>
          </a:xfrm>
        </p:grpSpPr>
        <p:sp>
          <p:nvSpPr>
            <p:cNvPr id="126" name="Google Shape;126;p3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33"/>
          <p:cNvGrpSpPr/>
          <p:nvPr/>
        </p:nvGrpSpPr>
        <p:grpSpPr>
          <a:xfrm>
            <a:off x="8289002" y="4319849"/>
            <a:ext cx="504289" cy="380375"/>
            <a:chOff x="2533682" y="3720159"/>
            <a:chExt cx="248847" cy="187691"/>
          </a:xfrm>
        </p:grpSpPr>
        <p:sp>
          <p:nvSpPr>
            <p:cNvPr id="129" name="Google Shape;129;p3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33"/>
          <p:cNvSpPr txBox="1">
            <a:spLocks noGrp="1"/>
          </p:cNvSpPr>
          <p:nvPr>
            <p:ph type="title"/>
          </p:nvPr>
        </p:nvSpPr>
        <p:spPr>
          <a:xfrm>
            <a:off x="715050" y="2774700"/>
            <a:ext cx="7713900" cy="601800"/>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3" name="Google Shape;133;p33"/>
          <p:cNvSpPr txBox="1">
            <a:spLocks noGrp="1"/>
          </p:cNvSpPr>
          <p:nvPr>
            <p:ph type="title" idx="2"/>
          </p:nvPr>
        </p:nvSpPr>
        <p:spPr>
          <a:xfrm>
            <a:off x="3894900" y="146479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34" name="Google Shape;134;p33"/>
          <p:cNvSpPr txBox="1">
            <a:spLocks noGrp="1"/>
          </p:cNvSpPr>
          <p:nvPr>
            <p:ph type="subTitle" idx="1"/>
          </p:nvPr>
        </p:nvSpPr>
        <p:spPr>
          <a:xfrm>
            <a:off x="3054800" y="3573125"/>
            <a:ext cx="3034500" cy="33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5" name="Google Shape;135;p33"/>
          <p:cNvGrpSpPr/>
          <p:nvPr/>
        </p:nvGrpSpPr>
        <p:grpSpPr>
          <a:xfrm>
            <a:off x="1248394" y="3806761"/>
            <a:ext cx="1288989" cy="1705844"/>
            <a:chOff x="4361325" y="3366075"/>
            <a:chExt cx="438775" cy="579175"/>
          </a:xfrm>
        </p:grpSpPr>
        <p:sp>
          <p:nvSpPr>
            <p:cNvPr id="136" name="Google Shape;136;p33"/>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3"/>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3"/>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33"/>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 name="Google Shape;140;p33"/>
          <p:cNvGrpSpPr/>
          <p:nvPr/>
        </p:nvGrpSpPr>
        <p:grpSpPr>
          <a:xfrm rot="1189966">
            <a:off x="111238" y="3628694"/>
            <a:ext cx="1728148" cy="1381053"/>
            <a:chOff x="2569400" y="1643150"/>
            <a:chExt cx="878775" cy="702275"/>
          </a:xfrm>
        </p:grpSpPr>
        <p:sp>
          <p:nvSpPr>
            <p:cNvPr id="141" name="Google Shape;141;p33"/>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3"/>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3"/>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3"/>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 name="Google Shape;145;p33"/>
          <p:cNvGrpSpPr/>
          <p:nvPr/>
        </p:nvGrpSpPr>
        <p:grpSpPr>
          <a:xfrm>
            <a:off x="8097111" y="680562"/>
            <a:ext cx="490238" cy="355904"/>
            <a:chOff x="8787625" y="134475"/>
            <a:chExt cx="838586" cy="608799"/>
          </a:xfrm>
        </p:grpSpPr>
        <p:sp>
          <p:nvSpPr>
            <p:cNvPr id="146" name="Google Shape;146;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8"/>
        <p:cNvGrpSpPr/>
        <p:nvPr/>
      </p:nvGrpSpPr>
      <p:grpSpPr>
        <a:xfrm>
          <a:off x="0" y="0"/>
          <a:ext cx="0" cy="0"/>
          <a:chOff x="0" y="0"/>
          <a:chExt cx="0" cy="0"/>
        </a:xfrm>
      </p:grpSpPr>
      <p:sp>
        <p:nvSpPr>
          <p:cNvPr id="149" name="Google Shape;149;p34"/>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34"/>
          <p:cNvGrpSpPr/>
          <p:nvPr/>
        </p:nvGrpSpPr>
        <p:grpSpPr>
          <a:xfrm>
            <a:off x="188613" y="800753"/>
            <a:ext cx="490228" cy="608812"/>
            <a:chOff x="7376250" y="1989890"/>
            <a:chExt cx="490228" cy="608812"/>
          </a:xfrm>
        </p:grpSpPr>
        <p:sp>
          <p:nvSpPr>
            <p:cNvPr id="152" name="Google Shape;152;p3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34"/>
          <p:cNvGrpSpPr/>
          <p:nvPr/>
        </p:nvGrpSpPr>
        <p:grpSpPr>
          <a:xfrm>
            <a:off x="7407728" y="555833"/>
            <a:ext cx="1868496" cy="1468493"/>
            <a:chOff x="7407728" y="555833"/>
            <a:chExt cx="1868496" cy="1468493"/>
          </a:xfrm>
        </p:grpSpPr>
        <p:sp>
          <p:nvSpPr>
            <p:cNvPr id="156" name="Google Shape;156;p34"/>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4"/>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34"/>
          <p:cNvSpPr txBox="1">
            <a:spLocks noGrp="1"/>
          </p:cNvSpPr>
          <p:nvPr>
            <p:ph type="title"/>
          </p:nvPr>
        </p:nvSpPr>
        <p:spPr>
          <a:xfrm>
            <a:off x="1566000" y="2486175"/>
            <a:ext cx="4563900" cy="53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59" name="Google Shape;159;p34"/>
          <p:cNvSpPr txBox="1">
            <a:spLocks noGrp="1"/>
          </p:cNvSpPr>
          <p:nvPr>
            <p:ph type="subTitle" idx="1"/>
          </p:nvPr>
        </p:nvSpPr>
        <p:spPr>
          <a:xfrm>
            <a:off x="1534325" y="883300"/>
            <a:ext cx="5938200" cy="174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160" name="Google Shape;160;p34"/>
          <p:cNvGrpSpPr/>
          <p:nvPr/>
        </p:nvGrpSpPr>
        <p:grpSpPr>
          <a:xfrm>
            <a:off x="7920675" y="2226504"/>
            <a:ext cx="670499" cy="438525"/>
            <a:chOff x="7555450" y="377766"/>
            <a:chExt cx="670499" cy="438525"/>
          </a:xfrm>
        </p:grpSpPr>
        <p:sp>
          <p:nvSpPr>
            <p:cNvPr id="161" name="Google Shape;161;p3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35"/>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5"/>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5"/>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5"/>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9" name="Google Shape;169;p35"/>
          <p:cNvGrpSpPr/>
          <p:nvPr/>
        </p:nvGrpSpPr>
        <p:grpSpPr>
          <a:xfrm>
            <a:off x="6481886" y="357049"/>
            <a:ext cx="490238" cy="355904"/>
            <a:chOff x="8787625" y="134475"/>
            <a:chExt cx="838586" cy="608799"/>
          </a:xfrm>
        </p:grpSpPr>
        <p:sp>
          <p:nvSpPr>
            <p:cNvPr id="170" name="Google Shape;170;p3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35"/>
          <p:cNvGrpSpPr/>
          <p:nvPr/>
        </p:nvGrpSpPr>
        <p:grpSpPr>
          <a:xfrm>
            <a:off x="5942788" y="1427165"/>
            <a:ext cx="490228" cy="608812"/>
            <a:chOff x="7376250" y="1989890"/>
            <a:chExt cx="490228" cy="608812"/>
          </a:xfrm>
        </p:grpSpPr>
        <p:sp>
          <p:nvSpPr>
            <p:cNvPr id="173" name="Google Shape;173;p3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35"/>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 name="Google Shape;177;p35"/>
          <p:cNvGrpSpPr/>
          <p:nvPr/>
        </p:nvGrpSpPr>
        <p:grpSpPr>
          <a:xfrm>
            <a:off x="829088" y="-294072"/>
            <a:ext cx="490228" cy="608812"/>
            <a:chOff x="7376250" y="1989890"/>
            <a:chExt cx="490228" cy="608812"/>
          </a:xfrm>
        </p:grpSpPr>
        <p:sp>
          <p:nvSpPr>
            <p:cNvPr id="178" name="Google Shape;178;p3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 name="Google Shape;181;p35"/>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3" name="Google Shape;183;p35"/>
          <p:cNvSpPr txBox="1">
            <a:spLocks noGrp="1"/>
          </p:cNvSpPr>
          <p:nvPr>
            <p:ph type="body" idx="1"/>
          </p:nvPr>
        </p:nvSpPr>
        <p:spPr>
          <a:xfrm>
            <a:off x="720000" y="1529000"/>
            <a:ext cx="4677300" cy="27840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algn="l">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algn="l">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algn="l">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algn="l">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algn="l">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algn="l">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algn="l">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algn="l">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4"/>
        <p:cNvGrpSpPr/>
        <p:nvPr/>
      </p:nvGrpSpPr>
      <p:grpSpPr>
        <a:xfrm>
          <a:off x="0" y="0"/>
          <a:ext cx="0" cy="0"/>
          <a:chOff x="0" y="0"/>
          <a:chExt cx="0" cy="0"/>
        </a:xfrm>
      </p:grpSpPr>
      <p:grpSp>
        <p:nvGrpSpPr>
          <p:cNvPr id="185" name="Google Shape;185;p36"/>
          <p:cNvGrpSpPr/>
          <p:nvPr/>
        </p:nvGrpSpPr>
        <p:grpSpPr>
          <a:xfrm flipH="1">
            <a:off x="227443" y="1997216"/>
            <a:ext cx="670499" cy="438525"/>
            <a:chOff x="7555450" y="377766"/>
            <a:chExt cx="670499" cy="438525"/>
          </a:xfrm>
        </p:grpSpPr>
        <p:sp>
          <p:nvSpPr>
            <p:cNvPr id="186" name="Google Shape;186;p36"/>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6"/>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6"/>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 name="Google Shape;189;p36"/>
          <p:cNvGrpSpPr/>
          <p:nvPr/>
        </p:nvGrpSpPr>
        <p:grpSpPr>
          <a:xfrm>
            <a:off x="4293950" y="4117240"/>
            <a:ext cx="490228" cy="608812"/>
            <a:chOff x="7376250" y="1989890"/>
            <a:chExt cx="490228" cy="608812"/>
          </a:xfrm>
        </p:grpSpPr>
        <p:sp>
          <p:nvSpPr>
            <p:cNvPr id="190" name="Google Shape;190;p3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Google Shape;193;p36"/>
          <p:cNvGrpSpPr/>
          <p:nvPr/>
        </p:nvGrpSpPr>
        <p:grpSpPr>
          <a:xfrm rot="-784911">
            <a:off x="7983044" y="1391935"/>
            <a:ext cx="1115950" cy="1738267"/>
            <a:chOff x="8424000" y="2335625"/>
            <a:chExt cx="981302" cy="1528532"/>
          </a:xfrm>
        </p:grpSpPr>
        <p:sp>
          <p:nvSpPr>
            <p:cNvPr id="194" name="Google Shape;194;p36"/>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6"/>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6"/>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6"/>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6"/>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6"/>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6"/>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6"/>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36"/>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6"/>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4" name="Google Shape;204;p36"/>
          <p:cNvGrpSpPr/>
          <p:nvPr/>
        </p:nvGrpSpPr>
        <p:grpSpPr>
          <a:xfrm flipH="1">
            <a:off x="8339852" y="469678"/>
            <a:ext cx="490228" cy="608812"/>
            <a:chOff x="7376250" y="1989890"/>
            <a:chExt cx="490228" cy="608812"/>
          </a:xfrm>
        </p:grpSpPr>
        <p:sp>
          <p:nvSpPr>
            <p:cNvPr id="205" name="Google Shape;205;p3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p36"/>
          <p:cNvSpPr txBox="1">
            <a:spLocks noGrp="1"/>
          </p:cNvSpPr>
          <p:nvPr>
            <p:ph type="title"/>
          </p:nvPr>
        </p:nvSpPr>
        <p:spPr>
          <a:xfrm>
            <a:off x="1882875" y="1078500"/>
            <a:ext cx="5169900"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7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9"/>
        <p:cNvGrpSpPr/>
        <p:nvPr/>
      </p:nvGrpSpPr>
      <p:grpSpPr>
        <a:xfrm>
          <a:off x="0" y="0"/>
          <a:ext cx="0" cy="0"/>
          <a:chOff x="0" y="0"/>
          <a:chExt cx="0" cy="0"/>
        </a:xfrm>
      </p:grpSpPr>
      <p:grpSp>
        <p:nvGrpSpPr>
          <p:cNvPr id="210" name="Google Shape;210;p37"/>
          <p:cNvGrpSpPr/>
          <p:nvPr/>
        </p:nvGrpSpPr>
        <p:grpSpPr>
          <a:xfrm>
            <a:off x="8023450" y="1112191"/>
            <a:ext cx="670499" cy="438525"/>
            <a:chOff x="7555450" y="377766"/>
            <a:chExt cx="670499" cy="438525"/>
          </a:xfrm>
        </p:grpSpPr>
        <p:sp>
          <p:nvSpPr>
            <p:cNvPr id="211" name="Google Shape;211;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37"/>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7"/>
          <p:cNvSpPr/>
          <p:nvPr/>
        </p:nvSpPr>
        <p:spPr>
          <a:xfrm flipH="1">
            <a:off x="-1218424"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7"/>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7"/>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7"/>
          <p:cNvSpPr txBox="1">
            <a:spLocks noGrp="1"/>
          </p:cNvSpPr>
          <p:nvPr>
            <p:ph type="title"/>
          </p:nvPr>
        </p:nvSpPr>
        <p:spPr>
          <a:xfrm>
            <a:off x="3293175" y="156108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9" name="Google Shape;219;p37"/>
          <p:cNvSpPr txBox="1">
            <a:spLocks noGrp="1"/>
          </p:cNvSpPr>
          <p:nvPr>
            <p:ph type="subTitle" idx="1"/>
          </p:nvPr>
        </p:nvSpPr>
        <p:spPr>
          <a:xfrm>
            <a:off x="3293175" y="1825200"/>
            <a:ext cx="4379100" cy="6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0" name="Google Shape;220;p37"/>
          <p:cNvSpPr txBox="1">
            <a:spLocks noGrp="1"/>
          </p:cNvSpPr>
          <p:nvPr>
            <p:ph type="title" idx="2"/>
          </p:nvPr>
        </p:nvSpPr>
        <p:spPr>
          <a:xfrm>
            <a:off x="3293175" y="2572625"/>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1" name="Google Shape;221;p37"/>
          <p:cNvSpPr txBox="1">
            <a:spLocks noGrp="1"/>
          </p:cNvSpPr>
          <p:nvPr>
            <p:ph type="subTitle" idx="3"/>
          </p:nvPr>
        </p:nvSpPr>
        <p:spPr>
          <a:xfrm>
            <a:off x="3293175" y="2844590"/>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2" name="Google Shape;222;p37"/>
          <p:cNvSpPr txBox="1">
            <a:spLocks noGrp="1"/>
          </p:cNvSpPr>
          <p:nvPr>
            <p:ph type="title" idx="4"/>
          </p:nvPr>
        </p:nvSpPr>
        <p:spPr>
          <a:xfrm>
            <a:off x="3293175" y="358413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3" name="Google Shape;223;p37"/>
          <p:cNvSpPr txBox="1">
            <a:spLocks noGrp="1"/>
          </p:cNvSpPr>
          <p:nvPr>
            <p:ph type="subTitle" idx="5"/>
          </p:nvPr>
        </p:nvSpPr>
        <p:spPr>
          <a:xfrm>
            <a:off x="3293175" y="3856073"/>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4" name="Google Shape;224;p37"/>
          <p:cNvSpPr txBox="1">
            <a:spLocks noGrp="1"/>
          </p:cNvSpPr>
          <p:nvPr>
            <p:ph type="title" idx="6"/>
          </p:nvPr>
        </p:nvSpPr>
        <p:spPr>
          <a:xfrm>
            <a:off x="1755275" y="539500"/>
            <a:ext cx="56334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27"/>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307" name="Google Shape;307;p4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
          <p:cNvSpPr/>
          <p:nvPr/>
        </p:nvSpPr>
        <p:spPr>
          <a:xfrm flipH="1">
            <a:off x="1696664" y="549425"/>
            <a:ext cx="5520061" cy="3791582"/>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1"/>
          <p:cNvSpPr txBox="1">
            <a:spLocks noGrp="1"/>
          </p:cNvSpPr>
          <p:nvPr>
            <p:ph type="title"/>
          </p:nvPr>
        </p:nvSpPr>
        <p:spPr>
          <a:xfrm>
            <a:off x="1697230" y="1617482"/>
            <a:ext cx="5539066"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00"/>
              <a:buNone/>
            </a:pPr>
            <a:r>
              <a:rPr lang="vi-VN" sz="3200" b="1">
                <a:latin typeface="Arial"/>
                <a:ea typeface="Arial"/>
                <a:cs typeface="Arial"/>
                <a:sym typeface="Arial"/>
              </a:rPr>
              <a:t>Chào mừng các em đến với bài học hôm nay!</a:t>
            </a:r>
            <a:endParaRPr sz="3200" b="1">
              <a:latin typeface="Arial"/>
              <a:ea typeface="Arial"/>
              <a:cs typeface="Arial"/>
              <a:sym typeface="Arial"/>
            </a:endParaRPr>
          </a:p>
        </p:txBody>
      </p:sp>
      <p:sp>
        <p:nvSpPr>
          <p:cNvPr id="881" name="Google Shape;881;p1"/>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1"/>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1"/>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1"/>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1"/>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92" name="Google Shape;892;p1"/>
          <p:cNvGrpSpPr/>
          <p:nvPr/>
        </p:nvGrpSpPr>
        <p:grpSpPr>
          <a:xfrm>
            <a:off x="6049250" y="2060375"/>
            <a:ext cx="2623842" cy="2759812"/>
            <a:chOff x="5699225" y="1848700"/>
            <a:chExt cx="2623842" cy="2759812"/>
          </a:xfrm>
        </p:grpSpPr>
        <p:sp>
          <p:nvSpPr>
            <p:cNvPr id="893" name="Google Shape;893;p1"/>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1"/>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1"/>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1"/>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1"/>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1"/>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1"/>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1"/>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72" name="Google Shape;972;p1"/>
          <p:cNvSpPr/>
          <p:nvPr/>
        </p:nvSpPr>
        <p:spPr>
          <a:xfrm>
            <a:off x="6440663" y="4514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73" name="Google Shape;973;p1"/>
          <p:cNvGrpSpPr/>
          <p:nvPr/>
        </p:nvGrpSpPr>
        <p:grpSpPr>
          <a:xfrm>
            <a:off x="1414637" y="681950"/>
            <a:ext cx="981285" cy="534397"/>
            <a:chOff x="816462" y="899275"/>
            <a:chExt cx="981285" cy="534397"/>
          </a:xfrm>
        </p:grpSpPr>
        <p:sp>
          <p:nvSpPr>
            <p:cNvPr id="974" name="Google Shape;974;p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1"/>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0" name="Google Shape;1580;p11"/>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1" name="Google Shape;1581;p11"/>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2" name="Google Shape;1582;p11"/>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4" name="Google Shape;1584;p11"/>
          <p:cNvSpPr/>
          <p:nvPr/>
        </p:nvSpPr>
        <p:spPr>
          <a:xfrm flipH="1">
            <a:off x="1187624" y="1868986"/>
            <a:ext cx="6767414" cy="334622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5" name="Google Shape;1585;p11"/>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6" name="Google Shape;1586;p11"/>
          <p:cNvSpPr txBox="1">
            <a:spLocks noGrp="1"/>
          </p:cNvSpPr>
          <p:nvPr>
            <p:ph type="title"/>
          </p:nvPr>
        </p:nvSpPr>
        <p:spPr>
          <a:xfrm>
            <a:off x="1930390" y="318486"/>
            <a:ext cx="4563900" cy="531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vi-VN" sz="2000" b="1" dirty="0">
                <a:latin typeface="Arial"/>
                <a:ea typeface="Arial"/>
                <a:cs typeface="Arial"/>
                <a:sym typeface="Arial"/>
              </a:rPr>
              <a:t>Trò chơi </a:t>
            </a:r>
            <a:r>
              <a:rPr lang="vi-VN" sz="2000" b="1" i="1" dirty="0">
                <a:latin typeface="Arial"/>
                <a:ea typeface="Arial"/>
                <a:cs typeface="Arial"/>
                <a:sym typeface="Arial"/>
              </a:rPr>
              <a:t>Ai nhanh nhất?</a:t>
            </a:r>
            <a:endParaRPr sz="2000" b="1" i="1" dirty="0">
              <a:latin typeface="Arial"/>
              <a:ea typeface="Arial"/>
              <a:cs typeface="Arial"/>
              <a:sym typeface="Arial"/>
            </a:endParaRPr>
          </a:p>
        </p:txBody>
      </p:sp>
      <p:sp>
        <p:nvSpPr>
          <p:cNvPr id="1587" name="Google Shape;1587;p11"/>
          <p:cNvSpPr txBox="1"/>
          <p:nvPr/>
        </p:nvSpPr>
        <p:spPr>
          <a:xfrm>
            <a:off x="244606" y="1083725"/>
            <a:ext cx="6671433" cy="1474929"/>
          </a:xfrm>
          <a:prstGeom prst="rect">
            <a:avLst/>
          </a:prstGeom>
          <a:noFill/>
          <a:ln>
            <a:noFill/>
          </a:ln>
        </p:spPr>
        <p:txBody>
          <a:bodyPr spcFirstLastPara="1" wrap="square" lIns="91425" tIns="91425" rIns="91425" bIns="91425" anchor="ctr" anchorCtr="0">
            <a:noAutofit/>
          </a:bodyPr>
          <a:lstStyle/>
          <a:p>
            <a:pPr marL="0" marR="0" lvl="0" indent="0" algn="just" rtl="0">
              <a:spcBef>
                <a:spcPts val="0"/>
              </a:spcBef>
              <a:spcAft>
                <a:spcPts val="0"/>
              </a:spcAft>
              <a:buClr>
                <a:schemeClr val="dk1"/>
              </a:buClr>
              <a:buSzPts val="2500"/>
              <a:buFont typeface="Quicksand Light"/>
              <a:buNone/>
            </a:pPr>
            <a:r>
              <a:rPr lang="vi-VN" sz="3200" b="0" i="0" u="none" strike="noStrike" cap="none" dirty="0">
                <a:solidFill>
                  <a:schemeClr val="dk1"/>
                </a:solidFill>
                <a:latin typeface="+mj-lt"/>
                <a:ea typeface="Arial"/>
                <a:cs typeface="Arial"/>
                <a:sym typeface="Arial"/>
              </a:rPr>
              <a:t>Dựa vào từ ngữ và các chi tiết trong bài thơ, các đội hãy nêu tên những câu chuyện cổ được gợi nhắc</a:t>
            </a:r>
            <a:r>
              <a:rPr lang="en-US" sz="3200" dirty="0">
                <a:solidFill>
                  <a:schemeClr val="dk1"/>
                </a:solidFill>
                <a:latin typeface="+mj-lt"/>
              </a:rPr>
              <a:t>.</a:t>
            </a:r>
            <a:endParaRPr sz="3200" b="0" i="0" u="none" strike="noStrike" cap="none" dirty="0">
              <a:solidFill>
                <a:schemeClr val="dk1"/>
              </a:solidFill>
              <a:latin typeface="+mj-lt"/>
              <a:ea typeface="Arial"/>
              <a:cs typeface="Arial"/>
              <a:sym typeface="Arial"/>
            </a:endParaRPr>
          </a:p>
        </p:txBody>
      </p:sp>
      <p:grpSp>
        <p:nvGrpSpPr>
          <p:cNvPr id="1589" name="Google Shape;1589;p11"/>
          <p:cNvGrpSpPr/>
          <p:nvPr/>
        </p:nvGrpSpPr>
        <p:grpSpPr>
          <a:xfrm>
            <a:off x="6266674" y="2623612"/>
            <a:ext cx="2886059" cy="2783975"/>
            <a:chOff x="643725" y="936450"/>
            <a:chExt cx="2886059" cy="2783975"/>
          </a:xfrm>
        </p:grpSpPr>
        <p:sp>
          <p:nvSpPr>
            <p:cNvPr id="1590" name="Google Shape;1590;p11"/>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1" name="Google Shape;1591;p11"/>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2" name="Google Shape;1592;p11"/>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3" name="Google Shape;1593;p11"/>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4" name="Google Shape;1594;p11"/>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5" name="Google Shape;1595;p11"/>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6" name="Google Shape;1596;p11"/>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7" name="Google Shape;1597;p11"/>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8" name="Google Shape;1598;p11"/>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9" name="Google Shape;1599;p11"/>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0" name="Google Shape;1600;p11"/>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1" name="Google Shape;1601;p11"/>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2" name="Google Shape;1602;p11"/>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3" name="Google Shape;1603;p11"/>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4" name="Google Shape;1604;p11"/>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5" name="Google Shape;1605;p11"/>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6" name="Google Shape;1606;p11"/>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7" name="Google Shape;1607;p11"/>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8" name="Google Shape;1608;p11"/>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9" name="Google Shape;1609;p11"/>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0" name="Google Shape;1610;p11"/>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1" name="Google Shape;1611;p11"/>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2" name="Google Shape;1612;p11"/>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3" name="Google Shape;1613;p11"/>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4" name="Google Shape;1614;p11"/>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5" name="Google Shape;1615;p11"/>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6" name="Google Shape;1616;p11"/>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7" name="Google Shape;1617;p11"/>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8" name="Google Shape;1618;p11"/>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9" name="Google Shape;1619;p11"/>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0" name="Google Shape;1620;p11"/>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1" name="Google Shape;1621;p11"/>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2" name="Google Shape;1622;p11"/>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3" name="Google Shape;1623;p11"/>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4" name="Google Shape;1624;p11"/>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5" name="Google Shape;1625;p11"/>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6" name="Google Shape;1626;p11"/>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7" name="Google Shape;1627;p11"/>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8" name="Google Shape;1628;p11"/>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9" name="Google Shape;1629;p11"/>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0" name="Google Shape;1630;p11"/>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1" name="Google Shape;1631;p11"/>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2" name="Google Shape;1632;p11"/>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3" name="Google Shape;1633;p11"/>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4" name="Google Shape;1634;p11"/>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5" name="Google Shape;1635;p11"/>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6" name="Google Shape;1636;p11"/>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7" name="Google Shape;1637;p11"/>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8" name="Google Shape;1638;p11"/>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9" name="Google Shape;1639;p11"/>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0" name="Google Shape;1640;p11"/>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1" name="Google Shape;1641;p11"/>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11"/>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11"/>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11"/>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11"/>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12"/>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12"/>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12"/>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12"/>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12"/>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57" name="Google Shape;1657;p12"/>
          <p:cNvPicPr preferRelativeResize="0"/>
          <p:nvPr/>
        </p:nvPicPr>
        <p:blipFill rotWithShape="1">
          <a:blip r:embed="rId3">
            <a:alphaModFix/>
          </a:blip>
          <a:srcRect/>
          <a:stretch/>
        </p:blipFill>
        <p:spPr>
          <a:xfrm>
            <a:off x="5596545" y="1555784"/>
            <a:ext cx="2637389" cy="3007810"/>
          </a:xfrm>
          <a:prstGeom prst="rect">
            <a:avLst/>
          </a:prstGeom>
          <a:noFill/>
          <a:ln>
            <a:noFill/>
          </a:ln>
          <a:effectLst>
            <a:outerShdw blurRad="292100" dist="139700" dir="2700000" algn="tl" rotWithShape="0">
              <a:srgbClr val="333333">
                <a:alpha val="64705"/>
              </a:srgbClr>
            </a:outerShdw>
          </a:effectLst>
        </p:spPr>
      </p:pic>
      <p:sp>
        <p:nvSpPr>
          <p:cNvPr id="1658" name="Google Shape;1658;p12"/>
          <p:cNvSpPr/>
          <p:nvPr/>
        </p:nvSpPr>
        <p:spPr>
          <a:xfrm>
            <a:off x="319201" y="1116419"/>
            <a:ext cx="5188903" cy="20312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0" i="0" u="none" strike="noStrike" cap="none" dirty="0">
                <a:solidFill>
                  <a:schemeClr val="tx1">
                    <a:lumMod val="50000"/>
                  </a:schemeClr>
                </a:solidFill>
                <a:latin typeface="Arial"/>
                <a:ea typeface="Arial"/>
                <a:cs typeface="Arial"/>
                <a:sym typeface="Arial"/>
              </a:rPr>
              <a:t>- Tấm Cám (</a:t>
            </a:r>
            <a:r>
              <a:rPr lang="vi-VN" sz="2800" b="0" i="1" u="none" strike="noStrike" cap="none" dirty="0">
                <a:solidFill>
                  <a:schemeClr val="tx1">
                    <a:lumMod val="50000"/>
                  </a:schemeClr>
                </a:solidFill>
                <a:latin typeface="Arial"/>
                <a:ea typeface="Arial"/>
                <a:cs typeface="Arial"/>
                <a:sym typeface="Arial"/>
              </a:rPr>
              <a:t>Thị thơm thì giấu người thơm/ Chăm làm thì được áo cơm cửa nhà</a:t>
            </a:r>
            <a:r>
              <a:rPr lang="vi-VN" sz="2800" b="0" i="0" u="none" strike="noStrike" cap="none" dirty="0">
                <a:solidFill>
                  <a:schemeClr val="tx1">
                    <a:lumMod val="50000"/>
                  </a:schemeClr>
                </a:solidFill>
                <a:latin typeface="Arial"/>
                <a:ea typeface="Arial"/>
                <a:cs typeface="Arial"/>
                <a:sym typeface="Arial"/>
              </a:rPr>
              <a:t>).</a:t>
            </a:r>
            <a:endParaRPr sz="2800" b="0" i="0" u="none" strike="noStrike" cap="none" dirty="0">
              <a:solidFill>
                <a:schemeClr val="tx1">
                  <a:lumMod val="5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13"/>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13"/>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13"/>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13"/>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13"/>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70" name="Google Shape;1670;p13"/>
          <p:cNvPicPr preferRelativeResize="0"/>
          <p:nvPr/>
        </p:nvPicPr>
        <p:blipFill rotWithShape="1">
          <a:blip r:embed="rId3">
            <a:alphaModFix/>
          </a:blip>
          <a:srcRect/>
          <a:stretch/>
        </p:blipFill>
        <p:spPr>
          <a:xfrm>
            <a:off x="95395" y="126708"/>
            <a:ext cx="2808312" cy="2040415"/>
          </a:xfrm>
          <a:prstGeom prst="rect">
            <a:avLst/>
          </a:prstGeom>
          <a:noFill/>
          <a:ln>
            <a:noFill/>
          </a:ln>
          <a:effectLst>
            <a:outerShdw blurRad="292100" dist="139700" dir="2700000" algn="tl" rotWithShape="0">
              <a:srgbClr val="333333">
                <a:alpha val="64705"/>
              </a:srgbClr>
            </a:outerShdw>
          </a:effectLst>
        </p:spPr>
      </p:pic>
      <p:sp>
        <p:nvSpPr>
          <p:cNvPr id="1671" name="Google Shape;1671;p13"/>
          <p:cNvSpPr/>
          <p:nvPr/>
        </p:nvSpPr>
        <p:spPr>
          <a:xfrm>
            <a:off x="3539938" y="904895"/>
            <a:ext cx="4061118"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0" i="0" u="none" strike="noStrike" cap="none" dirty="0">
                <a:solidFill>
                  <a:schemeClr val="bg2">
                    <a:lumMod val="10000"/>
                  </a:schemeClr>
                </a:solidFill>
                <a:latin typeface="Arial"/>
                <a:ea typeface="Arial"/>
                <a:cs typeface="Arial"/>
                <a:sym typeface="Arial"/>
              </a:rPr>
              <a:t>- Đẽo cày giữa đường (</a:t>
            </a:r>
            <a:r>
              <a:rPr lang="vi-VN" sz="2800" b="0" i="1" u="none" strike="noStrike" cap="none" dirty="0">
                <a:solidFill>
                  <a:schemeClr val="bg2">
                    <a:lumMod val="10000"/>
                  </a:schemeClr>
                </a:solidFill>
                <a:latin typeface="Arial"/>
                <a:ea typeface="Arial"/>
                <a:cs typeface="Arial"/>
                <a:sym typeface="Arial"/>
              </a:rPr>
              <a:t>Đẽo cày theo ý người ta/ Sẽ thành khúc gỗ chẳng ra việc gì</a:t>
            </a:r>
            <a:r>
              <a:rPr lang="vi-VN" sz="2800" b="0" i="0" u="none" strike="noStrike" cap="none" dirty="0">
                <a:solidFill>
                  <a:schemeClr val="bg2">
                    <a:lumMod val="10000"/>
                  </a:schemeClr>
                </a:solidFill>
                <a:latin typeface="Arial"/>
                <a:ea typeface="Arial"/>
                <a:cs typeface="Arial"/>
                <a:sym typeface="Arial"/>
              </a:rPr>
              <a:t>).</a:t>
            </a:r>
            <a:endParaRPr sz="2800" b="0"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14"/>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14"/>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14"/>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14"/>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14"/>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14"/>
          <p:cNvSpPr/>
          <p:nvPr/>
        </p:nvSpPr>
        <p:spPr>
          <a:xfrm>
            <a:off x="592564" y="562576"/>
            <a:ext cx="4617332"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0" i="0" u="none" strike="noStrike" cap="none" dirty="0">
                <a:solidFill>
                  <a:schemeClr val="tx1">
                    <a:lumMod val="50000"/>
                  </a:schemeClr>
                </a:solidFill>
                <a:latin typeface="Arial"/>
                <a:ea typeface="Arial"/>
                <a:cs typeface="Arial"/>
                <a:sym typeface="Arial"/>
              </a:rPr>
              <a:t>- Sự tích trầu cau (</a:t>
            </a:r>
            <a:r>
              <a:rPr lang="vi-VN" sz="2800" b="0" i="1" u="none" strike="noStrike" cap="none" dirty="0">
                <a:solidFill>
                  <a:schemeClr val="tx1">
                    <a:lumMod val="50000"/>
                  </a:schemeClr>
                </a:solidFill>
                <a:latin typeface="Arial"/>
                <a:ea typeface="Arial"/>
                <a:cs typeface="Arial"/>
                <a:sym typeface="Arial"/>
              </a:rPr>
              <a:t>Đậm đà cái tích trầu cau/ Miếng trầu đỏ thắm nặng sâu tình người</a:t>
            </a:r>
            <a:r>
              <a:rPr lang="vi-VN" sz="2800" b="0" i="0" u="none" strike="noStrike" cap="none" dirty="0">
                <a:solidFill>
                  <a:schemeClr val="tx1">
                    <a:lumMod val="50000"/>
                  </a:schemeClr>
                </a:solidFill>
                <a:latin typeface="Arial"/>
                <a:ea typeface="Arial"/>
                <a:cs typeface="Arial"/>
                <a:sym typeface="Arial"/>
              </a:rPr>
              <a:t>).</a:t>
            </a:r>
            <a:endParaRPr sz="2800" b="0" i="0" u="none" strike="noStrike" cap="none" dirty="0">
              <a:solidFill>
                <a:schemeClr val="tx1">
                  <a:lumMod val="50000"/>
                </a:schemeClr>
              </a:solidFill>
              <a:latin typeface="Arial"/>
              <a:ea typeface="Arial"/>
              <a:cs typeface="Arial"/>
              <a:sym typeface="Arial"/>
            </a:endParaRPr>
          </a:p>
        </p:txBody>
      </p:sp>
      <p:pic>
        <p:nvPicPr>
          <p:cNvPr id="1684" name="Google Shape;1684;p14"/>
          <p:cNvPicPr preferRelativeResize="0"/>
          <p:nvPr/>
        </p:nvPicPr>
        <p:blipFill rotWithShape="1">
          <a:blip r:embed="rId3">
            <a:alphaModFix/>
          </a:blip>
          <a:srcRect/>
          <a:stretch/>
        </p:blipFill>
        <p:spPr>
          <a:xfrm>
            <a:off x="5508104" y="1538013"/>
            <a:ext cx="2098543" cy="3147814"/>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88"/>
        <p:cNvGrpSpPr/>
        <p:nvPr/>
      </p:nvGrpSpPr>
      <p:grpSpPr>
        <a:xfrm>
          <a:off x="0" y="0"/>
          <a:ext cx="0" cy="0"/>
          <a:chOff x="0" y="0"/>
          <a:chExt cx="0" cy="0"/>
        </a:xfrm>
      </p:grpSpPr>
      <p:grpSp>
        <p:nvGrpSpPr>
          <p:cNvPr id="1689" name="Google Shape;1689;p15"/>
          <p:cNvGrpSpPr/>
          <p:nvPr/>
        </p:nvGrpSpPr>
        <p:grpSpPr>
          <a:xfrm>
            <a:off x="6283575" y="1530724"/>
            <a:ext cx="2131974" cy="3041997"/>
            <a:chOff x="6433025" y="1427174"/>
            <a:chExt cx="2131974" cy="3041997"/>
          </a:xfrm>
        </p:grpSpPr>
        <p:sp>
          <p:nvSpPr>
            <p:cNvPr id="1690" name="Google Shape;1690;p15"/>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882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15"/>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15"/>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15"/>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15"/>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15"/>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15"/>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15"/>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15"/>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15"/>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15"/>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15"/>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15"/>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15"/>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15"/>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15"/>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15"/>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15"/>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15"/>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15"/>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15"/>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15"/>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15"/>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15"/>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15"/>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15"/>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15"/>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15"/>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15"/>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15"/>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15"/>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15"/>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15"/>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15"/>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15"/>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15"/>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15"/>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15"/>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15"/>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30" name="Google Shape;1730;p15"/>
          <p:cNvSpPr txBox="1">
            <a:spLocks noGrp="1"/>
          </p:cNvSpPr>
          <p:nvPr>
            <p:ph type="body" idx="1"/>
          </p:nvPr>
        </p:nvSpPr>
        <p:spPr>
          <a:xfrm>
            <a:off x="356315" y="395762"/>
            <a:ext cx="5996973" cy="3314444"/>
          </a:xfrm>
          <a:prstGeom prst="rect">
            <a:avLst/>
          </a:prstGeom>
          <a:noFill/>
          <a:ln>
            <a:noFill/>
          </a:ln>
        </p:spPr>
        <p:txBody>
          <a:bodyPr spcFirstLastPara="1" wrap="square" lIns="91425" tIns="91425" rIns="91425" bIns="91425" anchor="t" anchorCtr="0">
            <a:noAutofit/>
          </a:bodyPr>
          <a:lstStyle/>
          <a:p>
            <a:pPr marL="165100" lvl="0" indent="0" algn="just" rtl="0">
              <a:lnSpc>
                <a:spcPct val="150000"/>
              </a:lnSpc>
              <a:spcBef>
                <a:spcPts val="0"/>
              </a:spcBef>
              <a:spcAft>
                <a:spcPts val="0"/>
              </a:spcAft>
              <a:buSzPts val="1000"/>
              <a:buNone/>
            </a:pPr>
            <a:r>
              <a:rPr lang="vi-VN" sz="2800" dirty="0">
                <a:solidFill>
                  <a:srgbClr val="2B1400"/>
                </a:solidFill>
                <a:latin typeface="Arial"/>
                <a:ea typeface="Arial"/>
                <a:cs typeface="Arial"/>
                <a:sym typeface="Arial"/>
              </a:rPr>
              <a:t>- Lòng nhân hậu, sự vị tha, độ lượng, bao dung,...</a:t>
            </a:r>
            <a:endParaRPr sz="2800" dirty="0"/>
          </a:p>
          <a:p>
            <a:pPr marL="165100" lvl="0" indent="0" algn="just" rtl="0">
              <a:lnSpc>
                <a:spcPct val="150000"/>
              </a:lnSpc>
              <a:spcBef>
                <a:spcPts val="0"/>
              </a:spcBef>
              <a:spcAft>
                <a:spcPts val="0"/>
              </a:spcAft>
              <a:buSzPts val="1000"/>
              <a:buNone/>
            </a:pPr>
            <a:r>
              <a:rPr lang="en-US" sz="2800" dirty="0">
                <a:solidFill>
                  <a:srgbClr val="2B1400"/>
                </a:solidFill>
                <a:latin typeface="Arial"/>
                <a:ea typeface="Arial"/>
                <a:cs typeface="Arial"/>
                <a:sym typeface="Arial"/>
              </a:rPr>
              <a:t>"</a:t>
            </a:r>
            <a:r>
              <a:rPr lang="vi-VN" sz="2800" dirty="0">
                <a:solidFill>
                  <a:srgbClr val="2B1400"/>
                </a:solidFill>
                <a:latin typeface="Arial"/>
                <a:ea typeface="Arial"/>
                <a:cs typeface="Arial"/>
                <a:sym typeface="Arial"/>
              </a:rPr>
              <a:t> Tôi yêu chuyện cổ nước tôi</a:t>
            </a:r>
            <a:r>
              <a:rPr lang="en-US" sz="2800" dirty="0">
                <a:solidFill>
                  <a:srgbClr val="2B1400"/>
                </a:solidFill>
                <a:latin typeface="Arial"/>
                <a:ea typeface="Arial"/>
                <a:cs typeface="Arial"/>
                <a:sym typeface="Arial"/>
              </a:rPr>
              <a:t>”</a:t>
            </a:r>
            <a:r>
              <a:rPr lang="vi-VN" sz="2800" dirty="0">
                <a:solidFill>
                  <a:srgbClr val="2B1400"/>
                </a:solidFill>
                <a:latin typeface="Arial"/>
                <a:ea typeface="Arial"/>
                <a:cs typeface="Arial"/>
                <a:sym typeface="Arial"/>
              </a:rPr>
              <a:t> vì </a:t>
            </a:r>
            <a:r>
              <a:rPr lang="vi-VN" sz="2800" i="1" dirty="0">
                <a:solidFill>
                  <a:srgbClr val="2B1400"/>
                </a:solidFill>
                <a:latin typeface="Arial"/>
                <a:ea typeface="Arial"/>
                <a:cs typeface="Arial"/>
                <a:sym typeface="Arial"/>
              </a:rPr>
              <a:t>vừa nhân hậu lại tuyệt vời sâu xa</a:t>
            </a:r>
            <a:r>
              <a:rPr lang="vi-VN" sz="2800" dirty="0">
                <a:solidFill>
                  <a:srgbClr val="2B1400"/>
                </a:solidFill>
                <a:latin typeface="Arial"/>
                <a:ea typeface="Arial"/>
                <a:cs typeface="Arial"/>
                <a:sym typeface="Arial"/>
              </a:rPr>
              <a:t>, vì </a:t>
            </a:r>
            <a:r>
              <a:rPr lang="vi-VN" sz="2800" i="1" dirty="0">
                <a:solidFill>
                  <a:srgbClr val="2B1400"/>
                </a:solidFill>
                <a:latin typeface="Arial"/>
                <a:ea typeface="Arial"/>
                <a:cs typeface="Arial"/>
                <a:sym typeface="Arial"/>
              </a:rPr>
              <a:t>rất công bằng, rất thông minh,</a:t>
            </a:r>
            <a:r>
              <a:rPr lang="vi-VN" sz="2800" dirty="0">
                <a:solidFill>
                  <a:srgbClr val="2B1400"/>
                </a:solidFill>
                <a:latin typeface="Arial"/>
                <a:ea typeface="Arial"/>
                <a:cs typeface="Arial"/>
                <a:sym typeface="Arial"/>
              </a:rPr>
              <a:t> </a:t>
            </a:r>
            <a:r>
              <a:rPr lang="vi-VN" sz="2800" i="1" dirty="0">
                <a:solidFill>
                  <a:srgbClr val="2B1400"/>
                </a:solidFill>
                <a:latin typeface="Arial"/>
                <a:ea typeface="Arial"/>
                <a:cs typeface="Arial"/>
                <a:sym typeface="Arial"/>
              </a:rPr>
              <a:t>vừa độ lượng lại đa tình, đa mang</a:t>
            </a:r>
            <a:r>
              <a:rPr lang="vi-VN" sz="2800" dirty="0">
                <a:solidFill>
                  <a:srgbClr val="2B1400"/>
                </a:solidFill>
                <a:latin typeface="Arial"/>
                <a:ea typeface="Arial"/>
                <a:cs typeface="Arial"/>
                <a:sym typeface="Arial"/>
              </a:rPr>
              <a:t>.</a:t>
            </a:r>
            <a:endParaRPr sz="2800" dirty="0">
              <a:solidFill>
                <a:srgbClr val="2B1400"/>
              </a:solidFill>
              <a:latin typeface="Arial"/>
              <a:ea typeface="Arial"/>
              <a:cs typeface="Arial"/>
              <a:sym typeface="Arial"/>
            </a:endParaRPr>
          </a:p>
        </p:txBody>
      </p:sp>
      <p:grpSp>
        <p:nvGrpSpPr>
          <p:cNvPr id="1731" name="Google Shape;1731;p15"/>
          <p:cNvGrpSpPr/>
          <p:nvPr/>
        </p:nvGrpSpPr>
        <p:grpSpPr>
          <a:xfrm rot="1157835">
            <a:off x="8130020" y="183645"/>
            <a:ext cx="1320616" cy="1230416"/>
            <a:chOff x="7195051" y="-202918"/>
            <a:chExt cx="880240" cy="820118"/>
          </a:xfrm>
        </p:grpSpPr>
        <p:sp>
          <p:nvSpPr>
            <p:cNvPr id="1732" name="Google Shape;1732;p15"/>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15"/>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15"/>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15"/>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15"/>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15"/>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15"/>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9" name="Google Shape;1739;p15"/>
          <p:cNvGrpSpPr/>
          <p:nvPr/>
        </p:nvGrpSpPr>
        <p:grpSpPr>
          <a:xfrm>
            <a:off x="3825225" y="4169979"/>
            <a:ext cx="670499" cy="438525"/>
            <a:chOff x="7555450" y="377766"/>
            <a:chExt cx="670499" cy="438525"/>
          </a:xfrm>
        </p:grpSpPr>
        <p:sp>
          <p:nvSpPr>
            <p:cNvPr id="1740" name="Google Shape;1740;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43" name="Google Shape;1743;p15"/>
          <p:cNvGrpSpPr/>
          <p:nvPr/>
        </p:nvGrpSpPr>
        <p:grpSpPr>
          <a:xfrm>
            <a:off x="469975" y="4304090"/>
            <a:ext cx="490228" cy="608812"/>
            <a:chOff x="7376250" y="1989890"/>
            <a:chExt cx="490228" cy="608812"/>
          </a:xfrm>
        </p:grpSpPr>
        <p:sp>
          <p:nvSpPr>
            <p:cNvPr id="1744" name="Google Shape;1744;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47" name="Google Shape;1747;p15"/>
          <p:cNvGrpSpPr/>
          <p:nvPr/>
        </p:nvGrpSpPr>
        <p:grpSpPr>
          <a:xfrm>
            <a:off x="7149116" y="2560555"/>
            <a:ext cx="310770" cy="294658"/>
            <a:chOff x="7149116" y="2560555"/>
            <a:chExt cx="310770" cy="294658"/>
          </a:xfrm>
        </p:grpSpPr>
        <p:grpSp>
          <p:nvGrpSpPr>
            <p:cNvPr id="1748" name="Google Shape;1748;p15"/>
            <p:cNvGrpSpPr/>
            <p:nvPr/>
          </p:nvGrpSpPr>
          <p:grpSpPr>
            <a:xfrm>
              <a:off x="7149116" y="2560555"/>
              <a:ext cx="310770" cy="294658"/>
              <a:chOff x="7298566" y="2450661"/>
              <a:chExt cx="310770" cy="294658"/>
            </a:xfrm>
          </p:grpSpPr>
          <p:sp>
            <p:nvSpPr>
              <p:cNvPr id="1749" name="Google Shape;1749;p15"/>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15"/>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51" name="Google Shape;1751;p15"/>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6"/>
          <p:cNvSpPr/>
          <p:nvPr/>
        </p:nvSpPr>
        <p:spPr>
          <a:xfrm>
            <a:off x="1587350" y="688000"/>
            <a:ext cx="6106990" cy="357970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16"/>
          <p:cNvSpPr txBox="1">
            <a:spLocks noGrp="1"/>
          </p:cNvSpPr>
          <p:nvPr>
            <p:ph type="title"/>
          </p:nvPr>
        </p:nvSpPr>
        <p:spPr>
          <a:xfrm>
            <a:off x="2771799" y="1078500"/>
            <a:ext cx="4820807"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SzPts val="6000"/>
              <a:buNone/>
            </a:pPr>
            <a:r>
              <a:rPr lang="vi-VN" sz="2800" b="1" i="1" dirty="0">
                <a:solidFill>
                  <a:schemeClr val="bg2">
                    <a:lumMod val="10000"/>
                  </a:schemeClr>
                </a:solidFill>
                <a:latin typeface="Arial"/>
                <a:ea typeface="Arial"/>
                <a:cs typeface="Arial"/>
                <a:sym typeface="Arial"/>
              </a:rPr>
              <a:t>Em hãy tìm những câu thơ thể hiện con cháu có tiếp nối, lưu truyền và phát huy lời căn dặn của ông cha</a:t>
            </a:r>
            <a:r>
              <a:rPr lang="vi-VN" sz="2000" b="1" i="1" dirty="0">
                <a:solidFill>
                  <a:schemeClr val="bg2">
                    <a:lumMod val="10000"/>
                  </a:schemeClr>
                </a:solidFill>
                <a:latin typeface="Arial"/>
                <a:ea typeface="Arial"/>
                <a:cs typeface="Arial"/>
                <a:sym typeface="Arial"/>
              </a:rPr>
              <a:t>.</a:t>
            </a:r>
            <a:endParaRPr sz="2000" b="1" i="1" dirty="0">
              <a:solidFill>
                <a:schemeClr val="bg2">
                  <a:lumMod val="10000"/>
                </a:schemeClr>
              </a:solidFill>
              <a:latin typeface="Arial"/>
              <a:ea typeface="Arial"/>
              <a:cs typeface="Arial"/>
              <a:sym typeface="Arial"/>
            </a:endParaRPr>
          </a:p>
        </p:txBody>
      </p:sp>
      <p:grpSp>
        <p:nvGrpSpPr>
          <p:cNvPr id="1758" name="Google Shape;1758;p16"/>
          <p:cNvGrpSpPr/>
          <p:nvPr/>
        </p:nvGrpSpPr>
        <p:grpSpPr>
          <a:xfrm rot="-963429" flipH="1">
            <a:off x="876561" y="2491248"/>
            <a:ext cx="1841723" cy="2529310"/>
            <a:chOff x="338600" y="701849"/>
            <a:chExt cx="1841696" cy="2529273"/>
          </a:xfrm>
        </p:grpSpPr>
        <p:sp>
          <p:nvSpPr>
            <p:cNvPr id="1759" name="Google Shape;1759;p16"/>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16"/>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16"/>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16"/>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16"/>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16"/>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16"/>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16"/>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16"/>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16"/>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16"/>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16"/>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16"/>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16"/>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16"/>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6"/>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16"/>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16"/>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6"/>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16"/>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6"/>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16"/>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16"/>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16"/>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16"/>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6"/>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16"/>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grpSp>
        <p:nvGrpSpPr>
          <p:cNvPr id="1791" name="Google Shape;1791;p17"/>
          <p:cNvGrpSpPr/>
          <p:nvPr/>
        </p:nvGrpSpPr>
        <p:grpSpPr>
          <a:xfrm rot="-963429" flipH="1">
            <a:off x="876561" y="2491248"/>
            <a:ext cx="1841723" cy="2529310"/>
            <a:chOff x="338600" y="701849"/>
            <a:chExt cx="1841696" cy="2529273"/>
          </a:xfrm>
        </p:grpSpPr>
        <p:sp>
          <p:nvSpPr>
            <p:cNvPr id="1792" name="Google Shape;1792;p17"/>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17"/>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17"/>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17"/>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17"/>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17"/>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17"/>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17"/>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17"/>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1" name="Google Shape;1801;p17"/>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2" name="Google Shape;1802;p17"/>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17"/>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17"/>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17"/>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17"/>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17"/>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17"/>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17"/>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17"/>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17"/>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17"/>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17"/>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17"/>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17"/>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17"/>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 name="Google Shape;1817;p17"/>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8" name="Google Shape;1818;p17"/>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20" name="Google Shape;1820;p17"/>
          <p:cNvSpPr/>
          <p:nvPr/>
        </p:nvSpPr>
        <p:spPr>
          <a:xfrm>
            <a:off x="1767198" y="506120"/>
            <a:ext cx="6189178" cy="2862282"/>
          </a:xfrm>
          <a:prstGeom prst="rect">
            <a:avLst/>
          </a:prstGeom>
          <a:noFill/>
          <a:ln>
            <a:noFill/>
          </a:ln>
        </p:spPr>
        <p:txBody>
          <a:bodyPr spcFirstLastPara="1" wrap="square" lIns="91425" tIns="45700" rIns="91425" bIns="45700" anchor="t" anchorCtr="0">
            <a:spAutoFit/>
          </a:bodyPr>
          <a:lstStyle/>
          <a:p>
            <a:pPr marL="139700" marR="0" lvl="0" indent="0" algn="ctr" rtl="0">
              <a:lnSpc>
                <a:spcPct val="150000"/>
              </a:lnSpc>
              <a:spcBef>
                <a:spcPts val="0"/>
              </a:spcBef>
              <a:spcAft>
                <a:spcPts val="0"/>
              </a:spcAft>
              <a:buNone/>
            </a:pPr>
            <a:r>
              <a:rPr lang="vi-VN" sz="2000" b="1" i="1" u="none" strike="noStrike" cap="none" dirty="0">
                <a:solidFill>
                  <a:srgbClr val="2B1400"/>
                </a:solidFill>
                <a:sym typeface="Arial"/>
              </a:rPr>
              <a:t>- “Chỉ còn chuyện cổ thiết tha</a:t>
            </a:r>
            <a:endParaRPr b="1" i="1" dirty="0"/>
          </a:p>
          <a:p>
            <a:pPr marL="139700" marR="0" lvl="0" indent="0" algn="ctr" rtl="0">
              <a:lnSpc>
                <a:spcPct val="150000"/>
              </a:lnSpc>
              <a:spcBef>
                <a:spcPts val="0"/>
              </a:spcBef>
              <a:spcAft>
                <a:spcPts val="0"/>
              </a:spcAft>
              <a:buNone/>
            </a:pPr>
            <a:r>
              <a:rPr lang="vi-VN" sz="2000" b="1" i="1" u="none" strike="noStrike" cap="none" dirty="0">
                <a:solidFill>
                  <a:srgbClr val="2B1400"/>
                </a:solidFill>
                <a:sym typeface="Arial"/>
              </a:rPr>
              <a:t>Cho tôi nhận mặt ông cha của mình”</a:t>
            </a:r>
            <a:endParaRPr b="1" i="1" dirty="0"/>
          </a:p>
          <a:p>
            <a:pPr marL="139700" marR="0" lvl="0" indent="0" algn="ctr" rtl="0">
              <a:lnSpc>
                <a:spcPct val="150000"/>
              </a:lnSpc>
              <a:spcBef>
                <a:spcPts val="0"/>
              </a:spcBef>
              <a:spcAft>
                <a:spcPts val="0"/>
              </a:spcAft>
              <a:buNone/>
            </a:pPr>
            <a:r>
              <a:rPr lang="vi-VN" sz="2000" b="1" i="1" u="none" strike="noStrike" cap="none" dirty="0">
                <a:solidFill>
                  <a:srgbClr val="2B1400"/>
                </a:solidFill>
                <a:sym typeface="Arial"/>
              </a:rPr>
              <a:t>- “Tôi nghe chuyện cổ thầm thì</a:t>
            </a:r>
            <a:endParaRPr b="1" i="1" dirty="0"/>
          </a:p>
          <a:p>
            <a:pPr marL="139700" marR="0" lvl="0" indent="0" algn="ctr" rtl="0">
              <a:lnSpc>
                <a:spcPct val="150000"/>
              </a:lnSpc>
              <a:spcBef>
                <a:spcPts val="0"/>
              </a:spcBef>
              <a:spcAft>
                <a:spcPts val="0"/>
              </a:spcAft>
              <a:buNone/>
            </a:pPr>
            <a:r>
              <a:rPr lang="vi-VN" sz="2000" b="1" i="1" u="none" strike="noStrike" cap="none" dirty="0">
                <a:solidFill>
                  <a:srgbClr val="2B1400"/>
                </a:solidFill>
                <a:sym typeface="Arial"/>
              </a:rPr>
              <a:t>Lời ông cha dạy cũng vì đời sau”</a:t>
            </a:r>
            <a:endParaRPr b="1" i="1" dirty="0"/>
          </a:p>
          <a:p>
            <a:pPr marL="0" marR="0" lvl="0" indent="0" algn="just" rtl="0">
              <a:lnSpc>
                <a:spcPct val="150000"/>
              </a:lnSpc>
              <a:spcBef>
                <a:spcPts val="0"/>
              </a:spcBef>
              <a:spcAft>
                <a:spcPts val="0"/>
              </a:spcAft>
              <a:buNone/>
            </a:pPr>
            <a:r>
              <a:rPr lang="vi-VN" sz="2000" b="1" i="1" u="none" strike="noStrike" cap="none" dirty="0">
                <a:solidFill>
                  <a:srgbClr val="2B1400"/>
                </a:solidFill>
                <a:sym typeface="Arial"/>
              </a:rPr>
              <a:t>- Những câu chuyện cổ “vẫn luôn mới mẻ rạng ngời lương tâm”.</a:t>
            </a:r>
            <a:endParaRPr sz="2000" b="1" i="1" u="none" strike="noStrike" cap="none" dirty="0">
              <a:solidFill>
                <a:srgbClr val="2B14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grpSp>
        <p:nvGrpSpPr>
          <p:cNvPr id="1825" name="Google Shape;1825;p18"/>
          <p:cNvGrpSpPr/>
          <p:nvPr/>
        </p:nvGrpSpPr>
        <p:grpSpPr>
          <a:xfrm>
            <a:off x="7227400" y="267812"/>
            <a:ext cx="981285" cy="534397"/>
            <a:chOff x="816462" y="899275"/>
            <a:chExt cx="981285" cy="534397"/>
          </a:xfrm>
        </p:grpSpPr>
        <p:sp>
          <p:nvSpPr>
            <p:cNvPr id="1826" name="Google Shape;1826;p18"/>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18"/>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8" name="Google Shape;1828;p18"/>
          <p:cNvGrpSpPr/>
          <p:nvPr/>
        </p:nvGrpSpPr>
        <p:grpSpPr>
          <a:xfrm>
            <a:off x="901178" y="793413"/>
            <a:ext cx="490238" cy="355904"/>
            <a:chOff x="8787625" y="134475"/>
            <a:chExt cx="838586" cy="608799"/>
          </a:xfrm>
        </p:grpSpPr>
        <p:sp>
          <p:nvSpPr>
            <p:cNvPr id="1829" name="Google Shape;1829;p18"/>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18"/>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32" name="Google Shape;1832;p18"/>
          <p:cNvSpPr txBox="1">
            <a:spLocks noGrp="1"/>
          </p:cNvSpPr>
          <p:nvPr>
            <p:ph type="subTitle" idx="1"/>
          </p:nvPr>
        </p:nvSpPr>
        <p:spPr>
          <a:xfrm>
            <a:off x="2255791" y="537039"/>
            <a:ext cx="6773962" cy="1137724"/>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2000" b="1" i="1" dirty="0">
                <a:solidFill>
                  <a:schemeClr val="bg2">
                    <a:lumMod val="10000"/>
                  </a:schemeClr>
                </a:solidFill>
                <a:latin typeface="+mj-lt"/>
                <a:ea typeface="Arial"/>
                <a:cs typeface="Arial"/>
                <a:sym typeface="Arial"/>
              </a:rPr>
              <a:t> “Chỉ còn chuyện cổ thiết tha</a:t>
            </a:r>
            <a:endParaRPr sz="2000" b="1" i="1" dirty="0">
              <a:solidFill>
                <a:schemeClr val="bg2">
                  <a:lumMod val="10000"/>
                </a:schemeClr>
              </a:solidFill>
              <a:latin typeface="+mj-lt"/>
            </a:endParaRPr>
          </a:p>
          <a:p>
            <a:pPr marL="139700" lvl="0" indent="0" algn="just" rtl="0">
              <a:lnSpc>
                <a:spcPct val="150000"/>
              </a:lnSpc>
              <a:spcBef>
                <a:spcPts val="0"/>
              </a:spcBef>
              <a:spcAft>
                <a:spcPts val="0"/>
              </a:spcAft>
              <a:buSzPts val="1400"/>
              <a:buNone/>
            </a:pPr>
            <a:r>
              <a:rPr lang="vi-VN" sz="2000" b="1" i="1" dirty="0">
                <a:solidFill>
                  <a:schemeClr val="bg2">
                    <a:lumMod val="10000"/>
                  </a:schemeClr>
                </a:solidFill>
                <a:latin typeface="+mj-lt"/>
                <a:ea typeface="Arial"/>
                <a:cs typeface="Arial"/>
                <a:sym typeface="Arial"/>
              </a:rPr>
              <a:t>Cho tôi nhận mặt ông cha của mình”</a:t>
            </a:r>
            <a:endParaRPr lang="en-US" sz="2000" b="1" i="1" dirty="0">
              <a:solidFill>
                <a:schemeClr val="bg2">
                  <a:lumMod val="10000"/>
                </a:schemeClr>
              </a:solidFill>
              <a:latin typeface="+mj-lt"/>
              <a:ea typeface="Arial"/>
              <a:cs typeface="Arial"/>
            </a:endParaRPr>
          </a:p>
        </p:txBody>
      </p:sp>
      <p:sp>
        <p:nvSpPr>
          <p:cNvPr id="1833" name="Google Shape;1833;p18"/>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4" name="Google Shape;1834;p18"/>
          <p:cNvSpPr/>
          <p:nvPr/>
        </p:nvSpPr>
        <p:spPr>
          <a:xfrm rot="10800000" flipH="1">
            <a:off x="8099649" y="3451602"/>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18"/>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36" name="Google Shape;1836;p18"/>
          <p:cNvGrpSpPr/>
          <p:nvPr/>
        </p:nvGrpSpPr>
        <p:grpSpPr>
          <a:xfrm>
            <a:off x="456600" y="441329"/>
            <a:ext cx="670499" cy="438525"/>
            <a:chOff x="7555450" y="377766"/>
            <a:chExt cx="670499" cy="438525"/>
          </a:xfrm>
        </p:grpSpPr>
        <p:sp>
          <p:nvSpPr>
            <p:cNvPr id="1837" name="Google Shape;1837;p1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1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1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 name="Rectangle 3">
            <a:extLst>
              <a:ext uri="{FF2B5EF4-FFF2-40B4-BE49-F238E27FC236}">
                <a16:creationId xmlns:a16="http://schemas.microsoft.com/office/drawing/2014/main" id="{AF5CEC7C-1CF7-4FA9-B3F3-B9BE0843FAF1}"/>
              </a:ext>
            </a:extLst>
          </p:cNvPr>
          <p:cNvSpPr/>
          <p:nvPr/>
        </p:nvSpPr>
        <p:spPr>
          <a:xfrm>
            <a:off x="326352" y="1774684"/>
            <a:ext cx="7820706" cy="872034"/>
          </a:xfrm>
          <a:prstGeom prst="rect">
            <a:avLst/>
          </a:prstGeom>
        </p:spPr>
        <p:txBody>
          <a:bodyPr wrap="square">
            <a:spAutoFit/>
          </a:bodyPr>
          <a:lstStyle/>
          <a:p>
            <a:pPr marL="139700" lvl="0" algn="just">
              <a:lnSpc>
                <a:spcPct val="150000"/>
              </a:lnSpc>
              <a:buSzPts val="1400"/>
            </a:pPr>
            <a:r>
              <a:rPr lang="en-US" sz="1800" b="1" i="1" dirty="0">
                <a:solidFill>
                  <a:schemeClr val="bg2">
                    <a:lumMod val="10000"/>
                  </a:schemeClr>
                </a:solidFill>
                <a:latin typeface="Times New Roman" panose="02020603050405020304" pitchFamily="18" charset="0"/>
                <a:cs typeface="Times New Roman" panose="02020603050405020304" pitchFamily="18" charset="0"/>
              </a:rPr>
              <a:t>-&gt; </a:t>
            </a:r>
            <a:r>
              <a:rPr lang="vi-VN" sz="1800" b="1" i="1" dirty="0">
                <a:solidFill>
                  <a:schemeClr val="bg2">
                    <a:lumMod val="10000"/>
                  </a:schemeClr>
                </a:solidFill>
                <a:latin typeface="Times New Roman" panose="02020603050405020304" pitchFamily="18" charset="0"/>
                <a:cs typeface="Times New Roman" panose="02020603050405020304" pitchFamily="18" charset="0"/>
              </a:rPr>
              <a:t>Chuyện cổ là nhân chứng, sự lưu giữ những lời căn dặn, những suy nghĩ của ông cha.</a:t>
            </a:r>
            <a:endParaRPr lang="en-US" sz="1800" b="1" i="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D8B860C-E40B-49F1-A0E7-C5B86466ED6D}"/>
              </a:ext>
            </a:extLst>
          </p:cNvPr>
          <p:cNvSpPr/>
          <p:nvPr/>
        </p:nvSpPr>
        <p:spPr>
          <a:xfrm>
            <a:off x="245525" y="2908197"/>
            <a:ext cx="7548282" cy="1421992"/>
          </a:xfrm>
          <a:prstGeom prst="rect">
            <a:avLst/>
          </a:prstGeom>
        </p:spPr>
        <p:txBody>
          <a:bodyPr wrap="square">
            <a:spAutoFit/>
          </a:bodyPr>
          <a:lstStyle/>
          <a:p>
            <a:pPr marL="139700" lvl="0" algn="just">
              <a:lnSpc>
                <a:spcPct val="150000"/>
              </a:lnSpc>
              <a:buSzPts val="1400"/>
            </a:pPr>
            <a:r>
              <a:rPr lang="vi-VN" sz="2000" b="1" i="1" dirty="0">
                <a:solidFill>
                  <a:schemeClr val="bg2">
                    <a:lumMod val="10000"/>
                  </a:schemeClr>
                </a:solidFill>
                <a:latin typeface="+mj-lt"/>
              </a:rPr>
              <a:t>-&gt; Là cái còn lại, còn mãi dẫu ông cha có đi xa, dẫu đời ông cha với đời tôi/ Như con sông với chân trời đã xa (chân trời đã xa: khó để nắm bắt được nữa, con sông: dòng chảy, sự tiếp nối).</a:t>
            </a:r>
          </a:p>
        </p:txBody>
      </p:sp>
      <p:sp>
        <p:nvSpPr>
          <p:cNvPr id="21" name="Google Shape;1834;p18">
            <a:extLst>
              <a:ext uri="{FF2B5EF4-FFF2-40B4-BE49-F238E27FC236}">
                <a16:creationId xmlns:a16="http://schemas.microsoft.com/office/drawing/2014/main" id="{5E855C92-23E6-46F6-942B-C7E44E91DF23}"/>
              </a:ext>
            </a:extLst>
          </p:cNvPr>
          <p:cNvSpPr/>
          <p:nvPr/>
        </p:nvSpPr>
        <p:spPr>
          <a:xfrm rot="10800000" flipH="1">
            <a:off x="1123069" y="4386348"/>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1833;p18">
            <a:extLst>
              <a:ext uri="{FF2B5EF4-FFF2-40B4-BE49-F238E27FC236}">
                <a16:creationId xmlns:a16="http://schemas.microsoft.com/office/drawing/2014/main" id="{2DA5DAD6-53B2-44A4-82FA-39641FA537C0}"/>
              </a:ext>
            </a:extLst>
          </p:cNvPr>
          <p:cNvSpPr/>
          <p:nvPr/>
        </p:nvSpPr>
        <p:spPr>
          <a:xfrm rot="10800000" flipH="1">
            <a:off x="901178" y="4591668"/>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2">
                                            <p:txEl>
                                              <p:pRg st="0" end="0"/>
                                            </p:txEl>
                                          </p:spTgt>
                                        </p:tgtEl>
                                        <p:attrNameLst>
                                          <p:attrName>style.visibility</p:attrName>
                                        </p:attrNameLst>
                                      </p:cBhvr>
                                      <p:to>
                                        <p:strVal val="visible"/>
                                      </p:to>
                                    </p:set>
                                    <p:animEffect transition="in" filter="fade">
                                      <p:cBhvr>
                                        <p:cTn id="7" dur="1000"/>
                                        <p:tgtEl>
                                          <p:spTgt spid="1832">
                                            <p:txEl>
                                              <p:pRg st="0" end="0"/>
                                            </p:txEl>
                                          </p:spTgt>
                                        </p:tgtEl>
                                      </p:cBhvr>
                                    </p:animEffect>
                                    <p:anim calcmode="lin" valueType="num">
                                      <p:cBhvr>
                                        <p:cTn id="8" dur="1000" fill="hold"/>
                                        <p:tgtEl>
                                          <p:spTgt spid="18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32">
                                            <p:txEl>
                                              <p:pRg st="1" end="1"/>
                                            </p:txEl>
                                          </p:spTgt>
                                        </p:tgtEl>
                                        <p:attrNameLst>
                                          <p:attrName>style.visibility</p:attrName>
                                        </p:attrNameLst>
                                      </p:cBhvr>
                                      <p:to>
                                        <p:strVal val="visible"/>
                                      </p:to>
                                    </p:set>
                                    <p:animEffect transition="in" filter="fade">
                                      <p:cBhvr>
                                        <p:cTn id="14" dur="1000"/>
                                        <p:tgtEl>
                                          <p:spTgt spid="1832">
                                            <p:txEl>
                                              <p:pRg st="1" end="1"/>
                                            </p:txEl>
                                          </p:spTgt>
                                        </p:tgtEl>
                                      </p:cBhvr>
                                    </p:animEffect>
                                    <p:anim calcmode="lin" valueType="num">
                                      <p:cBhvr>
                                        <p:cTn id="15" dur="1000" fill="hold"/>
                                        <p:tgtEl>
                                          <p:spTgt spid="183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grpSp>
        <p:nvGrpSpPr>
          <p:cNvPr id="1844" name="Google Shape;1844;p19"/>
          <p:cNvGrpSpPr/>
          <p:nvPr/>
        </p:nvGrpSpPr>
        <p:grpSpPr>
          <a:xfrm>
            <a:off x="7227400" y="267812"/>
            <a:ext cx="981285" cy="534397"/>
            <a:chOff x="816462" y="899275"/>
            <a:chExt cx="981285" cy="534397"/>
          </a:xfrm>
        </p:grpSpPr>
        <p:sp>
          <p:nvSpPr>
            <p:cNvPr id="1845" name="Google Shape;1845;p1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1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7" name="Google Shape;1847;p19"/>
          <p:cNvGrpSpPr/>
          <p:nvPr/>
        </p:nvGrpSpPr>
        <p:grpSpPr>
          <a:xfrm>
            <a:off x="113774" y="3849708"/>
            <a:ext cx="490238" cy="355904"/>
            <a:chOff x="8787625" y="134475"/>
            <a:chExt cx="838586" cy="608799"/>
          </a:xfrm>
        </p:grpSpPr>
        <p:sp>
          <p:nvSpPr>
            <p:cNvPr id="1848" name="Google Shape;1848;p1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1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51" name="Google Shape;1851;p19"/>
          <p:cNvSpPr txBox="1">
            <a:spLocks noGrp="1"/>
          </p:cNvSpPr>
          <p:nvPr>
            <p:ph type="subTitle" idx="1"/>
          </p:nvPr>
        </p:nvSpPr>
        <p:spPr>
          <a:xfrm>
            <a:off x="906543" y="485372"/>
            <a:ext cx="7727789" cy="1563766"/>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2400" b="1" i="1" dirty="0">
                <a:solidFill>
                  <a:srgbClr val="2B1400"/>
                </a:solidFill>
                <a:latin typeface="Arial"/>
                <a:ea typeface="Arial"/>
                <a:cs typeface="Arial"/>
                <a:sym typeface="Arial"/>
              </a:rPr>
              <a:t>- “Chỉ còn chuyện cổ thiết tha</a:t>
            </a:r>
            <a:endParaRPr sz="2400" b="1" i="1" dirty="0"/>
          </a:p>
          <a:p>
            <a:pPr marL="139700" lvl="0" indent="0" algn="just" rtl="0">
              <a:lnSpc>
                <a:spcPct val="150000"/>
              </a:lnSpc>
              <a:spcBef>
                <a:spcPts val="0"/>
              </a:spcBef>
              <a:spcAft>
                <a:spcPts val="0"/>
              </a:spcAft>
              <a:buSzPts val="1400"/>
              <a:buNone/>
            </a:pPr>
            <a:r>
              <a:rPr lang="vi-VN" sz="2400" b="1" i="1" dirty="0">
                <a:solidFill>
                  <a:srgbClr val="2B1400"/>
                </a:solidFill>
                <a:latin typeface="Arial"/>
                <a:ea typeface="Arial"/>
                <a:cs typeface="Arial"/>
                <a:sym typeface="Arial"/>
              </a:rPr>
              <a:t>Cho tôi nhận mặt ông cha của mình”</a:t>
            </a:r>
            <a:endParaRPr lang="en-US" sz="2400" b="1" i="1" dirty="0">
              <a:ea typeface="Arial"/>
              <a:cs typeface="Arial"/>
            </a:endParaRPr>
          </a:p>
          <a:p>
            <a:pPr marL="139700" lvl="0" indent="0" algn="just" rtl="0">
              <a:lnSpc>
                <a:spcPct val="150000"/>
              </a:lnSpc>
              <a:spcBef>
                <a:spcPts val="0"/>
              </a:spcBef>
              <a:spcAft>
                <a:spcPts val="0"/>
              </a:spcAft>
              <a:buSzPts val="1400"/>
              <a:buNone/>
            </a:pPr>
            <a:r>
              <a:rPr lang="vi-VN" sz="2400" b="1" i="1" dirty="0">
                <a:solidFill>
                  <a:srgbClr val="2B1400"/>
                </a:solidFill>
                <a:latin typeface="Arial"/>
                <a:ea typeface="Arial"/>
                <a:cs typeface="Arial"/>
                <a:sym typeface="Arial"/>
              </a:rPr>
              <a:t> </a:t>
            </a:r>
            <a:endParaRPr sz="2400" b="1" i="1" dirty="0"/>
          </a:p>
        </p:txBody>
      </p:sp>
      <p:sp>
        <p:nvSpPr>
          <p:cNvPr id="1852" name="Google Shape;1852;p19"/>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3" name="Google Shape;1853;p19"/>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19"/>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55" name="Google Shape;1855;p19"/>
          <p:cNvGrpSpPr/>
          <p:nvPr/>
        </p:nvGrpSpPr>
        <p:grpSpPr>
          <a:xfrm>
            <a:off x="456600" y="441329"/>
            <a:ext cx="670499" cy="438525"/>
            <a:chOff x="7555450" y="377766"/>
            <a:chExt cx="670499" cy="438525"/>
          </a:xfrm>
        </p:grpSpPr>
        <p:sp>
          <p:nvSpPr>
            <p:cNvPr id="1856" name="Google Shape;1856;p1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1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1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 name="Rectangle 3">
            <a:extLst>
              <a:ext uri="{FF2B5EF4-FFF2-40B4-BE49-F238E27FC236}">
                <a16:creationId xmlns:a16="http://schemas.microsoft.com/office/drawing/2014/main" id="{A135C6E1-3241-433B-A2C3-C8129CA31BFC}"/>
              </a:ext>
            </a:extLst>
          </p:cNvPr>
          <p:cNvSpPr/>
          <p:nvPr/>
        </p:nvSpPr>
        <p:spPr>
          <a:xfrm>
            <a:off x="1040350" y="2094697"/>
            <a:ext cx="7593982" cy="1815882"/>
          </a:xfrm>
          <a:prstGeom prst="rect">
            <a:avLst/>
          </a:prstGeom>
        </p:spPr>
        <p:txBody>
          <a:bodyPr wrap="square">
            <a:spAutoFit/>
          </a:bodyPr>
          <a:lstStyle/>
          <a:p>
            <a:r>
              <a:rPr lang="vi-VN" sz="2800" b="1" i="1" dirty="0">
                <a:solidFill>
                  <a:srgbClr val="FF0000"/>
                </a:solidFill>
                <a:latin typeface="+mj-lt"/>
              </a:rPr>
              <a:t>Tình yêu chuyện cổ không những là tình yêu sự nhân văn, bao dung, nhân hậu, mà còn là yêu quê hương, tổ tiên, đất nước, yêu những giá trị tinh thần truyền thống.</a:t>
            </a:r>
            <a:endParaRPr lang="en-US" sz="2800" dirty="0">
              <a:solidFill>
                <a:srgbClr val="FF0000"/>
              </a:solidFill>
              <a:latin typeface="+mj-lt"/>
            </a:endParaRPr>
          </a:p>
        </p:txBody>
      </p:sp>
      <p:sp>
        <p:nvSpPr>
          <p:cNvPr id="5" name="Arrow: Right 4">
            <a:extLst>
              <a:ext uri="{FF2B5EF4-FFF2-40B4-BE49-F238E27FC236}">
                <a16:creationId xmlns:a16="http://schemas.microsoft.com/office/drawing/2014/main" id="{5F5300C4-0154-49B2-97A7-596F2D12DEE9}"/>
              </a:ext>
            </a:extLst>
          </p:cNvPr>
          <p:cNvSpPr/>
          <p:nvPr/>
        </p:nvSpPr>
        <p:spPr>
          <a:xfrm>
            <a:off x="330506" y="2571750"/>
            <a:ext cx="576037" cy="634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1">
                                            <p:txEl>
                                              <p:pRg st="0" end="0"/>
                                            </p:txEl>
                                          </p:spTgt>
                                        </p:tgtEl>
                                        <p:attrNameLst>
                                          <p:attrName>style.visibility</p:attrName>
                                        </p:attrNameLst>
                                      </p:cBhvr>
                                      <p:to>
                                        <p:strVal val="visible"/>
                                      </p:to>
                                    </p:set>
                                    <p:anim calcmode="lin" valueType="num">
                                      <p:cBhvr additive="base">
                                        <p:cTn id="7" dur="500" fill="hold"/>
                                        <p:tgtEl>
                                          <p:spTgt spid="1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1">
                                            <p:txEl>
                                              <p:pRg st="1" end="1"/>
                                            </p:txEl>
                                          </p:spTgt>
                                        </p:tgtEl>
                                        <p:attrNameLst>
                                          <p:attrName>style.visibility</p:attrName>
                                        </p:attrNameLst>
                                      </p:cBhvr>
                                      <p:to>
                                        <p:strVal val="visible"/>
                                      </p:to>
                                    </p:set>
                                    <p:anim calcmode="lin" valueType="num">
                                      <p:cBhvr additive="base">
                                        <p:cTn id="13" dur="500" fill="hold"/>
                                        <p:tgtEl>
                                          <p:spTgt spid="1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51">
                                            <p:txEl>
                                              <p:pRg st="2" end="2"/>
                                            </p:txEl>
                                          </p:spTgt>
                                        </p:tgtEl>
                                        <p:attrNameLst>
                                          <p:attrName>style.visibility</p:attrName>
                                        </p:attrNameLst>
                                      </p:cBhvr>
                                      <p:to>
                                        <p:strVal val="visible"/>
                                      </p:to>
                                    </p:set>
                                    <p:anim calcmode="lin" valueType="num">
                                      <p:cBhvr additive="base">
                                        <p:cTn id="19" dur="500" fill="hold"/>
                                        <p:tgtEl>
                                          <p:spTgt spid="1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 grpId="0" build="p"/>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63" name="Google Shape;1863;p20"/>
          <p:cNvGrpSpPr/>
          <p:nvPr/>
        </p:nvGrpSpPr>
        <p:grpSpPr>
          <a:xfrm>
            <a:off x="7227400" y="267812"/>
            <a:ext cx="981285" cy="534397"/>
            <a:chOff x="816462" y="899275"/>
            <a:chExt cx="981285" cy="534397"/>
          </a:xfrm>
        </p:grpSpPr>
        <p:sp>
          <p:nvSpPr>
            <p:cNvPr id="1864" name="Google Shape;1864;p2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2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66" name="Google Shape;1866;p20"/>
          <p:cNvGrpSpPr/>
          <p:nvPr/>
        </p:nvGrpSpPr>
        <p:grpSpPr>
          <a:xfrm>
            <a:off x="1716361" y="756299"/>
            <a:ext cx="490238" cy="355904"/>
            <a:chOff x="8787625" y="134475"/>
            <a:chExt cx="838586" cy="608799"/>
          </a:xfrm>
        </p:grpSpPr>
        <p:sp>
          <p:nvSpPr>
            <p:cNvPr id="1867" name="Google Shape;1867;p20"/>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20"/>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70" name="Google Shape;1870;p20"/>
          <p:cNvSpPr txBox="1">
            <a:spLocks noGrp="1"/>
          </p:cNvSpPr>
          <p:nvPr>
            <p:ph type="subTitle" idx="3"/>
          </p:nvPr>
        </p:nvSpPr>
        <p:spPr>
          <a:xfrm>
            <a:off x="3175001" y="626112"/>
            <a:ext cx="4677538" cy="3744416"/>
          </a:xfrm>
          <a:prstGeom prst="rect">
            <a:avLst/>
          </a:prstGeom>
          <a:noFill/>
          <a:ln>
            <a:noFill/>
          </a:ln>
        </p:spPr>
        <p:txBody>
          <a:bodyPr spcFirstLastPara="1" wrap="square" lIns="91425" tIns="91425" rIns="91425" bIns="91425" anchor="t" anchorCtr="0">
            <a:noAutofit/>
          </a:bodyPr>
          <a:lstStyle/>
          <a:p>
            <a:pPr marL="139700" lvl="0" indent="0" algn="ctr" rtl="0">
              <a:lnSpc>
                <a:spcPct val="150000"/>
              </a:lnSpc>
              <a:spcBef>
                <a:spcPts val="0"/>
              </a:spcBef>
              <a:spcAft>
                <a:spcPts val="0"/>
              </a:spcAft>
              <a:buSzPts val="1400"/>
              <a:buNone/>
            </a:pPr>
            <a:r>
              <a:rPr lang="vi-VN" sz="2000" dirty="0">
                <a:solidFill>
                  <a:srgbClr val="2B1400"/>
                </a:solidFill>
                <a:latin typeface="Arial"/>
                <a:ea typeface="Arial"/>
                <a:cs typeface="Arial"/>
                <a:sym typeface="Arial"/>
              </a:rPr>
              <a:t>- “Tôi nghe chuyện cổ thầm thì</a:t>
            </a:r>
            <a:endParaRPr dirty="0"/>
          </a:p>
          <a:p>
            <a:pPr marL="139700" lvl="0" indent="0" algn="ctr" rtl="0">
              <a:lnSpc>
                <a:spcPct val="150000"/>
              </a:lnSpc>
              <a:spcBef>
                <a:spcPts val="0"/>
              </a:spcBef>
              <a:spcAft>
                <a:spcPts val="0"/>
              </a:spcAft>
              <a:buSzPts val="1400"/>
              <a:buNone/>
            </a:pPr>
            <a:r>
              <a:rPr lang="vi-VN" sz="2000" dirty="0">
                <a:solidFill>
                  <a:srgbClr val="2B1400"/>
                </a:solidFill>
                <a:latin typeface="Arial"/>
                <a:ea typeface="Arial"/>
                <a:cs typeface="Arial"/>
                <a:sym typeface="Arial"/>
              </a:rPr>
              <a:t>Lời ông cha dạy cũng vì đời sau”</a:t>
            </a:r>
            <a:endParaRPr dirty="0"/>
          </a:p>
          <a:p>
            <a:pPr marL="482600" lvl="0" indent="-342900" algn="just" rtl="0">
              <a:lnSpc>
                <a:spcPct val="150000"/>
              </a:lnSpc>
              <a:spcBef>
                <a:spcPts val="0"/>
              </a:spcBef>
              <a:spcAft>
                <a:spcPts val="0"/>
              </a:spcAft>
              <a:buSzPts val="1400"/>
              <a:buFont typeface="Arial"/>
              <a:buChar char="•"/>
            </a:pPr>
            <a:r>
              <a:rPr lang="vi-VN" sz="2000" dirty="0">
                <a:solidFill>
                  <a:srgbClr val="2B1400"/>
                </a:solidFill>
                <a:latin typeface="Arial"/>
                <a:ea typeface="Arial"/>
                <a:cs typeface="Arial"/>
                <a:sym typeface="Arial"/>
              </a:rPr>
              <a:t>“thầm thì”: thủ thỉ, tâm tình, nói nhỏ nhưng bền bỉ “chuyện cổ thầm thì”: mạch nguồn âm ỉ, bền bỉ.</a:t>
            </a:r>
            <a:endParaRPr sz="2000" dirty="0">
              <a:solidFill>
                <a:srgbClr val="2B1400"/>
              </a:solidFill>
              <a:latin typeface="Arial"/>
              <a:ea typeface="Arial"/>
              <a:cs typeface="Arial"/>
              <a:sym typeface="Arial"/>
            </a:endParaRPr>
          </a:p>
          <a:p>
            <a:pPr marL="482600" lvl="0" indent="-342900" algn="just" rtl="0">
              <a:lnSpc>
                <a:spcPct val="150000"/>
              </a:lnSpc>
              <a:spcBef>
                <a:spcPts val="0"/>
              </a:spcBef>
              <a:spcAft>
                <a:spcPts val="0"/>
              </a:spcAft>
              <a:buSzPts val="1400"/>
              <a:buFont typeface="Arial"/>
              <a:buChar char="•"/>
            </a:pPr>
            <a:r>
              <a:rPr lang="vi-VN" sz="2000" dirty="0">
                <a:solidFill>
                  <a:srgbClr val="2B1400"/>
                </a:solidFill>
                <a:latin typeface="Arial"/>
                <a:ea typeface="Arial"/>
                <a:cs typeface="Arial"/>
                <a:sym typeface="Arial"/>
              </a:rPr>
              <a:t>“Lời ông cha dạy cũng vì đời sau” sự yêu thương của thế hệ trước dành cho thế hệ sau.</a:t>
            </a:r>
            <a:endParaRPr sz="2000" dirty="0">
              <a:solidFill>
                <a:srgbClr val="2B1400"/>
              </a:solidFill>
              <a:latin typeface="Arial"/>
              <a:ea typeface="Arial"/>
              <a:cs typeface="Arial"/>
              <a:sym typeface="Arial"/>
            </a:endParaRPr>
          </a:p>
        </p:txBody>
      </p:sp>
      <p:sp>
        <p:nvSpPr>
          <p:cNvPr id="1871" name="Google Shape;1871;p20"/>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20"/>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20"/>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74" name="Google Shape;1874;p20"/>
          <p:cNvGrpSpPr/>
          <p:nvPr/>
        </p:nvGrpSpPr>
        <p:grpSpPr>
          <a:xfrm>
            <a:off x="456600" y="441329"/>
            <a:ext cx="670499" cy="438525"/>
            <a:chOff x="7555450" y="377766"/>
            <a:chExt cx="670499" cy="438525"/>
          </a:xfrm>
        </p:grpSpPr>
        <p:sp>
          <p:nvSpPr>
            <p:cNvPr id="1875" name="Google Shape;1875;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78" name="Google Shape;1878;p20"/>
          <p:cNvPicPr preferRelativeResize="0"/>
          <p:nvPr/>
        </p:nvPicPr>
        <p:blipFill rotWithShape="1">
          <a:blip r:embed="rId3">
            <a:alphaModFix/>
          </a:blip>
          <a:srcRect/>
          <a:stretch/>
        </p:blipFill>
        <p:spPr>
          <a:xfrm>
            <a:off x="622413" y="1610017"/>
            <a:ext cx="2675774" cy="1899800"/>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0">
                                            <p:txEl>
                                              <p:pRg st="0" end="0"/>
                                            </p:txEl>
                                          </p:spTgt>
                                        </p:tgtEl>
                                        <p:attrNameLst>
                                          <p:attrName>style.visibility</p:attrName>
                                        </p:attrNameLst>
                                      </p:cBhvr>
                                      <p:to>
                                        <p:strVal val="visible"/>
                                      </p:to>
                                    </p:set>
                                    <p:animEffect transition="in" filter="fade">
                                      <p:cBhvr>
                                        <p:cTn id="7" dur="500"/>
                                        <p:tgtEl>
                                          <p:spTgt spid="18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0">
                                            <p:txEl>
                                              <p:pRg st="1" end="1"/>
                                            </p:txEl>
                                          </p:spTgt>
                                        </p:tgtEl>
                                        <p:attrNameLst>
                                          <p:attrName>style.visibility</p:attrName>
                                        </p:attrNameLst>
                                      </p:cBhvr>
                                      <p:to>
                                        <p:strVal val="visible"/>
                                      </p:to>
                                    </p:set>
                                    <p:animEffect transition="in" filter="fade">
                                      <p:cBhvr>
                                        <p:cTn id="12" dur="500"/>
                                        <p:tgtEl>
                                          <p:spTgt spid="18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0">
                                            <p:txEl>
                                              <p:pRg st="2" end="2"/>
                                            </p:txEl>
                                          </p:spTgt>
                                        </p:tgtEl>
                                        <p:attrNameLst>
                                          <p:attrName>style.visibility</p:attrName>
                                        </p:attrNameLst>
                                      </p:cBhvr>
                                      <p:to>
                                        <p:strVal val="visible"/>
                                      </p:to>
                                    </p:set>
                                    <p:animEffect transition="in" filter="fade">
                                      <p:cBhvr>
                                        <p:cTn id="17" dur="500"/>
                                        <p:tgtEl>
                                          <p:spTgt spid="18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0">
                                            <p:txEl>
                                              <p:pRg st="3" end="3"/>
                                            </p:txEl>
                                          </p:spTgt>
                                        </p:tgtEl>
                                        <p:attrNameLst>
                                          <p:attrName>style.visibility</p:attrName>
                                        </p:attrNameLst>
                                      </p:cBhvr>
                                      <p:to>
                                        <p:strVal val="visible"/>
                                      </p:to>
                                    </p:set>
                                    <p:animEffect transition="in" filter="fade">
                                      <p:cBhvr>
                                        <p:cTn id="22" dur="500"/>
                                        <p:tgtEl>
                                          <p:spTgt spid="18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2"/>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vi-VN" b="1">
                <a:latin typeface="Arial"/>
                <a:ea typeface="Arial"/>
                <a:cs typeface="Arial"/>
                <a:sym typeface="Arial"/>
              </a:rPr>
              <a:t>KHỞI ĐỘNG</a:t>
            </a:r>
            <a:endParaRPr b="1">
              <a:latin typeface="Arial"/>
              <a:ea typeface="Arial"/>
              <a:cs typeface="Arial"/>
              <a:sym typeface="Arial"/>
            </a:endParaRPr>
          </a:p>
        </p:txBody>
      </p:sp>
      <p:sp>
        <p:nvSpPr>
          <p:cNvPr id="981" name="Google Shape;981;p2"/>
          <p:cNvSpPr txBox="1">
            <a:spLocks noGrp="1"/>
          </p:cNvSpPr>
          <p:nvPr>
            <p:ph type="subTitle" idx="1"/>
          </p:nvPr>
        </p:nvSpPr>
        <p:spPr>
          <a:xfrm>
            <a:off x="1177200" y="2571750"/>
            <a:ext cx="2928600" cy="1229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800">
                <a:latin typeface="Arial"/>
                <a:ea typeface="Arial"/>
                <a:cs typeface="Arial"/>
                <a:sym typeface="Arial"/>
              </a:rPr>
              <a:t>Em hãy cho biết, những hình ảnh sau nói đến  những truyện cổ nào?</a:t>
            </a:r>
            <a:endParaRPr sz="1800">
              <a:latin typeface="Arial"/>
              <a:ea typeface="Arial"/>
              <a:cs typeface="Arial"/>
              <a:sym typeface="Arial"/>
            </a:endParaRPr>
          </a:p>
        </p:txBody>
      </p:sp>
      <p:grpSp>
        <p:nvGrpSpPr>
          <p:cNvPr id="982" name="Google Shape;982;p2"/>
          <p:cNvGrpSpPr/>
          <p:nvPr/>
        </p:nvGrpSpPr>
        <p:grpSpPr>
          <a:xfrm>
            <a:off x="4194275" y="1132225"/>
            <a:ext cx="4262058" cy="2995974"/>
            <a:chOff x="4194275" y="1132225"/>
            <a:chExt cx="4262058" cy="2995974"/>
          </a:xfrm>
        </p:grpSpPr>
        <p:sp>
          <p:nvSpPr>
            <p:cNvPr id="983" name="Google Shape;983;p2"/>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2"/>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2"/>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2"/>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2"/>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88" name="Google Shape;988;p2"/>
          <p:cNvSpPr/>
          <p:nvPr/>
        </p:nvSpPr>
        <p:spPr>
          <a:xfrm>
            <a:off x="4268040" y="1233234"/>
            <a:ext cx="4114452" cy="2001912"/>
          </a:xfrm>
          <a:custGeom>
            <a:avLst/>
            <a:gdLst/>
            <a:ahLst/>
            <a:cxnLst/>
            <a:rect l="l" t="t" r="r" b="b"/>
            <a:pathLst>
              <a:path w="54216" h="26380" extrusionOk="0">
                <a:moveTo>
                  <a:pt x="14" y="0"/>
                </a:moveTo>
                <a:cubicBezTo>
                  <a:pt x="7" y="0"/>
                  <a:pt x="1" y="7"/>
                  <a:pt x="1" y="15"/>
                </a:cubicBezTo>
                <a:lnTo>
                  <a:pt x="1" y="26366"/>
                </a:lnTo>
                <a:cubicBezTo>
                  <a:pt x="1" y="26373"/>
                  <a:pt x="7" y="26379"/>
                  <a:pt x="14" y="26379"/>
                </a:cubicBezTo>
                <a:lnTo>
                  <a:pt x="54202" y="26379"/>
                </a:lnTo>
                <a:cubicBezTo>
                  <a:pt x="54209" y="26379"/>
                  <a:pt x="54216" y="26373"/>
                  <a:pt x="54216" y="26366"/>
                </a:cubicBezTo>
                <a:lnTo>
                  <a:pt x="54216" y="15"/>
                </a:lnTo>
                <a:cubicBezTo>
                  <a:pt x="54216" y="7"/>
                  <a:pt x="54209" y="0"/>
                  <a:pt x="54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2"/>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2"/>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2"/>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92" name="Google Shape;992;p2"/>
          <p:cNvGrpSpPr/>
          <p:nvPr/>
        </p:nvGrpSpPr>
        <p:grpSpPr>
          <a:xfrm>
            <a:off x="122734" y="3345422"/>
            <a:ext cx="1184745" cy="1407246"/>
            <a:chOff x="230938" y="3235155"/>
            <a:chExt cx="968324" cy="1150087"/>
          </a:xfrm>
        </p:grpSpPr>
        <p:sp>
          <p:nvSpPr>
            <p:cNvPr id="993" name="Google Shape;993;p2"/>
            <p:cNvSpPr/>
            <p:nvPr/>
          </p:nvSpPr>
          <p:spPr>
            <a:xfrm>
              <a:off x="230938" y="3235155"/>
              <a:ext cx="968324" cy="1150087"/>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2"/>
            <p:cNvSpPr/>
            <p:nvPr/>
          </p:nvSpPr>
          <p:spPr>
            <a:xfrm>
              <a:off x="653630" y="3719198"/>
              <a:ext cx="373211" cy="609337"/>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2"/>
            <p:cNvSpPr/>
            <p:nvPr/>
          </p:nvSpPr>
          <p:spPr>
            <a:xfrm>
              <a:off x="654852" y="3718064"/>
              <a:ext cx="247993" cy="609337"/>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2"/>
            <p:cNvSpPr/>
            <p:nvPr/>
          </p:nvSpPr>
          <p:spPr>
            <a:xfrm>
              <a:off x="292369" y="3294144"/>
              <a:ext cx="847818" cy="631762"/>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2"/>
            <p:cNvSpPr/>
            <p:nvPr/>
          </p:nvSpPr>
          <p:spPr>
            <a:xfrm>
              <a:off x="1140110" y="3664921"/>
              <a:ext cx="87" cy="87"/>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2"/>
            <p:cNvSpPr/>
            <p:nvPr/>
          </p:nvSpPr>
          <p:spPr>
            <a:xfrm>
              <a:off x="671344" y="3536209"/>
              <a:ext cx="87435" cy="65009"/>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2"/>
            <p:cNvSpPr/>
            <p:nvPr/>
          </p:nvSpPr>
          <p:spPr>
            <a:xfrm>
              <a:off x="677278" y="359057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2"/>
            <p:cNvSpPr/>
            <p:nvPr/>
          </p:nvSpPr>
          <p:spPr>
            <a:xfrm>
              <a:off x="667853" y="3573994"/>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2"/>
            <p:cNvSpPr/>
            <p:nvPr/>
          </p:nvSpPr>
          <p:spPr>
            <a:xfrm>
              <a:off x="668988" y="3560992"/>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2"/>
            <p:cNvSpPr/>
            <p:nvPr/>
          </p:nvSpPr>
          <p:spPr>
            <a:xfrm>
              <a:off x="670210" y="3559857"/>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2"/>
            <p:cNvSpPr/>
            <p:nvPr/>
          </p:nvSpPr>
          <p:spPr>
            <a:xfrm>
              <a:off x="670210" y="3559857"/>
              <a:ext cx="87" cy="87"/>
            </a:xfrm>
            <a:custGeom>
              <a:avLst/>
              <a:gdLst/>
              <a:ahLst/>
              <a:cxnLst/>
              <a:rect l="l" t="t" r="r" b="b"/>
              <a:pathLst>
                <a:path w="1" h="1" extrusionOk="0">
                  <a:moveTo>
                    <a:pt x="0"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2"/>
            <p:cNvSpPr/>
            <p:nvPr/>
          </p:nvSpPr>
          <p:spPr>
            <a:xfrm>
              <a:off x="748134" y="3544499"/>
              <a:ext cx="87" cy="87"/>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2"/>
            <p:cNvSpPr/>
            <p:nvPr/>
          </p:nvSpPr>
          <p:spPr>
            <a:xfrm>
              <a:off x="398653" y="3636561"/>
              <a:ext cx="148778" cy="19136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2"/>
            <p:cNvSpPr/>
            <p:nvPr/>
          </p:nvSpPr>
          <p:spPr>
            <a:xfrm>
              <a:off x="458863" y="3827840"/>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2"/>
            <p:cNvSpPr/>
            <p:nvPr/>
          </p:nvSpPr>
          <p:spPr>
            <a:xfrm>
              <a:off x="444640" y="3827840"/>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2"/>
            <p:cNvSpPr/>
            <p:nvPr/>
          </p:nvSpPr>
          <p:spPr>
            <a:xfrm>
              <a:off x="430503" y="382312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2"/>
            <p:cNvSpPr/>
            <p:nvPr/>
          </p:nvSpPr>
          <p:spPr>
            <a:xfrm>
              <a:off x="430503" y="382312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2"/>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2"/>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2"/>
            <p:cNvSpPr/>
            <p:nvPr/>
          </p:nvSpPr>
          <p:spPr>
            <a:xfrm>
              <a:off x="410433" y="380663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2"/>
            <p:cNvSpPr/>
            <p:nvPr/>
          </p:nvSpPr>
          <p:spPr>
            <a:xfrm>
              <a:off x="449352" y="365078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2"/>
            <p:cNvSpPr/>
            <p:nvPr/>
          </p:nvSpPr>
          <p:spPr>
            <a:xfrm>
              <a:off x="450574" y="3650785"/>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2"/>
            <p:cNvSpPr/>
            <p:nvPr/>
          </p:nvSpPr>
          <p:spPr>
            <a:xfrm>
              <a:off x="450574" y="365078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2"/>
            <p:cNvSpPr/>
            <p:nvPr/>
          </p:nvSpPr>
          <p:spPr>
            <a:xfrm>
              <a:off x="513140" y="3641273"/>
              <a:ext cx="87" cy="87"/>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2"/>
            <p:cNvSpPr/>
            <p:nvPr/>
          </p:nvSpPr>
          <p:spPr>
            <a:xfrm>
              <a:off x="513140" y="3641273"/>
              <a:ext cx="87" cy="87"/>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2"/>
            <p:cNvSpPr/>
            <p:nvPr/>
          </p:nvSpPr>
          <p:spPr>
            <a:xfrm>
              <a:off x="389142" y="3344931"/>
              <a:ext cx="183159" cy="19136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2"/>
            <p:cNvSpPr/>
            <p:nvPr/>
          </p:nvSpPr>
          <p:spPr>
            <a:xfrm>
              <a:off x="445861" y="3535075"/>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2"/>
            <p:cNvSpPr/>
            <p:nvPr/>
          </p:nvSpPr>
          <p:spPr>
            <a:xfrm>
              <a:off x="444640" y="353507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2"/>
            <p:cNvSpPr/>
            <p:nvPr/>
          </p:nvSpPr>
          <p:spPr>
            <a:xfrm>
              <a:off x="444640" y="3535075"/>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2"/>
            <p:cNvSpPr/>
            <p:nvPr/>
          </p:nvSpPr>
          <p:spPr>
            <a:xfrm>
              <a:off x="444640" y="353507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2"/>
            <p:cNvSpPr/>
            <p:nvPr/>
          </p:nvSpPr>
          <p:spPr>
            <a:xfrm>
              <a:off x="398653" y="3500781"/>
              <a:ext cx="0" cy="87"/>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2"/>
            <p:cNvSpPr/>
            <p:nvPr/>
          </p:nvSpPr>
          <p:spPr>
            <a:xfrm>
              <a:off x="569859" y="3387427"/>
              <a:ext cx="0" cy="87"/>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2"/>
            <p:cNvSpPr/>
            <p:nvPr/>
          </p:nvSpPr>
          <p:spPr>
            <a:xfrm>
              <a:off x="528498" y="3348508"/>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2"/>
            <p:cNvSpPr/>
            <p:nvPr/>
          </p:nvSpPr>
          <p:spPr>
            <a:xfrm>
              <a:off x="529632" y="3348508"/>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2"/>
            <p:cNvSpPr/>
            <p:nvPr/>
          </p:nvSpPr>
          <p:spPr>
            <a:xfrm>
              <a:off x="529632" y="3348508"/>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2"/>
            <p:cNvSpPr/>
            <p:nvPr/>
          </p:nvSpPr>
          <p:spPr>
            <a:xfrm>
              <a:off x="710350" y="3293010"/>
              <a:ext cx="348342" cy="230279"/>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2"/>
            <p:cNvSpPr/>
            <p:nvPr/>
          </p:nvSpPr>
          <p:spPr>
            <a:xfrm>
              <a:off x="856774" y="3518495"/>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2"/>
            <p:cNvSpPr/>
            <p:nvPr/>
          </p:nvSpPr>
          <p:spPr>
            <a:xfrm>
              <a:off x="856774" y="3517361"/>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2"/>
            <p:cNvSpPr/>
            <p:nvPr/>
          </p:nvSpPr>
          <p:spPr>
            <a:xfrm>
              <a:off x="1007910" y="349493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2"/>
            <p:cNvSpPr/>
            <p:nvPr/>
          </p:nvSpPr>
          <p:spPr>
            <a:xfrm>
              <a:off x="630069" y="3673211"/>
              <a:ext cx="366056" cy="245637"/>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2"/>
            <p:cNvSpPr/>
            <p:nvPr/>
          </p:nvSpPr>
          <p:spPr>
            <a:xfrm>
              <a:off x="655986" y="3762917"/>
              <a:ext cx="87" cy="87"/>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2"/>
            <p:cNvSpPr/>
            <p:nvPr/>
          </p:nvSpPr>
          <p:spPr>
            <a:xfrm>
              <a:off x="866198" y="367905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2"/>
            <p:cNvSpPr/>
            <p:nvPr/>
          </p:nvSpPr>
          <p:spPr>
            <a:xfrm>
              <a:off x="866198" y="367905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2"/>
            <p:cNvSpPr/>
            <p:nvPr/>
          </p:nvSpPr>
          <p:spPr>
            <a:xfrm>
              <a:off x="866198" y="3679058"/>
              <a:ext cx="87" cy="87"/>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2"/>
            <p:cNvSpPr/>
            <p:nvPr/>
          </p:nvSpPr>
          <p:spPr>
            <a:xfrm>
              <a:off x="291148" y="3311858"/>
              <a:ext cx="638830" cy="614223"/>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38" name="Google Shape;1038;p2"/>
          <p:cNvSpPr/>
          <p:nvPr/>
        </p:nvSpPr>
        <p:spPr>
          <a:xfrm flipH="1">
            <a:off x="7518350" y="4752671"/>
            <a:ext cx="770575" cy="22817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39" name="Google Shape;1039;p2"/>
          <p:cNvGrpSpPr/>
          <p:nvPr/>
        </p:nvGrpSpPr>
        <p:grpSpPr>
          <a:xfrm>
            <a:off x="1340473" y="336734"/>
            <a:ext cx="731548" cy="396523"/>
            <a:chOff x="816462" y="899275"/>
            <a:chExt cx="981285" cy="534397"/>
          </a:xfrm>
        </p:grpSpPr>
        <p:sp>
          <p:nvSpPr>
            <p:cNvPr id="1040" name="Google Shape;1040;p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2" name="Google Shape;1042;p2"/>
          <p:cNvGrpSpPr/>
          <p:nvPr/>
        </p:nvGrpSpPr>
        <p:grpSpPr>
          <a:xfrm>
            <a:off x="-492423" y="4368241"/>
            <a:ext cx="2564445" cy="898339"/>
            <a:chOff x="-567123" y="4417591"/>
            <a:chExt cx="2564445" cy="898339"/>
          </a:xfrm>
        </p:grpSpPr>
        <p:sp>
          <p:nvSpPr>
            <p:cNvPr id="1043" name="Google Shape;1043;p2"/>
            <p:cNvSpPr/>
            <p:nvPr/>
          </p:nvSpPr>
          <p:spPr>
            <a:xfrm>
              <a:off x="-565468" y="4424298"/>
              <a:ext cx="2562790" cy="891632"/>
            </a:xfrm>
            <a:custGeom>
              <a:avLst/>
              <a:gdLst/>
              <a:ahLst/>
              <a:cxnLst/>
              <a:rect l="l" t="t" r="r" b="b"/>
              <a:pathLst>
                <a:path w="29421" h="10236" extrusionOk="0">
                  <a:moveTo>
                    <a:pt x="20664" y="0"/>
                  </a:moveTo>
                  <a:cubicBezTo>
                    <a:pt x="20568" y="0"/>
                    <a:pt x="20472" y="19"/>
                    <a:pt x="20376" y="58"/>
                  </a:cubicBezTo>
                  <a:cubicBezTo>
                    <a:pt x="20203" y="96"/>
                    <a:pt x="20049" y="173"/>
                    <a:pt x="19896" y="346"/>
                  </a:cubicBezTo>
                  <a:cubicBezTo>
                    <a:pt x="19723" y="461"/>
                    <a:pt x="19608" y="634"/>
                    <a:pt x="19492" y="787"/>
                  </a:cubicBezTo>
                  <a:cubicBezTo>
                    <a:pt x="19358" y="960"/>
                    <a:pt x="19243" y="1133"/>
                    <a:pt x="19127" y="1344"/>
                  </a:cubicBezTo>
                  <a:cubicBezTo>
                    <a:pt x="18916" y="1709"/>
                    <a:pt x="18743" y="2132"/>
                    <a:pt x="18532" y="2689"/>
                  </a:cubicBezTo>
                  <a:cubicBezTo>
                    <a:pt x="18475" y="2861"/>
                    <a:pt x="18398" y="2996"/>
                    <a:pt x="18359" y="3169"/>
                  </a:cubicBezTo>
                  <a:cubicBezTo>
                    <a:pt x="18302" y="2689"/>
                    <a:pt x="18244" y="2305"/>
                    <a:pt x="18110" y="1978"/>
                  </a:cubicBezTo>
                  <a:cubicBezTo>
                    <a:pt x="18052" y="1728"/>
                    <a:pt x="17956" y="1517"/>
                    <a:pt x="17822" y="1364"/>
                  </a:cubicBezTo>
                  <a:cubicBezTo>
                    <a:pt x="17764" y="1268"/>
                    <a:pt x="17687" y="1210"/>
                    <a:pt x="17610" y="1133"/>
                  </a:cubicBezTo>
                  <a:cubicBezTo>
                    <a:pt x="17572" y="1076"/>
                    <a:pt x="17514" y="1056"/>
                    <a:pt x="17476" y="1037"/>
                  </a:cubicBezTo>
                  <a:cubicBezTo>
                    <a:pt x="17418" y="1018"/>
                    <a:pt x="17341" y="980"/>
                    <a:pt x="17303" y="960"/>
                  </a:cubicBezTo>
                  <a:cubicBezTo>
                    <a:pt x="17207" y="922"/>
                    <a:pt x="17092" y="922"/>
                    <a:pt x="16996" y="922"/>
                  </a:cubicBezTo>
                  <a:lnTo>
                    <a:pt x="16938" y="922"/>
                  </a:lnTo>
                  <a:cubicBezTo>
                    <a:pt x="16842" y="922"/>
                    <a:pt x="16746" y="941"/>
                    <a:pt x="16650" y="960"/>
                  </a:cubicBezTo>
                  <a:cubicBezTo>
                    <a:pt x="16458" y="1018"/>
                    <a:pt x="16285" y="1133"/>
                    <a:pt x="16151" y="1268"/>
                  </a:cubicBezTo>
                  <a:cubicBezTo>
                    <a:pt x="15940" y="1517"/>
                    <a:pt x="15786" y="1882"/>
                    <a:pt x="15690" y="2362"/>
                  </a:cubicBezTo>
                  <a:cubicBezTo>
                    <a:pt x="15613" y="2765"/>
                    <a:pt x="15594" y="3226"/>
                    <a:pt x="15652" y="3764"/>
                  </a:cubicBezTo>
                  <a:cubicBezTo>
                    <a:pt x="15671" y="4129"/>
                    <a:pt x="15690" y="4532"/>
                    <a:pt x="15767" y="4974"/>
                  </a:cubicBezTo>
                  <a:cubicBezTo>
                    <a:pt x="15709" y="4955"/>
                    <a:pt x="15690" y="4955"/>
                    <a:pt x="15652" y="4916"/>
                  </a:cubicBezTo>
                  <a:cubicBezTo>
                    <a:pt x="15575" y="4897"/>
                    <a:pt x="15498" y="4897"/>
                    <a:pt x="15421" y="4878"/>
                  </a:cubicBezTo>
                  <a:lnTo>
                    <a:pt x="15306" y="4878"/>
                  </a:lnTo>
                  <a:cubicBezTo>
                    <a:pt x="15210" y="4878"/>
                    <a:pt x="15133" y="4897"/>
                    <a:pt x="15037" y="4897"/>
                  </a:cubicBezTo>
                  <a:cubicBezTo>
                    <a:pt x="14922" y="4916"/>
                    <a:pt x="14807" y="4974"/>
                    <a:pt x="14711" y="5012"/>
                  </a:cubicBezTo>
                  <a:cubicBezTo>
                    <a:pt x="14615" y="5070"/>
                    <a:pt x="14519" y="5108"/>
                    <a:pt x="14461" y="5185"/>
                  </a:cubicBezTo>
                  <a:lnTo>
                    <a:pt x="14461" y="5166"/>
                  </a:lnTo>
                  <a:cubicBezTo>
                    <a:pt x="14403" y="4993"/>
                    <a:pt x="14327" y="4878"/>
                    <a:pt x="14211" y="4763"/>
                  </a:cubicBezTo>
                  <a:cubicBezTo>
                    <a:pt x="14019" y="4571"/>
                    <a:pt x="13750" y="4436"/>
                    <a:pt x="13405" y="4436"/>
                  </a:cubicBezTo>
                  <a:lnTo>
                    <a:pt x="13386" y="4436"/>
                  </a:lnTo>
                  <a:cubicBezTo>
                    <a:pt x="13270" y="4436"/>
                    <a:pt x="13117" y="4475"/>
                    <a:pt x="12982" y="4513"/>
                  </a:cubicBezTo>
                  <a:cubicBezTo>
                    <a:pt x="12829" y="4571"/>
                    <a:pt x="12694" y="4609"/>
                    <a:pt x="12579" y="4705"/>
                  </a:cubicBezTo>
                  <a:cubicBezTo>
                    <a:pt x="12502" y="4763"/>
                    <a:pt x="12406" y="4820"/>
                    <a:pt x="12329" y="4878"/>
                  </a:cubicBezTo>
                  <a:cubicBezTo>
                    <a:pt x="12387" y="4455"/>
                    <a:pt x="12406" y="4148"/>
                    <a:pt x="12425" y="3841"/>
                  </a:cubicBezTo>
                  <a:cubicBezTo>
                    <a:pt x="12445" y="3169"/>
                    <a:pt x="12349" y="2669"/>
                    <a:pt x="12157" y="2228"/>
                  </a:cubicBezTo>
                  <a:cubicBezTo>
                    <a:pt x="12061" y="2016"/>
                    <a:pt x="11926" y="1824"/>
                    <a:pt x="11734" y="1690"/>
                  </a:cubicBezTo>
                  <a:cubicBezTo>
                    <a:pt x="11542" y="1536"/>
                    <a:pt x="11331" y="1460"/>
                    <a:pt x="11062" y="1440"/>
                  </a:cubicBezTo>
                  <a:lnTo>
                    <a:pt x="10966" y="1440"/>
                  </a:lnTo>
                  <a:cubicBezTo>
                    <a:pt x="10467" y="1440"/>
                    <a:pt x="10044" y="1824"/>
                    <a:pt x="9852" y="2074"/>
                  </a:cubicBezTo>
                  <a:cubicBezTo>
                    <a:pt x="9506" y="2497"/>
                    <a:pt x="9276" y="3034"/>
                    <a:pt x="9122" y="3438"/>
                  </a:cubicBezTo>
                  <a:cubicBezTo>
                    <a:pt x="9046" y="3649"/>
                    <a:pt x="8969" y="3860"/>
                    <a:pt x="8892" y="4110"/>
                  </a:cubicBezTo>
                  <a:cubicBezTo>
                    <a:pt x="8854" y="3918"/>
                    <a:pt x="8796" y="3726"/>
                    <a:pt x="8738" y="3534"/>
                  </a:cubicBezTo>
                  <a:cubicBezTo>
                    <a:pt x="8642" y="3265"/>
                    <a:pt x="8546" y="3034"/>
                    <a:pt x="8450" y="2785"/>
                  </a:cubicBezTo>
                  <a:cubicBezTo>
                    <a:pt x="8316" y="2554"/>
                    <a:pt x="8220" y="2324"/>
                    <a:pt x="8085" y="2132"/>
                  </a:cubicBezTo>
                  <a:cubicBezTo>
                    <a:pt x="7893" y="1844"/>
                    <a:pt x="7548" y="1536"/>
                    <a:pt x="7144" y="1536"/>
                  </a:cubicBezTo>
                  <a:lnTo>
                    <a:pt x="7048" y="1536"/>
                  </a:lnTo>
                  <a:cubicBezTo>
                    <a:pt x="6818" y="1556"/>
                    <a:pt x="6588" y="1690"/>
                    <a:pt x="6434" y="1824"/>
                  </a:cubicBezTo>
                  <a:cubicBezTo>
                    <a:pt x="6261" y="1997"/>
                    <a:pt x="6165" y="2209"/>
                    <a:pt x="6146" y="2516"/>
                  </a:cubicBezTo>
                  <a:cubicBezTo>
                    <a:pt x="6107" y="2708"/>
                    <a:pt x="6107" y="2938"/>
                    <a:pt x="6146" y="3188"/>
                  </a:cubicBezTo>
                  <a:cubicBezTo>
                    <a:pt x="6165" y="3399"/>
                    <a:pt x="6203" y="3649"/>
                    <a:pt x="6261" y="3918"/>
                  </a:cubicBezTo>
                  <a:cubicBezTo>
                    <a:pt x="6299" y="4090"/>
                    <a:pt x="6338" y="4244"/>
                    <a:pt x="6376" y="4398"/>
                  </a:cubicBezTo>
                  <a:lnTo>
                    <a:pt x="6434" y="4532"/>
                  </a:lnTo>
                  <a:lnTo>
                    <a:pt x="6395" y="4513"/>
                  </a:lnTo>
                  <a:cubicBezTo>
                    <a:pt x="6261" y="4455"/>
                    <a:pt x="6107" y="4417"/>
                    <a:pt x="5973" y="4417"/>
                  </a:cubicBezTo>
                  <a:lnTo>
                    <a:pt x="5819" y="4417"/>
                  </a:lnTo>
                  <a:cubicBezTo>
                    <a:pt x="5589" y="4436"/>
                    <a:pt x="5378" y="4571"/>
                    <a:pt x="5205" y="4724"/>
                  </a:cubicBezTo>
                  <a:cubicBezTo>
                    <a:pt x="5128" y="4398"/>
                    <a:pt x="5051" y="4052"/>
                    <a:pt x="4955" y="3764"/>
                  </a:cubicBezTo>
                  <a:cubicBezTo>
                    <a:pt x="4898" y="3495"/>
                    <a:pt x="4763" y="3226"/>
                    <a:pt x="4648" y="2957"/>
                  </a:cubicBezTo>
                  <a:cubicBezTo>
                    <a:pt x="4533" y="2689"/>
                    <a:pt x="4417" y="2439"/>
                    <a:pt x="4245" y="2228"/>
                  </a:cubicBezTo>
                  <a:cubicBezTo>
                    <a:pt x="4072" y="2016"/>
                    <a:pt x="3899" y="1824"/>
                    <a:pt x="3707" y="1709"/>
                  </a:cubicBezTo>
                  <a:cubicBezTo>
                    <a:pt x="3515" y="1575"/>
                    <a:pt x="3284" y="1517"/>
                    <a:pt x="3035" y="1479"/>
                  </a:cubicBezTo>
                  <a:lnTo>
                    <a:pt x="2977" y="1479"/>
                  </a:lnTo>
                  <a:cubicBezTo>
                    <a:pt x="2785" y="1479"/>
                    <a:pt x="2593" y="1536"/>
                    <a:pt x="2420" y="1613"/>
                  </a:cubicBezTo>
                  <a:cubicBezTo>
                    <a:pt x="2267" y="1671"/>
                    <a:pt x="2132" y="1805"/>
                    <a:pt x="2017" y="1997"/>
                  </a:cubicBezTo>
                  <a:cubicBezTo>
                    <a:pt x="1940" y="2113"/>
                    <a:pt x="1883" y="2266"/>
                    <a:pt x="1844" y="2420"/>
                  </a:cubicBezTo>
                  <a:cubicBezTo>
                    <a:pt x="1787" y="2573"/>
                    <a:pt x="1767" y="2765"/>
                    <a:pt x="1767" y="2957"/>
                  </a:cubicBezTo>
                  <a:cubicBezTo>
                    <a:pt x="1748" y="3284"/>
                    <a:pt x="1787" y="3668"/>
                    <a:pt x="1883" y="4129"/>
                  </a:cubicBezTo>
                  <a:cubicBezTo>
                    <a:pt x="1959" y="4494"/>
                    <a:pt x="2075" y="4878"/>
                    <a:pt x="2209" y="5243"/>
                  </a:cubicBezTo>
                  <a:cubicBezTo>
                    <a:pt x="2228" y="5281"/>
                    <a:pt x="2247" y="5358"/>
                    <a:pt x="2267" y="5396"/>
                  </a:cubicBezTo>
                  <a:lnTo>
                    <a:pt x="2247" y="5377"/>
                  </a:lnTo>
                  <a:cubicBezTo>
                    <a:pt x="1979" y="5185"/>
                    <a:pt x="1767" y="5012"/>
                    <a:pt x="1537" y="4897"/>
                  </a:cubicBezTo>
                  <a:cubicBezTo>
                    <a:pt x="1211" y="4724"/>
                    <a:pt x="922" y="4628"/>
                    <a:pt x="711" y="4628"/>
                  </a:cubicBezTo>
                  <a:cubicBezTo>
                    <a:pt x="519" y="4628"/>
                    <a:pt x="346" y="4705"/>
                    <a:pt x="231" y="4820"/>
                  </a:cubicBezTo>
                  <a:cubicBezTo>
                    <a:pt x="97" y="4974"/>
                    <a:pt x="1" y="5243"/>
                    <a:pt x="20" y="5492"/>
                  </a:cubicBezTo>
                  <a:cubicBezTo>
                    <a:pt x="39" y="5742"/>
                    <a:pt x="135" y="5972"/>
                    <a:pt x="327" y="6261"/>
                  </a:cubicBezTo>
                  <a:cubicBezTo>
                    <a:pt x="500" y="6510"/>
                    <a:pt x="692" y="6721"/>
                    <a:pt x="961" y="6933"/>
                  </a:cubicBezTo>
                  <a:cubicBezTo>
                    <a:pt x="1076" y="7048"/>
                    <a:pt x="1211" y="7144"/>
                    <a:pt x="1345" y="7221"/>
                  </a:cubicBezTo>
                  <a:cubicBezTo>
                    <a:pt x="1345" y="7297"/>
                    <a:pt x="1403" y="7374"/>
                    <a:pt x="1479" y="7394"/>
                  </a:cubicBezTo>
                  <a:cubicBezTo>
                    <a:pt x="1537" y="7413"/>
                    <a:pt x="1575" y="7413"/>
                    <a:pt x="1633" y="7451"/>
                  </a:cubicBezTo>
                  <a:cubicBezTo>
                    <a:pt x="1921" y="7566"/>
                    <a:pt x="2151" y="7739"/>
                    <a:pt x="2363" y="7931"/>
                  </a:cubicBezTo>
                  <a:lnTo>
                    <a:pt x="2420" y="7970"/>
                  </a:lnTo>
                  <a:cubicBezTo>
                    <a:pt x="2689" y="8181"/>
                    <a:pt x="2939" y="8373"/>
                    <a:pt x="3265" y="8546"/>
                  </a:cubicBezTo>
                  <a:cubicBezTo>
                    <a:pt x="3419" y="8642"/>
                    <a:pt x="3649" y="8719"/>
                    <a:pt x="3803" y="8795"/>
                  </a:cubicBezTo>
                  <a:cubicBezTo>
                    <a:pt x="4033" y="8891"/>
                    <a:pt x="4264" y="8949"/>
                    <a:pt x="4475" y="9026"/>
                  </a:cubicBezTo>
                  <a:cubicBezTo>
                    <a:pt x="5435" y="9371"/>
                    <a:pt x="6299" y="9583"/>
                    <a:pt x="7125" y="9698"/>
                  </a:cubicBezTo>
                  <a:cubicBezTo>
                    <a:pt x="7356" y="9717"/>
                    <a:pt x="7586" y="9756"/>
                    <a:pt x="7797" y="9775"/>
                  </a:cubicBezTo>
                  <a:cubicBezTo>
                    <a:pt x="8009" y="9794"/>
                    <a:pt x="8258" y="9794"/>
                    <a:pt x="8469" y="9794"/>
                  </a:cubicBezTo>
                  <a:lnTo>
                    <a:pt x="8508" y="9794"/>
                  </a:lnTo>
                  <a:cubicBezTo>
                    <a:pt x="8969" y="9794"/>
                    <a:pt x="9410" y="9813"/>
                    <a:pt x="9852" y="9813"/>
                  </a:cubicBezTo>
                  <a:cubicBezTo>
                    <a:pt x="10793" y="9852"/>
                    <a:pt x="11753" y="9909"/>
                    <a:pt x="12579" y="9967"/>
                  </a:cubicBezTo>
                  <a:lnTo>
                    <a:pt x="13347" y="10005"/>
                  </a:lnTo>
                  <a:cubicBezTo>
                    <a:pt x="14883" y="10101"/>
                    <a:pt x="16458" y="10197"/>
                    <a:pt x="18052" y="10236"/>
                  </a:cubicBezTo>
                  <a:lnTo>
                    <a:pt x="19012" y="10236"/>
                  </a:lnTo>
                  <a:cubicBezTo>
                    <a:pt x="19608" y="10236"/>
                    <a:pt x="20203" y="10197"/>
                    <a:pt x="20760" y="10178"/>
                  </a:cubicBezTo>
                  <a:cubicBezTo>
                    <a:pt x="21662" y="10120"/>
                    <a:pt x="22584" y="10063"/>
                    <a:pt x="23487" y="9948"/>
                  </a:cubicBezTo>
                  <a:cubicBezTo>
                    <a:pt x="24408" y="9813"/>
                    <a:pt x="25292" y="9640"/>
                    <a:pt x="26156" y="9410"/>
                  </a:cubicBezTo>
                  <a:cubicBezTo>
                    <a:pt x="26540" y="9314"/>
                    <a:pt x="26943" y="9199"/>
                    <a:pt x="27327" y="9045"/>
                  </a:cubicBezTo>
                  <a:cubicBezTo>
                    <a:pt x="27615" y="8949"/>
                    <a:pt x="27884" y="8834"/>
                    <a:pt x="28153" y="8680"/>
                  </a:cubicBezTo>
                  <a:cubicBezTo>
                    <a:pt x="28441" y="8527"/>
                    <a:pt x="28672" y="8334"/>
                    <a:pt x="28902" y="8142"/>
                  </a:cubicBezTo>
                  <a:cubicBezTo>
                    <a:pt x="29132" y="7893"/>
                    <a:pt x="29286" y="7643"/>
                    <a:pt x="29382" y="7355"/>
                  </a:cubicBezTo>
                  <a:cubicBezTo>
                    <a:pt x="29421" y="7201"/>
                    <a:pt x="29421" y="7029"/>
                    <a:pt x="29421" y="6894"/>
                  </a:cubicBezTo>
                  <a:cubicBezTo>
                    <a:pt x="29421" y="6817"/>
                    <a:pt x="29401" y="6721"/>
                    <a:pt x="29382" y="6625"/>
                  </a:cubicBezTo>
                  <a:cubicBezTo>
                    <a:pt x="29344" y="6529"/>
                    <a:pt x="29305" y="6414"/>
                    <a:pt x="29248" y="6318"/>
                  </a:cubicBezTo>
                  <a:cubicBezTo>
                    <a:pt x="29152" y="6107"/>
                    <a:pt x="28940" y="5684"/>
                    <a:pt x="28518" y="5531"/>
                  </a:cubicBezTo>
                  <a:cubicBezTo>
                    <a:pt x="28441" y="5492"/>
                    <a:pt x="28384" y="5473"/>
                    <a:pt x="28326" y="5454"/>
                  </a:cubicBezTo>
                  <a:cubicBezTo>
                    <a:pt x="28249" y="5435"/>
                    <a:pt x="28153" y="5435"/>
                    <a:pt x="28095" y="5396"/>
                  </a:cubicBezTo>
                  <a:lnTo>
                    <a:pt x="27788" y="5396"/>
                  </a:lnTo>
                  <a:cubicBezTo>
                    <a:pt x="27654" y="5435"/>
                    <a:pt x="27519" y="5454"/>
                    <a:pt x="27404" y="5473"/>
                  </a:cubicBezTo>
                  <a:cubicBezTo>
                    <a:pt x="27251" y="5531"/>
                    <a:pt x="27135" y="5569"/>
                    <a:pt x="27001" y="5627"/>
                  </a:cubicBezTo>
                  <a:cubicBezTo>
                    <a:pt x="26847" y="5684"/>
                    <a:pt x="26694" y="5761"/>
                    <a:pt x="26521" y="5857"/>
                  </a:cubicBezTo>
                  <a:lnTo>
                    <a:pt x="26521" y="5684"/>
                  </a:lnTo>
                  <a:cubicBezTo>
                    <a:pt x="26521" y="5646"/>
                    <a:pt x="26502" y="5569"/>
                    <a:pt x="26502" y="5531"/>
                  </a:cubicBezTo>
                  <a:cubicBezTo>
                    <a:pt x="26502" y="5473"/>
                    <a:pt x="26463" y="5435"/>
                    <a:pt x="26444" y="5377"/>
                  </a:cubicBezTo>
                  <a:lnTo>
                    <a:pt x="26425" y="5320"/>
                  </a:lnTo>
                  <a:cubicBezTo>
                    <a:pt x="26386" y="5262"/>
                    <a:pt x="26329" y="5185"/>
                    <a:pt x="26271" y="5108"/>
                  </a:cubicBezTo>
                  <a:cubicBezTo>
                    <a:pt x="26194" y="5051"/>
                    <a:pt x="26137" y="4993"/>
                    <a:pt x="26060" y="4935"/>
                  </a:cubicBezTo>
                  <a:cubicBezTo>
                    <a:pt x="25906" y="4878"/>
                    <a:pt x="25753" y="4820"/>
                    <a:pt x="25541" y="4820"/>
                  </a:cubicBezTo>
                  <a:cubicBezTo>
                    <a:pt x="25445" y="4820"/>
                    <a:pt x="25330" y="4839"/>
                    <a:pt x="25273" y="4839"/>
                  </a:cubicBezTo>
                  <a:cubicBezTo>
                    <a:pt x="25177" y="4878"/>
                    <a:pt x="25100" y="4878"/>
                    <a:pt x="25004" y="4897"/>
                  </a:cubicBezTo>
                  <a:cubicBezTo>
                    <a:pt x="24831" y="4955"/>
                    <a:pt x="24639" y="5012"/>
                    <a:pt x="24428" y="5108"/>
                  </a:cubicBezTo>
                  <a:cubicBezTo>
                    <a:pt x="24351" y="5166"/>
                    <a:pt x="24255" y="5185"/>
                    <a:pt x="24178" y="5243"/>
                  </a:cubicBezTo>
                  <a:lnTo>
                    <a:pt x="24178" y="5204"/>
                  </a:lnTo>
                  <a:cubicBezTo>
                    <a:pt x="24216" y="4935"/>
                    <a:pt x="24216" y="4705"/>
                    <a:pt x="24140" y="4513"/>
                  </a:cubicBezTo>
                  <a:cubicBezTo>
                    <a:pt x="24120" y="4417"/>
                    <a:pt x="24063" y="4321"/>
                    <a:pt x="24024" y="4244"/>
                  </a:cubicBezTo>
                  <a:cubicBezTo>
                    <a:pt x="23967" y="4148"/>
                    <a:pt x="23890" y="4071"/>
                    <a:pt x="23775" y="4014"/>
                  </a:cubicBezTo>
                  <a:cubicBezTo>
                    <a:pt x="23698" y="3956"/>
                    <a:pt x="23640" y="3918"/>
                    <a:pt x="23544" y="3879"/>
                  </a:cubicBezTo>
                  <a:cubicBezTo>
                    <a:pt x="23448" y="3860"/>
                    <a:pt x="23352" y="3841"/>
                    <a:pt x="23275" y="3841"/>
                  </a:cubicBezTo>
                  <a:lnTo>
                    <a:pt x="23122" y="3841"/>
                  </a:lnTo>
                  <a:cubicBezTo>
                    <a:pt x="22987" y="3841"/>
                    <a:pt x="22815" y="3860"/>
                    <a:pt x="22699" y="3879"/>
                  </a:cubicBezTo>
                  <a:cubicBezTo>
                    <a:pt x="22450" y="3937"/>
                    <a:pt x="22238" y="4033"/>
                    <a:pt x="22046" y="4110"/>
                  </a:cubicBezTo>
                  <a:cubicBezTo>
                    <a:pt x="21682" y="4244"/>
                    <a:pt x="21355" y="4455"/>
                    <a:pt x="20990" y="4705"/>
                  </a:cubicBezTo>
                  <a:lnTo>
                    <a:pt x="21086" y="4494"/>
                  </a:lnTo>
                  <a:lnTo>
                    <a:pt x="21163" y="4283"/>
                  </a:lnTo>
                  <a:cubicBezTo>
                    <a:pt x="21355" y="3745"/>
                    <a:pt x="21566" y="3150"/>
                    <a:pt x="21720" y="2535"/>
                  </a:cubicBezTo>
                  <a:cubicBezTo>
                    <a:pt x="21778" y="2228"/>
                    <a:pt x="21835" y="1940"/>
                    <a:pt x="21835" y="1671"/>
                  </a:cubicBezTo>
                  <a:cubicBezTo>
                    <a:pt x="21854" y="1383"/>
                    <a:pt x="21835" y="1152"/>
                    <a:pt x="21758" y="941"/>
                  </a:cubicBezTo>
                  <a:cubicBezTo>
                    <a:pt x="21682" y="691"/>
                    <a:pt x="21566" y="499"/>
                    <a:pt x="21393" y="327"/>
                  </a:cubicBezTo>
                  <a:cubicBezTo>
                    <a:pt x="21240" y="192"/>
                    <a:pt x="21048" y="77"/>
                    <a:pt x="20875" y="19"/>
                  </a:cubicBezTo>
                  <a:cubicBezTo>
                    <a:pt x="20837" y="0"/>
                    <a:pt x="20760" y="0"/>
                    <a:pt x="206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2"/>
            <p:cNvSpPr/>
            <p:nvPr/>
          </p:nvSpPr>
          <p:spPr>
            <a:xfrm>
              <a:off x="-567123" y="4417591"/>
              <a:ext cx="2562790" cy="583272"/>
            </a:xfrm>
            <a:custGeom>
              <a:avLst/>
              <a:gdLst/>
              <a:ahLst/>
              <a:cxnLst/>
              <a:rect l="l" t="t" r="r" b="b"/>
              <a:pathLst>
                <a:path w="29421" h="6696" extrusionOk="0">
                  <a:moveTo>
                    <a:pt x="2190" y="2305"/>
                  </a:moveTo>
                  <a:lnTo>
                    <a:pt x="2190" y="2305"/>
                  </a:lnTo>
                  <a:cubicBezTo>
                    <a:pt x="2183" y="2318"/>
                    <a:pt x="2177" y="2330"/>
                    <a:pt x="2171" y="2343"/>
                  </a:cubicBezTo>
                  <a:lnTo>
                    <a:pt x="2171" y="2343"/>
                  </a:lnTo>
                  <a:cubicBezTo>
                    <a:pt x="2190" y="2342"/>
                    <a:pt x="2190" y="2305"/>
                    <a:pt x="2190" y="2305"/>
                  </a:cubicBezTo>
                  <a:close/>
                  <a:moveTo>
                    <a:pt x="20779" y="0"/>
                  </a:moveTo>
                  <a:cubicBezTo>
                    <a:pt x="20606" y="0"/>
                    <a:pt x="20433" y="20"/>
                    <a:pt x="20279" y="96"/>
                  </a:cubicBezTo>
                  <a:cubicBezTo>
                    <a:pt x="20107" y="154"/>
                    <a:pt x="19953" y="250"/>
                    <a:pt x="19819" y="346"/>
                  </a:cubicBezTo>
                  <a:cubicBezTo>
                    <a:pt x="19665" y="461"/>
                    <a:pt x="19550" y="576"/>
                    <a:pt x="19434" y="730"/>
                  </a:cubicBezTo>
                  <a:cubicBezTo>
                    <a:pt x="19319" y="864"/>
                    <a:pt x="19223" y="1037"/>
                    <a:pt x="19127" y="1210"/>
                  </a:cubicBezTo>
                  <a:cubicBezTo>
                    <a:pt x="18935" y="1537"/>
                    <a:pt x="18762" y="1901"/>
                    <a:pt x="18609" y="2286"/>
                  </a:cubicBezTo>
                  <a:cubicBezTo>
                    <a:pt x="18570" y="2420"/>
                    <a:pt x="18513" y="2554"/>
                    <a:pt x="18474" y="2689"/>
                  </a:cubicBezTo>
                  <a:cubicBezTo>
                    <a:pt x="18474" y="2670"/>
                    <a:pt x="18474" y="2612"/>
                    <a:pt x="18436" y="2593"/>
                  </a:cubicBezTo>
                  <a:cubicBezTo>
                    <a:pt x="18397" y="2382"/>
                    <a:pt x="18359" y="2170"/>
                    <a:pt x="18282" y="1978"/>
                  </a:cubicBezTo>
                  <a:cubicBezTo>
                    <a:pt x="18205" y="1786"/>
                    <a:pt x="18109" y="1556"/>
                    <a:pt x="17994" y="1402"/>
                  </a:cubicBezTo>
                  <a:cubicBezTo>
                    <a:pt x="17898" y="1229"/>
                    <a:pt x="17745" y="1076"/>
                    <a:pt x="17591" y="960"/>
                  </a:cubicBezTo>
                  <a:cubicBezTo>
                    <a:pt x="17437" y="864"/>
                    <a:pt x="17245" y="788"/>
                    <a:pt x="17072" y="788"/>
                  </a:cubicBezTo>
                  <a:lnTo>
                    <a:pt x="17053" y="788"/>
                  </a:lnTo>
                  <a:cubicBezTo>
                    <a:pt x="16957" y="788"/>
                    <a:pt x="16861" y="826"/>
                    <a:pt x="16746" y="845"/>
                  </a:cubicBezTo>
                  <a:cubicBezTo>
                    <a:pt x="16612" y="884"/>
                    <a:pt x="16496" y="941"/>
                    <a:pt x="16400" y="1018"/>
                  </a:cubicBezTo>
                  <a:cubicBezTo>
                    <a:pt x="15997" y="1249"/>
                    <a:pt x="15747" y="1690"/>
                    <a:pt x="15613" y="2132"/>
                  </a:cubicBezTo>
                  <a:cubicBezTo>
                    <a:pt x="15459" y="2612"/>
                    <a:pt x="15440" y="3130"/>
                    <a:pt x="15459" y="3630"/>
                  </a:cubicBezTo>
                  <a:cubicBezTo>
                    <a:pt x="15498" y="4014"/>
                    <a:pt x="15517" y="4379"/>
                    <a:pt x="15594" y="4763"/>
                  </a:cubicBezTo>
                  <a:cubicBezTo>
                    <a:pt x="15517" y="4724"/>
                    <a:pt x="15459" y="4724"/>
                    <a:pt x="15402" y="4724"/>
                  </a:cubicBezTo>
                  <a:cubicBezTo>
                    <a:pt x="15267" y="4724"/>
                    <a:pt x="15171" y="4763"/>
                    <a:pt x="15056" y="4782"/>
                  </a:cubicBezTo>
                  <a:cubicBezTo>
                    <a:pt x="14960" y="4801"/>
                    <a:pt x="14845" y="4878"/>
                    <a:pt x="14749" y="4916"/>
                  </a:cubicBezTo>
                  <a:cubicBezTo>
                    <a:pt x="14672" y="4974"/>
                    <a:pt x="14634" y="4993"/>
                    <a:pt x="14557" y="5051"/>
                  </a:cubicBezTo>
                  <a:cubicBezTo>
                    <a:pt x="14538" y="4993"/>
                    <a:pt x="14499" y="4955"/>
                    <a:pt x="14461" y="4916"/>
                  </a:cubicBezTo>
                  <a:cubicBezTo>
                    <a:pt x="14384" y="4840"/>
                    <a:pt x="14307" y="4744"/>
                    <a:pt x="14211" y="4667"/>
                  </a:cubicBezTo>
                  <a:cubicBezTo>
                    <a:pt x="14057" y="4513"/>
                    <a:pt x="13865" y="4417"/>
                    <a:pt x="13635" y="4379"/>
                  </a:cubicBezTo>
                  <a:cubicBezTo>
                    <a:pt x="13577" y="4340"/>
                    <a:pt x="13481" y="4340"/>
                    <a:pt x="13405" y="4340"/>
                  </a:cubicBezTo>
                  <a:cubicBezTo>
                    <a:pt x="13251" y="4340"/>
                    <a:pt x="13136" y="4379"/>
                    <a:pt x="13001" y="4398"/>
                  </a:cubicBezTo>
                  <a:cubicBezTo>
                    <a:pt x="12867" y="4417"/>
                    <a:pt x="12752" y="4494"/>
                    <a:pt x="12636" y="4532"/>
                  </a:cubicBezTo>
                  <a:lnTo>
                    <a:pt x="12636" y="4321"/>
                  </a:lnTo>
                  <a:cubicBezTo>
                    <a:pt x="12656" y="3879"/>
                    <a:pt x="12636" y="3438"/>
                    <a:pt x="12560" y="2977"/>
                  </a:cubicBezTo>
                  <a:cubicBezTo>
                    <a:pt x="12521" y="2746"/>
                    <a:pt x="12444" y="2497"/>
                    <a:pt x="12348" y="2286"/>
                  </a:cubicBezTo>
                  <a:cubicBezTo>
                    <a:pt x="12252" y="2074"/>
                    <a:pt x="12137" y="1882"/>
                    <a:pt x="11964" y="1709"/>
                  </a:cubicBezTo>
                  <a:cubicBezTo>
                    <a:pt x="11791" y="1537"/>
                    <a:pt x="11580" y="1441"/>
                    <a:pt x="11369" y="1402"/>
                  </a:cubicBezTo>
                  <a:cubicBezTo>
                    <a:pt x="11235" y="1383"/>
                    <a:pt x="11119" y="1345"/>
                    <a:pt x="11004" y="1345"/>
                  </a:cubicBezTo>
                  <a:cubicBezTo>
                    <a:pt x="10908" y="1345"/>
                    <a:pt x="10793" y="1345"/>
                    <a:pt x="10697" y="1402"/>
                  </a:cubicBezTo>
                  <a:cubicBezTo>
                    <a:pt x="10255" y="1498"/>
                    <a:pt x="9948" y="1805"/>
                    <a:pt x="9679" y="2151"/>
                  </a:cubicBezTo>
                  <a:cubicBezTo>
                    <a:pt x="9372" y="2574"/>
                    <a:pt x="9180" y="3054"/>
                    <a:pt x="8988" y="3534"/>
                  </a:cubicBezTo>
                  <a:cubicBezTo>
                    <a:pt x="8969" y="3419"/>
                    <a:pt x="8911" y="3303"/>
                    <a:pt x="8892" y="3169"/>
                  </a:cubicBezTo>
                  <a:cubicBezTo>
                    <a:pt x="8815" y="2958"/>
                    <a:pt x="8719" y="2766"/>
                    <a:pt x="8623" y="2574"/>
                  </a:cubicBezTo>
                  <a:cubicBezTo>
                    <a:pt x="8508" y="2362"/>
                    <a:pt x="8392" y="2151"/>
                    <a:pt x="8239" y="1959"/>
                  </a:cubicBezTo>
                  <a:cubicBezTo>
                    <a:pt x="8162" y="1863"/>
                    <a:pt x="8104" y="1786"/>
                    <a:pt x="8008" y="1709"/>
                  </a:cubicBezTo>
                  <a:cubicBezTo>
                    <a:pt x="7912" y="1633"/>
                    <a:pt x="7836" y="1556"/>
                    <a:pt x="7720" y="1498"/>
                  </a:cubicBezTo>
                  <a:cubicBezTo>
                    <a:pt x="7567" y="1402"/>
                    <a:pt x="7375" y="1345"/>
                    <a:pt x="7221" y="1345"/>
                  </a:cubicBezTo>
                  <a:lnTo>
                    <a:pt x="7106" y="1345"/>
                  </a:lnTo>
                  <a:cubicBezTo>
                    <a:pt x="6875" y="1383"/>
                    <a:pt x="6664" y="1498"/>
                    <a:pt x="6491" y="1633"/>
                  </a:cubicBezTo>
                  <a:cubicBezTo>
                    <a:pt x="6318" y="1805"/>
                    <a:pt x="6184" y="1997"/>
                    <a:pt x="6107" y="2209"/>
                  </a:cubicBezTo>
                  <a:cubicBezTo>
                    <a:pt x="6011" y="2458"/>
                    <a:pt x="5992" y="2689"/>
                    <a:pt x="5992" y="2958"/>
                  </a:cubicBezTo>
                  <a:cubicBezTo>
                    <a:pt x="5992" y="3246"/>
                    <a:pt x="6011" y="3534"/>
                    <a:pt x="6088" y="3822"/>
                  </a:cubicBezTo>
                  <a:cubicBezTo>
                    <a:pt x="6107" y="3975"/>
                    <a:pt x="6165" y="4110"/>
                    <a:pt x="6222" y="4264"/>
                  </a:cubicBezTo>
                  <a:cubicBezTo>
                    <a:pt x="6184" y="4264"/>
                    <a:pt x="6146" y="4225"/>
                    <a:pt x="6107" y="4225"/>
                  </a:cubicBezTo>
                  <a:lnTo>
                    <a:pt x="6069" y="4225"/>
                  </a:lnTo>
                  <a:cubicBezTo>
                    <a:pt x="5934" y="4225"/>
                    <a:pt x="5838" y="4264"/>
                    <a:pt x="5723" y="4283"/>
                  </a:cubicBezTo>
                  <a:cubicBezTo>
                    <a:pt x="5608" y="4302"/>
                    <a:pt x="5512" y="4360"/>
                    <a:pt x="5416" y="4398"/>
                  </a:cubicBezTo>
                  <a:cubicBezTo>
                    <a:pt x="5358" y="4417"/>
                    <a:pt x="5339" y="4456"/>
                    <a:pt x="5301" y="4475"/>
                  </a:cubicBezTo>
                  <a:cubicBezTo>
                    <a:pt x="5185" y="3822"/>
                    <a:pt x="5032" y="3169"/>
                    <a:pt x="4744" y="2593"/>
                  </a:cubicBezTo>
                  <a:cubicBezTo>
                    <a:pt x="4609" y="2362"/>
                    <a:pt x="4475" y="2113"/>
                    <a:pt x="4283" y="1921"/>
                  </a:cubicBezTo>
                  <a:cubicBezTo>
                    <a:pt x="4187" y="1825"/>
                    <a:pt x="4110" y="1767"/>
                    <a:pt x="3995" y="1671"/>
                  </a:cubicBezTo>
                  <a:cubicBezTo>
                    <a:pt x="3899" y="1594"/>
                    <a:pt x="3784" y="1517"/>
                    <a:pt x="3649" y="1441"/>
                  </a:cubicBezTo>
                  <a:cubicBezTo>
                    <a:pt x="3553" y="1402"/>
                    <a:pt x="3457" y="1345"/>
                    <a:pt x="3342" y="1325"/>
                  </a:cubicBezTo>
                  <a:cubicBezTo>
                    <a:pt x="3227" y="1306"/>
                    <a:pt x="3131" y="1287"/>
                    <a:pt x="3015" y="1287"/>
                  </a:cubicBezTo>
                  <a:lnTo>
                    <a:pt x="2977" y="1287"/>
                  </a:lnTo>
                  <a:cubicBezTo>
                    <a:pt x="2939" y="1287"/>
                    <a:pt x="2862" y="1287"/>
                    <a:pt x="2823" y="1306"/>
                  </a:cubicBezTo>
                  <a:cubicBezTo>
                    <a:pt x="2766" y="1306"/>
                    <a:pt x="2689" y="1325"/>
                    <a:pt x="2651" y="1345"/>
                  </a:cubicBezTo>
                  <a:cubicBezTo>
                    <a:pt x="2535" y="1383"/>
                    <a:pt x="2439" y="1441"/>
                    <a:pt x="2343" y="1517"/>
                  </a:cubicBezTo>
                  <a:cubicBezTo>
                    <a:pt x="2247" y="1594"/>
                    <a:pt x="2151" y="1690"/>
                    <a:pt x="2074" y="1786"/>
                  </a:cubicBezTo>
                  <a:cubicBezTo>
                    <a:pt x="1978" y="1901"/>
                    <a:pt x="1902" y="2055"/>
                    <a:pt x="1825" y="2190"/>
                  </a:cubicBezTo>
                  <a:cubicBezTo>
                    <a:pt x="1786" y="2305"/>
                    <a:pt x="1729" y="2458"/>
                    <a:pt x="1710" y="2593"/>
                  </a:cubicBezTo>
                  <a:cubicBezTo>
                    <a:pt x="1671" y="2746"/>
                    <a:pt x="1671" y="2881"/>
                    <a:pt x="1633" y="3054"/>
                  </a:cubicBezTo>
                  <a:cubicBezTo>
                    <a:pt x="1614" y="3265"/>
                    <a:pt x="1633" y="3515"/>
                    <a:pt x="1671" y="3726"/>
                  </a:cubicBezTo>
                  <a:cubicBezTo>
                    <a:pt x="1690" y="3937"/>
                    <a:pt x="1710" y="4187"/>
                    <a:pt x="1767" y="4398"/>
                  </a:cubicBezTo>
                  <a:cubicBezTo>
                    <a:pt x="1806" y="4609"/>
                    <a:pt x="1882" y="4859"/>
                    <a:pt x="1921" y="5070"/>
                  </a:cubicBezTo>
                  <a:lnTo>
                    <a:pt x="1710" y="4936"/>
                  </a:lnTo>
                  <a:cubicBezTo>
                    <a:pt x="1537" y="4801"/>
                    <a:pt x="1345" y="4686"/>
                    <a:pt x="1153" y="4590"/>
                  </a:cubicBezTo>
                  <a:cubicBezTo>
                    <a:pt x="1041" y="4526"/>
                    <a:pt x="904" y="4489"/>
                    <a:pt x="761" y="4489"/>
                  </a:cubicBezTo>
                  <a:cubicBezTo>
                    <a:pt x="732" y="4489"/>
                    <a:pt x="702" y="4491"/>
                    <a:pt x="673" y="4494"/>
                  </a:cubicBezTo>
                  <a:cubicBezTo>
                    <a:pt x="634" y="4494"/>
                    <a:pt x="577" y="4513"/>
                    <a:pt x="538" y="4552"/>
                  </a:cubicBezTo>
                  <a:lnTo>
                    <a:pt x="385" y="4609"/>
                  </a:lnTo>
                  <a:cubicBezTo>
                    <a:pt x="289" y="4667"/>
                    <a:pt x="231" y="4744"/>
                    <a:pt x="154" y="4840"/>
                  </a:cubicBezTo>
                  <a:cubicBezTo>
                    <a:pt x="39" y="4993"/>
                    <a:pt x="0" y="5185"/>
                    <a:pt x="0" y="5377"/>
                  </a:cubicBezTo>
                  <a:cubicBezTo>
                    <a:pt x="0" y="5608"/>
                    <a:pt x="77" y="5819"/>
                    <a:pt x="154" y="6011"/>
                  </a:cubicBezTo>
                  <a:cubicBezTo>
                    <a:pt x="231" y="6203"/>
                    <a:pt x="346" y="6395"/>
                    <a:pt x="442" y="6587"/>
                  </a:cubicBezTo>
                  <a:cubicBezTo>
                    <a:pt x="461" y="6606"/>
                    <a:pt x="461" y="6626"/>
                    <a:pt x="481" y="6664"/>
                  </a:cubicBezTo>
                  <a:cubicBezTo>
                    <a:pt x="503" y="6686"/>
                    <a:pt x="526" y="6696"/>
                    <a:pt x="552" y="6696"/>
                  </a:cubicBezTo>
                  <a:cubicBezTo>
                    <a:pt x="571" y="6696"/>
                    <a:pt x="591" y="6691"/>
                    <a:pt x="615" y="6683"/>
                  </a:cubicBezTo>
                  <a:cubicBezTo>
                    <a:pt x="653" y="6664"/>
                    <a:pt x="653" y="6606"/>
                    <a:pt x="634" y="6568"/>
                  </a:cubicBezTo>
                  <a:cubicBezTo>
                    <a:pt x="615" y="6510"/>
                    <a:pt x="557" y="6472"/>
                    <a:pt x="538" y="6414"/>
                  </a:cubicBezTo>
                  <a:cubicBezTo>
                    <a:pt x="423" y="6222"/>
                    <a:pt x="327" y="6030"/>
                    <a:pt x="269" y="5819"/>
                  </a:cubicBezTo>
                  <a:cubicBezTo>
                    <a:pt x="231" y="5665"/>
                    <a:pt x="193" y="5550"/>
                    <a:pt x="193" y="5397"/>
                  </a:cubicBezTo>
                  <a:cubicBezTo>
                    <a:pt x="193" y="5339"/>
                    <a:pt x="193" y="5262"/>
                    <a:pt x="231" y="5185"/>
                  </a:cubicBezTo>
                  <a:cubicBezTo>
                    <a:pt x="250" y="5147"/>
                    <a:pt x="250" y="5089"/>
                    <a:pt x="269" y="5051"/>
                  </a:cubicBezTo>
                  <a:cubicBezTo>
                    <a:pt x="289" y="5012"/>
                    <a:pt x="327" y="4974"/>
                    <a:pt x="346" y="4955"/>
                  </a:cubicBezTo>
                  <a:cubicBezTo>
                    <a:pt x="365" y="4916"/>
                    <a:pt x="423" y="4897"/>
                    <a:pt x="442" y="4878"/>
                  </a:cubicBezTo>
                  <a:cubicBezTo>
                    <a:pt x="481" y="4859"/>
                    <a:pt x="538" y="4840"/>
                    <a:pt x="615" y="4801"/>
                  </a:cubicBezTo>
                  <a:cubicBezTo>
                    <a:pt x="634" y="4801"/>
                    <a:pt x="673" y="4782"/>
                    <a:pt x="711" y="4782"/>
                  </a:cubicBezTo>
                  <a:cubicBezTo>
                    <a:pt x="730" y="4782"/>
                    <a:pt x="769" y="4782"/>
                    <a:pt x="807" y="4801"/>
                  </a:cubicBezTo>
                  <a:cubicBezTo>
                    <a:pt x="903" y="4840"/>
                    <a:pt x="999" y="4878"/>
                    <a:pt x="1095" y="4936"/>
                  </a:cubicBezTo>
                  <a:cubicBezTo>
                    <a:pt x="1345" y="5070"/>
                    <a:pt x="1575" y="5243"/>
                    <a:pt x="1806" y="5435"/>
                  </a:cubicBezTo>
                  <a:cubicBezTo>
                    <a:pt x="1902" y="5512"/>
                    <a:pt x="1978" y="5569"/>
                    <a:pt x="2074" y="5646"/>
                  </a:cubicBezTo>
                  <a:cubicBezTo>
                    <a:pt x="2094" y="5665"/>
                    <a:pt x="2151" y="5704"/>
                    <a:pt x="2170" y="5742"/>
                  </a:cubicBezTo>
                  <a:cubicBezTo>
                    <a:pt x="2190" y="5771"/>
                    <a:pt x="2223" y="5785"/>
                    <a:pt x="2259" y="5785"/>
                  </a:cubicBezTo>
                  <a:cubicBezTo>
                    <a:pt x="2295" y="5785"/>
                    <a:pt x="2334" y="5771"/>
                    <a:pt x="2363" y="5742"/>
                  </a:cubicBezTo>
                  <a:cubicBezTo>
                    <a:pt x="2401" y="5704"/>
                    <a:pt x="2439" y="5627"/>
                    <a:pt x="2401" y="5550"/>
                  </a:cubicBezTo>
                  <a:cubicBezTo>
                    <a:pt x="2343" y="5358"/>
                    <a:pt x="2266" y="5166"/>
                    <a:pt x="2209" y="4993"/>
                  </a:cubicBezTo>
                  <a:lnTo>
                    <a:pt x="2209" y="4974"/>
                  </a:lnTo>
                  <a:cubicBezTo>
                    <a:pt x="2074" y="4494"/>
                    <a:pt x="1978" y="4014"/>
                    <a:pt x="1959" y="3515"/>
                  </a:cubicBezTo>
                  <a:cubicBezTo>
                    <a:pt x="1959" y="3246"/>
                    <a:pt x="1978" y="3015"/>
                    <a:pt x="2017" y="2746"/>
                  </a:cubicBezTo>
                  <a:cubicBezTo>
                    <a:pt x="2070" y="2606"/>
                    <a:pt x="2106" y="2481"/>
                    <a:pt x="2171" y="2343"/>
                  </a:cubicBezTo>
                  <a:lnTo>
                    <a:pt x="2171" y="2343"/>
                  </a:lnTo>
                  <a:cubicBezTo>
                    <a:pt x="2171" y="2343"/>
                    <a:pt x="2171" y="2343"/>
                    <a:pt x="2170" y="2343"/>
                  </a:cubicBezTo>
                  <a:cubicBezTo>
                    <a:pt x="2170" y="2343"/>
                    <a:pt x="2170" y="2305"/>
                    <a:pt x="2190" y="2305"/>
                  </a:cubicBezTo>
                  <a:cubicBezTo>
                    <a:pt x="2266" y="2209"/>
                    <a:pt x="2305" y="2113"/>
                    <a:pt x="2401" y="2017"/>
                  </a:cubicBezTo>
                  <a:cubicBezTo>
                    <a:pt x="2459" y="1978"/>
                    <a:pt x="2535" y="1901"/>
                    <a:pt x="2593" y="1882"/>
                  </a:cubicBezTo>
                  <a:cubicBezTo>
                    <a:pt x="2651" y="1863"/>
                    <a:pt x="2689" y="1825"/>
                    <a:pt x="2766" y="1805"/>
                  </a:cubicBezTo>
                  <a:cubicBezTo>
                    <a:pt x="2843" y="1786"/>
                    <a:pt x="2919" y="1786"/>
                    <a:pt x="2977" y="1786"/>
                  </a:cubicBezTo>
                  <a:cubicBezTo>
                    <a:pt x="3054" y="1786"/>
                    <a:pt x="3131" y="1786"/>
                    <a:pt x="3207" y="1805"/>
                  </a:cubicBezTo>
                  <a:cubicBezTo>
                    <a:pt x="3323" y="1825"/>
                    <a:pt x="3419" y="1882"/>
                    <a:pt x="3515" y="1921"/>
                  </a:cubicBezTo>
                  <a:cubicBezTo>
                    <a:pt x="3630" y="1997"/>
                    <a:pt x="3745" y="2093"/>
                    <a:pt x="3880" y="2190"/>
                  </a:cubicBezTo>
                  <a:cubicBezTo>
                    <a:pt x="4014" y="2343"/>
                    <a:pt x="4129" y="2478"/>
                    <a:pt x="4225" y="2650"/>
                  </a:cubicBezTo>
                  <a:cubicBezTo>
                    <a:pt x="4321" y="2823"/>
                    <a:pt x="4398" y="2977"/>
                    <a:pt x="4475" y="3150"/>
                  </a:cubicBezTo>
                  <a:cubicBezTo>
                    <a:pt x="4571" y="3342"/>
                    <a:pt x="4609" y="3534"/>
                    <a:pt x="4686" y="3745"/>
                  </a:cubicBezTo>
                  <a:cubicBezTo>
                    <a:pt x="4782" y="4110"/>
                    <a:pt x="4859" y="4456"/>
                    <a:pt x="4897" y="4840"/>
                  </a:cubicBezTo>
                  <a:cubicBezTo>
                    <a:pt x="4897" y="4878"/>
                    <a:pt x="4955" y="4936"/>
                    <a:pt x="4974" y="4955"/>
                  </a:cubicBezTo>
                  <a:cubicBezTo>
                    <a:pt x="4993" y="4955"/>
                    <a:pt x="4993" y="4974"/>
                    <a:pt x="5032" y="4974"/>
                  </a:cubicBezTo>
                  <a:cubicBezTo>
                    <a:pt x="5051" y="4993"/>
                    <a:pt x="5070" y="4993"/>
                    <a:pt x="5089" y="4993"/>
                  </a:cubicBezTo>
                  <a:cubicBezTo>
                    <a:pt x="5147" y="4993"/>
                    <a:pt x="5166" y="4993"/>
                    <a:pt x="5224" y="4974"/>
                  </a:cubicBezTo>
                  <a:cubicBezTo>
                    <a:pt x="5262" y="4955"/>
                    <a:pt x="5320" y="4936"/>
                    <a:pt x="5377" y="4878"/>
                  </a:cubicBezTo>
                  <a:cubicBezTo>
                    <a:pt x="5512" y="4801"/>
                    <a:pt x="5627" y="4763"/>
                    <a:pt x="5762" y="4744"/>
                  </a:cubicBezTo>
                  <a:cubicBezTo>
                    <a:pt x="5838" y="4705"/>
                    <a:pt x="5915" y="4705"/>
                    <a:pt x="5954" y="4705"/>
                  </a:cubicBezTo>
                  <a:cubicBezTo>
                    <a:pt x="6030" y="4705"/>
                    <a:pt x="6126" y="4744"/>
                    <a:pt x="6203" y="4763"/>
                  </a:cubicBezTo>
                  <a:cubicBezTo>
                    <a:pt x="6222" y="4763"/>
                    <a:pt x="6280" y="4782"/>
                    <a:pt x="6299" y="4801"/>
                  </a:cubicBezTo>
                  <a:cubicBezTo>
                    <a:pt x="6327" y="4812"/>
                    <a:pt x="6354" y="4817"/>
                    <a:pt x="6379" y="4817"/>
                  </a:cubicBezTo>
                  <a:cubicBezTo>
                    <a:pt x="6439" y="4817"/>
                    <a:pt x="6489" y="4790"/>
                    <a:pt x="6530" y="4763"/>
                  </a:cubicBezTo>
                  <a:cubicBezTo>
                    <a:pt x="6568" y="4763"/>
                    <a:pt x="6568" y="4763"/>
                    <a:pt x="6587" y="4744"/>
                  </a:cubicBezTo>
                  <a:cubicBezTo>
                    <a:pt x="6607" y="4705"/>
                    <a:pt x="6626" y="4686"/>
                    <a:pt x="6664" y="4648"/>
                  </a:cubicBezTo>
                  <a:cubicBezTo>
                    <a:pt x="6664" y="4590"/>
                    <a:pt x="6664" y="4571"/>
                    <a:pt x="6626" y="4513"/>
                  </a:cubicBezTo>
                  <a:cubicBezTo>
                    <a:pt x="6510" y="4302"/>
                    <a:pt x="6434" y="4071"/>
                    <a:pt x="6395" y="3803"/>
                  </a:cubicBezTo>
                  <a:cubicBezTo>
                    <a:pt x="6338" y="3534"/>
                    <a:pt x="6318" y="3303"/>
                    <a:pt x="6318" y="3034"/>
                  </a:cubicBezTo>
                  <a:cubicBezTo>
                    <a:pt x="6318" y="2862"/>
                    <a:pt x="6338" y="2689"/>
                    <a:pt x="6395" y="2535"/>
                  </a:cubicBezTo>
                  <a:cubicBezTo>
                    <a:pt x="6414" y="2439"/>
                    <a:pt x="6472" y="2343"/>
                    <a:pt x="6530" y="2247"/>
                  </a:cubicBezTo>
                  <a:cubicBezTo>
                    <a:pt x="6587" y="2170"/>
                    <a:pt x="6626" y="2093"/>
                    <a:pt x="6703" y="2055"/>
                  </a:cubicBezTo>
                  <a:lnTo>
                    <a:pt x="6914" y="1901"/>
                  </a:lnTo>
                  <a:cubicBezTo>
                    <a:pt x="6971" y="1882"/>
                    <a:pt x="7048" y="1863"/>
                    <a:pt x="7087" y="1825"/>
                  </a:cubicBezTo>
                  <a:cubicBezTo>
                    <a:pt x="7144" y="1825"/>
                    <a:pt x="7183" y="1805"/>
                    <a:pt x="7240" y="1805"/>
                  </a:cubicBezTo>
                  <a:cubicBezTo>
                    <a:pt x="7279" y="1805"/>
                    <a:pt x="7336" y="1825"/>
                    <a:pt x="7375" y="1825"/>
                  </a:cubicBezTo>
                  <a:cubicBezTo>
                    <a:pt x="7432" y="1863"/>
                    <a:pt x="7490" y="1882"/>
                    <a:pt x="7547" y="1901"/>
                  </a:cubicBezTo>
                  <a:cubicBezTo>
                    <a:pt x="7643" y="1978"/>
                    <a:pt x="7740" y="2055"/>
                    <a:pt x="7816" y="2151"/>
                  </a:cubicBezTo>
                  <a:cubicBezTo>
                    <a:pt x="7970" y="2305"/>
                    <a:pt x="8104" y="2535"/>
                    <a:pt x="8200" y="2727"/>
                  </a:cubicBezTo>
                  <a:cubicBezTo>
                    <a:pt x="8335" y="3015"/>
                    <a:pt x="8450" y="3323"/>
                    <a:pt x="8527" y="3630"/>
                  </a:cubicBezTo>
                  <a:cubicBezTo>
                    <a:pt x="8546" y="3803"/>
                    <a:pt x="8584" y="3956"/>
                    <a:pt x="8604" y="4167"/>
                  </a:cubicBezTo>
                  <a:cubicBezTo>
                    <a:pt x="8604" y="4273"/>
                    <a:pt x="8700" y="4362"/>
                    <a:pt x="8804" y="4362"/>
                  </a:cubicBezTo>
                  <a:cubicBezTo>
                    <a:pt x="8814" y="4362"/>
                    <a:pt x="8824" y="4361"/>
                    <a:pt x="8834" y="4360"/>
                  </a:cubicBezTo>
                  <a:cubicBezTo>
                    <a:pt x="8911" y="4360"/>
                    <a:pt x="8988" y="4302"/>
                    <a:pt x="9007" y="4225"/>
                  </a:cubicBezTo>
                  <a:lnTo>
                    <a:pt x="9026" y="4206"/>
                  </a:lnTo>
                  <a:cubicBezTo>
                    <a:pt x="9257" y="3649"/>
                    <a:pt x="9449" y="3092"/>
                    <a:pt x="9756" y="2593"/>
                  </a:cubicBezTo>
                  <a:cubicBezTo>
                    <a:pt x="9871" y="2401"/>
                    <a:pt x="9986" y="2228"/>
                    <a:pt x="10159" y="2093"/>
                  </a:cubicBezTo>
                  <a:lnTo>
                    <a:pt x="10447" y="1882"/>
                  </a:lnTo>
                  <a:cubicBezTo>
                    <a:pt x="10543" y="1825"/>
                    <a:pt x="10620" y="1805"/>
                    <a:pt x="10716" y="1786"/>
                  </a:cubicBezTo>
                  <a:cubicBezTo>
                    <a:pt x="10812" y="1748"/>
                    <a:pt x="10889" y="1748"/>
                    <a:pt x="10985" y="1748"/>
                  </a:cubicBezTo>
                  <a:cubicBezTo>
                    <a:pt x="11100" y="1748"/>
                    <a:pt x="11196" y="1786"/>
                    <a:pt x="11311" y="1805"/>
                  </a:cubicBezTo>
                  <a:cubicBezTo>
                    <a:pt x="11388" y="1825"/>
                    <a:pt x="11484" y="1882"/>
                    <a:pt x="11561" y="1901"/>
                  </a:cubicBezTo>
                  <a:cubicBezTo>
                    <a:pt x="11619" y="1959"/>
                    <a:pt x="11695" y="2017"/>
                    <a:pt x="11772" y="2074"/>
                  </a:cubicBezTo>
                  <a:cubicBezTo>
                    <a:pt x="11868" y="2170"/>
                    <a:pt x="11945" y="2266"/>
                    <a:pt x="11983" y="2382"/>
                  </a:cubicBezTo>
                  <a:cubicBezTo>
                    <a:pt x="12080" y="2574"/>
                    <a:pt x="12137" y="2766"/>
                    <a:pt x="12176" y="2958"/>
                  </a:cubicBezTo>
                  <a:cubicBezTo>
                    <a:pt x="12252" y="3342"/>
                    <a:pt x="12272" y="3745"/>
                    <a:pt x="12272" y="4129"/>
                  </a:cubicBezTo>
                  <a:cubicBezTo>
                    <a:pt x="12272" y="4206"/>
                    <a:pt x="12272" y="4283"/>
                    <a:pt x="12252" y="4340"/>
                  </a:cubicBezTo>
                  <a:cubicBezTo>
                    <a:pt x="12233" y="4513"/>
                    <a:pt x="12195" y="4667"/>
                    <a:pt x="12176" y="4820"/>
                  </a:cubicBezTo>
                  <a:cubicBezTo>
                    <a:pt x="12176" y="4878"/>
                    <a:pt x="12176" y="4916"/>
                    <a:pt x="12195" y="4974"/>
                  </a:cubicBezTo>
                  <a:cubicBezTo>
                    <a:pt x="12233" y="5012"/>
                    <a:pt x="12272" y="5051"/>
                    <a:pt x="12329" y="5051"/>
                  </a:cubicBezTo>
                  <a:cubicBezTo>
                    <a:pt x="12348" y="5060"/>
                    <a:pt x="12377" y="5065"/>
                    <a:pt x="12406" y="5065"/>
                  </a:cubicBezTo>
                  <a:cubicBezTo>
                    <a:pt x="12435" y="5065"/>
                    <a:pt x="12464" y="5060"/>
                    <a:pt x="12483" y="5051"/>
                  </a:cubicBezTo>
                  <a:cubicBezTo>
                    <a:pt x="12560" y="4974"/>
                    <a:pt x="12656" y="4916"/>
                    <a:pt x="12752" y="4878"/>
                  </a:cubicBezTo>
                  <a:cubicBezTo>
                    <a:pt x="12867" y="4801"/>
                    <a:pt x="13001" y="4763"/>
                    <a:pt x="13136" y="4724"/>
                  </a:cubicBezTo>
                  <a:cubicBezTo>
                    <a:pt x="13232" y="4705"/>
                    <a:pt x="13328" y="4705"/>
                    <a:pt x="13424" y="4705"/>
                  </a:cubicBezTo>
                  <a:cubicBezTo>
                    <a:pt x="13520" y="4705"/>
                    <a:pt x="13597" y="4724"/>
                    <a:pt x="13693" y="4763"/>
                  </a:cubicBezTo>
                  <a:cubicBezTo>
                    <a:pt x="13769" y="4782"/>
                    <a:pt x="13827" y="4820"/>
                    <a:pt x="13904" y="4859"/>
                  </a:cubicBezTo>
                  <a:cubicBezTo>
                    <a:pt x="13981" y="4897"/>
                    <a:pt x="14057" y="4974"/>
                    <a:pt x="14115" y="5051"/>
                  </a:cubicBezTo>
                  <a:cubicBezTo>
                    <a:pt x="14192" y="5108"/>
                    <a:pt x="14269" y="5204"/>
                    <a:pt x="14307" y="5301"/>
                  </a:cubicBezTo>
                  <a:cubicBezTo>
                    <a:pt x="14307" y="5339"/>
                    <a:pt x="14346" y="5358"/>
                    <a:pt x="14346" y="5358"/>
                  </a:cubicBezTo>
                  <a:cubicBezTo>
                    <a:pt x="14365" y="5397"/>
                    <a:pt x="14384" y="5435"/>
                    <a:pt x="14403" y="5454"/>
                  </a:cubicBezTo>
                  <a:cubicBezTo>
                    <a:pt x="14427" y="5462"/>
                    <a:pt x="14448" y="5467"/>
                    <a:pt x="14468" y="5467"/>
                  </a:cubicBezTo>
                  <a:cubicBezTo>
                    <a:pt x="14496" y="5467"/>
                    <a:pt x="14523" y="5457"/>
                    <a:pt x="14557" y="5435"/>
                  </a:cubicBezTo>
                  <a:cubicBezTo>
                    <a:pt x="14672" y="5339"/>
                    <a:pt x="14787" y="5262"/>
                    <a:pt x="14941" y="5185"/>
                  </a:cubicBezTo>
                  <a:cubicBezTo>
                    <a:pt x="15018" y="5166"/>
                    <a:pt x="15075" y="5108"/>
                    <a:pt x="15171" y="5089"/>
                  </a:cubicBezTo>
                  <a:cubicBezTo>
                    <a:pt x="15229" y="5089"/>
                    <a:pt x="15267" y="5070"/>
                    <a:pt x="15325" y="5070"/>
                  </a:cubicBezTo>
                  <a:cubicBezTo>
                    <a:pt x="15363" y="5070"/>
                    <a:pt x="15421" y="5089"/>
                    <a:pt x="15479" y="5089"/>
                  </a:cubicBezTo>
                  <a:cubicBezTo>
                    <a:pt x="15498" y="5108"/>
                    <a:pt x="15536" y="5108"/>
                    <a:pt x="15555" y="5147"/>
                  </a:cubicBezTo>
                  <a:cubicBezTo>
                    <a:pt x="15584" y="5156"/>
                    <a:pt x="15608" y="5161"/>
                    <a:pt x="15632" y="5161"/>
                  </a:cubicBezTo>
                  <a:cubicBezTo>
                    <a:pt x="15656" y="5161"/>
                    <a:pt x="15680" y="5156"/>
                    <a:pt x="15709" y="5147"/>
                  </a:cubicBezTo>
                  <a:lnTo>
                    <a:pt x="15728" y="5147"/>
                  </a:lnTo>
                  <a:cubicBezTo>
                    <a:pt x="15805" y="5108"/>
                    <a:pt x="15863" y="5070"/>
                    <a:pt x="15863" y="4993"/>
                  </a:cubicBezTo>
                  <a:cubicBezTo>
                    <a:pt x="15786" y="4513"/>
                    <a:pt x="15709" y="4033"/>
                    <a:pt x="15690" y="3553"/>
                  </a:cubicBezTo>
                  <a:cubicBezTo>
                    <a:pt x="15690" y="3150"/>
                    <a:pt x="15709" y="2766"/>
                    <a:pt x="15786" y="2382"/>
                  </a:cubicBezTo>
                  <a:cubicBezTo>
                    <a:pt x="15824" y="2190"/>
                    <a:pt x="15901" y="1997"/>
                    <a:pt x="15997" y="1805"/>
                  </a:cubicBezTo>
                  <a:cubicBezTo>
                    <a:pt x="16074" y="1690"/>
                    <a:pt x="16151" y="1594"/>
                    <a:pt x="16208" y="1498"/>
                  </a:cubicBezTo>
                  <a:cubicBezTo>
                    <a:pt x="16304" y="1402"/>
                    <a:pt x="16400" y="1325"/>
                    <a:pt x="16496" y="1249"/>
                  </a:cubicBezTo>
                  <a:cubicBezTo>
                    <a:pt x="16496" y="1249"/>
                    <a:pt x="16507" y="1249"/>
                    <a:pt x="16513" y="1240"/>
                  </a:cubicBezTo>
                  <a:lnTo>
                    <a:pt x="16513" y="1240"/>
                  </a:lnTo>
                  <a:cubicBezTo>
                    <a:pt x="16587" y="1202"/>
                    <a:pt x="16676" y="1151"/>
                    <a:pt x="16765" y="1133"/>
                  </a:cubicBezTo>
                  <a:cubicBezTo>
                    <a:pt x="16842" y="1114"/>
                    <a:pt x="16880" y="1114"/>
                    <a:pt x="16957" y="1114"/>
                  </a:cubicBezTo>
                  <a:cubicBezTo>
                    <a:pt x="16996" y="1114"/>
                    <a:pt x="17053" y="1114"/>
                    <a:pt x="17130" y="1133"/>
                  </a:cubicBezTo>
                  <a:cubicBezTo>
                    <a:pt x="17168" y="1153"/>
                    <a:pt x="17226" y="1153"/>
                    <a:pt x="17264" y="1210"/>
                  </a:cubicBezTo>
                  <a:cubicBezTo>
                    <a:pt x="17322" y="1229"/>
                    <a:pt x="17399" y="1268"/>
                    <a:pt x="17437" y="1325"/>
                  </a:cubicBezTo>
                  <a:cubicBezTo>
                    <a:pt x="17533" y="1421"/>
                    <a:pt x="17610" y="1517"/>
                    <a:pt x="17668" y="1613"/>
                  </a:cubicBezTo>
                  <a:cubicBezTo>
                    <a:pt x="17764" y="1786"/>
                    <a:pt x="17841" y="1978"/>
                    <a:pt x="17917" y="2170"/>
                  </a:cubicBezTo>
                  <a:cubicBezTo>
                    <a:pt x="17994" y="2420"/>
                    <a:pt x="18033" y="2708"/>
                    <a:pt x="18071" y="2996"/>
                  </a:cubicBezTo>
                  <a:lnTo>
                    <a:pt x="18071" y="3246"/>
                  </a:lnTo>
                  <a:cubicBezTo>
                    <a:pt x="18071" y="3284"/>
                    <a:pt x="18071" y="3342"/>
                    <a:pt x="18109" y="3380"/>
                  </a:cubicBezTo>
                  <a:cubicBezTo>
                    <a:pt x="18129" y="3438"/>
                    <a:pt x="18186" y="3457"/>
                    <a:pt x="18225" y="3457"/>
                  </a:cubicBezTo>
                  <a:lnTo>
                    <a:pt x="18301" y="3457"/>
                  </a:lnTo>
                  <a:cubicBezTo>
                    <a:pt x="18359" y="3457"/>
                    <a:pt x="18397" y="3438"/>
                    <a:pt x="18417" y="3380"/>
                  </a:cubicBezTo>
                  <a:cubicBezTo>
                    <a:pt x="18666" y="2785"/>
                    <a:pt x="18858" y="2190"/>
                    <a:pt x="19146" y="1633"/>
                  </a:cubicBezTo>
                  <a:cubicBezTo>
                    <a:pt x="19281" y="1364"/>
                    <a:pt x="19473" y="1114"/>
                    <a:pt x="19703" y="864"/>
                  </a:cubicBezTo>
                  <a:cubicBezTo>
                    <a:pt x="19799" y="768"/>
                    <a:pt x="19915" y="672"/>
                    <a:pt x="20049" y="576"/>
                  </a:cubicBezTo>
                  <a:cubicBezTo>
                    <a:pt x="20145" y="538"/>
                    <a:pt x="20241" y="480"/>
                    <a:pt x="20337" y="461"/>
                  </a:cubicBezTo>
                  <a:cubicBezTo>
                    <a:pt x="20433" y="442"/>
                    <a:pt x="20510" y="404"/>
                    <a:pt x="20606" y="404"/>
                  </a:cubicBezTo>
                  <a:cubicBezTo>
                    <a:pt x="20721" y="404"/>
                    <a:pt x="20856" y="404"/>
                    <a:pt x="20971" y="461"/>
                  </a:cubicBezTo>
                  <a:cubicBezTo>
                    <a:pt x="21048" y="480"/>
                    <a:pt x="21105" y="500"/>
                    <a:pt x="21182" y="557"/>
                  </a:cubicBezTo>
                  <a:cubicBezTo>
                    <a:pt x="21240" y="576"/>
                    <a:pt x="21278" y="634"/>
                    <a:pt x="21336" y="672"/>
                  </a:cubicBezTo>
                  <a:cubicBezTo>
                    <a:pt x="21374" y="730"/>
                    <a:pt x="21432" y="768"/>
                    <a:pt x="21451" y="826"/>
                  </a:cubicBezTo>
                  <a:cubicBezTo>
                    <a:pt x="21489" y="884"/>
                    <a:pt x="21528" y="960"/>
                    <a:pt x="21547" y="1057"/>
                  </a:cubicBezTo>
                  <a:cubicBezTo>
                    <a:pt x="21585" y="1210"/>
                    <a:pt x="21585" y="1345"/>
                    <a:pt x="21624" y="1517"/>
                  </a:cubicBezTo>
                  <a:cubicBezTo>
                    <a:pt x="21624" y="1921"/>
                    <a:pt x="21547" y="2324"/>
                    <a:pt x="21451" y="2708"/>
                  </a:cubicBezTo>
                  <a:cubicBezTo>
                    <a:pt x="21393" y="2938"/>
                    <a:pt x="21355" y="3130"/>
                    <a:pt x="21278" y="3342"/>
                  </a:cubicBezTo>
                  <a:lnTo>
                    <a:pt x="21067" y="3995"/>
                  </a:lnTo>
                  <a:cubicBezTo>
                    <a:pt x="21009" y="4091"/>
                    <a:pt x="20990" y="4187"/>
                    <a:pt x="20952" y="4283"/>
                  </a:cubicBezTo>
                  <a:cubicBezTo>
                    <a:pt x="20894" y="4398"/>
                    <a:pt x="20817" y="4494"/>
                    <a:pt x="20779" y="4609"/>
                  </a:cubicBezTo>
                  <a:cubicBezTo>
                    <a:pt x="20721" y="4705"/>
                    <a:pt x="20798" y="4801"/>
                    <a:pt x="20875" y="4859"/>
                  </a:cubicBezTo>
                  <a:cubicBezTo>
                    <a:pt x="20888" y="4859"/>
                    <a:pt x="20900" y="4867"/>
                    <a:pt x="20919" y="4867"/>
                  </a:cubicBezTo>
                  <a:cubicBezTo>
                    <a:pt x="20928" y="4867"/>
                    <a:pt x="20939" y="4865"/>
                    <a:pt x="20952" y="4859"/>
                  </a:cubicBezTo>
                  <a:cubicBezTo>
                    <a:pt x="20961" y="4868"/>
                    <a:pt x="20976" y="4873"/>
                    <a:pt x="20992" y="4873"/>
                  </a:cubicBezTo>
                  <a:cubicBezTo>
                    <a:pt x="21009" y="4873"/>
                    <a:pt x="21028" y="4868"/>
                    <a:pt x="21048" y="4859"/>
                  </a:cubicBezTo>
                  <a:cubicBezTo>
                    <a:pt x="21201" y="4763"/>
                    <a:pt x="21374" y="4686"/>
                    <a:pt x="21547" y="4609"/>
                  </a:cubicBezTo>
                  <a:cubicBezTo>
                    <a:pt x="21758" y="4513"/>
                    <a:pt x="21969" y="4436"/>
                    <a:pt x="22200" y="4398"/>
                  </a:cubicBezTo>
                  <a:cubicBezTo>
                    <a:pt x="22507" y="4302"/>
                    <a:pt x="22834" y="4244"/>
                    <a:pt x="23179" y="4225"/>
                  </a:cubicBezTo>
                  <a:cubicBezTo>
                    <a:pt x="23314" y="4225"/>
                    <a:pt x="23448" y="4244"/>
                    <a:pt x="23582" y="4283"/>
                  </a:cubicBezTo>
                  <a:cubicBezTo>
                    <a:pt x="23659" y="4302"/>
                    <a:pt x="23736" y="4321"/>
                    <a:pt x="23774" y="4340"/>
                  </a:cubicBezTo>
                  <a:cubicBezTo>
                    <a:pt x="23832" y="4379"/>
                    <a:pt x="23871" y="4398"/>
                    <a:pt x="23890" y="4436"/>
                  </a:cubicBezTo>
                  <a:cubicBezTo>
                    <a:pt x="23928" y="4475"/>
                    <a:pt x="23967" y="4513"/>
                    <a:pt x="23986" y="4571"/>
                  </a:cubicBezTo>
                  <a:lnTo>
                    <a:pt x="24063" y="4705"/>
                  </a:lnTo>
                  <a:cubicBezTo>
                    <a:pt x="24082" y="4782"/>
                    <a:pt x="24082" y="4878"/>
                    <a:pt x="24082" y="4955"/>
                  </a:cubicBezTo>
                  <a:cubicBezTo>
                    <a:pt x="24082" y="5089"/>
                    <a:pt x="24063" y="5262"/>
                    <a:pt x="24024" y="5397"/>
                  </a:cubicBezTo>
                  <a:cubicBezTo>
                    <a:pt x="23986" y="5454"/>
                    <a:pt x="24043" y="5531"/>
                    <a:pt x="24063" y="5550"/>
                  </a:cubicBezTo>
                  <a:cubicBezTo>
                    <a:pt x="24103" y="5564"/>
                    <a:pt x="24134" y="5577"/>
                    <a:pt x="24170" y="5577"/>
                  </a:cubicBezTo>
                  <a:cubicBezTo>
                    <a:pt x="24184" y="5577"/>
                    <a:pt x="24199" y="5575"/>
                    <a:pt x="24216" y="5569"/>
                  </a:cubicBezTo>
                  <a:cubicBezTo>
                    <a:pt x="24351" y="5493"/>
                    <a:pt x="24504" y="5454"/>
                    <a:pt x="24639" y="5435"/>
                  </a:cubicBezTo>
                  <a:cubicBezTo>
                    <a:pt x="24984" y="5339"/>
                    <a:pt x="25292" y="5281"/>
                    <a:pt x="25656" y="5281"/>
                  </a:cubicBezTo>
                  <a:cubicBezTo>
                    <a:pt x="25772" y="5281"/>
                    <a:pt x="25906" y="5281"/>
                    <a:pt x="26041" y="5339"/>
                  </a:cubicBezTo>
                  <a:cubicBezTo>
                    <a:pt x="26079" y="5358"/>
                    <a:pt x="26137" y="5358"/>
                    <a:pt x="26175" y="5377"/>
                  </a:cubicBezTo>
                  <a:cubicBezTo>
                    <a:pt x="26194" y="5397"/>
                    <a:pt x="26233" y="5397"/>
                    <a:pt x="26252" y="5435"/>
                  </a:cubicBezTo>
                  <a:lnTo>
                    <a:pt x="26290" y="5473"/>
                  </a:lnTo>
                  <a:cubicBezTo>
                    <a:pt x="26290" y="5512"/>
                    <a:pt x="26329" y="5531"/>
                    <a:pt x="26329" y="5550"/>
                  </a:cubicBezTo>
                  <a:cubicBezTo>
                    <a:pt x="26329" y="5569"/>
                    <a:pt x="26329" y="5627"/>
                    <a:pt x="26348" y="5646"/>
                  </a:cubicBezTo>
                  <a:cubicBezTo>
                    <a:pt x="26348" y="5742"/>
                    <a:pt x="26329" y="5857"/>
                    <a:pt x="26290" y="5953"/>
                  </a:cubicBezTo>
                  <a:lnTo>
                    <a:pt x="26290" y="6049"/>
                  </a:lnTo>
                  <a:cubicBezTo>
                    <a:pt x="26329" y="6107"/>
                    <a:pt x="26348" y="6126"/>
                    <a:pt x="26386" y="6145"/>
                  </a:cubicBezTo>
                  <a:lnTo>
                    <a:pt x="26444" y="6145"/>
                  </a:lnTo>
                  <a:cubicBezTo>
                    <a:pt x="26463" y="6165"/>
                    <a:pt x="26521" y="6165"/>
                    <a:pt x="26540" y="6165"/>
                  </a:cubicBezTo>
                  <a:cubicBezTo>
                    <a:pt x="26578" y="6165"/>
                    <a:pt x="26636" y="6145"/>
                    <a:pt x="26655" y="6107"/>
                  </a:cubicBezTo>
                  <a:lnTo>
                    <a:pt x="26713" y="6049"/>
                  </a:lnTo>
                  <a:cubicBezTo>
                    <a:pt x="26828" y="5953"/>
                    <a:pt x="26943" y="5857"/>
                    <a:pt x="27097" y="5781"/>
                  </a:cubicBezTo>
                  <a:cubicBezTo>
                    <a:pt x="27212" y="5742"/>
                    <a:pt x="27308" y="5685"/>
                    <a:pt x="27423" y="5665"/>
                  </a:cubicBezTo>
                  <a:cubicBezTo>
                    <a:pt x="27538" y="5646"/>
                    <a:pt x="27673" y="5646"/>
                    <a:pt x="27788" y="5646"/>
                  </a:cubicBezTo>
                  <a:cubicBezTo>
                    <a:pt x="27903" y="5646"/>
                    <a:pt x="28057" y="5685"/>
                    <a:pt x="28172" y="5723"/>
                  </a:cubicBezTo>
                  <a:cubicBezTo>
                    <a:pt x="28307" y="5761"/>
                    <a:pt x="28479" y="5838"/>
                    <a:pt x="28595" y="5934"/>
                  </a:cubicBezTo>
                  <a:cubicBezTo>
                    <a:pt x="28729" y="6030"/>
                    <a:pt x="28844" y="6126"/>
                    <a:pt x="28940" y="6222"/>
                  </a:cubicBezTo>
                  <a:cubicBezTo>
                    <a:pt x="29036" y="6318"/>
                    <a:pt x="29113" y="6434"/>
                    <a:pt x="29151" y="6549"/>
                  </a:cubicBezTo>
                  <a:cubicBezTo>
                    <a:pt x="29164" y="6585"/>
                    <a:pt x="29191" y="6599"/>
                    <a:pt x="29220" y="6599"/>
                  </a:cubicBezTo>
                  <a:cubicBezTo>
                    <a:pt x="29236" y="6599"/>
                    <a:pt x="29253" y="6594"/>
                    <a:pt x="29267" y="6587"/>
                  </a:cubicBezTo>
                  <a:cubicBezTo>
                    <a:pt x="29420" y="6491"/>
                    <a:pt x="29420" y="6434"/>
                    <a:pt x="29401" y="6395"/>
                  </a:cubicBezTo>
                  <a:cubicBezTo>
                    <a:pt x="29248" y="6126"/>
                    <a:pt x="29075" y="5915"/>
                    <a:pt x="28844" y="5723"/>
                  </a:cubicBezTo>
                  <a:cubicBezTo>
                    <a:pt x="28748" y="5627"/>
                    <a:pt x="28633" y="5550"/>
                    <a:pt x="28499" y="5473"/>
                  </a:cubicBezTo>
                  <a:cubicBezTo>
                    <a:pt x="28383" y="5416"/>
                    <a:pt x="28230" y="5358"/>
                    <a:pt x="28095" y="5320"/>
                  </a:cubicBezTo>
                  <a:cubicBezTo>
                    <a:pt x="27980" y="5262"/>
                    <a:pt x="27826" y="5262"/>
                    <a:pt x="27692" y="5262"/>
                  </a:cubicBezTo>
                  <a:lnTo>
                    <a:pt x="27634" y="5262"/>
                  </a:lnTo>
                  <a:cubicBezTo>
                    <a:pt x="27500" y="5262"/>
                    <a:pt x="27385" y="5281"/>
                    <a:pt x="27231" y="5320"/>
                  </a:cubicBezTo>
                  <a:cubicBezTo>
                    <a:pt x="27097" y="5339"/>
                    <a:pt x="26962" y="5397"/>
                    <a:pt x="26828" y="5454"/>
                  </a:cubicBezTo>
                  <a:cubicBezTo>
                    <a:pt x="26770" y="5473"/>
                    <a:pt x="26751" y="5512"/>
                    <a:pt x="26713" y="5531"/>
                  </a:cubicBezTo>
                  <a:lnTo>
                    <a:pt x="26713" y="5454"/>
                  </a:lnTo>
                  <a:cubicBezTo>
                    <a:pt x="26713" y="5377"/>
                    <a:pt x="26674" y="5339"/>
                    <a:pt x="26655" y="5281"/>
                  </a:cubicBezTo>
                  <a:cubicBezTo>
                    <a:pt x="26636" y="5224"/>
                    <a:pt x="26578" y="5166"/>
                    <a:pt x="26540" y="5108"/>
                  </a:cubicBezTo>
                  <a:cubicBezTo>
                    <a:pt x="26444" y="5051"/>
                    <a:pt x="26348" y="4974"/>
                    <a:pt x="26233" y="4955"/>
                  </a:cubicBezTo>
                  <a:cubicBezTo>
                    <a:pt x="26079" y="4897"/>
                    <a:pt x="25944" y="4878"/>
                    <a:pt x="25791" y="4878"/>
                  </a:cubicBezTo>
                  <a:cubicBezTo>
                    <a:pt x="25484" y="4878"/>
                    <a:pt x="25176" y="4897"/>
                    <a:pt x="24888" y="4974"/>
                  </a:cubicBezTo>
                  <a:cubicBezTo>
                    <a:pt x="24735" y="4993"/>
                    <a:pt x="24600" y="5051"/>
                    <a:pt x="24466" y="5089"/>
                  </a:cubicBezTo>
                  <a:lnTo>
                    <a:pt x="24447" y="5089"/>
                  </a:lnTo>
                  <a:cubicBezTo>
                    <a:pt x="24466" y="4974"/>
                    <a:pt x="24466" y="4859"/>
                    <a:pt x="24447" y="4724"/>
                  </a:cubicBezTo>
                  <a:cubicBezTo>
                    <a:pt x="24427" y="4571"/>
                    <a:pt x="24370" y="4417"/>
                    <a:pt x="24274" y="4283"/>
                  </a:cubicBezTo>
                  <a:cubicBezTo>
                    <a:pt x="24216" y="4148"/>
                    <a:pt x="24063" y="4052"/>
                    <a:pt x="23947" y="4014"/>
                  </a:cubicBezTo>
                  <a:cubicBezTo>
                    <a:pt x="23794" y="3937"/>
                    <a:pt x="23659" y="3918"/>
                    <a:pt x="23506" y="3899"/>
                  </a:cubicBezTo>
                  <a:lnTo>
                    <a:pt x="23314" y="3899"/>
                  </a:lnTo>
                  <a:cubicBezTo>
                    <a:pt x="23218" y="3899"/>
                    <a:pt x="23102" y="3899"/>
                    <a:pt x="23006" y="3918"/>
                  </a:cubicBezTo>
                  <a:cubicBezTo>
                    <a:pt x="22814" y="3937"/>
                    <a:pt x="22641" y="3956"/>
                    <a:pt x="22488" y="4014"/>
                  </a:cubicBezTo>
                  <a:cubicBezTo>
                    <a:pt x="22142" y="4110"/>
                    <a:pt x="21777" y="4206"/>
                    <a:pt x="21470" y="4340"/>
                  </a:cubicBezTo>
                  <a:lnTo>
                    <a:pt x="21336" y="4417"/>
                  </a:lnTo>
                  <a:cubicBezTo>
                    <a:pt x="21336" y="4417"/>
                    <a:pt x="21336" y="4398"/>
                    <a:pt x="21355" y="4398"/>
                  </a:cubicBezTo>
                  <a:cubicBezTo>
                    <a:pt x="21374" y="4302"/>
                    <a:pt x="21432" y="4225"/>
                    <a:pt x="21451" y="4129"/>
                  </a:cubicBezTo>
                  <a:cubicBezTo>
                    <a:pt x="21528" y="3937"/>
                    <a:pt x="21585" y="3745"/>
                    <a:pt x="21643" y="3572"/>
                  </a:cubicBezTo>
                  <a:cubicBezTo>
                    <a:pt x="21720" y="3361"/>
                    <a:pt x="21777" y="3150"/>
                    <a:pt x="21835" y="2938"/>
                  </a:cubicBezTo>
                  <a:cubicBezTo>
                    <a:pt x="21950" y="2554"/>
                    <a:pt x="22046" y="2132"/>
                    <a:pt x="22065" y="1729"/>
                  </a:cubicBezTo>
                  <a:cubicBezTo>
                    <a:pt x="22104" y="1517"/>
                    <a:pt x="22104" y="1325"/>
                    <a:pt x="22046" y="1114"/>
                  </a:cubicBezTo>
                  <a:cubicBezTo>
                    <a:pt x="22027" y="922"/>
                    <a:pt x="21969" y="749"/>
                    <a:pt x="21873" y="576"/>
                  </a:cubicBezTo>
                  <a:cubicBezTo>
                    <a:pt x="21777" y="404"/>
                    <a:pt x="21643" y="269"/>
                    <a:pt x="21470" y="173"/>
                  </a:cubicBezTo>
                  <a:cubicBezTo>
                    <a:pt x="21374" y="116"/>
                    <a:pt x="21278" y="77"/>
                    <a:pt x="21182" y="58"/>
                  </a:cubicBezTo>
                  <a:cubicBezTo>
                    <a:pt x="21067" y="20"/>
                    <a:pt x="20952" y="0"/>
                    <a:pt x="208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5" name="Google Shape;1045;p2"/>
          <p:cNvGrpSpPr/>
          <p:nvPr/>
        </p:nvGrpSpPr>
        <p:grpSpPr>
          <a:xfrm flipH="1">
            <a:off x="227443" y="1233216"/>
            <a:ext cx="670499" cy="438525"/>
            <a:chOff x="7555450" y="377766"/>
            <a:chExt cx="670499" cy="438525"/>
          </a:xfrm>
        </p:grpSpPr>
        <p:sp>
          <p:nvSpPr>
            <p:cNvPr id="1046" name="Google Shape;1046;p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2"/>
          <p:cNvGrpSpPr/>
          <p:nvPr/>
        </p:nvGrpSpPr>
        <p:grpSpPr>
          <a:xfrm>
            <a:off x="4029600" y="4035015"/>
            <a:ext cx="490228" cy="608812"/>
            <a:chOff x="7376250" y="1989890"/>
            <a:chExt cx="490228" cy="608812"/>
          </a:xfrm>
        </p:grpSpPr>
        <p:sp>
          <p:nvSpPr>
            <p:cNvPr id="1050" name="Google Shape;1050;p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053" name="Google Shape;1053;p2"/>
          <p:cNvPicPr preferRelativeResize="0"/>
          <p:nvPr/>
        </p:nvPicPr>
        <p:blipFill rotWithShape="1">
          <a:blip r:embed="rId3">
            <a:alphaModFix/>
          </a:blip>
          <a:srcRect/>
          <a:stretch/>
        </p:blipFill>
        <p:spPr>
          <a:xfrm>
            <a:off x="4268040" y="1239650"/>
            <a:ext cx="1744119" cy="1989080"/>
          </a:xfrm>
          <a:prstGeom prst="rect">
            <a:avLst/>
          </a:prstGeom>
          <a:noFill/>
          <a:ln>
            <a:noFill/>
          </a:ln>
        </p:spPr>
      </p:pic>
      <p:pic>
        <p:nvPicPr>
          <p:cNvPr id="1054" name="Google Shape;1054;p2"/>
          <p:cNvPicPr preferRelativeResize="0"/>
          <p:nvPr/>
        </p:nvPicPr>
        <p:blipFill rotWithShape="1">
          <a:blip r:embed="rId4">
            <a:alphaModFix/>
          </a:blip>
          <a:srcRect/>
          <a:stretch/>
        </p:blipFill>
        <p:spPr>
          <a:xfrm>
            <a:off x="6225342" y="1699582"/>
            <a:ext cx="2092373" cy="1520240"/>
          </a:xfrm>
          <a:prstGeom prst="rect">
            <a:avLst/>
          </a:prstGeom>
          <a:noFill/>
          <a:ln>
            <a:noFill/>
          </a:ln>
        </p:spPr>
      </p:pic>
      <p:grpSp>
        <p:nvGrpSpPr>
          <p:cNvPr id="1055" name="Google Shape;1055;p2"/>
          <p:cNvGrpSpPr/>
          <p:nvPr/>
        </p:nvGrpSpPr>
        <p:grpSpPr>
          <a:xfrm>
            <a:off x="6917925" y="939250"/>
            <a:ext cx="981285" cy="534397"/>
            <a:chOff x="816462" y="899275"/>
            <a:chExt cx="981285" cy="534397"/>
          </a:xfrm>
        </p:grpSpPr>
        <p:sp>
          <p:nvSpPr>
            <p:cNvPr id="1056" name="Google Shape;1056;p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grpSp>
        <p:nvGrpSpPr>
          <p:cNvPr id="1883" name="Google Shape;1883;p21"/>
          <p:cNvGrpSpPr/>
          <p:nvPr/>
        </p:nvGrpSpPr>
        <p:grpSpPr>
          <a:xfrm rot="2506273">
            <a:off x="-356936" y="4743729"/>
            <a:ext cx="981285" cy="534397"/>
            <a:chOff x="816462" y="899275"/>
            <a:chExt cx="981285" cy="534397"/>
          </a:xfrm>
        </p:grpSpPr>
        <p:sp>
          <p:nvSpPr>
            <p:cNvPr id="1884" name="Google Shape;1884;p2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2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86" name="Google Shape;1886;p21"/>
          <p:cNvGrpSpPr/>
          <p:nvPr/>
        </p:nvGrpSpPr>
        <p:grpSpPr>
          <a:xfrm>
            <a:off x="1716361" y="756299"/>
            <a:ext cx="490238" cy="355904"/>
            <a:chOff x="8787625" y="134475"/>
            <a:chExt cx="838586" cy="608799"/>
          </a:xfrm>
        </p:grpSpPr>
        <p:sp>
          <p:nvSpPr>
            <p:cNvPr id="1887" name="Google Shape;1887;p2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2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90" name="Google Shape;1890;p21"/>
          <p:cNvSpPr txBox="1">
            <a:spLocks noGrp="1"/>
          </p:cNvSpPr>
          <p:nvPr>
            <p:ph type="subTitle" idx="5"/>
          </p:nvPr>
        </p:nvSpPr>
        <p:spPr>
          <a:xfrm>
            <a:off x="133706" y="764704"/>
            <a:ext cx="4653160" cy="3744416"/>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SzPts val="1400"/>
              <a:buNone/>
            </a:pPr>
            <a:r>
              <a:rPr lang="vi-VN" sz="2000" b="1" i="1" dirty="0">
                <a:solidFill>
                  <a:srgbClr val="2B1400"/>
                </a:solidFill>
                <a:latin typeface="Arial"/>
                <a:ea typeface="Arial"/>
                <a:cs typeface="Arial"/>
                <a:sym typeface="Arial"/>
              </a:rPr>
              <a:t>- Những câu chuyện cổ “vẫn luôn mới mẻ rạng ngời lương tâm”.</a:t>
            </a:r>
            <a:endParaRPr sz="2000" b="1" i="1" dirty="0"/>
          </a:p>
          <a:p>
            <a:pPr marL="342900" lvl="0" indent="-342900" algn="just" rtl="0">
              <a:lnSpc>
                <a:spcPct val="150000"/>
              </a:lnSpc>
              <a:spcBef>
                <a:spcPts val="0"/>
              </a:spcBef>
              <a:spcAft>
                <a:spcPts val="0"/>
              </a:spcAft>
              <a:buSzPts val="1400"/>
              <a:buFontTx/>
              <a:buChar char="-"/>
            </a:pPr>
            <a:r>
              <a:rPr lang="vi-VN" sz="2000" b="1" i="1" dirty="0">
                <a:solidFill>
                  <a:srgbClr val="2B1400"/>
                </a:solidFill>
                <a:latin typeface="Arial"/>
                <a:ea typeface="Arial"/>
                <a:cs typeface="Arial"/>
                <a:sym typeface="Arial"/>
              </a:rPr>
              <a:t>không bao giờ cũ, là viên ngọc vẫn tiếp tục tỏa sáng trong cuộc sống hiện tại.</a:t>
            </a:r>
            <a:endParaRPr lang="en-US" sz="2000" b="1" i="1" dirty="0">
              <a:ea typeface="Arial"/>
              <a:cs typeface="Arial"/>
            </a:endParaRPr>
          </a:p>
          <a:p>
            <a:pPr marL="342900" lvl="0" indent="-342900" algn="just" rtl="0">
              <a:lnSpc>
                <a:spcPct val="150000"/>
              </a:lnSpc>
              <a:spcBef>
                <a:spcPts val="0"/>
              </a:spcBef>
              <a:spcAft>
                <a:spcPts val="0"/>
              </a:spcAft>
              <a:buSzPts val="1400"/>
              <a:buFontTx/>
              <a:buChar char="-"/>
            </a:pPr>
            <a:r>
              <a:rPr lang="vi-VN" sz="2000" b="1" i="1" dirty="0">
                <a:solidFill>
                  <a:srgbClr val="2B1400"/>
                </a:solidFill>
                <a:latin typeface="Arial"/>
                <a:ea typeface="Arial"/>
                <a:cs typeface="Arial"/>
                <a:sym typeface="Arial"/>
              </a:rPr>
              <a:t> vẫn luôn đúng và vẹn nguyên giá trị.</a:t>
            </a:r>
            <a:endParaRPr sz="2000" b="1" i="1" dirty="0"/>
          </a:p>
        </p:txBody>
      </p:sp>
      <p:sp>
        <p:nvSpPr>
          <p:cNvPr id="1891" name="Google Shape;1891;p21"/>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21"/>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21"/>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94" name="Google Shape;1894;p21"/>
          <p:cNvGrpSpPr/>
          <p:nvPr/>
        </p:nvGrpSpPr>
        <p:grpSpPr>
          <a:xfrm>
            <a:off x="456600" y="441329"/>
            <a:ext cx="670499" cy="438525"/>
            <a:chOff x="7555450" y="377766"/>
            <a:chExt cx="670499" cy="438525"/>
          </a:xfrm>
        </p:grpSpPr>
        <p:sp>
          <p:nvSpPr>
            <p:cNvPr id="1895" name="Google Shape;1895;p2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2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2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98" name="Google Shape;1898;p21"/>
          <p:cNvPicPr preferRelativeResize="0"/>
          <p:nvPr/>
        </p:nvPicPr>
        <p:blipFill rotWithShape="1">
          <a:blip r:embed="rId3">
            <a:alphaModFix/>
          </a:blip>
          <a:srcRect/>
          <a:stretch/>
        </p:blipFill>
        <p:spPr>
          <a:xfrm rot="20787173">
            <a:off x="5123622" y="250939"/>
            <a:ext cx="3560057" cy="20025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22"/>
          <p:cNvSpPr txBox="1">
            <a:spLocks noGrp="1"/>
          </p:cNvSpPr>
          <p:nvPr>
            <p:ph type="subTitle" idx="1"/>
          </p:nvPr>
        </p:nvSpPr>
        <p:spPr>
          <a:xfrm>
            <a:off x="2428114" y="1203598"/>
            <a:ext cx="6176334" cy="2676559"/>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600"/>
              <a:buNone/>
            </a:pPr>
            <a:r>
              <a:rPr lang="vi-VN" sz="2000" b="1" dirty="0">
                <a:latin typeface="Arial"/>
                <a:ea typeface="Arial"/>
                <a:cs typeface="Arial"/>
                <a:sym typeface="Arial"/>
              </a:rPr>
              <a:t>1. Nghệ thuật</a:t>
            </a:r>
            <a:endParaRPr sz="2000" dirty="0">
              <a:latin typeface="Arial"/>
              <a:ea typeface="Arial"/>
              <a:cs typeface="Arial"/>
              <a:sym typeface="Arial"/>
            </a:endParaRPr>
          </a:p>
          <a:p>
            <a:pPr marL="139700" lvl="0" indent="0" algn="just" rtl="0">
              <a:lnSpc>
                <a:spcPct val="150000"/>
              </a:lnSpc>
              <a:spcBef>
                <a:spcPts val="0"/>
              </a:spcBef>
              <a:spcAft>
                <a:spcPts val="0"/>
              </a:spcAft>
              <a:buSzPts val="1600"/>
              <a:buNone/>
            </a:pPr>
            <a:r>
              <a:rPr lang="vi-VN" sz="2000" dirty="0">
                <a:latin typeface="Arial"/>
                <a:ea typeface="Arial"/>
                <a:cs typeface="Arial"/>
                <a:sym typeface="Arial"/>
              </a:rPr>
              <a:t>- Dùng thể thơ lục bát truyền thống của dân tộc để nói về những giá trị truyền thống, nhân văn.</a:t>
            </a:r>
            <a:endParaRPr dirty="0"/>
          </a:p>
          <a:p>
            <a:pPr marL="139700" lvl="0" indent="0" algn="just" rtl="0">
              <a:lnSpc>
                <a:spcPct val="150000"/>
              </a:lnSpc>
              <a:spcBef>
                <a:spcPts val="0"/>
              </a:spcBef>
              <a:spcAft>
                <a:spcPts val="0"/>
              </a:spcAft>
              <a:buSzPts val="1600"/>
              <a:buNone/>
            </a:pPr>
            <a:r>
              <a:rPr lang="vi-VN" sz="2000" dirty="0">
                <a:latin typeface="Arial"/>
                <a:ea typeface="Arial"/>
                <a:cs typeface="Arial"/>
                <a:sym typeface="Arial"/>
              </a:rPr>
              <a:t>- Giọng thơ nhẹ nhàng, tâm tình, thể hiện tình yêu quê hương tha thiết, đằm sâu, nhưng đầy tự hào.</a:t>
            </a:r>
            <a:endParaRPr dirty="0"/>
          </a:p>
        </p:txBody>
      </p:sp>
      <p:grpSp>
        <p:nvGrpSpPr>
          <p:cNvPr id="1905" name="Google Shape;1905;p22"/>
          <p:cNvGrpSpPr/>
          <p:nvPr/>
        </p:nvGrpSpPr>
        <p:grpSpPr>
          <a:xfrm>
            <a:off x="1215980" y="2288795"/>
            <a:ext cx="558517" cy="693619"/>
            <a:chOff x="7376250" y="1989890"/>
            <a:chExt cx="490228" cy="608812"/>
          </a:xfrm>
        </p:grpSpPr>
        <p:sp>
          <p:nvSpPr>
            <p:cNvPr id="1906" name="Google Shape;1906;p2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2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2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09" name="Google Shape;1909;p22"/>
          <p:cNvSpPr/>
          <p:nvPr/>
        </p:nvSpPr>
        <p:spPr>
          <a:xfrm>
            <a:off x="6738863" y="26926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10" name="Google Shape;1910;p22"/>
          <p:cNvGrpSpPr/>
          <p:nvPr/>
        </p:nvGrpSpPr>
        <p:grpSpPr>
          <a:xfrm>
            <a:off x="1424437" y="414075"/>
            <a:ext cx="981285" cy="534397"/>
            <a:chOff x="816462" y="899275"/>
            <a:chExt cx="981285" cy="534397"/>
          </a:xfrm>
        </p:grpSpPr>
        <p:sp>
          <p:nvSpPr>
            <p:cNvPr id="1911" name="Google Shape;1911;p2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2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13" name="Google Shape;1913;p22"/>
          <p:cNvSpPr/>
          <p:nvPr/>
        </p:nvSpPr>
        <p:spPr>
          <a:xfrm>
            <a:off x="562699" y="1861300"/>
            <a:ext cx="1865415" cy="2660565"/>
          </a:xfrm>
          <a:custGeom>
            <a:avLst/>
            <a:gdLst/>
            <a:ahLst/>
            <a:cxnLst/>
            <a:rect l="l" t="t" r="r" b="b"/>
            <a:pathLst>
              <a:path w="51403" h="73314" extrusionOk="0">
                <a:moveTo>
                  <a:pt x="24351" y="0"/>
                </a:moveTo>
                <a:cubicBezTo>
                  <a:pt x="23962" y="0"/>
                  <a:pt x="23598" y="26"/>
                  <a:pt x="23261" y="104"/>
                </a:cubicBezTo>
                <a:lnTo>
                  <a:pt x="23131" y="130"/>
                </a:lnTo>
                <a:cubicBezTo>
                  <a:pt x="22430" y="286"/>
                  <a:pt x="21781" y="545"/>
                  <a:pt x="21184" y="909"/>
                </a:cubicBezTo>
                <a:cubicBezTo>
                  <a:pt x="20068" y="1584"/>
                  <a:pt x="19107" y="2466"/>
                  <a:pt x="18328" y="3505"/>
                </a:cubicBezTo>
                <a:cubicBezTo>
                  <a:pt x="17887" y="4050"/>
                  <a:pt x="17524" y="4647"/>
                  <a:pt x="17160" y="5244"/>
                </a:cubicBezTo>
                <a:cubicBezTo>
                  <a:pt x="17082" y="5374"/>
                  <a:pt x="17004" y="5530"/>
                  <a:pt x="16953" y="5660"/>
                </a:cubicBezTo>
                <a:lnTo>
                  <a:pt x="16927" y="5712"/>
                </a:lnTo>
                <a:cubicBezTo>
                  <a:pt x="16797" y="5945"/>
                  <a:pt x="16667" y="6179"/>
                  <a:pt x="16563" y="6413"/>
                </a:cubicBezTo>
                <a:lnTo>
                  <a:pt x="16563" y="6438"/>
                </a:lnTo>
                <a:cubicBezTo>
                  <a:pt x="16459" y="6672"/>
                  <a:pt x="16355" y="6906"/>
                  <a:pt x="16226" y="7113"/>
                </a:cubicBezTo>
                <a:lnTo>
                  <a:pt x="16174" y="7269"/>
                </a:lnTo>
                <a:cubicBezTo>
                  <a:pt x="15577" y="8541"/>
                  <a:pt x="14954" y="9891"/>
                  <a:pt x="14227" y="11683"/>
                </a:cubicBezTo>
                <a:cubicBezTo>
                  <a:pt x="14071" y="11994"/>
                  <a:pt x="13941" y="12332"/>
                  <a:pt x="13811" y="12669"/>
                </a:cubicBezTo>
                <a:cubicBezTo>
                  <a:pt x="13811" y="12669"/>
                  <a:pt x="13266" y="13915"/>
                  <a:pt x="13266" y="13915"/>
                </a:cubicBezTo>
                <a:cubicBezTo>
                  <a:pt x="13006" y="14564"/>
                  <a:pt x="12721" y="15213"/>
                  <a:pt x="12461" y="15862"/>
                </a:cubicBezTo>
                <a:lnTo>
                  <a:pt x="12228" y="16355"/>
                </a:lnTo>
                <a:cubicBezTo>
                  <a:pt x="11475" y="18121"/>
                  <a:pt x="10566" y="20224"/>
                  <a:pt x="9502" y="22275"/>
                </a:cubicBezTo>
                <a:cubicBezTo>
                  <a:pt x="9112" y="23027"/>
                  <a:pt x="8749" y="23676"/>
                  <a:pt x="8411" y="24299"/>
                </a:cubicBezTo>
                <a:cubicBezTo>
                  <a:pt x="8048" y="24923"/>
                  <a:pt x="7659" y="25546"/>
                  <a:pt x="7217" y="26247"/>
                </a:cubicBezTo>
                <a:cubicBezTo>
                  <a:pt x="6568" y="27285"/>
                  <a:pt x="5867" y="28349"/>
                  <a:pt x="5166" y="29362"/>
                </a:cubicBezTo>
                <a:lnTo>
                  <a:pt x="4621" y="30089"/>
                </a:lnTo>
                <a:cubicBezTo>
                  <a:pt x="3842" y="31231"/>
                  <a:pt x="2934" y="32607"/>
                  <a:pt x="2103" y="34035"/>
                </a:cubicBezTo>
                <a:cubicBezTo>
                  <a:pt x="1662" y="34762"/>
                  <a:pt x="1298" y="35437"/>
                  <a:pt x="961" y="36060"/>
                </a:cubicBezTo>
                <a:cubicBezTo>
                  <a:pt x="649" y="36683"/>
                  <a:pt x="364" y="37332"/>
                  <a:pt x="182" y="38007"/>
                </a:cubicBezTo>
                <a:cubicBezTo>
                  <a:pt x="104" y="38318"/>
                  <a:pt x="26" y="38630"/>
                  <a:pt x="0" y="38967"/>
                </a:cubicBezTo>
                <a:lnTo>
                  <a:pt x="0" y="39357"/>
                </a:lnTo>
                <a:lnTo>
                  <a:pt x="0" y="39435"/>
                </a:lnTo>
                <a:cubicBezTo>
                  <a:pt x="0" y="39590"/>
                  <a:pt x="26" y="39772"/>
                  <a:pt x="52" y="39954"/>
                </a:cubicBezTo>
                <a:cubicBezTo>
                  <a:pt x="52" y="40006"/>
                  <a:pt x="52" y="40058"/>
                  <a:pt x="78" y="40110"/>
                </a:cubicBezTo>
                <a:cubicBezTo>
                  <a:pt x="104" y="40395"/>
                  <a:pt x="182" y="40629"/>
                  <a:pt x="286" y="40888"/>
                </a:cubicBezTo>
                <a:cubicBezTo>
                  <a:pt x="286" y="40914"/>
                  <a:pt x="286" y="40940"/>
                  <a:pt x="312" y="40966"/>
                </a:cubicBezTo>
                <a:cubicBezTo>
                  <a:pt x="416" y="41226"/>
                  <a:pt x="545" y="41485"/>
                  <a:pt x="701" y="41719"/>
                </a:cubicBezTo>
                <a:lnTo>
                  <a:pt x="779" y="41875"/>
                </a:lnTo>
                <a:cubicBezTo>
                  <a:pt x="805" y="41927"/>
                  <a:pt x="831" y="41979"/>
                  <a:pt x="857" y="42005"/>
                </a:cubicBezTo>
                <a:cubicBezTo>
                  <a:pt x="935" y="42109"/>
                  <a:pt x="1013" y="42186"/>
                  <a:pt x="1065" y="42290"/>
                </a:cubicBezTo>
                <a:cubicBezTo>
                  <a:pt x="1324" y="42602"/>
                  <a:pt x="1584" y="42913"/>
                  <a:pt x="1895" y="43199"/>
                </a:cubicBezTo>
                <a:lnTo>
                  <a:pt x="1947" y="43225"/>
                </a:lnTo>
                <a:cubicBezTo>
                  <a:pt x="2233" y="43510"/>
                  <a:pt x="2544" y="43744"/>
                  <a:pt x="2856" y="43952"/>
                </a:cubicBezTo>
                <a:cubicBezTo>
                  <a:pt x="3453" y="44341"/>
                  <a:pt x="4076" y="44705"/>
                  <a:pt x="4725" y="44964"/>
                </a:cubicBezTo>
                <a:cubicBezTo>
                  <a:pt x="5037" y="45120"/>
                  <a:pt x="5374" y="45250"/>
                  <a:pt x="5711" y="45380"/>
                </a:cubicBezTo>
                <a:cubicBezTo>
                  <a:pt x="6283" y="45613"/>
                  <a:pt x="6932" y="45821"/>
                  <a:pt x="7685" y="46029"/>
                </a:cubicBezTo>
                <a:cubicBezTo>
                  <a:pt x="8749" y="46340"/>
                  <a:pt x="9839" y="46600"/>
                  <a:pt x="10930" y="46833"/>
                </a:cubicBezTo>
                <a:lnTo>
                  <a:pt x="11475" y="46963"/>
                </a:lnTo>
                <a:cubicBezTo>
                  <a:pt x="11371" y="47301"/>
                  <a:pt x="11319" y="47638"/>
                  <a:pt x="11319" y="48002"/>
                </a:cubicBezTo>
                <a:cubicBezTo>
                  <a:pt x="11319" y="48469"/>
                  <a:pt x="11423" y="48936"/>
                  <a:pt x="11657" y="49378"/>
                </a:cubicBezTo>
                <a:cubicBezTo>
                  <a:pt x="11890" y="49793"/>
                  <a:pt x="12202" y="50156"/>
                  <a:pt x="12591" y="50468"/>
                </a:cubicBezTo>
                <a:cubicBezTo>
                  <a:pt x="12929" y="50728"/>
                  <a:pt x="13318" y="50935"/>
                  <a:pt x="13733" y="51039"/>
                </a:cubicBezTo>
                <a:cubicBezTo>
                  <a:pt x="14123" y="51169"/>
                  <a:pt x="14538" y="51221"/>
                  <a:pt x="14954" y="51221"/>
                </a:cubicBezTo>
                <a:lnTo>
                  <a:pt x="15057" y="51221"/>
                </a:lnTo>
                <a:cubicBezTo>
                  <a:pt x="15421" y="51221"/>
                  <a:pt x="15810" y="51195"/>
                  <a:pt x="16174" y="51117"/>
                </a:cubicBezTo>
                <a:cubicBezTo>
                  <a:pt x="16433" y="51065"/>
                  <a:pt x="16667" y="50987"/>
                  <a:pt x="16927" y="50935"/>
                </a:cubicBezTo>
                <a:lnTo>
                  <a:pt x="16927" y="50935"/>
                </a:lnTo>
                <a:cubicBezTo>
                  <a:pt x="16849" y="51221"/>
                  <a:pt x="16797" y="51532"/>
                  <a:pt x="16771" y="51844"/>
                </a:cubicBezTo>
                <a:cubicBezTo>
                  <a:pt x="16693" y="52571"/>
                  <a:pt x="16875" y="53298"/>
                  <a:pt x="17264" y="53921"/>
                </a:cubicBezTo>
                <a:cubicBezTo>
                  <a:pt x="17498" y="54258"/>
                  <a:pt x="17783" y="54544"/>
                  <a:pt x="18121" y="54751"/>
                </a:cubicBezTo>
                <a:cubicBezTo>
                  <a:pt x="18484" y="54985"/>
                  <a:pt x="18848" y="55167"/>
                  <a:pt x="19263" y="55271"/>
                </a:cubicBezTo>
                <a:cubicBezTo>
                  <a:pt x="19704" y="55400"/>
                  <a:pt x="20172" y="55478"/>
                  <a:pt x="20613" y="55504"/>
                </a:cubicBezTo>
                <a:lnTo>
                  <a:pt x="20691" y="55504"/>
                </a:lnTo>
                <a:cubicBezTo>
                  <a:pt x="21132" y="55504"/>
                  <a:pt x="21574" y="55426"/>
                  <a:pt x="21989" y="55297"/>
                </a:cubicBezTo>
                <a:cubicBezTo>
                  <a:pt x="22430" y="55167"/>
                  <a:pt x="22846" y="54985"/>
                  <a:pt x="23235" y="54725"/>
                </a:cubicBezTo>
                <a:lnTo>
                  <a:pt x="23235" y="54725"/>
                </a:lnTo>
                <a:cubicBezTo>
                  <a:pt x="23079" y="55193"/>
                  <a:pt x="22923" y="55634"/>
                  <a:pt x="22768" y="56075"/>
                </a:cubicBezTo>
                <a:cubicBezTo>
                  <a:pt x="22404" y="56958"/>
                  <a:pt x="21989" y="57841"/>
                  <a:pt x="21548" y="58697"/>
                </a:cubicBezTo>
                <a:cubicBezTo>
                  <a:pt x="21340" y="59087"/>
                  <a:pt x="21132" y="59476"/>
                  <a:pt x="20899" y="59866"/>
                </a:cubicBezTo>
                <a:lnTo>
                  <a:pt x="20587" y="60411"/>
                </a:lnTo>
                <a:cubicBezTo>
                  <a:pt x="20457" y="60619"/>
                  <a:pt x="20327" y="60826"/>
                  <a:pt x="20198" y="61060"/>
                </a:cubicBezTo>
                <a:cubicBezTo>
                  <a:pt x="19704" y="61865"/>
                  <a:pt x="19289" y="62747"/>
                  <a:pt x="19029" y="63682"/>
                </a:cubicBezTo>
                <a:cubicBezTo>
                  <a:pt x="18900" y="64175"/>
                  <a:pt x="18822" y="64694"/>
                  <a:pt x="18822" y="65214"/>
                </a:cubicBezTo>
                <a:cubicBezTo>
                  <a:pt x="18822" y="65759"/>
                  <a:pt x="18900" y="66304"/>
                  <a:pt x="19055" y="66849"/>
                </a:cubicBezTo>
                <a:cubicBezTo>
                  <a:pt x="19289" y="67732"/>
                  <a:pt x="19730" y="68537"/>
                  <a:pt x="20301" y="69263"/>
                </a:cubicBezTo>
                <a:cubicBezTo>
                  <a:pt x="20847" y="69964"/>
                  <a:pt x="21496" y="70587"/>
                  <a:pt x="22248" y="71081"/>
                </a:cubicBezTo>
                <a:cubicBezTo>
                  <a:pt x="22949" y="71600"/>
                  <a:pt x="23728" y="72015"/>
                  <a:pt x="24533" y="72353"/>
                </a:cubicBezTo>
                <a:cubicBezTo>
                  <a:pt x="25312" y="72690"/>
                  <a:pt x="26117" y="72950"/>
                  <a:pt x="26921" y="73132"/>
                </a:cubicBezTo>
                <a:cubicBezTo>
                  <a:pt x="27519" y="73261"/>
                  <a:pt x="28142" y="73313"/>
                  <a:pt x="28739" y="73313"/>
                </a:cubicBezTo>
                <a:lnTo>
                  <a:pt x="28998" y="73313"/>
                </a:lnTo>
                <a:cubicBezTo>
                  <a:pt x="29076" y="73313"/>
                  <a:pt x="29128" y="73313"/>
                  <a:pt x="29180" y="73287"/>
                </a:cubicBezTo>
                <a:lnTo>
                  <a:pt x="29466" y="73287"/>
                </a:lnTo>
                <a:cubicBezTo>
                  <a:pt x="32062" y="73080"/>
                  <a:pt x="34502" y="71963"/>
                  <a:pt x="36371" y="70120"/>
                </a:cubicBezTo>
                <a:cubicBezTo>
                  <a:pt x="36968" y="69497"/>
                  <a:pt x="37461" y="68796"/>
                  <a:pt x="37851" y="68017"/>
                </a:cubicBezTo>
                <a:cubicBezTo>
                  <a:pt x="38111" y="67498"/>
                  <a:pt x="38318" y="66979"/>
                  <a:pt x="38474" y="66408"/>
                </a:cubicBezTo>
                <a:cubicBezTo>
                  <a:pt x="38630" y="65863"/>
                  <a:pt x="38708" y="65291"/>
                  <a:pt x="38760" y="64720"/>
                </a:cubicBezTo>
                <a:cubicBezTo>
                  <a:pt x="38837" y="63630"/>
                  <a:pt x="38760" y="62540"/>
                  <a:pt x="38552" y="61449"/>
                </a:cubicBezTo>
                <a:cubicBezTo>
                  <a:pt x="38318" y="60411"/>
                  <a:pt x="38007" y="59372"/>
                  <a:pt x="37643" y="58360"/>
                </a:cubicBezTo>
                <a:cubicBezTo>
                  <a:pt x="37539" y="58100"/>
                  <a:pt x="37436" y="57841"/>
                  <a:pt x="37332" y="57555"/>
                </a:cubicBezTo>
                <a:lnTo>
                  <a:pt x="37332" y="57529"/>
                </a:lnTo>
                <a:cubicBezTo>
                  <a:pt x="37280" y="57373"/>
                  <a:pt x="37202" y="57192"/>
                  <a:pt x="37150" y="57062"/>
                </a:cubicBezTo>
                <a:cubicBezTo>
                  <a:pt x="37072" y="56828"/>
                  <a:pt x="36994" y="56569"/>
                  <a:pt x="36890" y="56283"/>
                </a:cubicBezTo>
                <a:cubicBezTo>
                  <a:pt x="36735" y="55738"/>
                  <a:pt x="36605" y="55193"/>
                  <a:pt x="36449" y="54622"/>
                </a:cubicBezTo>
                <a:lnTo>
                  <a:pt x="36449" y="54492"/>
                </a:lnTo>
                <a:lnTo>
                  <a:pt x="36293" y="53739"/>
                </a:lnTo>
                <a:lnTo>
                  <a:pt x="36397" y="53739"/>
                </a:lnTo>
                <a:cubicBezTo>
                  <a:pt x="36890" y="53687"/>
                  <a:pt x="37332" y="53557"/>
                  <a:pt x="37773" y="53324"/>
                </a:cubicBezTo>
                <a:cubicBezTo>
                  <a:pt x="38344" y="52960"/>
                  <a:pt x="38785" y="52467"/>
                  <a:pt x="39071" y="51844"/>
                </a:cubicBezTo>
                <a:cubicBezTo>
                  <a:pt x="39331" y="51273"/>
                  <a:pt x="39486" y="50650"/>
                  <a:pt x="39486" y="50027"/>
                </a:cubicBezTo>
                <a:lnTo>
                  <a:pt x="39486" y="49923"/>
                </a:lnTo>
                <a:cubicBezTo>
                  <a:pt x="39928" y="50053"/>
                  <a:pt x="40369" y="50104"/>
                  <a:pt x="40784" y="50104"/>
                </a:cubicBezTo>
                <a:cubicBezTo>
                  <a:pt x="41356" y="50104"/>
                  <a:pt x="41927" y="50001"/>
                  <a:pt x="42446" y="49767"/>
                </a:cubicBezTo>
                <a:cubicBezTo>
                  <a:pt x="42706" y="49663"/>
                  <a:pt x="42939" y="49559"/>
                  <a:pt x="43173" y="49404"/>
                </a:cubicBezTo>
                <a:cubicBezTo>
                  <a:pt x="43381" y="49274"/>
                  <a:pt x="43588" y="49118"/>
                  <a:pt x="43770" y="48936"/>
                </a:cubicBezTo>
                <a:cubicBezTo>
                  <a:pt x="44030" y="48703"/>
                  <a:pt x="44237" y="48443"/>
                  <a:pt x="44419" y="48131"/>
                </a:cubicBezTo>
                <a:cubicBezTo>
                  <a:pt x="44549" y="47872"/>
                  <a:pt x="44679" y="47586"/>
                  <a:pt x="44731" y="47301"/>
                </a:cubicBezTo>
                <a:cubicBezTo>
                  <a:pt x="44808" y="46989"/>
                  <a:pt x="44808" y="46652"/>
                  <a:pt x="44756" y="46340"/>
                </a:cubicBezTo>
                <a:cubicBezTo>
                  <a:pt x="44705" y="45977"/>
                  <a:pt x="44575" y="45613"/>
                  <a:pt x="44367" y="45276"/>
                </a:cubicBezTo>
                <a:cubicBezTo>
                  <a:pt x="44731" y="45120"/>
                  <a:pt x="45068" y="44860"/>
                  <a:pt x="45354" y="44575"/>
                </a:cubicBezTo>
                <a:cubicBezTo>
                  <a:pt x="45535" y="44367"/>
                  <a:pt x="45717" y="44133"/>
                  <a:pt x="45847" y="43900"/>
                </a:cubicBezTo>
                <a:cubicBezTo>
                  <a:pt x="46003" y="43588"/>
                  <a:pt x="46106" y="43251"/>
                  <a:pt x="46158" y="42913"/>
                </a:cubicBezTo>
                <a:cubicBezTo>
                  <a:pt x="46210" y="42628"/>
                  <a:pt x="46210" y="42316"/>
                  <a:pt x="46158" y="42005"/>
                </a:cubicBezTo>
                <a:cubicBezTo>
                  <a:pt x="46132" y="41849"/>
                  <a:pt x="46106" y="41693"/>
                  <a:pt x="46080" y="41563"/>
                </a:cubicBezTo>
                <a:cubicBezTo>
                  <a:pt x="46548" y="41226"/>
                  <a:pt x="47015" y="40888"/>
                  <a:pt x="47456" y="40525"/>
                </a:cubicBezTo>
                <a:cubicBezTo>
                  <a:pt x="48002" y="40084"/>
                  <a:pt x="48521" y="39616"/>
                  <a:pt x="49014" y="39097"/>
                </a:cubicBezTo>
                <a:cubicBezTo>
                  <a:pt x="49352" y="38708"/>
                  <a:pt x="49689" y="38292"/>
                  <a:pt x="49975" y="37877"/>
                </a:cubicBezTo>
                <a:cubicBezTo>
                  <a:pt x="50286" y="37436"/>
                  <a:pt x="50520" y="36968"/>
                  <a:pt x="50753" y="36475"/>
                </a:cubicBezTo>
                <a:cubicBezTo>
                  <a:pt x="50961" y="36008"/>
                  <a:pt x="51143" y="35489"/>
                  <a:pt x="51247" y="34969"/>
                </a:cubicBezTo>
                <a:cubicBezTo>
                  <a:pt x="51273" y="34865"/>
                  <a:pt x="51299" y="34762"/>
                  <a:pt x="51299" y="34658"/>
                </a:cubicBezTo>
                <a:cubicBezTo>
                  <a:pt x="51325" y="34606"/>
                  <a:pt x="51325" y="34580"/>
                  <a:pt x="51325" y="34528"/>
                </a:cubicBezTo>
                <a:cubicBezTo>
                  <a:pt x="51376" y="34139"/>
                  <a:pt x="51402" y="33749"/>
                  <a:pt x="51376" y="33360"/>
                </a:cubicBezTo>
                <a:cubicBezTo>
                  <a:pt x="51325" y="32841"/>
                  <a:pt x="51221" y="32295"/>
                  <a:pt x="51065" y="31802"/>
                </a:cubicBezTo>
                <a:cubicBezTo>
                  <a:pt x="50883" y="31283"/>
                  <a:pt x="50676" y="30764"/>
                  <a:pt x="50442" y="30270"/>
                </a:cubicBezTo>
                <a:cubicBezTo>
                  <a:pt x="49897" y="29284"/>
                  <a:pt x="49274" y="28323"/>
                  <a:pt x="48547" y="27441"/>
                </a:cubicBezTo>
                <a:cubicBezTo>
                  <a:pt x="48002" y="26792"/>
                  <a:pt x="47404" y="26117"/>
                  <a:pt x="46678" y="25338"/>
                </a:cubicBezTo>
                <a:cubicBezTo>
                  <a:pt x="46652" y="25286"/>
                  <a:pt x="46600" y="25260"/>
                  <a:pt x="46574" y="25234"/>
                </a:cubicBezTo>
                <a:lnTo>
                  <a:pt x="46210" y="24819"/>
                </a:lnTo>
                <a:cubicBezTo>
                  <a:pt x="45561" y="24170"/>
                  <a:pt x="44886" y="23521"/>
                  <a:pt x="44237" y="22872"/>
                </a:cubicBezTo>
                <a:lnTo>
                  <a:pt x="43822" y="22482"/>
                </a:lnTo>
                <a:cubicBezTo>
                  <a:pt x="43173" y="21859"/>
                  <a:pt x="42524" y="21210"/>
                  <a:pt x="41927" y="20535"/>
                </a:cubicBezTo>
                <a:cubicBezTo>
                  <a:pt x="41771" y="20353"/>
                  <a:pt x="41615" y="20172"/>
                  <a:pt x="41433" y="19964"/>
                </a:cubicBezTo>
                <a:lnTo>
                  <a:pt x="41252" y="19730"/>
                </a:lnTo>
                <a:cubicBezTo>
                  <a:pt x="40966" y="19419"/>
                  <a:pt x="40681" y="19081"/>
                  <a:pt x="40395" y="18744"/>
                </a:cubicBezTo>
                <a:cubicBezTo>
                  <a:pt x="39772" y="18017"/>
                  <a:pt x="39227" y="17368"/>
                  <a:pt x="38734" y="16771"/>
                </a:cubicBezTo>
                <a:cubicBezTo>
                  <a:pt x="37539" y="15291"/>
                  <a:pt x="36553" y="13941"/>
                  <a:pt x="35696" y="12643"/>
                </a:cubicBezTo>
                <a:cubicBezTo>
                  <a:pt x="35696" y="12643"/>
                  <a:pt x="35670" y="12617"/>
                  <a:pt x="35670" y="12617"/>
                </a:cubicBezTo>
                <a:cubicBezTo>
                  <a:pt x="35281" y="12020"/>
                  <a:pt x="34917" y="11423"/>
                  <a:pt x="34580" y="10852"/>
                </a:cubicBezTo>
                <a:cubicBezTo>
                  <a:pt x="34268" y="10255"/>
                  <a:pt x="33905" y="9580"/>
                  <a:pt x="33567" y="8931"/>
                </a:cubicBezTo>
                <a:lnTo>
                  <a:pt x="33438" y="8697"/>
                </a:lnTo>
                <a:cubicBezTo>
                  <a:pt x="32815" y="7529"/>
                  <a:pt x="32191" y="6309"/>
                  <a:pt x="31439" y="5114"/>
                </a:cubicBezTo>
                <a:cubicBezTo>
                  <a:pt x="31439" y="5089"/>
                  <a:pt x="31413" y="5037"/>
                  <a:pt x="31387" y="5011"/>
                </a:cubicBezTo>
                <a:cubicBezTo>
                  <a:pt x="30582" y="3687"/>
                  <a:pt x="29569" y="2492"/>
                  <a:pt x="28375" y="1480"/>
                </a:cubicBezTo>
                <a:cubicBezTo>
                  <a:pt x="27908" y="1117"/>
                  <a:pt x="27389" y="779"/>
                  <a:pt x="26844" y="545"/>
                </a:cubicBezTo>
                <a:cubicBezTo>
                  <a:pt x="26792" y="519"/>
                  <a:pt x="26740" y="519"/>
                  <a:pt x="26714" y="493"/>
                </a:cubicBezTo>
                <a:lnTo>
                  <a:pt x="26558" y="442"/>
                </a:lnTo>
                <a:cubicBezTo>
                  <a:pt x="25961" y="182"/>
                  <a:pt x="25338" y="52"/>
                  <a:pt x="24689" y="0"/>
                </a:cubicBezTo>
                <a:close/>
              </a:path>
            </a:pathLst>
          </a:custGeom>
          <a:solidFill>
            <a:srgbClr val="FFFFFF"/>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22"/>
          <p:cNvSpPr/>
          <p:nvPr/>
        </p:nvSpPr>
        <p:spPr>
          <a:xfrm>
            <a:off x="2090782" y="3388426"/>
            <a:ext cx="78241" cy="37850"/>
          </a:xfrm>
          <a:custGeom>
            <a:avLst/>
            <a:gdLst/>
            <a:ahLst/>
            <a:cxnLst/>
            <a:rect l="l" t="t" r="r" b="b"/>
            <a:pathLst>
              <a:path w="2156" h="1043" extrusionOk="0">
                <a:moveTo>
                  <a:pt x="234" y="1"/>
                </a:moveTo>
                <a:cubicBezTo>
                  <a:pt x="182" y="1"/>
                  <a:pt x="104" y="27"/>
                  <a:pt x="78" y="78"/>
                </a:cubicBezTo>
                <a:cubicBezTo>
                  <a:pt x="0" y="182"/>
                  <a:pt x="26" y="312"/>
                  <a:pt x="104" y="390"/>
                </a:cubicBezTo>
                <a:cubicBezTo>
                  <a:pt x="598" y="702"/>
                  <a:pt x="1117" y="935"/>
                  <a:pt x="1688" y="1039"/>
                </a:cubicBezTo>
                <a:cubicBezTo>
                  <a:pt x="1706" y="1041"/>
                  <a:pt x="1723" y="1042"/>
                  <a:pt x="1741" y="1042"/>
                </a:cubicBezTo>
                <a:cubicBezTo>
                  <a:pt x="1930" y="1042"/>
                  <a:pt x="2106" y="917"/>
                  <a:pt x="2129" y="727"/>
                </a:cubicBezTo>
                <a:cubicBezTo>
                  <a:pt x="2155" y="624"/>
                  <a:pt x="2129" y="520"/>
                  <a:pt x="2077" y="416"/>
                </a:cubicBezTo>
                <a:cubicBezTo>
                  <a:pt x="2025" y="364"/>
                  <a:pt x="1973" y="312"/>
                  <a:pt x="1896" y="286"/>
                </a:cubicBezTo>
                <a:cubicBezTo>
                  <a:pt x="1844" y="260"/>
                  <a:pt x="1766" y="260"/>
                  <a:pt x="1714" y="260"/>
                </a:cubicBezTo>
                <a:cubicBezTo>
                  <a:pt x="1558" y="312"/>
                  <a:pt x="1402" y="312"/>
                  <a:pt x="1247" y="312"/>
                </a:cubicBezTo>
                <a:cubicBezTo>
                  <a:pt x="1091" y="312"/>
                  <a:pt x="961" y="286"/>
                  <a:pt x="831" y="260"/>
                </a:cubicBezTo>
                <a:cubicBezTo>
                  <a:pt x="701" y="208"/>
                  <a:pt x="546" y="156"/>
                  <a:pt x="416" y="78"/>
                </a:cubicBezTo>
                <a:lnTo>
                  <a:pt x="364" y="53"/>
                </a:lnTo>
                <a:cubicBezTo>
                  <a:pt x="338" y="27"/>
                  <a:pt x="286" y="1"/>
                  <a:pt x="234"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22"/>
          <p:cNvSpPr/>
          <p:nvPr/>
        </p:nvSpPr>
        <p:spPr>
          <a:xfrm>
            <a:off x="1280580" y="3524076"/>
            <a:ext cx="655724" cy="960995"/>
          </a:xfrm>
          <a:custGeom>
            <a:avLst/>
            <a:gdLst/>
            <a:ahLst/>
            <a:cxnLst/>
            <a:rect l="l" t="t" r="r" b="b"/>
            <a:pathLst>
              <a:path w="18069" h="26481" extrusionOk="0">
                <a:moveTo>
                  <a:pt x="9736" y="1"/>
                </a:moveTo>
                <a:cubicBezTo>
                  <a:pt x="9502" y="1"/>
                  <a:pt x="9268" y="27"/>
                  <a:pt x="9035" y="105"/>
                </a:cubicBezTo>
                <a:cubicBezTo>
                  <a:pt x="8437" y="235"/>
                  <a:pt x="7918" y="546"/>
                  <a:pt x="7477" y="961"/>
                </a:cubicBezTo>
                <a:cubicBezTo>
                  <a:pt x="7036" y="1403"/>
                  <a:pt x="6646" y="1922"/>
                  <a:pt x="6335" y="2467"/>
                </a:cubicBezTo>
                <a:lnTo>
                  <a:pt x="6309" y="2519"/>
                </a:lnTo>
                <a:lnTo>
                  <a:pt x="6309" y="2441"/>
                </a:lnTo>
                <a:lnTo>
                  <a:pt x="6335" y="2234"/>
                </a:lnTo>
                <a:cubicBezTo>
                  <a:pt x="6335" y="2156"/>
                  <a:pt x="6309" y="2104"/>
                  <a:pt x="6257" y="2052"/>
                </a:cubicBezTo>
                <a:cubicBezTo>
                  <a:pt x="6205" y="2000"/>
                  <a:pt x="6153" y="1974"/>
                  <a:pt x="6075" y="1974"/>
                </a:cubicBezTo>
                <a:cubicBezTo>
                  <a:pt x="5997" y="1974"/>
                  <a:pt x="5945" y="2000"/>
                  <a:pt x="5893" y="2052"/>
                </a:cubicBezTo>
                <a:cubicBezTo>
                  <a:pt x="5841" y="2104"/>
                  <a:pt x="5815" y="2182"/>
                  <a:pt x="5815" y="2234"/>
                </a:cubicBezTo>
                <a:lnTo>
                  <a:pt x="5764" y="2675"/>
                </a:lnTo>
                <a:lnTo>
                  <a:pt x="5764" y="2701"/>
                </a:lnTo>
                <a:cubicBezTo>
                  <a:pt x="5712" y="3272"/>
                  <a:pt x="5634" y="3817"/>
                  <a:pt x="5556" y="4336"/>
                </a:cubicBezTo>
                <a:cubicBezTo>
                  <a:pt x="5374" y="4908"/>
                  <a:pt x="5244" y="5505"/>
                  <a:pt x="5140" y="6102"/>
                </a:cubicBezTo>
                <a:cubicBezTo>
                  <a:pt x="5114" y="6335"/>
                  <a:pt x="5089" y="6569"/>
                  <a:pt x="5063" y="6829"/>
                </a:cubicBezTo>
                <a:cubicBezTo>
                  <a:pt x="4751" y="8127"/>
                  <a:pt x="4362" y="9373"/>
                  <a:pt x="3868" y="10619"/>
                </a:cubicBezTo>
                <a:cubicBezTo>
                  <a:pt x="3505" y="11553"/>
                  <a:pt x="3090" y="12462"/>
                  <a:pt x="2622" y="13345"/>
                </a:cubicBezTo>
                <a:cubicBezTo>
                  <a:pt x="2415" y="13734"/>
                  <a:pt x="2181" y="14150"/>
                  <a:pt x="1921" y="14565"/>
                </a:cubicBezTo>
                <a:lnTo>
                  <a:pt x="1636" y="15032"/>
                </a:lnTo>
                <a:cubicBezTo>
                  <a:pt x="1506" y="15266"/>
                  <a:pt x="1376" y="15474"/>
                  <a:pt x="1246" y="15707"/>
                </a:cubicBezTo>
                <a:cubicBezTo>
                  <a:pt x="779" y="16460"/>
                  <a:pt x="416" y="17265"/>
                  <a:pt x="182" y="18096"/>
                </a:cubicBezTo>
                <a:cubicBezTo>
                  <a:pt x="78" y="18511"/>
                  <a:pt x="0" y="18952"/>
                  <a:pt x="0" y="19394"/>
                </a:cubicBezTo>
                <a:cubicBezTo>
                  <a:pt x="0" y="19861"/>
                  <a:pt x="78" y="20302"/>
                  <a:pt x="182" y="20744"/>
                </a:cubicBezTo>
                <a:cubicBezTo>
                  <a:pt x="416" y="21496"/>
                  <a:pt x="779" y="22223"/>
                  <a:pt x="1246" y="22820"/>
                </a:cubicBezTo>
                <a:cubicBezTo>
                  <a:pt x="1766" y="23443"/>
                  <a:pt x="2363" y="23989"/>
                  <a:pt x="3012" y="24456"/>
                </a:cubicBezTo>
                <a:cubicBezTo>
                  <a:pt x="3661" y="24897"/>
                  <a:pt x="4362" y="25287"/>
                  <a:pt x="5114" y="25598"/>
                </a:cubicBezTo>
                <a:cubicBezTo>
                  <a:pt x="5841" y="25910"/>
                  <a:pt x="6568" y="26143"/>
                  <a:pt x="7321" y="26325"/>
                </a:cubicBezTo>
                <a:cubicBezTo>
                  <a:pt x="7866" y="26429"/>
                  <a:pt x="8386" y="26481"/>
                  <a:pt x="8931" y="26481"/>
                </a:cubicBezTo>
                <a:lnTo>
                  <a:pt x="9580" y="26481"/>
                </a:lnTo>
                <a:cubicBezTo>
                  <a:pt x="10359" y="26403"/>
                  <a:pt x="11137" y="26247"/>
                  <a:pt x="11890" y="26014"/>
                </a:cubicBezTo>
                <a:cubicBezTo>
                  <a:pt x="13396" y="25546"/>
                  <a:pt x="14772" y="24690"/>
                  <a:pt x="15862" y="23573"/>
                </a:cubicBezTo>
                <a:cubicBezTo>
                  <a:pt x="16407" y="23028"/>
                  <a:pt x="16849" y="22431"/>
                  <a:pt x="17186" y="21756"/>
                </a:cubicBezTo>
                <a:cubicBezTo>
                  <a:pt x="17420" y="21263"/>
                  <a:pt x="17602" y="20795"/>
                  <a:pt x="17731" y="20276"/>
                </a:cubicBezTo>
                <a:cubicBezTo>
                  <a:pt x="17861" y="19783"/>
                  <a:pt x="17965" y="19290"/>
                  <a:pt x="17991" y="18771"/>
                </a:cubicBezTo>
                <a:cubicBezTo>
                  <a:pt x="18069" y="17784"/>
                  <a:pt x="17991" y="16772"/>
                  <a:pt x="17783" y="15785"/>
                </a:cubicBezTo>
                <a:cubicBezTo>
                  <a:pt x="17576" y="14773"/>
                  <a:pt x="17290" y="13786"/>
                  <a:pt x="16927" y="12826"/>
                </a:cubicBezTo>
                <a:cubicBezTo>
                  <a:pt x="16849" y="12566"/>
                  <a:pt x="16745" y="12306"/>
                  <a:pt x="16641" y="12047"/>
                </a:cubicBezTo>
                <a:lnTo>
                  <a:pt x="16433" y="11528"/>
                </a:lnTo>
                <a:cubicBezTo>
                  <a:pt x="16330" y="11268"/>
                  <a:pt x="16252" y="11008"/>
                  <a:pt x="16148" y="10697"/>
                </a:cubicBezTo>
                <a:cubicBezTo>
                  <a:pt x="15966" y="10074"/>
                  <a:pt x="15810" y="9451"/>
                  <a:pt x="15655" y="8802"/>
                </a:cubicBezTo>
                <a:lnTo>
                  <a:pt x="15525" y="8230"/>
                </a:lnTo>
                <a:cubicBezTo>
                  <a:pt x="15265" y="7036"/>
                  <a:pt x="14954" y="5842"/>
                  <a:pt x="14564" y="4648"/>
                </a:cubicBezTo>
                <a:cubicBezTo>
                  <a:pt x="14331" y="3999"/>
                  <a:pt x="14045" y="3350"/>
                  <a:pt x="13733" y="2753"/>
                </a:cubicBezTo>
                <a:cubicBezTo>
                  <a:pt x="13422" y="2182"/>
                  <a:pt x="13033" y="1688"/>
                  <a:pt x="12591" y="1221"/>
                </a:cubicBezTo>
                <a:cubicBezTo>
                  <a:pt x="12358" y="1013"/>
                  <a:pt x="12098" y="806"/>
                  <a:pt x="11838" y="650"/>
                </a:cubicBezTo>
                <a:cubicBezTo>
                  <a:pt x="11553" y="468"/>
                  <a:pt x="11241" y="312"/>
                  <a:pt x="10930" y="209"/>
                </a:cubicBezTo>
                <a:cubicBezTo>
                  <a:pt x="10618" y="79"/>
                  <a:pt x="10281" y="27"/>
                  <a:pt x="9943"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22"/>
          <p:cNvSpPr/>
          <p:nvPr/>
        </p:nvSpPr>
        <p:spPr>
          <a:xfrm>
            <a:off x="1281524" y="3523132"/>
            <a:ext cx="570951" cy="962883"/>
          </a:xfrm>
          <a:custGeom>
            <a:avLst/>
            <a:gdLst/>
            <a:ahLst/>
            <a:cxnLst/>
            <a:rect l="l" t="t" r="r" b="b"/>
            <a:pathLst>
              <a:path w="15733" h="26533" extrusionOk="0">
                <a:moveTo>
                  <a:pt x="9813" y="1"/>
                </a:moveTo>
                <a:lnTo>
                  <a:pt x="9710" y="27"/>
                </a:lnTo>
                <a:cubicBezTo>
                  <a:pt x="9476" y="27"/>
                  <a:pt x="9216" y="53"/>
                  <a:pt x="8983" y="105"/>
                </a:cubicBezTo>
                <a:cubicBezTo>
                  <a:pt x="8411" y="261"/>
                  <a:pt x="7892" y="572"/>
                  <a:pt x="7451" y="987"/>
                </a:cubicBezTo>
                <a:cubicBezTo>
                  <a:pt x="6998" y="1416"/>
                  <a:pt x="6618" y="1893"/>
                  <a:pt x="6335" y="2442"/>
                </a:cubicBezTo>
                <a:lnTo>
                  <a:pt x="6335" y="2442"/>
                </a:lnTo>
                <a:lnTo>
                  <a:pt x="6335" y="2260"/>
                </a:lnTo>
                <a:cubicBezTo>
                  <a:pt x="6335" y="2182"/>
                  <a:pt x="6309" y="2104"/>
                  <a:pt x="6257" y="2052"/>
                </a:cubicBezTo>
                <a:cubicBezTo>
                  <a:pt x="6205" y="2026"/>
                  <a:pt x="6127" y="1974"/>
                  <a:pt x="6075" y="1974"/>
                </a:cubicBezTo>
                <a:cubicBezTo>
                  <a:pt x="5997" y="1974"/>
                  <a:pt x="5919" y="2026"/>
                  <a:pt x="5867" y="2078"/>
                </a:cubicBezTo>
                <a:cubicBezTo>
                  <a:pt x="5815" y="2130"/>
                  <a:pt x="5789" y="2208"/>
                  <a:pt x="5789" y="2260"/>
                </a:cubicBezTo>
                <a:lnTo>
                  <a:pt x="5738" y="2701"/>
                </a:lnTo>
                <a:lnTo>
                  <a:pt x="5738" y="2753"/>
                </a:lnTo>
                <a:lnTo>
                  <a:pt x="5789" y="2727"/>
                </a:lnTo>
                <a:lnTo>
                  <a:pt x="5789" y="2727"/>
                </a:lnTo>
                <a:lnTo>
                  <a:pt x="5712" y="3246"/>
                </a:lnTo>
                <a:cubicBezTo>
                  <a:pt x="5634" y="3661"/>
                  <a:pt x="5582" y="4025"/>
                  <a:pt x="5530" y="4362"/>
                </a:cubicBezTo>
                <a:cubicBezTo>
                  <a:pt x="5348" y="4934"/>
                  <a:pt x="5218" y="5531"/>
                  <a:pt x="5140" y="6128"/>
                </a:cubicBezTo>
                <a:cubicBezTo>
                  <a:pt x="5088" y="6361"/>
                  <a:pt x="5063" y="6595"/>
                  <a:pt x="5037" y="6855"/>
                </a:cubicBezTo>
                <a:cubicBezTo>
                  <a:pt x="4751" y="8127"/>
                  <a:pt x="4336" y="9399"/>
                  <a:pt x="3868" y="10645"/>
                </a:cubicBezTo>
                <a:cubicBezTo>
                  <a:pt x="3479" y="11579"/>
                  <a:pt x="3064" y="12462"/>
                  <a:pt x="2622" y="13345"/>
                </a:cubicBezTo>
                <a:cubicBezTo>
                  <a:pt x="2389" y="13760"/>
                  <a:pt x="2181" y="14150"/>
                  <a:pt x="1921" y="14591"/>
                </a:cubicBezTo>
                <a:lnTo>
                  <a:pt x="1636" y="15058"/>
                </a:lnTo>
                <a:lnTo>
                  <a:pt x="1610" y="15110"/>
                </a:lnTo>
                <a:cubicBezTo>
                  <a:pt x="1480" y="15318"/>
                  <a:pt x="1350" y="15525"/>
                  <a:pt x="1220" y="15733"/>
                </a:cubicBezTo>
                <a:cubicBezTo>
                  <a:pt x="779" y="16486"/>
                  <a:pt x="416" y="17265"/>
                  <a:pt x="156" y="18122"/>
                </a:cubicBezTo>
                <a:cubicBezTo>
                  <a:pt x="52" y="18537"/>
                  <a:pt x="0" y="18978"/>
                  <a:pt x="0" y="19420"/>
                </a:cubicBezTo>
                <a:cubicBezTo>
                  <a:pt x="0" y="19861"/>
                  <a:pt x="52" y="20328"/>
                  <a:pt x="182" y="20770"/>
                </a:cubicBezTo>
                <a:cubicBezTo>
                  <a:pt x="390" y="21522"/>
                  <a:pt x="753" y="22249"/>
                  <a:pt x="1246" y="22846"/>
                </a:cubicBezTo>
                <a:cubicBezTo>
                  <a:pt x="1766" y="23469"/>
                  <a:pt x="2337" y="24015"/>
                  <a:pt x="3012" y="24482"/>
                </a:cubicBezTo>
                <a:cubicBezTo>
                  <a:pt x="3661" y="24949"/>
                  <a:pt x="4362" y="25339"/>
                  <a:pt x="5114" y="25650"/>
                </a:cubicBezTo>
                <a:cubicBezTo>
                  <a:pt x="5815" y="25936"/>
                  <a:pt x="6568" y="26195"/>
                  <a:pt x="7321" y="26351"/>
                </a:cubicBezTo>
                <a:cubicBezTo>
                  <a:pt x="7866" y="26481"/>
                  <a:pt x="8411" y="26533"/>
                  <a:pt x="8957" y="26533"/>
                </a:cubicBezTo>
                <a:lnTo>
                  <a:pt x="9190" y="26533"/>
                </a:lnTo>
                <a:cubicBezTo>
                  <a:pt x="8853" y="26455"/>
                  <a:pt x="8567" y="26377"/>
                  <a:pt x="8334" y="26299"/>
                </a:cubicBezTo>
                <a:cubicBezTo>
                  <a:pt x="7685" y="26117"/>
                  <a:pt x="7113" y="25832"/>
                  <a:pt x="6542" y="25494"/>
                </a:cubicBezTo>
                <a:cubicBezTo>
                  <a:pt x="5997" y="25157"/>
                  <a:pt x="5504" y="24742"/>
                  <a:pt x="5088" y="24248"/>
                </a:cubicBezTo>
                <a:cubicBezTo>
                  <a:pt x="4673" y="23781"/>
                  <a:pt x="4310" y="23236"/>
                  <a:pt x="4050" y="22639"/>
                </a:cubicBezTo>
                <a:cubicBezTo>
                  <a:pt x="3790" y="21990"/>
                  <a:pt x="3609" y="21341"/>
                  <a:pt x="3557" y="20640"/>
                </a:cubicBezTo>
                <a:cubicBezTo>
                  <a:pt x="3531" y="20276"/>
                  <a:pt x="3531" y="19887"/>
                  <a:pt x="3557" y="19523"/>
                </a:cubicBezTo>
                <a:cubicBezTo>
                  <a:pt x="3557" y="19342"/>
                  <a:pt x="3583" y="19108"/>
                  <a:pt x="3609" y="18874"/>
                </a:cubicBezTo>
                <a:cubicBezTo>
                  <a:pt x="3661" y="18641"/>
                  <a:pt x="3687" y="18407"/>
                  <a:pt x="3764" y="18199"/>
                </a:cubicBezTo>
                <a:cubicBezTo>
                  <a:pt x="3868" y="17732"/>
                  <a:pt x="4024" y="17317"/>
                  <a:pt x="4232" y="16901"/>
                </a:cubicBezTo>
                <a:cubicBezTo>
                  <a:pt x="4388" y="16512"/>
                  <a:pt x="4595" y="16123"/>
                  <a:pt x="4881" y="15603"/>
                </a:cubicBezTo>
                <a:lnTo>
                  <a:pt x="5140" y="15162"/>
                </a:lnTo>
                <a:cubicBezTo>
                  <a:pt x="5270" y="14902"/>
                  <a:pt x="5426" y="14617"/>
                  <a:pt x="5556" y="14357"/>
                </a:cubicBezTo>
                <a:cubicBezTo>
                  <a:pt x="5712" y="14098"/>
                  <a:pt x="5789" y="13916"/>
                  <a:pt x="5893" y="13682"/>
                </a:cubicBezTo>
                <a:cubicBezTo>
                  <a:pt x="5971" y="13449"/>
                  <a:pt x="6075" y="13267"/>
                  <a:pt x="6153" y="13007"/>
                </a:cubicBezTo>
                <a:cubicBezTo>
                  <a:pt x="6309" y="12644"/>
                  <a:pt x="6438" y="12254"/>
                  <a:pt x="6542" y="11865"/>
                </a:cubicBezTo>
                <a:lnTo>
                  <a:pt x="6568" y="11813"/>
                </a:lnTo>
                <a:cubicBezTo>
                  <a:pt x="6750" y="11190"/>
                  <a:pt x="6984" y="10567"/>
                  <a:pt x="7243" y="9970"/>
                </a:cubicBezTo>
                <a:cubicBezTo>
                  <a:pt x="7243" y="9944"/>
                  <a:pt x="7269" y="9918"/>
                  <a:pt x="7295" y="9918"/>
                </a:cubicBezTo>
                <a:cubicBezTo>
                  <a:pt x="7321" y="9918"/>
                  <a:pt x="7373" y="9944"/>
                  <a:pt x="7373" y="9970"/>
                </a:cubicBezTo>
                <a:cubicBezTo>
                  <a:pt x="7529" y="10281"/>
                  <a:pt x="7711" y="10567"/>
                  <a:pt x="7918" y="10853"/>
                </a:cubicBezTo>
                <a:cubicBezTo>
                  <a:pt x="7996" y="10930"/>
                  <a:pt x="8074" y="11008"/>
                  <a:pt x="8152" y="11086"/>
                </a:cubicBezTo>
                <a:cubicBezTo>
                  <a:pt x="8230" y="11164"/>
                  <a:pt x="8282" y="11216"/>
                  <a:pt x="8386" y="11294"/>
                </a:cubicBezTo>
                <a:cubicBezTo>
                  <a:pt x="8489" y="11372"/>
                  <a:pt x="8645" y="11450"/>
                  <a:pt x="8775" y="11502"/>
                </a:cubicBezTo>
                <a:cubicBezTo>
                  <a:pt x="8879" y="11554"/>
                  <a:pt x="9009" y="11579"/>
                  <a:pt x="9112" y="11579"/>
                </a:cubicBezTo>
                <a:lnTo>
                  <a:pt x="9476" y="11579"/>
                </a:lnTo>
                <a:cubicBezTo>
                  <a:pt x="9658" y="11528"/>
                  <a:pt x="9813" y="11476"/>
                  <a:pt x="9969" y="11424"/>
                </a:cubicBezTo>
                <a:cubicBezTo>
                  <a:pt x="10203" y="11320"/>
                  <a:pt x="10410" y="11164"/>
                  <a:pt x="10618" y="11008"/>
                </a:cubicBezTo>
                <a:cubicBezTo>
                  <a:pt x="10956" y="10723"/>
                  <a:pt x="11267" y="10385"/>
                  <a:pt x="11527" y="10022"/>
                </a:cubicBezTo>
                <a:cubicBezTo>
                  <a:pt x="11890" y="9503"/>
                  <a:pt x="12176" y="8957"/>
                  <a:pt x="12409" y="8360"/>
                </a:cubicBezTo>
                <a:cubicBezTo>
                  <a:pt x="12487" y="8101"/>
                  <a:pt x="12565" y="7841"/>
                  <a:pt x="12643" y="7582"/>
                </a:cubicBezTo>
                <a:cubicBezTo>
                  <a:pt x="12643" y="7556"/>
                  <a:pt x="12669" y="7530"/>
                  <a:pt x="12721" y="7530"/>
                </a:cubicBezTo>
                <a:cubicBezTo>
                  <a:pt x="12747" y="7530"/>
                  <a:pt x="12773" y="7556"/>
                  <a:pt x="12773" y="7582"/>
                </a:cubicBezTo>
                <a:cubicBezTo>
                  <a:pt x="12877" y="7763"/>
                  <a:pt x="13032" y="7971"/>
                  <a:pt x="13162" y="8153"/>
                </a:cubicBezTo>
                <a:cubicBezTo>
                  <a:pt x="13266" y="8282"/>
                  <a:pt x="13370" y="8386"/>
                  <a:pt x="13500" y="8490"/>
                </a:cubicBezTo>
                <a:cubicBezTo>
                  <a:pt x="13578" y="8594"/>
                  <a:pt x="13681" y="8672"/>
                  <a:pt x="13785" y="8750"/>
                </a:cubicBezTo>
                <a:cubicBezTo>
                  <a:pt x="13889" y="8802"/>
                  <a:pt x="13967" y="8880"/>
                  <a:pt x="14071" y="8931"/>
                </a:cubicBezTo>
                <a:cubicBezTo>
                  <a:pt x="14149" y="8957"/>
                  <a:pt x="14253" y="9009"/>
                  <a:pt x="14331" y="9035"/>
                </a:cubicBezTo>
                <a:cubicBezTo>
                  <a:pt x="14382" y="9061"/>
                  <a:pt x="14460" y="9087"/>
                  <a:pt x="14538" y="9113"/>
                </a:cubicBezTo>
                <a:lnTo>
                  <a:pt x="14746" y="9139"/>
                </a:lnTo>
                <a:lnTo>
                  <a:pt x="15057" y="9139"/>
                </a:lnTo>
                <a:cubicBezTo>
                  <a:pt x="15135" y="9113"/>
                  <a:pt x="15187" y="9113"/>
                  <a:pt x="15239" y="9087"/>
                </a:cubicBezTo>
                <a:cubicBezTo>
                  <a:pt x="15291" y="9087"/>
                  <a:pt x="15343" y="9061"/>
                  <a:pt x="15369" y="9035"/>
                </a:cubicBezTo>
                <a:cubicBezTo>
                  <a:pt x="15447" y="9009"/>
                  <a:pt x="15525" y="8983"/>
                  <a:pt x="15603" y="8931"/>
                </a:cubicBezTo>
                <a:lnTo>
                  <a:pt x="15732" y="8854"/>
                </a:lnTo>
                <a:lnTo>
                  <a:pt x="15732" y="8802"/>
                </a:lnTo>
                <a:lnTo>
                  <a:pt x="15603" y="8256"/>
                </a:lnTo>
                <a:cubicBezTo>
                  <a:pt x="15317" y="7036"/>
                  <a:pt x="15005" y="5842"/>
                  <a:pt x="14616" y="4648"/>
                </a:cubicBezTo>
                <a:cubicBezTo>
                  <a:pt x="14408" y="3999"/>
                  <a:pt x="14123" y="3350"/>
                  <a:pt x="13785" y="2753"/>
                </a:cubicBezTo>
                <a:cubicBezTo>
                  <a:pt x="13474" y="2182"/>
                  <a:pt x="13110" y="1662"/>
                  <a:pt x="12643" y="1221"/>
                </a:cubicBezTo>
                <a:cubicBezTo>
                  <a:pt x="12409" y="1013"/>
                  <a:pt x="12176" y="806"/>
                  <a:pt x="11890" y="650"/>
                </a:cubicBezTo>
                <a:cubicBezTo>
                  <a:pt x="11605" y="468"/>
                  <a:pt x="11293" y="313"/>
                  <a:pt x="10982" y="209"/>
                </a:cubicBezTo>
                <a:cubicBezTo>
                  <a:pt x="10670" y="79"/>
                  <a:pt x="10333" y="1"/>
                  <a:pt x="9995" y="1"/>
                </a:cubicBezTo>
                <a:close/>
              </a:path>
            </a:pathLst>
          </a:custGeom>
          <a:solidFill>
            <a:srgbClr val="F4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22"/>
          <p:cNvSpPr/>
          <p:nvPr/>
        </p:nvSpPr>
        <p:spPr>
          <a:xfrm>
            <a:off x="1009242" y="3255607"/>
            <a:ext cx="1197461" cy="585067"/>
          </a:xfrm>
          <a:custGeom>
            <a:avLst/>
            <a:gdLst/>
            <a:ahLst/>
            <a:cxnLst/>
            <a:rect l="l" t="t" r="r" b="b"/>
            <a:pathLst>
              <a:path w="32997" h="16122" extrusionOk="0">
                <a:moveTo>
                  <a:pt x="25831" y="0"/>
                </a:moveTo>
                <a:cubicBezTo>
                  <a:pt x="25832" y="0"/>
                  <a:pt x="25834" y="0"/>
                  <a:pt x="25835" y="0"/>
                </a:cubicBezTo>
                <a:lnTo>
                  <a:pt x="25835" y="0"/>
                </a:lnTo>
                <a:cubicBezTo>
                  <a:pt x="25842" y="0"/>
                  <a:pt x="25850" y="0"/>
                  <a:pt x="25857" y="0"/>
                </a:cubicBezTo>
                <a:close/>
                <a:moveTo>
                  <a:pt x="25835" y="0"/>
                </a:moveTo>
                <a:lnTo>
                  <a:pt x="25835" y="0"/>
                </a:lnTo>
                <a:cubicBezTo>
                  <a:pt x="25506" y="0"/>
                  <a:pt x="25201" y="1"/>
                  <a:pt x="24871" y="26"/>
                </a:cubicBezTo>
                <a:cubicBezTo>
                  <a:pt x="24040" y="52"/>
                  <a:pt x="23183" y="130"/>
                  <a:pt x="22379" y="208"/>
                </a:cubicBezTo>
                <a:cubicBezTo>
                  <a:pt x="21548" y="286"/>
                  <a:pt x="20717" y="364"/>
                  <a:pt x="19886" y="390"/>
                </a:cubicBezTo>
                <a:cubicBezTo>
                  <a:pt x="18874" y="441"/>
                  <a:pt x="18069" y="493"/>
                  <a:pt x="17264" y="545"/>
                </a:cubicBezTo>
                <a:cubicBezTo>
                  <a:pt x="16330" y="623"/>
                  <a:pt x="15421" y="727"/>
                  <a:pt x="14565" y="831"/>
                </a:cubicBezTo>
                <a:cubicBezTo>
                  <a:pt x="12721" y="1090"/>
                  <a:pt x="10904" y="1480"/>
                  <a:pt x="9113" y="2051"/>
                </a:cubicBezTo>
                <a:cubicBezTo>
                  <a:pt x="7633" y="2492"/>
                  <a:pt x="6179" y="3115"/>
                  <a:pt x="4829" y="3894"/>
                </a:cubicBezTo>
                <a:cubicBezTo>
                  <a:pt x="4128" y="4284"/>
                  <a:pt x="3479" y="4751"/>
                  <a:pt x="2856" y="5270"/>
                </a:cubicBezTo>
                <a:cubicBezTo>
                  <a:pt x="2233" y="5815"/>
                  <a:pt x="1662" y="6464"/>
                  <a:pt x="1143" y="7139"/>
                </a:cubicBezTo>
                <a:cubicBezTo>
                  <a:pt x="1117" y="7217"/>
                  <a:pt x="1091" y="7295"/>
                  <a:pt x="1091" y="7347"/>
                </a:cubicBezTo>
                <a:cubicBezTo>
                  <a:pt x="935" y="7503"/>
                  <a:pt x="805" y="7659"/>
                  <a:pt x="676" y="7840"/>
                </a:cubicBezTo>
                <a:cubicBezTo>
                  <a:pt x="260" y="8334"/>
                  <a:pt x="1" y="8957"/>
                  <a:pt x="1" y="9580"/>
                </a:cubicBezTo>
                <a:cubicBezTo>
                  <a:pt x="1" y="9917"/>
                  <a:pt x="78" y="10229"/>
                  <a:pt x="234" y="10514"/>
                </a:cubicBezTo>
                <a:cubicBezTo>
                  <a:pt x="390" y="10826"/>
                  <a:pt x="624" y="11085"/>
                  <a:pt x="909" y="11293"/>
                </a:cubicBezTo>
                <a:cubicBezTo>
                  <a:pt x="1143" y="11475"/>
                  <a:pt x="1428" y="11631"/>
                  <a:pt x="1714" y="11708"/>
                </a:cubicBezTo>
                <a:cubicBezTo>
                  <a:pt x="2025" y="11812"/>
                  <a:pt x="2363" y="11838"/>
                  <a:pt x="2674" y="11838"/>
                </a:cubicBezTo>
                <a:lnTo>
                  <a:pt x="2752" y="11838"/>
                </a:lnTo>
                <a:cubicBezTo>
                  <a:pt x="3064" y="11838"/>
                  <a:pt x="3375" y="11812"/>
                  <a:pt x="3687" y="11760"/>
                </a:cubicBezTo>
                <a:cubicBezTo>
                  <a:pt x="4050" y="11682"/>
                  <a:pt x="4414" y="11579"/>
                  <a:pt x="4751" y="11449"/>
                </a:cubicBezTo>
                <a:cubicBezTo>
                  <a:pt x="5400" y="11215"/>
                  <a:pt x="6049" y="10930"/>
                  <a:pt x="6646" y="10566"/>
                </a:cubicBezTo>
                <a:lnTo>
                  <a:pt x="6646" y="10566"/>
                </a:lnTo>
                <a:cubicBezTo>
                  <a:pt x="6335" y="10982"/>
                  <a:pt x="6075" y="11423"/>
                  <a:pt x="5868" y="11890"/>
                </a:cubicBezTo>
                <a:cubicBezTo>
                  <a:pt x="5634" y="12409"/>
                  <a:pt x="5478" y="12955"/>
                  <a:pt x="5426" y="13526"/>
                </a:cubicBezTo>
                <a:cubicBezTo>
                  <a:pt x="5322" y="14304"/>
                  <a:pt x="5686" y="15109"/>
                  <a:pt x="6361" y="15551"/>
                </a:cubicBezTo>
                <a:cubicBezTo>
                  <a:pt x="6621" y="15706"/>
                  <a:pt x="6932" y="15862"/>
                  <a:pt x="7244" y="15940"/>
                </a:cubicBezTo>
                <a:cubicBezTo>
                  <a:pt x="7607" y="16044"/>
                  <a:pt x="7970" y="16096"/>
                  <a:pt x="8360" y="16122"/>
                </a:cubicBezTo>
                <a:lnTo>
                  <a:pt x="8386" y="16122"/>
                </a:lnTo>
                <a:cubicBezTo>
                  <a:pt x="8749" y="16122"/>
                  <a:pt x="9087" y="16070"/>
                  <a:pt x="9398" y="15966"/>
                </a:cubicBezTo>
                <a:cubicBezTo>
                  <a:pt x="10099" y="15732"/>
                  <a:pt x="10722" y="15369"/>
                  <a:pt x="11242" y="14850"/>
                </a:cubicBezTo>
                <a:cubicBezTo>
                  <a:pt x="11787" y="14330"/>
                  <a:pt x="12228" y="13733"/>
                  <a:pt x="12591" y="13084"/>
                </a:cubicBezTo>
                <a:cubicBezTo>
                  <a:pt x="12747" y="12773"/>
                  <a:pt x="12903" y="12487"/>
                  <a:pt x="13007" y="12150"/>
                </a:cubicBezTo>
                <a:cubicBezTo>
                  <a:pt x="13059" y="12591"/>
                  <a:pt x="13163" y="13032"/>
                  <a:pt x="13292" y="13448"/>
                </a:cubicBezTo>
                <a:cubicBezTo>
                  <a:pt x="13474" y="14019"/>
                  <a:pt x="13760" y="14538"/>
                  <a:pt x="14123" y="15031"/>
                </a:cubicBezTo>
                <a:cubicBezTo>
                  <a:pt x="14461" y="15447"/>
                  <a:pt x="14902" y="15758"/>
                  <a:pt x="15421" y="15914"/>
                </a:cubicBezTo>
                <a:cubicBezTo>
                  <a:pt x="15551" y="15940"/>
                  <a:pt x="15681" y="15966"/>
                  <a:pt x="15811" y="15992"/>
                </a:cubicBezTo>
                <a:lnTo>
                  <a:pt x="15940" y="15992"/>
                </a:lnTo>
                <a:cubicBezTo>
                  <a:pt x="16356" y="15966"/>
                  <a:pt x="16771" y="15862"/>
                  <a:pt x="17161" y="15654"/>
                </a:cubicBezTo>
                <a:cubicBezTo>
                  <a:pt x="17758" y="15343"/>
                  <a:pt x="18225" y="14824"/>
                  <a:pt x="18511" y="14227"/>
                </a:cubicBezTo>
                <a:cubicBezTo>
                  <a:pt x="18848" y="13578"/>
                  <a:pt x="19056" y="12851"/>
                  <a:pt x="19134" y="12124"/>
                </a:cubicBezTo>
                <a:cubicBezTo>
                  <a:pt x="19160" y="11786"/>
                  <a:pt x="19186" y="11449"/>
                  <a:pt x="19186" y="11111"/>
                </a:cubicBezTo>
                <a:cubicBezTo>
                  <a:pt x="19237" y="11267"/>
                  <a:pt x="19315" y="11397"/>
                  <a:pt x="19393" y="11527"/>
                </a:cubicBezTo>
                <a:cubicBezTo>
                  <a:pt x="19783" y="12176"/>
                  <a:pt x="20276" y="12773"/>
                  <a:pt x="20847" y="13292"/>
                </a:cubicBezTo>
                <a:cubicBezTo>
                  <a:pt x="21418" y="13785"/>
                  <a:pt x="22067" y="14123"/>
                  <a:pt x="22794" y="14279"/>
                </a:cubicBezTo>
                <a:cubicBezTo>
                  <a:pt x="22976" y="14304"/>
                  <a:pt x="23158" y="14330"/>
                  <a:pt x="23339" y="14330"/>
                </a:cubicBezTo>
                <a:lnTo>
                  <a:pt x="23443" y="14330"/>
                </a:lnTo>
                <a:cubicBezTo>
                  <a:pt x="23625" y="14330"/>
                  <a:pt x="23781" y="14330"/>
                  <a:pt x="23936" y="14304"/>
                </a:cubicBezTo>
                <a:cubicBezTo>
                  <a:pt x="24300" y="14253"/>
                  <a:pt x="24637" y="14149"/>
                  <a:pt x="24949" y="13967"/>
                </a:cubicBezTo>
                <a:cubicBezTo>
                  <a:pt x="25364" y="13733"/>
                  <a:pt x="25676" y="13396"/>
                  <a:pt x="25909" y="12980"/>
                </a:cubicBezTo>
                <a:cubicBezTo>
                  <a:pt x="26117" y="12539"/>
                  <a:pt x="26221" y="12046"/>
                  <a:pt x="26221" y="11553"/>
                </a:cubicBezTo>
                <a:cubicBezTo>
                  <a:pt x="26221" y="11059"/>
                  <a:pt x="26169" y="10540"/>
                  <a:pt x="26013" y="10047"/>
                </a:cubicBezTo>
                <a:cubicBezTo>
                  <a:pt x="26013" y="9995"/>
                  <a:pt x="25987" y="9943"/>
                  <a:pt x="25961" y="9891"/>
                </a:cubicBezTo>
                <a:lnTo>
                  <a:pt x="25961" y="9891"/>
                </a:lnTo>
                <a:cubicBezTo>
                  <a:pt x="26273" y="10099"/>
                  <a:pt x="26584" y="10281"/>
                  <a:pt x="26948" y="10410"/>
                </a:cubicBezTo>
                <a:cubicBezTo>
                  <a:pt x="27441" y="10592"/>
                  <a:pt x="27960" y="10696"/>
                  <a:pt x="28479" y="10696"/>
                </a:cubicBezTo>
                <a:cubicBezTo>
                  <a:pt x="28739" y="10696"/>
                  <a:pt x="28999" y="10670"/>
                  <a:pt x="29258" y="10618"/>
                </a:cubicBezTo>
                <a:cubicBezTo>
                  <a:pt x="29440" y="10566"/>
                  <a:pt x="29622" y="10514"/>
                  <a:pt x="29803" y="10436"/>
                </a:cubicBezTo>
                <a:cubicBezTo>
                  <a:pt x="29985" y="10358"/>
                  <a:pt x="30167" y="10281"/>
                  <a:pt x="30349" y="10151"/>
                </a:cubicBezTo>
                <a:cubicBezTo>
                  <a:pt x="30504" y="10047"/>
                  <a:pt x="30660" y="9943"/>
                  <a:pt x="30790" y="9813"/>
                </a:cubicBezTo>
                <a:cubicBezTo>
                  <a:pt x="30972" y="9632"/>
                  <a:pt x="31127" y="9450"/>
                  <a:pt x="31257" y="9242"/>
                </a:cubicBezTo>
                <a:cubicBezTo>
                  <a:pt x="31361" y="9060"/>
                  <a:pt x="31439" y="8853"/>
                  <a:pt x="31465" y="8671"/>
                </a:cubicBezTo>
                <a:cubicBezTo>
                  <a:pt x="31517" y="8463"/>
                  <a:pt x="31517" y="8256"/>
                  <a:pt x="31465" y="8074"/>
                </a:cubicBezTo>
                <a:cubicBezTo>
                  <a:pt x="31387" y="7685"/>
                  <a:pt x="31231" y="7321"/>
                  <a:pt x="30972" y="7010"/>
                </a:cubicBezTo>
                <a:cubicBezTo>
                  <a:pt x="30764" y="6724"/>
                  <a:pt x="30504" y="6464"/>
                  <a:pt x="30219" y="6257"/>
                </a:cubicBezTo>
                <a:lnTo>
                  <a:pt x="30245" y="6257"/>
                </a:lnTo>
                <a:cubicBezTo>
                  <a:pt x="30634" y="6257"/>
                  <a:pt x="30998" y="6205"/>
                  <a:pt x="31335" y="6101"/>
                </a:cubicBezTo>
                <a:cubicBezTo>
                  <a:pt x="31725" y="5971"/>
                  <a:pt x="32036" y="5763"/>
                  <a:pt x="32322" y="5478"/>
                </a:cubicBezTo>
                <a:cubicBezTo>
                  <a:pt x="32763" y="5011"/>
                  <a:pt x="32997" y="4362"/>
                  <a:pt x="32893" y="3713"/>
                </a:cubicBezTo>
                <a:cubicBezTo>
                  <a:pt x="32867" y="3479"/>
                  <a:pt x="32789" y="3271"/>
                  <a:pt x="32711" y="3063"/>
                </a:cubicBezTo>
                <a:cubicBezTo>
                  <a:pt x="32607" y="2856"/>
                  <a:pt x="32503" y="2674"/>
                  <a:pt x="32374" y="2492"/>
                </a:cubicBezTo>
                <a:cubicBezTo>
                  <a:pt x="32244" y="2311"/>
                  <a:pt x="32088" y="2129"/>
                  <a:pt x="31906" y="1973"/>
                </a:cubicBezTo>
                <a:cubicBezTo>
                  <a:pt x="31309" y="1402"/>
                  <a:pt x="30582" y="961"/>
                  <a:pt x="29803" y="649"/>
                </a:cubicBezTo>
                <a:cubicBezTo>
                  <a:pt x="29025" y="338"/>
                  <a:pt x="28220" y="156"/>
                  <a:pt x="27415" y="104"/>
                </a:cubicBezTo>
                <a:cubicBezTo>
                  <a:pt x="26871" y="26"/>
                  <a:pt x="26353" y="0"/>
                  <a:pt x="25835"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22"/>
          <p:cNvSpPr/>
          <p:nvPr/>
        </p:nvSpPr>
        <p:spPr>
          <a:xfrm>
            <a:off x="1273975" y="3649382"/>
            <a:ext cx="98019" cy="122878"/>
          </a:xfrm>
          <a:custGeom>
            <a:avLst/>
            <a:gdLst/>
            <a:ahLst/>
            <a:cxnLst/>
            <a:rect l="l" t="t" r="r" b="b"/>
            <a:pathLst>
              <a:path w="2701" h="3386" extrusionOk="0">
                <a:moveTo>
                  <a:pt x="2467" y="1"/>
                </a:moveTo>
                <a:cubicBezTo>
                  <a:pt x="2389" y="1"/>
                  <a:pt x="2337" y="27"/>
                  <a:pt x="2311" y="105"/>
                </a:cubicBezTo>
                <a:lnTo>
                  <a:pt x="2311" y="79"/>
                </a:lnTo>
                <a:cubicBezTo>
                  <a:pt x="2155" y="364"/>
                  <a:pt x="1999" y="650"/>
                  <a:pt x="1844" y="935"/>
                </a:cubicBezTo>
                <a:cubicBezTo>
                  <a:pt x="1636" y="1273"/>
                  <a:pt x="1350" y="1610"/>
                  <a:pt x="1065" y="1896"/>
                </a:cubicBezTo>
                <a:cubicBezTo>
                  <a:pt x="805" y="2129"/>
                  <a:pt x="520" y="2337"/>
                  <a:pt x="234" y="2519"/>
                </a:cubicBezTo>
                <a:cubicBezTo>
                  <a:pt x="130" y="2597"/>
                  <a:pt x="52" y="2701"/>
                  <a:pt x="52" y="2830"/>
                </a:cubicBezTo>
                <a:cubicBezTo>
                  <a:pt x="0" y="3090"/>
                  <a:pt x="182" y="3324"/>
                  <a:pt x="442" y="3376"/>
                </a:cubicBezTo>
                <a:cubicBezTo>
                  <a:pt x="468" y="3382"/>
                  <a:pt x="495" y="3385"/>
                  <a:pt x="524" y="3385"/>
                </a:cubicBezTo>
                <a:cubicBezTo>
                  <a:pt x="609" y="3385"/>
                  <a:pt x="701" y="3356"/>
                  <a:pt x="779" y="3298"/>
                </a:cubicBezTo>
                <a:cubicBezTo>
                  <a:pt x="1013" y="3090"/>
                  <a:pt x="1247" y="2882"/>
                  <a:pt x="1428" y="2623"/>
                </a:cubicBezTo>
                <a:cubicBezTo>
                  <a:pt x="1610" y="2389"/>
                  <a:pt x="1766" y="2129"/>
                  <a:pt x="1922" y="1844"/>
                </a:cubicBezTo>
                <a:cubicBezTo>
                  <a:pt x="2181" y="1325"/>
                  <a:pt x="2415" y="780"/>
                  <a:pt x="2648" y="260"/>
                </a:cubicBezTo>
                <a:cubicBezTo>
                  <a:pt x="2700" y="156"/>
                  <a:pt x="2648" y="27"/>
                  <a:pt x="2545"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22"/>
          <p:cNvSpPr/>
          <p:nvPr/>
        </p:nvSpPr>
        <p:spPr>
          <a:xfrm>
            <a:off x="1578264" y="3657148"/>
            <a:ext cx="37742" cy="122987"/>
          </a:xfrm>
          <a:custGeom>
            <a:avLst/>
            <a:gdLst/>
            <a:ahLst/>
            <a:cxnLst/>
            <a:rect l="l" t="t" r="r" b="b"/>
            <a:pathLst>
              <a:path w="1040" h="3389" extrusionOk="0">
                <a:moveTo>
                  <a:pt x="585" y="1"/>
                </a:moveTo>
                <a:cubicBezTo>
                  <a:pt x="578" y="1"/>
                  <a:pt x="572" y="7"/>
                  <a:pt x="572" y="20"/>
                </a:cubicBezTo>
                <a:lnTo>
                  <a:pt x="546" y="20"/>
                </a:lnTo>
                <a:cubicBezTo>
                  <a:pt x="494" y="46"/>
                  <a:pt x="442" y="124"/>
                  <a:pt x="468" y="202"/>
                </a:cubicBezTo>
                <a:cubicBezTo>
                  <a:pt x="520" y="280"/>
                  <a:pt x="546" y="358"/>
                  <a:pt x="572" y="462"/>
                </a:cubicBezTo>
                <a:cubicBezTo>
                  <a:pt x="598" y="617"/>
                  <a:pt x="624" y="799"/>
                  <a:pt x="624" y="955"/>
                </a:cubicBezTo>
                <a:cubicBezTo>
                  <a:pt x="598" y="1266"/>
                  <a:pt x="546" y="1552"/>
                  <a:pt x="468" y="1838"/>
                </a:cubicBezTo>
                <a:cubicBezTo>
                  <a:pt x="364" y="2175"/>
                  <a:pt x="234" y="2487"/>
                  <a:pt x="79" y="2824"/>
                </a:cubicBezTo>
                <a:cubicBezTo>
                  <a:pt x="1" y="3032"/>
                  <a:pt x="79" y="3265"/>
                  <a:pt x="286" y="3369"/>
                </a:cubicBezTo>
                <a:cubicBezTo>
                  <a:pt x="338" y="3382"/>
                  <a:pt x="397" y="3389"/>
                  <a:pt x="455" y="3389"/>
                </a:cubicBezTo>
                <a:cubicBezTo>
                  <a:pt x="514" y="3389"/>
                  <a:pt x="572" y="3382"/>
                  <a:pt x="624" y="3369"/>
                </a:cubicBezTo>
                <a:cubicBezTo>
                  <a:pt x="754" y="3317"/>
                  <a:pt x="858" y="3188"/>
                  <a:pt x="883" y="3032"/>
                </a:cubicBezTo>
                <a:cubicBezTo>
                  <a:pt x="935" y="2798"/>
                  <a:pt x="987" y="2565"/>
                  <a:pt x="1013" y="2305"/>
                </a:cubicBezTo>
                <a:cubicBezTo>
                  <a:pt x="1039" y="2045"/>
                  <a:pt x="1039" y="1786"/>
                  <a:pt x="1013" y="1526"/>
                </a:cubicBezTo>
                <a:cubicBezTo>
                  <a:pt x="1013" y="1059"/>
                  <a:pt x="909" y="566"/>
                  <a:pt x="728" y="98"/>
                </a:cubicBezTo>
                <a:cubicBezTo>
                  <a:pt x="728" y="46"/>
                  <a:pt x="676" y="20"/>
                  <a:pt x="598" y="20"/>
                </a:cubicBezTo>
                <a:cubicBezTo>
                  <a:pt x="598" y="7"/>
                  <a:pt x="591" y="1"/>
                  <a:pt x="585"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22"/>
          <p:cNvSpPr/>
          <p:nvPr/>
        </p:nvSpPr>
        <p:spPr>
          <a:xfrm>
            <a:off x="1836428" y="3622057"/>
            <a:ext cx="78205" cy="101757"/>
          </a:xfrm>
          <a:custGeom>
            <a:avLst/>
            <a:gdLst/>
            <a:ahLst/>
            <a:cxnLst/>
            <a:rect l="l" t="t" r="r" b="b"/>
            <a:pathLst>
              <a:path w="2155" h="2804" extrusionOk="0">
                <a:moveTo>
                  <a:pt x="130" y="1"/>
                </a:moveTo>
                <a:cubicBezTo>
                  <a:pt x="26" y="27"/>
                  <a:pt x="0" y="131"/>
                  <a:pt x="26" y="234"/>
                </a:cubicBezTo>
                <a:cubicBezTo>
                  <a:pt x="182" y="676"/>
                  <a:pt x="364" y="1091"/>
                  <a:pt x="545" y="1507"/>
                </a:cubicBezTo>
                <a:cubicBezTo>
                  <a:pt x="623" y="1714"/>
                  <a:pt x="727" y="1922"/>
                  <a:pt x="857" y="2130"/>
                </a:cubicBezTo>
                <a:cubicBezTo>
                  <a:pt x="1013" y="2337"/>
                  <a:pt x="1168" y="2519"/>
                  <a:pt x="1376" y="2701"/>
                </a:cubicBezTo>
                <a:cubicBezTo>
                  <a:pt x="1468" y="2770"/>
                  <a:pt x="1575" y="2803"/>
                  <a:pt x="1679" y="2803"/>
                </a:cubicBezTo>
                <a:cubicBezTo>
                  <a:pt x="1811" y="2803"/>
                  <a:pt x="1938" y="2750"/>
                  <a:pt x="2025" y="2649"/>
                </a:cubicBezTo>
                <a:cubicBezTo>
                  <a:pt x="2103" y="2545"/>
                  <a:pt x="2155" y="2415"/>
                  <a:pt x="2129" y="2285"/>
                </a:cubicBezTo>
                <a:cubicBezTo>
                  <a:pt x="2103" y="2130"/>
                  <a:pt x="1999" y="1974"/>
                  <a:pt x="1869" y="1896"/>
                </a:cubicBezTo>
                <a:cubicBezTo>
                  <a:pt x="1532" y="1688"/>
                  <a:pt x="1246" y="1455"/>
                  <a:pt x="987" y="1195"/>
                </a:cubicBezTo>
                <a:cubicBezTo>
                  <a:pt x="831" y="1013"/>
                  <a:pt x="675" y="806"/>
                  <a:pt x="571" y="598"/>
                </a:cubicBezTo>
                <a:cubicBezTo>
                  <a:pt x="493" y="442"/>
                  <a:pt x="415" y="286"/>
                  <a:pt x="364" y="105"/>
                </a:cubicBezTo>
                <a:cubicBezTo>
                  <a:pt x="338" y="27"/>
                  <a:pt x="260" y="1"/>
                  <a:pt x="182"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22"/>
          <p:cNvSpPr/>
          <p:nvPr/>
        </p:nvSpPr>
        <p:spPr>
          <a:xfrm>
            <a:off x="2008804" y="3520338"/>
            <a:ext cx="101394" cy="61838"/>
          </a:xfrm>
          <a:custGeom>
            <a:avLst/>
            <a:gdLst/>
            <a:ahLst/>
            <a:cxnLst/>
            <a:rect l="l" t="t" r="r" b="b"/>
            <a:pathLst>
              <a:path w="2794" h="1704" extrusionOk="0">
                <a:moveTo>
                  <a:pt x="209" y="0"/>
                </a:moveTo>
                <a:cubicBezTo>
                  <a:pt x="157" y="0"/>
                  <a:pt x="105" y="26"/>
                  <a:pt x="79" y="52"/>
                </a:cubicBezTo>
                <a:cubicBezTo>
                  <a:pt x="1" y="130"/>
                  <a:pt x="1" y="260"/>
                  <a:pt x="79" y="338"/>
                </a:cubicBezTo>
                <a:cubicBezTo>
                  <a:pt x="390" y="623"/>
                  <a:pt x="702" y="857"/>
                  <a:pt x="1013" y="1090"/>
                </a:cubicBezTo>
                <a:cubicBezTo>
                  <a:pt x="1169" y="1220"/>
                  <a:pt x="1351" y="1324"/>
                  <a:pt x="1507" y="1428"/>
                </a:cubicBezTo>
                <a:cubicBezTo>
                  <a:pt x="1740" y="1532"/>
                  <a:pt x="1948" y="1636"/>
                  <a:pt x="2156" y="1688"/>
                </a:cubicBezTo>
                <a:cubicBezTo>
                  <a:pt x="2191" y="1699"/>
                  <a:pt x="2225" y="1704"/>
                  <a:pt x="2256" y="1704"/>
                </a:cubicBezTo>
                <a:cubicBezTo>
                  <a:pt x="2671" y="1704"/>
                  <a:pt x="2794" y="831"/>
                  <a:pt x="2311" y="831"/>
                </a:cubicBezTo>
                <a:cubicBezTo>
                  <a:pt x="2156" y="831"/>
                  <a:pt x="2000" y="805"/>
                  <a:pt x="1844" y="779"/>
                </a:cubicBezTo>
                <a:cubicBezTo>
                  <a:pt x="1584" y="727"/>
                  <a:pt x="1351" y="649"/>
                  <a:pt x="1091" y="545"/>
                </a:cubicBezTo>
                <a:cubicBezTo>
                  <a:pt x="858" y="441"/>
                  <a:pt x="624" y="286"/>
                  <a:pt x="416" y="130"/>
                </a:cubicBezTo>
                <a:lnTo>
                  <a:pt x="364" y="78"/>
                </a:lnTo>
                <a:cubicBezTo>
                  <a:pt x="312" y="26"/>
                  <a:pt x="260" y="0"/>
                  <a:pt x="209" y="0"/>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22"/>
          <p:cNvSpPr/>
          <p:nvPr/>
        </p:nvSpPr>
        <p:spPr>
          <a:xfrm>
            <a:off x="1058233" y="3567042"/>
            <a:ext cx="93302" cy="55451"/>
          </a:xfrm>
          <a:custGeom>
            <a:avLst/>
            <a:gdLst/>
            <a:ahLst/>
            <a:cxnLst/>
            <a:rect l="l" t="t" r="r" b="b"/>
            <a:pathLst>
              <a:path w="2571" h="1528" extrusionOk="0">
                <a:moveTo>
                  <a:pt x="2297" y="0"/>
                </a:moveTo>
                <a:cubicBezTo>
                  <a:pt x="2268" y="0"/>
                  <a:pt x="2244" y="19"/>
                  <a:pt x="2207" y="37"/>
                </a:cubicBezTo>
                <a:cubicBezTo>
                  <a:pt x="2103" y="167"/>
                  <a:pt x="1974" y="271"/>
                  <a:pt x="1844" y="349"/>
                </a:cubicBezTo>
                <a:cubicBezTo>
                  <a:pt x="1636" y="478"/>
                  <a:pt x="1402" y="582"/>
                  <a:pt x="1195" y="660"/>
                </a:cubicBezTo>
                <a:cubicBezTo>
                  <a:pt x="935" y="738"/>
                  <a:pt x="675" y="764"/>
                  <a:pt x="442" y="790"/>
                </a:cubicBezTo>
                <a:lnTo>
                  <a:pt x="416" y="790"/>
                </a:lnTo>
                <a:cubicBezTo>
                  <a:pt x="312" y="790"/>
                  <a:pt x="234" y="816"/>
                  <a:pt x="156" y="894"/>
                </a:cubicBezTo>
                <a:cubicBezTo>
                  <a:pt x="52" y="972"/>
                  <a:pt x="0" y="1101"/>
                  <a:pt x="26" y="1231"/>
                </a:cubicBezTo>
                <a:cubicBezTo>
                  <a:pt x="66" y="1409"/>
                  <a:pt x="226" y="1527"/>
                  <a:pt x="392" y="1527"/>
                </a:cubicBezTo>
                <a:cubicBezTo>
                  <a:pt x="444" y="1527"/>
                  <a:pt x="496" y="1516"/>
                  <a:pt x="546" y="1491"/>
                </a:cubicBezTo>
                <a:cubicBezTo>
                  <a:pt x="883" y="1361"/>
                  <a:pt x="1221" y="1231"/>
                  <a:pt x="1558" y="1050"/>
                </a:cubicBezTo>
                <a:cubicBezTo>
                  <a:pt x="1896" y="868"/>
                  <a:pt x="2207" y="634"/>
                  <a:pt x="2493" y="375"/>
                </a:cubicBezTo>
                <a:cubicBezTo>
                  <a:pt x="2571" y="297"/>
                  <a:pt x="2571" y="167"/>
                  <a:pt x="2519" y="63"/>
                </a:cubicBezTo>
                <a:cubicBezTo>
                  <a:pt x="2467" y="37"/>
                  <a:pt x="2415" y="11"/>
                  <a:pt x="2337" y="11"/>
                </a:cubicBezTo>
                <a:cubicBezTo>
                  <a:pt x="2322" y="4"/>
                  <a:pt x="2309" y="0"/>
                  <a:pt x="2297" y="0"/>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22"/>
          <p:cNvSpPr/>
          <p:nvPr/>
        </p:nvSpPr>
        <p:spPr>
          <a:xfrm>
            <a:off x="597537" y="1896138"/>
            <a:ext cx="1794758" cy="1660993"/>
          </a:xfrm>
          <a:custGeom>
            <a:avLst/>
            <a:gdLst/>
            <a:ahLst/>
            <a:cxnLst/>
            <a:rect l="l" t="t" r="r" b="b"/>
            <a:pathLst>
              <a:path w="49456" h="45770" extrusionOk="0">
                <a:moveTo>
                  <a:pt x="23365" y="1"/>
                </a:moveTo>
                <a:cubicBezTo>
                  <a:pt x="22431" y="27"/>
                  <a:pt x="21496" y="286"/>
                  <a:pt x="20691" y="780"/>
                </a:cubicBezTo>
                <a:cubicBezTo>
                  <a:pt x="19705" y="1403"/>
                  <a:pt x="18822" y="2181"/>
                  <a:pt x="18121" y="3142"/>
                </a:cubicBezTo>
                <a:cubicBezTo>
                  <a:pt x="17732" y="3635"/>
                  <a:pt x="17368" y="4180"/>
                  <a:pt x="17057" y="4752"/>
                </a:cubicBezTo>
                <a:cubicBezTo>
                  <a:pt x="16719" y="5349"/>
                  <a:pt x="16408" y="5972"/>
                  <a:pt x="16122" y="6569"/>
                </a:cubicBezTo>
                <a:lnTo>
                  <a:pt x="16070" y="6725"/>
                </a:lnTo>
                <a:cubicBezTo>
                  <a:pt x="15473" y="7971"/>
                  <a:pt x="14876" y="9321"/>
                  <a:pt x="14123" y="11086"/>
                </a:cubicBezTo>
                <a:cubicBezTo>
                  <a:pt x="13786" y="11813"/>
                  <a:pt x="13500" y="12514"/>
                  <a:pt x="13189" y="13241"/>
                </a:cubicBezTo>
                <a:cubicBezTo>
                  <a:pt x="12021" y="16070"/>
                  <a:pt x="10774" y="18978"/>
                  <a:pt x="9373" y="21756"/>
                </a:cubicBezTo>
                <a:cubicBezTo>
                  <a:pt x="8983" y="22509"/>
                  <a:pt x="8620" y="23184"/>
                  <a:pt x="8230" y="23833"/>
                </a:cubicBezTo>
                <a:cubicBezTo>
                  <a:pt x="7867" y="24456"/>
                  <a:pt x="7503" y="25079"/>
                  <a:pt x="7036" y="25806"/>
                </a:cubicBezTo>
                <a:cubicBezTo>
                  <a:pt x="6361" y="26870"/>
                  <a:pt x="5634" y="27935"/>
                  <a:pt x="4959" y="28973"/>
                </a:cubicBezTo>
                <a:lnTo>
                  <a:pt x="4466" y="29674"/>
                </a:lnTo>
                <a:cubicBezTo>
                  <a:pt x="3661" y="30894"/>
                  <a:pt x="2778" y="32218"/>
                  <a:pt x="1974" y="33568"/>
                </a:cubicBezTo>
                <a:cubicBezTo>
                  <a:pt x="1558" y="34269"/>
                  <a:pt x="1195" y="34918"/>
                  <a:pt x="883" y="35541"/>
                </a:cubicBezTo>
                <a:cubicBezTo>
                  <a:pt x="572" y="36112"/>
                  <a:pt x="338" y="36683"/>
                  <a:pt x="156" y="37306"/>
                </a:cubicBezTo>
                <a:cubicBezTo>
                  <a:pt x="105" y="37566"/>
                  <a:pt x="53" y="37826"/>
                  <a:pt x="27" y="38111"/>
                </a:cubicBezTo>
                <a:cubicBezTo>
                  <a:pt x="1" y="38371"/>
                  <a:pt x="1" y="38630"/>
                  <a:pt x="27" y="38890"/>
                </a:cubicBezTo>
                <a:cubicBezTo>
                  <a:pt x="79" y="39150"/>
                  <a:pt x="130" y="39409"/>
                  <a:pt x="234" y="39643"/>
                </a:cubicBezTo>
                <a:cubicBezTo>
                  <a:pt x="338" y="39928"/>
                  <a:pt x="494" y="40188"/>
                  <a:pt x="676" y="40448"/>
                </a:cubicBezTo>
                <a:lnTo>
                  <a:pt x="702" y="40500"/>
                </a:lnTo>
                <a:cubicBezTo>
                  <a:pt x="961" y="40889"/>
                  <a:pt x="1273" y="41252"/>
                  <a:pt x="1610" y="41564"/>
                </a:cubicBezTo>
                <a:cubicBezTo>
                  <a:pt x="2363" y="42213"/>
                  <a:pt x="3220" y="42732"/>
                  <a:pt x="4128" y="43122"/>
                </a:cubicBezTo>
                <a:cubicBezTo>
                  <a:pt x="5063" y="43537"/>
                  <a:pt x="5998" y="43874"/>
                  <a:pt x="6984" y="44134"/>
                </a:cubicBezTo>
                <a:cubicBezTo>
                  <a:pt x="8023" y="44446"/>
                  <a:pt x="9087" y="44679"/>
                  <a:pt x="10151" y="44913"/>
                </a:cubicBezTo>
                <a:cubicBezTo>
                  <a:pt x="13111" y="45484"/>
                  <a:pt x="16096" y="45770"/>
                  <a:pt x="19108" y="45770"/>
                </a:cubicBezTo>
                <a:cubicBezTo>
                  <a:pt x="20614" y="45770"/>
                  <a:pt x="22119" y="45744"/>
                  <a:pt x="23599" y="45666"/>
                </a:cubicBezTo>
                <a:cubicBezTo>
                  <a:pt x="25053" y="45562"/>
                  <a:pt x="26481" y="45458"/>
                  <a:pt x="27908" y="45302"/>
                </a:cubicBezTo>
                <a:cubicBezTo>
                  <a:pt x="30712" y="44965"/>
                  <a:pt x="33490" y="44394"/>
                  <a:pt x="36190" y="43589"/>
                </a:cubicBezTo>
                <a:cubicBezTo>
                  <a:pt x="37514" y="43173"/>
                  <a:pt x="38838" y="42680"/>
                  <a:pt x="40136" y="42135"/>
                </a:cubicBezTo>
                <a:cubicBezTo>
                  <a:pt x="41408" y="41590"/>
                  <a:pt x="42654" y="40967"/>
                  <a:pt x="43848" y="40240"/>
                </a:cubicBezTo>
                <a:cubicBezTo>
                  <a:pt x="44549" y="39799"/>
                  <a:pt x="45250" y="39331"/>
                  <a:pt x="45873" y="38786"/>
                </a:cubicBezTo>
                <a:cubicBezTo>
                  <a:pt x="46393" y="38397"/>
                  <a:pt x="46886" y="37955"/>
                  <a:pt x="47327" y="37488"/>
                </a:cubicBezTo>
                <a:cubicBezTo>
                  <a:pt x="47639" y="37125"/>
                  <a:pt x="47950" y="36761"/>
                  <a:pt x="48210" y="36346"/>
                </a:cubicBezTo>
                <a:cubicBezTo>
                  <a:pt x="48469" y="35956"/>
                  <a:pt x="48703" y="35541"/>
                  <a:pt x="48911" y="35126"/>
                </a:cubicBezTo>
                <a:cubicBezTo>
                  <a:pt x="49092" y="34684"/>
                  <a:pt x="49248" y="34243"/>
                  <a:pt x="49352" y="33802"/>
                </a:cubicBezTo>
                <a:cubicBezTo>
                  <a:pt x="49430" y="33360"/>
                  <a:pt x="49456" y="32919"/>
                  <a:pt x="49430" y="32478"/>
                </a:cubicBezTo>
                <a:cubicBezTo>
                  <a:pt x="49404" y="32010"/>
                  <a:pt x="49300" y="31569"/>
                  <a:pt x="49170" y="31128"/>
                </a:cubicBezTo>
                <a:cubicBezTo>
                  <a:pt x="49015" y="30660"/>
                  <a:pt x="48833" y="30193"/>
                  <a:pt x="48599" y="29778"/>
                </a:cubicBezTo>
                <a:cubicBezTo>
                  <a:pt x="48106" y="28817"/>
                  <a:pt x="47509" y="27935"/>
                  <a:pt x="46808" y="27104"/>
                </a:cubicBezTo>
                <a:cubicBezTo>
                  <a:pt x="46211" y="26325"/>
                  <a:pt x="45484" y="25546"/>
                  <a:pt x="44523" y="24560"/>
                </a:cubicBezTo>
                <a:cubicBezTo>
                  <a:pt x="43874" y="23911"/>
                  <a:pt x="43225" y="23262"/>
                  <a:pt x="42576" y="22613"/>
                </a:cubicBezTo>
                <a:lnTo>
                  <a:pt x="42187" y="22223"/>
                </a:lnTo>
                <a:cubicBezTo>
                  <a:pt x="41538" y="21574"/>
                  <a:pt x="40837" y="20925"/>
                  <a:pt x="40240" y="20250"/>
                </a:cubicBezTo>
                <a:cubicBezTo>
                  <a:pt x="40058" y="20042"/>
                  <a:pt x="39902" y="19861"/>
                  <a:pt x="39721" y="19653"/>
                </a:cubicBezTo>
                <a:lnTo>
                  <a:pt x="39513" y="19419"/>
                </a:lnTo>
                <a:lnTo>
                  <a:pt x="38682" y="18433"/>
                </a:lnTo>
                <a:cubicBezTo>
                  <a:pt x="38033" y="17680"/>
                  <a:pt x="37488" y="17031"/>
                  <a:pt x="36995" y="16434"/>
                </a:cubicBezTo>
                <a:cubicBezTo>
                  <a:pt x="35801" y="14928"/>
                  <a:pt x="34788" y="13578"/>
                  <a:pt x="33905" y="12228"/>
                </a:cubicBezTo>
                <a:cubicBezTo>
                  <a:pt x="33490" y="11579"/>
                  <a:pt x="33101" y="10982"/>
                  <a:pt x="32763" y="10359"/>
                </a:cubicBezTo>
                <a:cubicBezTo>
                  <a:pt x="32426" y="9762"/>
                  <a:pt x="32062" y="9087"/>
                  <a:pt x="31725" y="8438"/>
                </a:cubicBezTo>
                <a:lnTo>
                  <a:pt x="31595" y="8178"/>
                </a:lnTo>
                <a:cubicBezTo>
                  <a:pt x="30972" y="6984"/>
                  <a:pt x="30323" y="5764"/>
                  <a:pt x="29570" y="4596"/>
                </a:cubicBezTo>
                <a:cubicBezTo>
                  <a:pt x="28843" y="3350"/>
                  <a:pt x="27908" y="2233"/>
                  <a:pt x="26792" y="1299"/>
                </a:cubicBezTo>
                <a:cubicBezTo>
                  <a:pt x="26325" y="909"/>
                  <a:pt x="25780" y="598"/>
                  <a:pt x="25209" y="364"/>
                </a:cubicBezTo>
                <a:cubicBezTo>
                  <a:pt x="24715" y="157"/>
                  <a:pt x="24196" y="53"/>
                  <a:pt x="236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22"/>
          <p:cNvSpPr/>
          <p:nvPr/>
        </p:nvSpPr>
        <p:spPr>
          <a:xfrm>
            <a:off x="1417174" y="2455755"/>
            <a:ext cx="266659" cy="328824"/>
          </a:xfrm>
          <a:custGeom>
            <a:avLst/>
            <a:gdLst/>
            <a:ahLst/>
            <a:cxnLst/>
            <a:rect l="l" t="t" r="r" b="b"/>
            <a:pathLst>
              <a:path w="7348" h="9061" extrusionOk="0">
                <a:moveTo>
                  <a:pt x="4414" y="0"/>
                </a:moveTo>
                <a:lnTo>
                  <a:pt x="4336" y="156"/>
                </a:lnTo>
                <a:cubicBezTo>
                  <a:pt x="4206" y="156"/>
                  <a:pt x="4102" y="156"/>
                  <a:pt x="3973" y="182"/>
                </a:cubicBezTo>
                <a:cubicBezTo>
                  <a:pt x="3817" y="208"/>
                  <a:pt x="3661" y="234"/>
                  <a:pt x="3531" y="286"/>
                </a:cubicBezTo>
                <a:lnTo>
                  <a:pt x="3479" y="286"/>
                </a:lnTo>
                <a:cubicBezTo>
                  <a:pt x="3349" y="312"/>
                  <a:pt x="3246" y="364"/>
                  <a:pt x="3116" y="416"/>
                </a:cubicBezTo>
                <a:lnTo>
                  <a:pt x="2856" y="416"/>
                </a:lnTo>
                <a:lnTo>
                  <a:pt x="2804" y="442"/>
                </a:lnTo>
                <a:cubicBezTo>
                  <a:pt x="2752" y="468"/>
                  <a:pt x="2674" y="494"/>
                  <a:pt x="2623" y="546"/>
                </a:cubicBezTo>
                <a:cubicBezTo>
                  <a:pt x="2467" y="649"/>
                  <a:pt x="2311" y="753"/>
                  <a:pt x="2155" y="857"/>
                </a:cubicBezTo>
                <a:cubicBezTo>
                  <a:pt x="2000" y="1013"/>
                  <a:pt x="1818" y="1169"/>
                  <a:pt x="1662" y="1324"/>
                </a:cubicBezTo>
                <a:lnTo>
                  <a:pt x="1558" y="1428"/>
                </a:lnTo>
                <a:lnTo>
                  <a:pt x="1506" y="1480"/>
                </a:lnTo>
                <a:lnTo>
                  <a:pt x="1480" y="1506"/>
                </a:lnTo>
                <a:lnTo>
                  <a:pt x="1454" y="1558"/>
                </a:lnTo>
                <a:lnTo>
                  <a:pt x="1428" y="1584"/>
                </a:lnTo>
                <a:cubicBezTo>
                  <a:pt x="1402" y="1584"/>
                  <a:pt x="1402" y="1610"/>
                  <a:pt x="1402" y="1610"/>
                </a:cubicBezTo>
                <a:cubicBezTo>
                  <a:pt x="1376" y="1636"/>
                  <a:pt x="1376" y="1636"/>
                  <a:pt x="1350" y="1662"/>
                </a:cubicBezTo>
                <a:lnTo>
                  <a:pt x="1247" y="1792"/>
                </a:lnTo>
                <a:cubicBezTo>
                  <a:pt x="1091" y="1999"/>
                  <a:pt x="935" y="2207"/>
                  <a:pt x="805" y="2441"/>
                </a:cubicBezTo>
                <a:cubicBezTo>
                  <a:pt x="676" y="2674"/>
                  <a:pt x="546" y="2908"/>
                  <a:pt x="442" y="3142"/>
                </a:cubicBezTo>
                <a:lnTo>
                  <a:pt x="416" y="3246"/>
                </a:lnTo>
                <a:cubicBezTo>
                  <a:pt x="390" y="3323"/>
                  <a:pt x="364" y="3401"/>
                  <a:pt x="338" y="3479"/>
                </a:cubicBezTo>
                <a:lnTo>
                  <a:pt x="312" y="3531"/>
                </a:lnTo>
                <a:cubicBezTo>
                  <a:pt x="260" y="3661"/>
                  <a:pt x="234" y="3791"/>
                  <a:pt x="182" y="3921"/>
                </a:cubicBezTo>
                <a:cubicBezTo>
                  <a:pt x="130" y="4102"/>
                  <a:pt x="78" y="4310"/>
                  <a:pt x="52" y="4518"/>
                </a:cubicBezTo>
                <a:cubicBezTo>
                  <a:pt x="52" y="4518"/>
                  <a:pt x="52" y="4518"/>
                  <a:pt x="52" y="4544"/>
                </a:cubicBezTo>
                <a:cubicBezTo>
                  <a:pt x="52" y="4595"/>
                  <a:pt x="26" y="4673"/>
                  <a:pt x="26" y="4725"/>
                </a:cubicBezTo>
                <a:lnTo>
                  <a:pt x="26" y="4751"/>
                </a:lnTo>
                <a:lnTo>
                  <a:pt x="26" y="4777"/>
                </a:lnTo>
                <a:cubicBezTo>
                  <a:pt x="26" y="4855"/>
                  <a:pt x="1" y="4959"/>
                  <a:pt x="1" y="5037"/>
                </a:cubicBezTo>
                <a:cubicBezTo>
                  <a:pt x="1" y="5141"/>
                  <a:pt x="1" y="5270"/>
                  <a:pt x="1" y="5400"/>
                </a:cubicBezTo>
                <a:cubicBezTo>
                  <a:pt x="1" y="5634"/>
                  <a:pt x="26" y="5894"/>
                  <a:pt x="52" y="6127"/>
                </a:cubicBezTo>
                <a:cubicBezTo>
                  <a:pt x="78" y="6335"/>
                  <a:pt x="104" y="6517"/>
                  <a:pt x="156" y="6698"/>
                </a:cubicBezTo>
                <a:cubicBezTo>
                  <a:pt x="208" y="6880"/>
                  <a:pt x="260" y="7062"/>
                  <a:pt x="338" y="7218"/>
                </a:cubicBezTo>
                <a:cubicBezTo>
                  <a:pt x="390" y="7347"/>
                  <a:pt x="468" y="7503"/>
                  <a:pt x="546" y="7633"/>
                </a:cubicBezTo>
                <a:cubicBezTo>
                  <a:pt x="624" y="7763"/>
                  <a:pt x="701" y="7893"/>
                  <a:pt x="805" y="7996"/>
                </a:cubicBezTo>
                <a:cubicBezTo>
                  <a:pt x="883" y="8100"/>
                  <a:pt x="961" y="8204"/>
                  <a:pt x="1039" y="8282"/>
                </a:cubicBezTo>
                <a:cubicBezTo>
                  <a:pt x="1117" y="8360"/>
                  <a:pt x="1195" y="8412"/>
                  <a:pt x="1299" y="8490"/>
                </a:cubicBezTo>
                <a:cubicBezTo>
                  <a:pt x="1402" y="8567"/>
                  <a:pt x="1506" y="8645"/>
                  <a:pt x="1610" y="8697"/>
                </a:cubicBezTo>
                <a:cubicBezTo>
                  <a:pt x="1714" y="8749"/>
                  <a:pt x="1792" y="8801"/>
                  <a:pt x="1896" y="8853"/>
                </a:cubicBezTo>
                <a:lnTo>
                  <a:pt x="1870" y="8853"/>
                </a:lnTo>
                <a:cubicBezTo>
                  <a:pt x="2000" y="8879"/>
                  <a:pt x="2103" y="8931"/>
                  <a:pt x="2233" y="8957"/>
                </a:cubicBezTo>
                <a:cubicBezTo>
                  <a:pt x="2337" y="8983"/>
                  <a:pt x="2441" y="9009"/>
                  <a:pt x="2545" y="9035"/>
                </a:cubicBezTo>
                <a:cubicBezTo>
                  <a:pt x="2674" y="9035"/>
                  <a:pt x="2804" y="9061"/>
                  <a:pt x="2908" y="9061"/>
                </a:cubicBezTo>
                <a:cubicBezTo>
                  <a:pt x="3038" y="9061"/>
                  <a:pt x="3168" y="9035"/>
                  <a:pt x="3298" y="9035"/>
                </a:cubicBezTo>
                <a:cubicBezTo>
                  <a:pt x="3453" y="9009"/>
                  <a:pt x="3583" y="8983"/>
                  <a:pt x="3739" y="8931"/>
                </a:cubicBezTo>
                <a:cubicBezTo>
                  <a:pt x="3869" y="8905"/>
                  <a:pt x="4024" y="8853"/>
                  <a:pt x="4154" y="8801"/>
                </a:cubicBezTo>
                <a:cubicBezTo>
                  <a:pt x="4336" y="8723"/>
                  <a:pt x="4518" y="8619"/>
                  <a:pt x="4673" y="8516"/>
                </a:cubicBezTo>
                <a:cubicBezTo>
                  <a:pt x="4829" y="8438"/>
                  <a:pt x="4985" y="8334"/>
                  <a:pt x="5115" y="8230"/>
                </a:cubicBezTo>
                <a:cubicBezTo>
                  <a:pt x="5297" y="8074"/>
                  <a:pt x="5478" y="7918"/>
                  <a:pt x="5634" y="7763"/>
                </a:cubicBezTo>
                <a:cubicBezTo>
                  <a:pt x="5790" y="7607"/>
                  <a:pt x="5920" y="7425"/>
                  <a:pt x="6049" y="7269"/>
                </a:cubicBezTo>
                <a:cubicBezTo>
                  <a:pt x="6231" y="7062"/>
                  <a:pt x="6387" y="6828"/>
                  <a:pt x="6517" y="6594"/>
                </a:cubicBezTo>
                <a:cubicBezTo>
                  <a:pt x="6646" y="6361"/>
                  <a:pt x="6750" y="6127"/>
                  <a:pt x="6854" y="5894"/>
                </a:cubicBezTo>
                <a:lnTo>
                  <a:pt x="6854" y="5919"/>
                </a:lnTo>
                <a:cubicBezTo>
                  <a:pt x="7062" y="5400"/>
                  <a:pt x="7218" y="4881"/>
                  <a:pt x="7296" y="4336"/>
                </a:cubicBezTo>
                <a:cubicBezTo>
                  <a:pt x="7321" y="4076"/>
                  <a:pt x="7347" y="3817"/>
                  <a:pt x="7347" y="3557"/>
                </a:cubicBezTo>
                <a:cubicBezTo>
                  <a:pt x="7347" y="3323"/>
                  <a:pt x="7321" y="3090"/>
                  <a:pt x="7296" y="2856"/>
                </a:cubicBezTo>
                <a:lnTo>
                  <a:pt x="7296" y="2882"/>
                </a:lnTo>
                <a:cubicBezTo>
                  <a:pt x="7270" y="2674"/>
                  <a:pt x="7218" y="2467"/>
                  <a:pt x="7166" y="2285"/>
                </a:cubicBezTo>
                <a:cubicBezTo>
                  <a:pt x="7114" y="2103"/>
                  <a:pt x="7062" y="1922"/>
                  <a:pt x="6984" y="1766"/>
                </a:cubicBezTo>
                <a:lnTo>
                  <a:pt x="6984" y="1792"/>
                </a:lnTo>
                <a:cubicBezTo>
                  <a:pt x="6932" y="1636"/>
                  <a:pt x="6854" y="1506"/>
                  <a:pt x="6776" y="1376"/>
                </a:cubicBezTo>
                <a:cubicBezTo>
                  <a:pt x="6724" y="1247"/>
                  <a:pt x="6646" y="1143"/>
                  <a:pt x="6543" y="1039"/>
                </a:cubicBezTo>
                <a:cubicBezTo>
                  <a:pt x="6491" y="935"/>
                  <a:pt x="6387" y="857"/>
                  <a:pt x="6309" y="779"/>
                </a:cubicBezTo>
                <a:cubicBezTo>
                  <a:pt x="6231" y="675"/>
                  <a:pt x="6127" y="598"/>
                  <a:pt x="6049" y="546"/>
                </a:cubicBezTo>
                <a:cubicBezTo>
                  <a:pt x="5946" y="468"/>
                  <a:pt x="5842" y="390"/>
                  <a:pt x="5738" y="338"/>
                </a:cubicBezTo>
                <a:cubicBezTo>
                  <a:pt x="5660" y="286"/>
                  <a:pt x="5582" y="234"/>
                  <a:pt x="5478" y="208"/>
                </a:cubicBezTo>
                <a:cubicBezTo>
                  <a:pt x="5374" y="156"/>
                  <a:pt x="5245" y="104"/>
                  <a:pt x="5141" y="78"/>
                </a:cubicBezTo>
                <a:cubicBezTo>
                  <a:pt x="5037" y="52"/>
                  <a:pt x="4907" y="26"/>
                  <a:pt x="48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22"/>
          <p:cNvSpPr/>
          <p:nvPr/>
        </p:nvSpPr>
        <p:spPr>
          <a:xfrm>
            <a:off x="1561317" y="2462359"/>
            <a:ext cx="36" cy="36"/>
          </a:xfrm>
          <a:custGeom>
            <a:avLst/>
            <a:gdLst/>
            <a:ahLst/>
            <a:cxnLst/>
            <a:rect l="l" t="t" r="r" b="b"/>
            <a:pathLst>
              <a:path w="1" h="1" extrusionOk="0">
                <a:moveTo>
                  <a:pt x="1" y="0"/>
                </a:move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22"/>
          <p:cNvSpPr/>
          <p:nvPr/>
        </p:nvSpPr>
        <p:spPr>
          <a:xfrm>
            <a:off x="1561317" y="2462359"/>
            <a:ext cx="36" cy="36"/>
          </a:xfrm>
          <a:custGeom>
            <a:avLst/>
            <a:gdLst/>
            <a:ahLst/>
            <a:cxnLst/>
            <a:rect l="l" t="t" r="r" b="b"/>
            <a:pathLst>
              <a:path w="1" h="1" extrusionOk="0">
                <a:moveTo>
                  <a:pt x="1" y="0"/>
                </a:move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22"/>
          <p:cNvSpPr/>
          <p:nvPr/>
        </p:nvSpPr>
        <p:spPr>
          <a:xfrm>
            <a:off x="1461448" y="2771363"/>
            <a:ext cx="36" cy="36"/>
          </a:xfrm>
          <a:custGeom>
            <a:avLst/>
            <a:gdLst/>
            <a:ahLst/>
            <a:cxnLst/>
            <a:rect l="l" t="t" r="r" b="b"/>
            <a:pathLst>
              <a:path w="1" h="1" extrusionOk="0">
                <a:moveTo>
                  <a:pt x="1" y="0"/>
                </a:move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22"/>
          <p:cNvSpPr/>
          <p:nvPr/>
        </p:nvSpPr>
        <p:spPr>
          <a:xfrm>
            <a:off x="1493491" y="1913121"/>
            <a:ext cx="177131" cy="168095"/>
          </a:xfrm>
          <a:custGeom>
            <a:avLst/>
            <a:gdLst/>
            <a:ahLst/>
            <a:cxnLst/>
            <a:rect l="l" t="t" r="r" b="b"/>
            <a:pathLst>
              <a:path w="4881" h="4632" extrusionOk="0">
                <a:moveTo>
                  <a:pt x="753" y="0"/>
                </a:moveTo>
                <a:cubicBezTo>
                  <a:pt x="623" y="130"/>
                  <a:pt x="494" y="286"/>
                  <a:pt x="364" y="467"/>
                </a:cubicBezTo>
                <a:lnTo>
                  <a:pt x="372" y="467"/>
                </a:lnTo>
                <a:cubicBezTo>
                  <a:pt x="275" y="615"/>
                  <a:pt x="179" y="763"/>
                  <a:pt x="130" y="935"/>
                </a:cubicBezTo>
                <a:lnTo>
                  <a:pt x="130" y="909"/>
                </a:lnTo>
                <a:cubicBezTo>
                  <a:pt x="52" y="1090"/>
                  <a:pt x="26" y="1272"/>
                  <a:pt x="0" y="1454"/>
                </a:cubicBezTo>
                <a:cubicBezTo>
                  <a:pt x="0" y="1662"/>
                  <a:pt x="26" y="1843"/>
                  <a:pt x="52" y="2025"/>
                </a:cubicBezTo>
                <a:cubicBezTo>
                  <a:pt x="104" y="2259"/>
                  <a:pt x="182" y="2466"/>
                  <a:pt x="286" y="2674"/>
                </a:cubicBezTo>
                <a:lnTo>
                  <a:pt x="286" y="2648"/>
                </a:lnTo>
                <a:cubicBezTo>
                  <a:pt x="416" y="2908"/>
                  <a:pt x="571" y="3167"/>
                  <a:pt x="779" y="3375"/>
                </a:cubicBezTo>
                <a:lnTo>
                  <a:pt x="753" y="3375"/>
                </a:lnTo>
                <a:cubicBezTo>
                  <a:pt x="987" y="3635"/>
                  <a:pt x="1246" y="3842"/>
                  <a:pt x="1532" y="4050"/>
                </a:cubicBezTo>
                <a:cubicBezTo>
                  <a:pt x="1792" y="4206"/>
                  <a:pt x="2077" y="4361"/>
                  <a:pt x="2389" y="4465"/>
                </a:cubicBezTo>
                <a:cubicBezTo>
                  <a:pt x="2622" y="4543"/>
                  <a:pt x="2908" y="4621"/>
                  <a:pt x="3168" y="4621"/>
                </a:cubicBezTo>
                <a:cubicBezTo>
                  <a:pt x="3236" y="4629"/>
                  <a:pt x="3304" y="4632"/>
                  <a:pt x="3372" y="4632"/>
                </a:cubicBezTo>
                <a:cubicBezTo>
                  <a:pt x="3536" y="4632"/>
                  <a:pt x="3696" y="4613"/>
                  <a:pt x="3843" y="4595"/>
                </a:cubicBezTo>
                <a:cubicBezTo>
                  <a:pt x="4050" y="4543"/>
                  <a:pt x="4258" y="4465"/>
                  <a:pt x="4466" y="4387"/>
                </a:cubicBezTo>
                <a:cubicBezTo>
                  <a:pt x="4621" y="4310"/>
                  <a:pt x="4751" y="4232"/>
                  <a:pt x="4881" y="4128"/>
                </a:cubicBezTo>
                <a:cubicBezTo>
                  <a:pt x="4154" y="2882"/>
                  <a:pt x="3194" y="1765"/>
                  <a:pt x="2103" y="831"/>
                </a:cubicBezTo>
                <a:cubicBezTo>
                  <a:pt x="1688" y="493"/>
                  <a:pt x="1246" y="234"/>
                  <a:pt x="7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22"/>
          <p:cNvSpPr/>
          <p:nvPr/>
        </p:nvSpPr>
        <p:spPr>
          <a:xfrm>
            <a:off x="1002638" y="3346040"/>
            <a:ext cx="36" cy="36"/>
          </a:xfrm>
          <a:custGeom>
            <a:avLst/>
            <a:gdLst/>
            <a:ahLst/>
            <a:cxnLst/>
            <a:rect l="l" t="t" r="r" b="b"/>
            <a:pathLst>
              <a:path w="1" h="1" extrusionOk="0">
                <a:moveTo>
                  <a:pt x="1" y="0"/>
                </a:moveTo>
                <a:lnTo>
                  <a:pt x="1" y="0"/>
                </a:ln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22"/>
          <p:cNvSpPr/>
          <p:nvPr/>
        </p:nvSpPr>
        <p:spPr>
          <a:xfrm>
            <a:off x="1002638" y="3346984"/>
            <a:ext cx="36" cy="36"/>
          </a:xfrm>
          <a:custGeom>
            <a:avLst/>
            <a:gdLst/>
            <a:ahLst/>
            <a:cxnLst/>
            <a:rect l="l" t="t" r="r" b="b"/>
            <a:pathLst>
              <a:path w="1" h="1" extrusionOk="0">
                <a:moveTo>
                  <a:pt x="1" y="0"/>
                </a:move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22"/>
          <p:cNvSpPr/>
          <p:nvPr/>
        </p:nvSpPr>
        <p:spPr>
          <a:xfrm>
            <a:off x="1003581" y="3346984"/>
            <a:ext cx="36" cy="36"/>
          </a:xfrm>
          <a:custGeom>
            <a:avLst/>
            <a:gdLst/>
            <a:ahLst/>
            <a:cxnLst/>
            <a:rect l="l" t="t" r="r" b="b"/>
            <a:pathLst>
              <a:path w="1" h="1" extrusionOk="0">
                <a:moveTo>
                  <a:pt x="1" y="0"/>
                </a:moveTo>
                <a:lnTo>
                  <a:pt x="1" y="0"/>
                </a:ln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22"/>
          <p:cNvSpPr/>
          <p:nvPr/>
        </p:nvSpPr>
        <p:spPr>
          <a:xfrm>
            <a:off x="1018678" y="2082665"/>
            <a:ext cx="299610" cy="438855"/>
          </a:xfrm>
          <a:custGeom>
            <a:avLst/>
            <a:gdLst/>
            <a:ahLst/>
            <a:cxnLst/>
            <a:rect l="l" t="t" r="r" b="b"/>
            <a:pathLst>
              <a:path w="8256" h="12093" extrusionOk="0">
                <a:moveTo>
                  <a:pt x="5192" y="1"/>
                </a:moveTo>
                <a:cubicBezTo>
                  <a:pt x="4933" y="468"/>
                  <a:pt x="4699" y="988"/>
                  <a:pt x="4491" y="1403"/>
                </a:cubicBezTo>
                <a:lnTo>
                  <a:pt x="4543" y="1429"/>
                </a:lnTo>
                <a:lnTo>
                  <a:pt x="4465" y="1585"/>
                </a:lnTo>
                <a:cubicBezTo>
                  <a:pt x="3868" y="2831"/>
                  <a:pt x="3271" y="4181"/>
                  <a:pt x="2518" y="5946"/>
                </a:cubicBezTo>
                <a:cubicBezTo>
                  <a:pt x="2259" y="6517"/>
                  <a:pt x="1999" y="7114"/>
                  <a:pt x="1765" y="7711"/>
                </a:cubicBezTo>
                <a:lnTo>
                  <a:pt x="1584" y="8101"/>
                </a:lnTo>
                <a:lnTo>
                  <a:pt x="1558" y="8153"/>
                </a:lnTo>
                <a:cubicBezTo>
                  <a:pt x="1065" y="9373"/>
                  <a:pt x="545" y="10593"/>
                  <a:pt x="0" y="11839"/>
                </a:cubicBezTo>
                <a:cubicBezTo>
                  <a:pt x="182" y="11891"/>
                  <a:pt x="390" y="11943"/>
                  <a:pt x="597" y="11995"/>
                </a:cubicBezTo>
                <a:cubicBezTo>
                  <a:pt x="831" y="12021"/>
                  <a:pt x="1090" y="12073"/>
                  <a:pt x="1324" y="12073"/>
                </a:cubicBezTo>
                <a:cubicBezTo>
                  <a:pt x="1441" y="12086"/>
                  <a:pt x="1558" y="12092"/>
                  <a:pt x="1675" y="12092"/>
                </a:cubicBezTo>
                <a:cubicBezTo>
                  <a:pt x="1791" y="12092"/>
                  <a:pt x="1908" y="12086"/>
                  <a:pt x="2025" y="12073"/>
                </a:cubicBezTo>
                <a:cubicBezTo>
                  <a:pt x="2285" y="12073"/>
                  <a:pt x="2518" y="12021"/>
                  <a:pt x="2752" y="11995"/>
                </a:cubicBezTo>
                <a:lnTo>
                  <a:pt x="2726" y="11995"/>
                </a:lnTo>
                <a:cubicBezTo>
                  <a:pt x="3297" y="11865"/>
                  <a:pt x="3842" y="11683"/>
                  <a:pt x="4362" y="11424"/>
                </a:cubicBezTo>
                <a:cubicBezTo>
                  <a:pt x="4829" y="11190"/>
                  <a:pt x="5270" y="10879"/>
                  <a:pt x="5686" y="10541"/>
                </a:cubicBezTo>
                <a:cubicBezTo>
                  <a:pt x="6153" y="10126"/>
                  <a:pt x="6542" y="9658"/>
                  <a:pt x="6880" y="9165"/>
                </a:cubicBezTo>
                <a:cubicBezTo>
                  <a:pt x="7269" y="8594"/>
                  <a:pt x="7581" y="7971"/>
                  <a:pt x="7814" y="7322"/>
                </a:cubicBezTo>
                <a:cubicBezTo>
                  <a:pt x="7814" y="7322"/>
                  <a:pt x="7814" y="7322"/>
                  <a:pt x="7814" y="7348"/>
                </a:cubicBezTo>
                <a:cubicBezTo>
                  <a:pt x="8022" y="6699"/>
                  <a:pt x="8152" y="5998"/>
                  <a:pt x="8204" y="5323"/>
                </a:cubicBezTo>
                <a:cubicBezTo>
                  <a:pt x="8256" y="4752"/>
                  <a:pt x="8204" y="4181"/>
                  <a:pt x="8100" y="3610"/>
                </a:cubicBezTo>
                <a:cubicBezTo>
                  <a:pt x="7996" y="3142"/>
                  <a:pt x="7840" y="2701"/>
                  <a:pt x="7633" y="2260"/>
                </a:cubicBezTo>
                <a:lnTo>
                  <a:pt x="7633" y="2286"/>
                </a:lnTo>
                <a:cubicBezTo>
                  <a:pt x="7451" y="1896"/>
                  <a:pt x="7217" y="1559"/>
                  <a:pt x="6932" y="1273"/>
                </a:cubicBezTo>
                <a:cubicBezTo>
                  <a:pt x="6646" y="962"/>
                  <a:pt x="6335" y="676"/>
                  <a:pt x="5997" y="442"/>
                </a:cubicBezTo>
                <a:cubicBezTo>
                  <a:pt x="5815" y="313"/>
                  <a:pt x="5608" y="209"/>
                  <a:pt x="5400" y="105"/>
                </a:cubicBezTo>
                <a:lnTo>
                  <a:pt x="519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22"/>
          <p:cNvSpPr/>
          <p:nvPr/>
        </p:nvSpPr>
        <p:spPr>
          <a:xfrm>
            <a:off x="1108168" y="3078588"/>
            <a:ext cx="312820" cy="313546"/>
          </a:xfrm>
          <a:custGeom>
            <a:avLst/>
            <a:gdLst/>
            <a:ahLst/>
            <a:cxnLst/>
            <a:rect l="l" t="t" r="r" b="b"/>
            <a:pathLst>
              <a:path w="8620" h="8640" extrusionOk="0">
                <a:moveTo>
                  <a:pt x="4154" y="1"/>
                </a:moveTo>
                <a:cubicBezTo>
                  <a:pt x="3914" y="1"/>
                  <a:pt x="3671" y="25"/>
                  <a:pt x="3427" y="75"/>
                </a:cubicBezTo>
                <a:cubicBezTo>
                  <a:pt x="1324" y="517"/>
                  <a:pt x="0" y="2749"/>
                  <a:pt x="468" y="5112"/>
                </a:cubicBezTo>
                <a:cubicBezTo>
                  <a:pt x="905" y="7181"/>
                  <a:pt x="2604" y="8639"/>
                  <a:pt x="4447" y="8639"/>
                </a:cubicBezTo>
                <a:cubicBezTo>
                  <a:pt x="4686" y="8639"/>
                  <a:pt x="4926" y="8615"/>
                  <a:pt x="5167" y="8565"/>
                </a:cubicBezTo>
                <a:cubicBezTo>
                  <a:pt x="7295" y="8123"/>
                  <a:pt x="8619" y="5865"/>
                  <a:pt x="8152" y="3528"/>
                </a:cubicBezTo>
                <a:cubicBezTo>
                  <a:pt x="7715" y="1459"/>
                  <a:pt x="6016" y="1"/>
                  <a:pt x="4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22"/>
          <p:cNvSpPr/>
          <p:nvPr/>
        </p:nvSpPr>
        <p:spPr>
          <a:xfrm>
            <a:off x="1175993" y="3094809"/>
            <a:ext cx="224272" cy="218538"/>
          </a:xfrm>
          <a:custGeom>
            <a:avLst/>
            <a:gdLst/>
            <a:ahLst/>
            <a:cxnLst/>
            <a:rect l="l" t="t" r="r" b="b"/>
            <a:pathLst>
              <a:path w="6180" h="6022" extrusionOk="0">
                <a:moveTo>
                  <a:pt x="2962" y="1"/>
                </a:moveTo>
                <a:cubicBezTo>
                  <a:pt x="2737" y="1"/>
                  <a:pt x="2510" y="31"/>
                  <a:pt x="2285" y="96"/>
                </a:cubicBezTo>
                <a:cubicBezTo>
                  <a:pt x="831" y="485"/>
                  <a:pt x="1" y="2121"/>
                  <a:pt x="468" y="3730"/>
                </a:cubicBezTo>
                <a:cubicBezTo>
                  <a:pt x="844" y="5102"/>
                  <a:pt x="2013" y="6022"/>
                  <a:pt x="3250" y="6022"/>
                </a:cubicBezTo>
                <a:cubicBezTo>
                  <a:pt x="3464" y="6022"/>
                  <a:pt x="3680" y="5994"/>
                  <a:pt x="3895" y="5937"/>
                </a:cubicBezTo>
                <a:cubicBezTo>
                  <a:pt x="5348" y="5521"/>
                  <a:pt x="6179" y="3886"/>
                  <a:pt x="5712" y="2276"/>
                </a:cubicBezTo>
                <a:cubicBezTo>
                  <a:pt x="5339" y="916"/>
                  <a:pt x="4187" y="1"/>
                  <a:pt x="296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22"/>
          <p:cNvSpPr/>
          <p:nvPr/>
        </p:nvSpPr>
        <p:spPr>
          <a:xfrm>
            <a:off x="1138325" y="3222729"/>
            <a:ext cx="100814" cy="44746"/>
          </a:xfrm>
          <a:custGeom>
            <a:avLst/>
            <a:gdLst/>
            <a:ahLst/>
            <a:cxnLst/>
            <a:rect l="l" t="t" r="r" b="b"/>
            <a:pathLst>
              <a:path w="2778" h="1233" extrusionOk="0">
                <a:moveTo>
                  <a:pt x="2090" y="1"/>
                </a:moveTo>
                <a:cubicBezTo>
                  <a:pt x="1853" y="1"/>
                  <a:pt x="1569" y="42"/>
                  <a:pt x="1272" y="127"/>
                </a:cubicBezTo>
                <a:cubicBezTo>
                  <a:pt x="545" y="335"/>
                  <a:pt x="0" y="724"/>
                  <a:pt x="78" y="984"/>
                </a:cubicBezTo>
                <a:cubicBezTo>
                  <a:pt x="125" y="1142"/>
                  <a:pt x="384" y="1233"/>
                  <a:pt x="743" y="1233"/>
                </a:cubicBezTo>
                <a:cubicBezTo>
                  <a:pt x="975" y="1233"/>
                  <a:pt x="1247" y="1195"/>
                  <a:pt x="1532" y="1114"/>
                </a:cubicBezTo>
                <a:cubicBezTo>
                  <a:pt x="2259" y="906"/>
                  <a:pt x="2778" y="517"/>
                  <a:pt x="2726" y="257"/>
                </a:cubicBezTo>
                <a:cubicBezTo>
                  <a:pt x="2680" y="88"/>
                  <a:pt x="2434" y="1"/>
                  <a:pt x="209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22"/>
          <p:cNvSpPr/>
          <p:nvPr/>
        </p:nvSpPr>
        <p:spPr>
          <a:xfrm>
            <a:off x="1674359" y="3346040"/>
            <a:ext cx="329804" cy="186567"/>
          </a:xfrm>
          <a:custGeom>
            <a:avLst/>
            <a:gdLst/>
            <a:ahLst/>
            <a:cxnLst/>
            <a:rect l="l" t="t" r="r" b="b"/>
            <a:pathLst>
              <a:path w="9088" h="5141" extrusionOk="0">
                <a:moveTo>
                  <a:pt x="5219" y="0"/>
                </a:moveTo>
                <a:cubicBezTo>
                  <a:pt x="5037" y="0"/>
                  <a:pt x="4830" y="26"/>
                  <a:pt x="4622" y="52"/>
                </a:cubicBezTo>
                <a:cubicBezTo>
                  <a:pt x="4414" y="78"/>
                  <a:pt x="4206" y="130"/>
                  <a:pt x="4025" y="182"/>
                </a:cubicBezTo>
                <a:cubicBezTo>
                  <a:pt x="3739" y="234"/>
                  <a:pt x="3506" y="312"/>
                  <a:pt x="3246" y="416"/>
                </a:cubicBezTo>
                <a:cubicBezTo>
                  <a:pt x="3012" y="520"/>
                  <a:pt x="2779" y="623"/>
                  <a:pt x="2545" y="753"/>
                </a:cubicBezTo>
                <a:cubicBezTo>
                  <a:pt x="2104" y="987"/>
                  <a:pt x="1688" y="1298"/>
                  <a:pt x="1325" y="1662"/>
                </a:cubicBezTo>
                <a:cubicBezTo>
                  <a:pt x="1169" y="1792"/>
                  <a:pt x="1039" y="1947"/>
                  <a:pt x="883" y="2129"/>
                </a:cubicBezTo>
                <a:cubicBezTo>
                  <a:pt x="754" y="2285"/>
                  <a:pt x="650" y="2441"/>
                  <a:pt x="546" y="2622"/>
                </a:cubicBezTo>
                <a:cubicBezTo>
                  <a:pt x="442" y="2778"/>
                  <a:pt x="364" y="2960"/>
                  <a:pt x="312" y="3116"/>
                </a:cubicBezTo>
                <a:cubicBezTo>
                  <a:pt x="234" y="3271"/>
                  <a:pt x="183" y="3427"/>
                  <a:pt x="131" y="3583"/>
                </a:cubicBezTo>
                <a:cubicBezTo>
                  <a:pt x="131" y="3583"/>
                  <a:pt x="131" y="3557"/>
                  <a:pt x="131" y="3557"/>
                </a:cubicBezTo>
                <a:cubicBezTo>
                  <a:pt x="105" y="3713"/>
                  <a:pt x="53" y="3869"/>
                  <a:pt x="27" y="4050"/>
                </a:cubicBezTo>
                <a:cubicBezTo>
                  <a:pt x="1" y="4206"/>
                  <a:pt x="1" y="4336"/>
                  <a:pt x="1" y="4492"/>
                </a:cubicBezTo>
                <a:cubicBezTo>
                  <a:pt x="1" y="4647"/>
                  <a:pt x="1" y="4803"/>
                  <a:pt x="27" y="4959"/>
                </a:cubicBezTo>
                <a:cubicBezTo>
                  <a:pt x="27" y="5011"/>
                  <a:pt x="27" y="5089"/>
                  <a:pt x="53" y="5141"/>
                </a:cubicBezTo>
                <a:cubicBezTo>
                  <a:pt x="2233" y="4803"/>
                  <a:pt x="4414" y="4310"/>
                  <a:pt x="6543" y="3661"/>
                </a:cubicBezTo>
                <a:cubicBezTo>
                  <a:pt x="7400" y="3401"/>
                  <a:pt x="8256" y="3116"/>
                  <a:pt x="9087" y="2804"/>
                </a:cubicBezTo>
                <a:cubicBezTo>
                  <a:pt x="9035" y="2700"/>
                  <a:pt x="8983" y="2596"/>
                  <a:pt x="8931" y="2493"/>
                </a:cubicBezTo>
                <a:cubicBezTo>
                  <a:pt x="8802" y="2259"/>
                  <a:pt x="8646" y="2025"/>
                  <a:pt x="8490" y="1792"/>
                </a:cubicBezTo>
                <a:cubicBezTo>
                  <a:pt x="8334" y="1558"/>
                  <a:pt x="8152" y="1376"/>
                  <a:pt x="7971" y="1169"/>
                </a:cubicBezTo>
                <a:lnTo>
                  <a:pt x="7997" y="1169"/>
                </a:lnTo>
                <a:cubicBezTo>
                  <a:pt x="7867" y="1065"/>
                  <a:pt x="7763" y="961"/>
                  <a:pt x="7633" y="857"/>
                </a:cubicBezTo>
                <a:cubicBezTo>
                  <a:pt x="7503" y="753"/>
                  <a:pt x="7374" y="649"/>
                  <a:pt x="7244" y="571"/>
                </a:cubicBezTo>
                <a:cubicBezTo>
                  <a:pt x="7114" y="494"/>
                  <a:pt x="6958" y="416"/>
                  <a:pt x="6803" y="338"/>
                </a:cubicBezTo>
                <a:cubicBezTo>
                  <a:pt x="6673" y="286"/>
                  <a:pt x="6517" y="234"/>
                  <a:pt x="6361" y="182"/>
                </a:cubicBezTo>
                <a:lnTo>
                  <a:pt x="6387" y="182"/>
                </a:lnTo>
                <a:cubicBezTo>
                  <a:pt x="6179" y="130"/>
                  <a:pt x="5972" y="78"/>
                  <a:pt x="5764" y="52"/>
                </a:cubicBezTo>
                <a:cubicBezTo>
                  <a:pt x="5608" y="26"/>
                  <a:pt x="5453" y="26"/>
                  <a:pt x="52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22"/>
          <p:cNvSpPr/>
          <p:nvPr/>
        </p:nvSpPr>
        <p:spPr>
          <a:xfrm>
            <a:off x="596593" y="3137849"/>
            <a:ext cx="420238" cy="396650"/>
          </a:xfrm>
          <a:custGeom>
            <a:avLst/>
            <a:gdLst/>
            <a:ahLst/>
            <a:cxnLst/>
            <a:rect l="l" t="t" r="r" b="b"/>
            <a:pathLst>
              <a:path w="11580" h="10930" extrusionOk="0">
                <a:moveTo>
                  <a:pt x="5556" y="0"/>
                </a:moveTo>
                <a:cubicBezTo>
                  <a:pt x="5556" y="0"/>
                  <a:pt x="5556" y="0"/>
                  <a:pt x="5557" y="0"/>
                </a:cubicBezTo>
                <a:lnTo>
                  <a:pt x="5557" y="0"/>
                </a:lnTo>
                <a:cubicBezTo>
                  <a:pt x="5574" y="0"/>
                  <a:pt x="5591" y="0"/>
                  <a:pt x="5608" y="0"/>
                </a:cubicBezTo>
                <a:close/>
                <a:moveTo>
                  <a:pt x="5557" y="0"/>
                </a:moveTo>
                <a:cubicBezTo>
                  <a:pt x="5317" y="0"/>
                  <a:pt x="5098" y="3"/>
                  <a:pt x="4855" y="52"/>
                </a:cubicBezTo>
                <a:cubicBezTo>
                  <a:pt x="4622" y="78"/>
                  <a:pt x="4388" y="104"/>
                  <a:pt x="4154" y="182"/>
                </a:cubicBezTo>
                <a:cubicBezTo>
                  <a:pt x="3895" y="234"/>
                  <a:pt x="3635" y="338"/>
                  <a:pt x="3376" y="441"/>
                </a:cubicBezTo>
                <a:cubicBezTo>
                  <a:pt x="3142" y="519"/>
                  <a:pt x="2908" y="623"/>
                  <a:pt x="2675" y="753"/>
                </a:cubicBezTo>
                <a:lnTo>
                  <a:pt x="2701" y="753"/>
                </a:lnTo>
                <a:cubicBezTo>
                  <a:pt x="2467" y="883"/>
                  <a:pt x="2233" y="1038"/>
                  <a:pt x="2026" y="1194"/>
                </a:cubicBezTo>
                <a:cubicBezTo>
                  <a:pt x="1818" y="1350"/>
                  <a:pt x="1610" y="1506"/>
                  <a:pt x="1429" y="1687"/>
                </a:cubicBezTo>
                <a:cubicBezTo>
                  <a:pt x="1273" y="1869"/>
                  <a:pt x="1091" y="2025"/>
                  <a:pt x="961" y="2233"/>
                </a:cubicBezTo>
                <a:cubicBezTo>
                  <a:pt x="805" y="2388"/>
                  <a:pt x="702" y="2570"/>
                  <a:pt x="572" y="2752"/>
                </a:cubicBezTo>
                <a:cubicBezTo>
                  <a:pt x="468" y="2934"/>
                  <a:pt x="390" y="3089"/>
                  <a:pt x="312" y="3271"/>
                </a:cubicBezTo>
                <a:cubicBezTo>
                  <a:pt x="234" y="3453"/>
                  <a:pt x="182" y="3609"/>
                  <a:pt x="131" y="3790"/>
                </a:cubicBezTo>
                <a:cubicBezTo>
                  <a:pt x="79" y="3946"/>
                  <a:pt x="27" y="4102"/>
                  <a:pt x="1" y="4258"/>
                </a:cubicBezTo>
                <a:cubicBezTo>
                  <a:pt x="27" y="4413"/>
                  <a:pt x="27" y="4543"/>
                  <a:pt x="27" y="4699"/>
                </a:cubicBezTo>
                <a:cubicBezTo>
                  <a:pt x="79" y="4959"/>
                  <a:pt x="131" y="5218"/>
                  <a:pt x="234" y="5452"/>
                </a:cubicBezTo>
                <a:cubicBezTo>
                  <a:pt x="338" y="5711"/>
                  <a:pt x="468" y="5971"/>
                  <a:pt x="624" y="6205"/>
                </a:cubicBezTo>
                <a:lnTo>
                  <a:pt x="702" y="6334"/>
                </a:lnTo>
                <a:cubicBezTo>
                  <a:pt x="961" y="6724"/>
                  <a:pt x="1273" y="7061"/>
                  <a:pt x="1636" y="7373"/>
                </a:cubicBezTo>
                <a:cubicBezTo>
                  <a:pt x="2389" y="8022"/>
                  <a:pt x="3220" y="8567"/>
                  <a:pt x="4154" y="8956"/>
                </a:cubicBezTo>
                <a:cubicBezTo>
                  <a:pt x="5063" y="9346"/>
                  <a:pt x="6024" y="9683"/>
                  <a:pt x="6984" y="9969"/>
                </a:cubicBezTo>
                <a:cubicBezTo>
                  <a:pt x="7997" y="10255"/>
                  <a:pt x="9087" y="10514"/>
                  <a:pt x="10151" y="10722"/>
                </a:cubicBezTo>
                <a:cubicBezTo>
                  <a:pt x="10515" y="10800"/>
                  <a:pt x="10878" y="10878"/>
                  <a:pt x="11242" y="10930"/>
                </a:cubicBezTo>
                <a:lnTo>
                  <a:pt x="11242" y="10904"/>
                </a:lnTo>
                <a:cubicBezTo>
                  <a:pt x="11346" y="10566"/>
                  <a:pt x="11423" y="10229"/>
                  <a:pt x="11475" y="9865"/>
                </a:cubicBezTo>
                <a:cubicBezTo>
                  <a:pt x="11527" y="9554"/>
                  <a:pt x="11553" y="9216"/>
                  <a:pt x="11553" y="8905"/>
                </a:cubicBezTo>
                <a:cubicBezTo>
                  <a:pt x="11579" y="7840"/>
                  <a:pt x="11449" y="6802"/>
                  <a:pt x="11190" y="5789"/>
                </a:cubicBezTo>
                <a:cubicBezTo>
                  <a:pt x="10956" y="4829"/>
                  <a:pt x="10593" y="3920"/>
                  <a:pt x="10125" y="3063"/>
                </a:cubicBezTo>
                <a:cubicBezTo>
                  <a:pt x="9996" y="2804"/>
                  <a:pt x="9814" y="2544"/>
                  <a:pt x="9632" y="2285"/>
                </a:cubicBezTo>
                <a:cubicBezTo>
                  <a:pt x="9450" y="2025"/>
                  <a:pt x="9243" y="1791"/>
                  <a:pt x="9035" y="1558"/>
                </a:cubicBezTo>
                <a:cubicBezTo>
                  <a:pt x="8879" y="1402"/>
                  <a:pt x="8724" y="1246"/>
                  <a:pt x="8516" y="1090"/>
                </a:cubicBezTo>
                <a:cubicBezTo>
                  <a:pt x="8360" y="961"/>
                  <a:pt x="8178" y="831"/>
                  <a:pt x="7971" y="727"/>
                </a:cubicBezTo>
                <a:lnTo>
                  <a:pt x="7997" y="727"/>
                </a:lnTo>
                <a:cubicBezTo>
                  <a:pt x="7815" y="597"/>
                  <a:pt x="7633" y="519"/>
                  <a:pt x="7451" y="441"/>
                </a:cubicBezTo>
                <a:cubicBezTo>
                  <a:pt x="7244" y="338"/>
                  <a:pt x="7062" y="260"/>
                  <a:pt x="6854" y="208"/>
                </a:cubicBezTo>
                <a:cubicBezTo>
                  <a:pt x="6413" y="78"/>
                  <a:pt x="5998" y="26"/>
                  <a:pt x="55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22"/>
          <p:cNvSpPr/>
          <p:nvPr/>
        </p:nvSpPr>
        <p:spPr>
          <a:xfrm>
            <a:off x="1082729" y="2938003"/>
            <a:ext cx="181849" cy="93048"/>
          </a:xfrm>
          <a:custGeom>
            <a:avLst/>
            <a:gdLst/>
            <a:ahLst/>
            <a:cxnLst/>
            <a:rect l="l" t="t" r="r" b="b"/>
            <a:pathLst>
              <a:path w="5011" h="2564" extrusionOk="0">
                <a:moveTo>
                  <a:pt x="3643" y="1"/>
                </a:moveTo>
                <a:cubicBezTo>
                  <a:pt x="3208" y="1"/>
                  <a:pt x="2691" y="88"/>
                  <a:pt x="2155" y="263"/>
                </a:cubicBezTo>
                <a:cubicBezTo>
                  <a:pt x="883" y="704"/>
                  <a:pt x="0" y="1509"/>
                  <a:pt x="208" y="2080"/>
                </a:cubicBezTo>
                <a:cubicBezTo>
                  <a:pt x="328" y="2395"/>
                  <a:pt x="770" y="2563"/>
                  <a:pt x="1366" y="2563"/>
                </a:cubicBezTo>
                <a:cubicBezTo>
                  <a:pt x="1802" y="2563"/>
                  <a:pt x="2320" y="2474"/>
                  <a:pt x="2856" y="2288"/>
                </a:cubicBezTo>
                <a:cubicBezTo>
                  <a:pt x="4128" y="1873"/>
                  <a:pt x="5011" y="1042"/>
                  <a:pt x="4803" y="497"/>
                </a:cubicBezTo>
                <a:cubicBezTo>
                  <a:pt x="4683" y="166"/>
                  <a:pt x="4241" y="1"/>
                  <a:pt x="3643"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22"/>
          <p:cNvSpPr/>
          <p:nvPr/>
        </p:nvSpPr>
        <p:spPr>
          <a:xfrm>
            <a:off x="596593" y="1899912"/>
            <a:ext cx="1537571" cy="1657219"/>
          </a:xfrm>
          <a:custGeom>
            <a:avLst/>
            <a:gdLst/>
            <a:ahLst/>
            <a:cxnLst/>
            <a:rect l="l" t="t" r="r" b="b"/>
            <a:pathLst>
              <a:path w="42369" h="45666" extrusionOk="0">
                <a:moveTo>
                  <a:pt x="22379" y="1"/>
                </a:moveTo>
                <a:lnTo>
                  <a:pt x="22379" y="1"/>
                </a:lnTo>
                <a:cubicBezTo>
                  <a:pt x="21808" y="130"/>
                  <a:pt x="21237" y="364"/>
                  <a:pt x="20717" y="676"/>
                </a:cubicBezTo>
                <a:cubicBezTo>
                  <a:pt x="19731" y="1273"/>
                  <a:pt x="18848" y="2077"/>
                  <a:pt x="18147" y="3012"/>
                </a:cubicBezTo>
                <a:cubicBezTo>
                  <a:pt x="17758" y="3531"/>
                  <a:pt x="17394" y="4076"/>
                  <a:pt x="17083" y="4648"/>
                </a:cubicBezTo>
                <a:cubicBezTo>
                  <a:pt x="16745" y="5245"/>
                  <a:pt x="16434" y="5894"/>
                  <a:pt x="16148" y="6465"/>
                </a:cubicBezTo>
                <a:lnTo>
                  <a:pt x="16096" y="6621"/>
                </a:lnTo>
                <a:cubicBezTo>
                  <a:pt x="15499" y="7867"/>
                  <a:pt x="14902" y="9217"/>
                  <a:pt x="14149" y="10982"/>
                </a:cubicBezTo>
                <a:cubicBezTo>
                  <a:pt x="13890" y="11553"/>
                  <a:pt x="13630" y="12150"/>
                  <a:pt x="13396" y="12747"/>
                </a:cubicBezTo>
                <a:lnTo>
                  <a:pt x="13215" y="13137"/>
                </a:lnTo>
                <a:lnTo>
                  <a:pt x="13189" y="13189"/>
                </a:lnTo>
                <a:cubicBezTo>
                  <a:pt x="12021" y="15992"/>
                  <a:pt x="10800" y="18874"/>
                  <a:pt x="9399" y="21626"/>
                </a:cubicBezTo>
                <a:cubicBezTo>
                  <a:pt x="9009" y="22405"/>
                  <a:pt x="8646" y="23080"/>
                  <a:pt x="8256" y="23703"/>
                </a:cubicBezTo>
                <a:cubicBezTo>
                  <a:pt x="7893" y="24352"/>
                  <a:pt x="7529" y="24975"/>
                  <a:pt x="7062" y="25702"/>
                </a:cubicBezTo>
                <a:cubicBezTo>
                  <a:pt x="6387" y="26766"/>
                  <a:pt x="5686" y="27805"/>
                  <a:pt x="4985" y="28843"/>
                </a:cubicBezTo>
                <a:lnTo>
                  <a:pt x="4492" y="29570"/>
                </a:lnTo>
                <a:cubicBezTo>
                  <a:pt x="3713" y="30712"/>
                  <a:pt x="2830" y="32088"/>
                  <a:pt x="2000" y="33464"/>
                </a:cubicBezTo>
                <a:cubicBezTo>
                  <a:pt x="1584" y="34165"/>
                  <a:pt x="1221" y="34814"/>
                  <a:pt x="909" y="35437"/>
                </a:cubicBezTo>
                <a:cubicBezTo>
                  <a:pt x="598" y="35982"/>
                  <a:pt x="364" y="36579"/>
                  <a:pt x="182" y="37202"/>
                </a:cubicBezTo>
                <a:cubicBezTo>
                  <a:pt x="105" y="37462"/>
                  <a:pt x="79" y="37722"/>
                  <a:pt x="27" y="37981"/>
                </a:cubicBezTo>
                <a:cubicBezTo>
                  <a:pt x="1" y="38241"/>
                  <a:pt x="1" y="38500"/>
                  <a:pt x="27" y="38786"/>
                </a:cubicBezTo>
                <a:cubicBezTo>
                  <a:pt x="79" y="39046"/>
                  <a:pt x="131" y="39305"/>
                  <a:pt x="234" y="39539"/>
                </a:cubicBezTo>
                <a:cubicBezTo>
                  <a:pt x="338" y="39798"/>
                  <a:pt x="468" y="40058"/>
                  <a:pt x="624" y="40266"/>
                </a:cubicBezTo>
                <a:lnTo>
                  <a:pt x="702" y="40396"/>
                </a:lnTo>
                <a:cubicBezTo>
                  <a:pt x="961" y="40785"/>
                  <a:pt x="1273" y="41148"/>
                  <a:pt x="1636" y="41460"/>
                </a:cubicBezTo>
                <a:cubicBezTo>
                  <a:pt x="2389" y="42109"/>
                  <a:pt x="3220" y="42628"/>
                  <a:pt x="4154" y="43044"/>
                </a:cubicBezTo>
                <a:cubicBezTo>
                  <a:pt x="5063" y="43433"/>
                  <a:pt x="6024" y="43770"/>
                  <a:pt x="6984" y="44030"/>
                </a:cubicBezTo>
                <a:cubicBezTo>
                  <a:pt x="7997" y="44316"/>
                  <a:pt x="9087" y="44575"/>
                  <a:pt x="10151" y="44809"/>
                </a:cubicBezTo>
                <a:cubicBezTo>
                  <a:pt x="13111" y="45380"/>
                  <a:pt x="16122" y="45666"/>
                  <a:pt x="19108" y="45666"/>
                </a:cubicBezTo>
                <a:lnTo>
                  <a:pt x="19627" y="45666"/>
                </a:lnTo>
                <a:cubicBezTo>
                  <a:pt x="20899" y="45666"/>
                  <a:pt x="22223" y="45640"/>
                  <a:pt x="23651" y="45562"/>
                </a:cubicBezTo>
                <a:cubicBezTo>
                  <a:pt x="25312" y="45458"/>
                  <a:pt x="26662" y="45354"/>
                  <a:pt x="27960" y="45198"/>
                </a:cubicBezTo>
                <a:cubicBezTo>
                  <a:pt x="30764" y="44861"/>
                  <a:pt x="33516" y="44290"/>
                  <a:pt x="36216" y="43485"/>
                </a:cubicBezTo>
                <a:cubicBezTo>
                  <a:pt x="37566" y="43069"/>
                  <a:pt x="38890" y="42576"/>
                  <a:pt x="40188" y="42031"/>
                </a:cubicBezTo>
                <a:cubicBezTo>
                  <a:pt x="40941" y="41720"/>
                  <a:pt x="41668" y="41356"/>
                  <a:pt x="42369" y="40993"/>
                </a:cubicBezTo>
                <a:lnTo>
                  <a:pt x="42369" y="40993"/>
                </a:lnTo>
                <a:cubicBezTo>
                  <a:pt x="40889" y="41590"/>
                  <a:pt x="39383" y="42109"/>
                  <a:pt x="37851" y="42524"/>
                </a:cubicBezTo>
                <a:cubicBezTo>
                  <a:pt x="35697" y="43095"/>
                  <a:pt x="33516" y="43537"/>
                  <a:pt x="31283" y="43796"/>
                </a:cubicBezTo>
                <a:cubicBezTo>
                  <a:pt x="29286" y="44034"/>
                  <a:pt x="27244" y="44163"/>
                  <a:pt x="25219" y="44163"/>
                </a:cubicBezTo>
                <a:cubicBezTo>
                  <a:pt x="25034" y="44163"/>
                  <a:pt x="24849" y="44162"/>
                  <a:pt x="24663" y="44160"/>
                </a:cubicBezTo>
                <a:cubicBezTo>
                  <a:pt x="22561" y="44134"/>
                  <a:pt x="20458" y="43952"/>
                  <a:pt x="18381" y="43641"/>
                </a:cubicBezTo>
                <a:cubicBezTo>
                  <a:pt x="17420" y="43511"/>
                  <a:pt x="16486" y="43303"/>
                  <a:pt x="15551" y="43069"/>
                </a:cubicBezTo>
                <a:cubicBezTo>
                  <a:pt x="14591" y="42836"/>
                  <a:pt x="13630" y="42524"/>
                  <a:pt x="12721" y="42135"/>
                </a:cubicBezTo>
                <a:cubicBezTo>
                  <a:pt x="11813" y="41745"/>
                  <a:pt x="10956" y="41252"/>
                  <a:pt x="10151" y="40655"/>
                </a:cubicBezTo>
                <a:cubicBezTo>
                  <a:pt x="9788" y="40370"/>
                  <a:pt x="9424" y="40058"/>
                  <a:pt x="9087" y="39721"/>
                </a:cubicBezTo>
                <a:cubicBezTo>
                  <a:pt x="8775" y="39383"/>
                  <a:pt x="8490" y="38994"/>
                  <a:pt x="8230" y="38604"/>
                </a:cubicBezTo>
                <a:cubicBezTo>
                  <a:pt x="7971" y="38215"/>
                  <a:pt x="7763" y="37773"/>
                  <a:pt x="7581" y="37332"/>
                </a:cubicBezTo>
                <a:cubicBezTo>
                  <a:pt x="7400" y="36865"/>
                  <a:pt x="7270" y="36346"/>
                  <a:pt x="7218" y="35852"/>
                </a:cubicBezTo>
                <a:cubicBezTo>
                  <a:pt x="7140" y="35307"/>
                  <a:pt x="7140" y="34736"/>
                  <a:pt x="7218" y="34191"/>
                </a:cubicBezTo>
                <a:cubicBezTo>
                  <a:pt x="7270" y="33646"/>
                  <a:pt x="7374" y="33101"/>
                  <a:pt x="7529" y="32581"/>
                </a:cubicBezTo>
                <a:cubicBezTo>
                  <a:pt x="7893" y="31465"/>
                  <a:pt x="8360" y="30375"/>
                  <a:pt x="8931" y="29336"/>
                </a:cubicBezTo>
                <a:cubicBezTo>
                  <a:pt x="9476" y="28272"/>
                  <a:pt x="10099" y="27259"/>
                  <a:pt x="10748" y="26221"/>
                </a:cubicBezTo>
                <a:cubicBezTo>
                  <a:pt x="11034" y="25754"/>
                  <a:pt x="11320" y="25286"/>
                  <a:pt x="11605" y="24819"/>
                </a:cubicBezTo>
                <a:cubicBezTo>
                  <a:pt x="11917" y="24274"/>
                  <a:pt x="12254" y="23703"/>
                  <a:pt x="12540" y="23132"/>
                </a:cubicBezTo>
                <a:cubicBezTo>
                  <a:pt x="13189" y="21886"/>
                  <a:pt x="13786" y="20587"/>
                  <a:pt x="14331" y="19289"/>
                </a:cubicBezTo>
                <a:cubicBezTo>
                  <a:pt x="15266" y="17083"/>
                  <a:pt x="16070" y="14824"/>
                  <a:pt x="16745" y="12540"/>
                </a:cubicBezTo>
                <a:cubicBezTo>
                  <a:pt x="17031" y="11605"/>
                  <a:pt x="17291" y="10645"/>
                  <a:pt x="17550" y="9710"/>
                </a:cubicBezTo>
                <a:cubicBezTo>
                  <a:pt x="17758" y="8957"/>
                  <a:pt x="17940" y="8204"/>
                  <a:pt x="18147" y="7477"/>
                </a:cubicBezTo>
                <a:cubicBezTo>
                  <a:pt x="18381" y="6543"/>
                  <a:pt x="18666" y="5634"/>
                  <a:pt x="19030" y="4751"/>
                </a:cubicBezTo>
                <a:cubicBezTo>
                  <a:pt x="19341" y="3869"/>
                  <a:pt x="19757" y="3038"/>
                  <a:pt x="20250" y="2259"/>
                </a:cubicBezTo>
                <a:cubicBezTo>
                  <a:pt x="20717" y="1506"/>
                  <a:pt x="21314" y="831"/>
                  <a:pt x="21989" y="286"/>
                </a:cubicBezTo>
                <a:cubicBezTo>
                  <a:pt x="22119" y="182"/>
                  <a:pt x="22249" y="78"/>
                  <a:pt x="22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22"/>
          <p:cNvSpPr/>
          <p:nvPr/>
        </p:nvSpPr>
        <p:spPr>
          <a:xfrm>
            <a:off x="1829824" y="2950088"/>
            <a:ext cx="314707" cy="312384"/>
          </a:xfrm>
          <a:custGeom>
            <a:avLst/>
            <a:gdLst/>
            <a:ahLst/>
            <a:cxnLst/>
            <a:rect l="l" t="t" r="r" b="b"/>
            <a:pathLst>
              <a:path w="8672" h="8608" extrusionOk="0">
                <a:moveTo>
                  <a:pt x="4174" y="1"/>
                </a:moveTo>
                <a:cubicBezTo>
                  <a:pt x="3918" y="1"/>
                  <a:pt x="3659" y="28"/>
                  <a:pt x="3401" y="86"/>
                </a:cubicBezTo>
                <a:cubicBezTo>
                  <a:pt x="1298" y="553"/>
                  <a:pt x="0" y="2812"/>
                  <a:pt x="520" y="5148"/>
                </a:cubicBezTo>
                <a:cubicBezTo>
                  <a:pt x="975" y="7198"/>
                  <a:pt x="2669" y="8608"/>
                  <a:pt x="4498" y="8608"/>
                </a:cubicBezTo>
                <a:cubicBezTo>
                  <a:pt x="4754" y="8608"/>
                  <a:pt x="5012" y="8580"/>
                  <a:pt x="5270" y="8523"/>
                </a:cubicBezTo>
                <a:cubicBezTo>
                  <a:pt x="7373" y="8056"/>
                  <a:pt x="8671" y="5797"/>
                  <a:pt x="8152" y="3461"/>
                </a:cubicBezTo>
                <a:cubicBezTo>
                  <a:pt x="7697" y="1411"/>
                  <a:pt x="6003" y="1"/>
                  <a:pt x="417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22"/>
          <p:cNvSpPr/>
          <p:nvPr/>
        </p:nvSpPr>
        <p:spPr>
          <a:xfrm>
            <a:off x="1900479" y="2963406"/>
            <a:ext cx="224272" cy="218502"/>
          </a:xfrm>
          <a:custGeom>
            <a:avLst/>
            <a:gdLst/>
            <a:ahLst/>
            <a:cxnLst/>
            <a:rect l="l" t="t" r="r" b="b"/>
            <a:pathLst>
              <a:path w="6180" h="6021" extrusionOk="0">
                <a:moveTo>
                  <a:pt x="2954" y="1"/>
                </a:moveTo>
                <a:cubicBezTo>
                  <a:pt x="2715" y="1"/>
                  <a:pt x="2472" y="35"/>
                  <a:pt x="2233" y="108"/>
                </a:cubicBezTo>
                <a:cubicBezTo>
                  <a:pt x="779" y="524"/>
                  <a:pt x="0" y="2185"/>
                  <a:pt x="468" y="3795"/>
                </a:cubicBezTo>
                <a:cubicBezTo>
                  <a:pt x="861" y="5128"/>
                  <a:pt x="2028" y="6020"/>
                  <a:pt x="3255" y="6020"/>
                </a:cubicBezTo>
                <a:cubicBezTo>
                  <a:pt x="3485" y="6020"/>
                  <a:pt x="3717" y="5989"/>
                  <a:pt x="3946" y="5923"/>
                </a:cubicBezTo>
                <a:cubicBezTo>
                  <a:pt x="5400" y="5482"/>
                  <a:pt x="6179" y="3821"/>
                  <a:pt x="5712" y="2237"/>
                </a:cubicBezTo>
                <a:cubicBezTo>
                  <a:pt x="5321" y="892"/>
                  <a:pt x="4170" y="1"/>
                  <a:pt x="2954"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22"/>
          <p:cNvSpPr/>
          <p:nvPr/>
        </p:nvSpPr>
        <p:spPr>
          <a:xfrm>
            <a:off x="1864662" y="3092668"/>
            <a:ext cx="100850" cy="45544"/>
          </a:xfrm>
          <a:custGeom>
            <a:avLst/>
            <a:gdLst/>
            <a:ahLst/>
            <a:cxnLst/>
            <a:rect l="l" t="t" r="r" b="b"/>
            <a:pathLst>
              <a:path w="2779" h="1255" extrusionOk="0">
                <a:moveTo>
                  <a:pt x="2060" y="1"/>
                </a:moveTo>
                <a:cubicBezTo>
                  <a:pt x="1823" y="1"/>
                  <a:pt x="1540" y="42"/>
                  <a:pt x="1247" y="129"/>
                </a:cubicBezTo>
                <a:lnTo>
                  <a:pt x="1247" y="155"/>
                </a:lnTo>
                <a:cubicBezTo>
                  <a:pt x="520" y="362"/>
                  <a:pt x="1" y="752"/>
                  <a:pt x="79" y="1011"/>
                </a:cubicBezTo>
                <a:cubicBezTo>
                  <a:pt x="125" y="1165"/>
                  <a:pt x="369" y="1254"/>
                  <a:pt x="712" y="1254"/>
                </a:cubicBezTo>
                <a:cubicBezTo>
                  <a:pt x="950" y="1254"/>
                  <a:pt x="1235" y="1211"/>
                  <a:pt x="1533" y="1115"/>
                </a:cubicBezTo>
                <a:cubicBezTo>
                  <a:pt x="2234" y="882"/>
                  <a:pt x="2779" y="492"/>
                  <a:pt x="2675" y="233"/>
                </a:cubicBezTo>
                <a:cubicBezTo>
                  <a:pt x="2629" y="81"/>
                  <a:pt x="2390" y="1"/>
                  <a:pt x="206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22"/>
          <p:cNvSpPr/>
          <p:nvPr/>
        </p:nvSpPr>
        <p:spPr>
          <a:xfrm>
            <a:off x="1872210" y="2806201"/>
            <a:ext cx="177168" cy="77298"/>
          </a:xfrm>
          <a:custGeom>
            <a:avLst/>
            <a:gdLst/>
            <a:ahLst/>
            <a:cxnLst/>
            <a:rect l="l" t="t" r="r" b="b"/>
            <a:pathLst>
              <a:path w="4882" h="2130" extrusionOk="0">
                <a:moveTo>
                  <a:pt x="2441" y="1"/>
                </a:moveTo>
                <a:cubicBezTo>
                  <a:pt x="1091" y="1"/>
                  <a:pt x="1" y="494"/>
                  <a:pt x="1" y="1065"/>
                </a:cubicBezTo>
                <a:cubicBezTo>
                  <a:pt x="1" y="1662"/>
                  <a:pt x="1091" y="2130"/>
                  <a:pt x="2441" y="2130"/>
                </a:cubicBezTo>
                <a:cubicBezTo>
                  <a:pt x="3791" y="2130"/>
                  <a:pt x="4881" y="1636"/>
                  <a:pt x="4881" y="1039"/>
                </a:cubicBezTo>
                <a:cubicBezTo>
                  <a:pt x="4881" y="468"/>
                  <a:pt x="3791" y="1"/>
                  <a:pt x="2441"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22"/>
          <p:cNvSpPr/>
          <p:nvPr/>
        </p:nvSpPr>
        <p:spPr>
          <a:xfrm>
            <a:off x="1539652" y="3222366"/>
            <a:ext cx="231784" cy="126543"/>
          </a:xfrm>
          <a:custGeom>
            <a:avLst/>
            <a:gdLst/>
            <a:ahLst/>
            <a:cxnLst/>
            <a:rect l="l" t="t" r="r" b="b"/>
            <a:pathLst>
              <a:path w="6387" h="3487" extrusionOk="0">
                <a:moveTo>
                  <a:pt x="3922" y="1"/>
                </a:moveTo>
                <a:cubicBezTo>
                  <a:pt x="3870" y="1"/>
                  <a:pt x="3817" y="3"/>
                  <a:pt x="3765" y="7"/>
                </a:cubicBezTo>
                <a:lnTo>
                  <a:pt x="3739" y="7"/>
                </a:lnTo>
                <a:cubicBezTo>
                  <a:pt x="3557" y="7"/>
                  <a:pt x="3401" y="7"/>
                  <a:pt x="3220" y="59"/>
                </a:cubicBezTo>
                <a:cubicBezTo>
                  <a:pt x="2700" y="137"/>
                  <a:pt x="2181" y="293"/>
                  <a:pt x="1688" y="553"/>
                </a:cubicBezTo>
                <a:cubicBezTo>
                  <a:pt x="1298" y="760"/>
                  <a:pt x="961" y="1020"/>
                  <a:pt x="649" y="1357"/>
                </a:cubicBezTo>
                <a:cubicBezTo>
                  <a:pt x="390" y="1669"/>
                  <a:pt x="208" y="2032"/>
                  <a:pt x="130" y="2422"/>
                </a:cubicBezTo>
                <a:cubicBezTo>
                  <a:pt x="104" y="2448"/>
                  <a:pt x="78" y="2448"/>
                  <a:pt x="52" y="2474"/>
                </a:cubicBezTo>
                <a:cubicBezTo>
                  <a:pt x="0" y="2552"/>
                  <a:pt x="0" y="2681"/>
                  <a:pt x="78" y="2759"/>
                </a:cubicBezTo>
                <a:cubicBezTo>
                  <a:pt x="312" y="2941"/>
                  <a:pt x="546" y="3071"/>
                  <a:pt x="805" y="3201"/>
                </a:cubicBezTo>
                <a:cubicBezTo>
                  <a:pt x="1065" y="3305"/>
                  <a:pt x="1350" y="3382"/>
                  <a:pt x="1636" y="3434"/>
                </a:cubicBezTo>
                <a:cubicBezTo>
                  <a:pt x="1896" y="3460"/>
                  <a:pt x="2181" y="3486"/>
                  <a:pt x="2441" y="3486"/>
                </a:cubicBezTo>
                <a:cubicBezTo>
                  <a:pt x="2778" y="3460"/>
                  <a:pt x="3116" y="3434"/>
                  <a:pt x="3427" y="3356"/>
                </a:cubicBezTo>
                <a:cubicBezTo>
                  <a:pt x="3713" y="3305"/>
                  <a:pt x="3998" y="3227"/>
                  <a:pt x="4284" y="3123"/>
                </a:cubicBezTo>
                <a:cubicBezTo>
                  <a:pt x="4518" y="3045"/>
                  <a:pt x="4751" y="2941"/>
                  <a:pt x="4959" y="2837"/>
                </a:cubicBezTo>
                <a:cubicBezTo>
                  <a:pt x="5193" y="2707"/>
                  <a:pt x="5426" y="2604"/>
                  <a:pt x="5634" y="2448"/>
                </a:cubicBezTo>
                <a:cubicBezTo>
                  <a:pt x="5738" y="2396"/>
                  <a:pt x="5842" y="2318"/>
                  <a:pt x="5945" y="2214"/>
                </a:cubicBezTo>
                <a:cubicBezTo>
                  <a:pt x="6049" y="2136"/>
                  <a:pt x="6153" y="2058"/>
                  <a:pt x="6231" y="1929"/>
                </a:cubicBezTo>
                <a:cubicBezTo>
                  <a:pt x="6309" y="1851"/>
                  <a:pt x="6361" y="1747"/>
                  <a:pt x="6387" y="1643"/>
                </a:cubicBezTo>
                <a:cubicBezTo>
                  <a:pt x="6387" y="1591"/>
                  <a:pt x="6387" y="1539"/>
                  <a:pt x="6387" y="1487"/>
                </a:cubicBezTo>
                <a:cubicBezTo>
                  <a:pt x="6387" y="1409"/>
                  <a:pt x="6361" y="1357"/>
                  <a:pt x="6361" y="1280"/>
                </a:cubicBezTo>
                <a:cubicBezTo>
                  <a:pt x="6335" y="1176"/>
                  <a:pt x="6283" y="1098"/>
                  <a:pt x="6205" y="994"/>
                </a:cubicBezTo>
                <a:cubicBezTo>
                  <a:pt x="6127" y="916"/>
                  <a:pt x="6049" y="812"/>
                  <a:pt x="5945" y="734"/>
                </a:cubicBezTo>
                <a:cubicBezTo>
                  <a:pt x="5764" y="579"/>
                  <a:pt x="5530" y="449"/>
                  <a:pt x="5296" y="345"/>
                </a:cubicBezTo>
                <a:cubicBezTo>
                  <a:pt x="5089" y="241"/>
                  <a:pt x="4855" y="163"/>
                  <a:pt x="4595" y="85"/>
                </a:cubicBezTo>
                <a:cubicBezTo>
                  <a:pt x="4384" y="43"/>
                  <a:pt x="4154" y="1"/>
                  <a:pt x="3922"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22"/>
          <p:cNvSpPr/>
          <p:nvPr/>
        </p:nvSpPr>
        <p:spPr>
          <a:xfrm>
            <a:off x="1482169" y="3127470"/>
            <a:ext cx="320368" cy="230841"/>
          </a:xfrm>
          <a:custGeom>
            <a:avLst/>
            <a:gdLst/>
            <a:ahLst/>
            <a:cxnLst/>
            <a:rect l="l" t="t" r="r" b="b"/>
            <a:pathLst>
              <a:path w="8828" h="6361" extrusionOk="0">
                <a:moveTo>
                  <a:pt x="5063" y="2947"/>
                </a:moveTo>
                <a:cubicBezTo>
                  <a:pt x="5245" y="2947"/>
                  <a:pt x="5427" y="2960"/>
                  <a:pt x="5608" y="2986"/>
                </a:cubicBezTo>
                <a:lnTo>
                  <a:pt x="5556" y="2986"/>
                </a:lnTo>
                <a:cubicBezTo>
                  <a:pt x="5868" y="3012"/>
                  <a:pt x="6179" y="3090"/>
                  <a:pt x="6491" y="3194"/>
                </a:cubicBezTo>
                <a:lnTo>
                  <a:pt x="6517" y="3194"/>
                </a:lnTo>
                <a:cubicBezTo>
                  <a:pt x="6751" y="3297"/>
                  <a:pt x="6984" y="3427"/>
                  <a:pt x="7218" y="3583"/>
                </a:cubicBezTo>
                <a:cubicBezTo>
                  <a:pt x="7400" y="3713"/>
                  <a:pt x="7581" y="3895"/>
                  <a:pt x="7737" y="4076"/>
                </a:cubicBezTo>
                <a:cubicBezTo>
                  <a:pt x="7763" y="4128"/>
                  <a:pt x="7815" y="4180"/>
                  <a:pt x="7841" y="4232"/>
                </a:cubicBezTo>
                <a:lnTo>
                  <a:pt x="7815" y="4310"/>
                </a:lnTo>
                <a:cubicBezTo>
                  <a:pt x="7633" y="4544"/>
                  <a:pt x="7400" y="4777"/>
                  <a:pt x="7166" y="4985"/>
                </a:cubicBezTo>
                <a:cubicBezTo>
                  <a:pt x="6880" y="5193"/>
                  <a:pt x="6595" y="5374"/>
                  <a:pt x="6257" y="5530"/>
                </a:cubicBezTo>
                <a:cubicBezTo>
                  <a:pt x="5842" y="5712"/>
                  <a:pt x="5375" y="5842"/>
                  <a:pt x="4933" y="5920"/>
                </a:cubicBezTo>
                <a:lnTo>
                  <a:pt x="4959" y="5920"/>
                </a:lnTo>
                <a:cubicBezTo>
                  <a:pt x="4726" y="5971"/>
                  <a:pt x="4466" y="5971"/>
                  <a:pt x="4232" y="5997"/>
                </a:cubicBezTo>
                <a:lnTo>
                  <a:pt x="4232" y="5971"/>
                </a:lnTo>
                <a:cubicBezTo>
                  <a:pt x="3999" y="5971"/>
                  <a:pt x="3765" y="5971"/>
                  <a:pt x="3531" y="5945"/>
                </a:cubicBezTo>
                <a:cubicBezTo>
                  <a:pt x="3168" y="5894"/>
                  <a:pt x="2779" y="5816"/>
                  <a:pt x="2441" y="5686"/>
                </a:cubicBezTo>
                <a:cubicBezTo>
                  <a:pt x="2233" y="5608"/>
                  <a:pt x="2052" y="5504"/>
                  <a:pt x="1870" y="5400"/>
                </a:cubicBezTo>
                <a:cubicBezTo>
                  <a:pt x="1896" y="5193"/>
                  <a:pt x="1974" y="5011"/>
                  <a:pt x="2026" y="4803"/>
                </a:cubicBezTo>
                <a:cubicBezTo>
                  <a:pt x="2130" y="4596"/>
                  <a:pt x="2233" y="4414"/>
                  <a:pt x="2363" y="4232"/>
                </a:cubicBezTo>
                <a:cubicBezTo>
                  <a:pt x="2493" y="4024"/>
                  <a:pt x="2675" y="3869"/>
                  <a:pt x="2857" y="3713"/>
                </a:cubicBezTo>
                <a:cubicBezTo>
                  <a:pt x="3064" y="3531"/>
                  <a:pt x="3324" y="3375"/>
                  <a:pt x="3583" y="3272"/>
                </a:cubicBezTo>
                <a:cubicBezTo>
                  <a:pt x="3869" y="3142"/>
                  <a:pt x="4181" y="3038"/>
                  <a:pt x="4518" y="2986"/>
                </a:cubicBezTo>
                <a:cubicBezTo>
                  <a:pt x="4700" y="2960"/>
                  <a:pt x="4881" y="2947"/>
                  <a:pt x="5063" y="2947"/>
                </a:cubicBezTo>
                <a:close/>
                <a:moveTo>
                  <a:pt x="6829" y="0"/>
                </a:moveTo>
                <a:cubicBezTo>
                  <a:pt x="6673" y="0"/>
                  <a:pt x="6491" y="26"/>
                  <a:pt x="6335" y="78"/>
                </a:cubicBezTo>
                <a:cubicBezTo>
                  <a:pt x="5972" y="208"/>
                  <a:pt x="5634" y="390"/>
                  <a:pt x="5323" y="624"/>
                </a:cubicBezTo>
                <a:lnTo>
                  <a:pt x="5219" y="701"/>
                </a:lnTo>
                <a:cubicBezTo>
                  <a:pt x="4959" y="883"/>
                  <a:pt x="4674" y="1065"/>
                  <a:pt x="4388" y="1221"/>
                </a:cubicBezTo>
                <a:lnTo>
                  <a:pt x="4310" y="1247"/>
                </a:lnTo>
                <a:cubicBezTo>
                  <a:pt x="3999" y="1195"/>
                  <a:pt x="3687" y="1143"/>
                  <a:pt x="3376" y="1065"/>
                </a:cubicBezTo>
                <a:cubicBezTo>
                  <a:pt x="3064" y="987"/>
                  <a:pt x="2753" y="909"/>
                  <a:pt x="2441" y="883"/>
                </a:cubicBezTo>
                <a:cubicBezTo>
                  <a:pt x="2311" y="857"/>
                  <a:pt x="2156" y="857"/>
                  <a:pt x="2000" y="857"/>
                </a:cubicBezTo>
                <a:cubicBezTo>
                  <a:pt x="1844" y="857"/>
                  <a:pt x="1688" y="883"/>
                  <a:pt x="1533" y="909"/>
                </a:cubicBezTo>
                <a:cubicBezTo>
                  <a:pt x="1195" y="1013"/>
                  <a:pt x="909" y="1169"/>
                  <a:pt x="676" y="1428"/>
                </a:cubicBezTo>
                <a:cubicBezTo>
                  <a:pt x="442" y="1636"/>
                  <a:pt x="286" y="1870"/>
                  <a:pt x="157" y="2155"/>
                </a:cubicBezTo>
                <a:cubicBezTo>
                  <a:pt x="53" y="2415"/>
                  <a:pt x="1" y="2700"/>
                  <a:pt x="1" y="2960"/>
                </a:cubicBezTo>
                <a:cubicBezTo>
                  <a:pt x="1" y="3246"/>
                  <a:pt x="53" y="3531"/>
                  <a:pt x="131" y="3765"/>
                </a:cubicBezTo>
                <a:cubicBezTo>
                  <a:pt x="209" y="4050"/>
                  <a:pt x="338" y="4310"/>
                  <a:pt x="494" y="4544"/>
                </a:cubicBezTo>
                <a:cubicBezTo>
                  <a:pt x="1117" y="5504"/>
                  <a:pt x="2130" y="6153"/>
                  <a:pt x="3246" y="6283"/>
                </a:cubicBezTo>
                <a:cubicBezTo>
                  <a:pt x="3583" y="6335"/>
                  <a:pt x="3921" y="6361"/>
                  <a:pt x="4232" y="6361"/>
                </a:cubicBezTo>
                <a:cubicBezTo>
                  <a:pt x="5063" y="6335"/>
                  <a:pt x="5842" y="6153"/>
                  <a:pt x="6569" y="5790"/>
                </a:cubicBezTo>
                <a:cubicBezTo>
                  <a:pt x="7062" y="5530"/>
                  <a:pt x="7503" y="5193"/>
                  <a:pt x="7867" y="4777"/>
                </a:cubicBezTo>
                <a:cubicBezTo>
                  <a:pt x="8049" y="4570"/>
                  <a:pt x="8204" y="4362"/>
                  <a:pt x="8334" y="4102"/>
                </a:cubicBezTo>
                <a:cubicBezTo>
                  <a:pt x="8464" y="3895"/>
                  <a:pt x="8542" y="3687"/>
                  <a:pt x="8620" y="3453"/>
                </a:cubicBezTo>
                <a:cubicBezTo>
                  <a:pt x="8698" y="3220"/>
                  <a:pt x="8750" y="2986"/>
                  <a:pt x="8776" y="2752"/>
                </a:cubicBezTo>
                <a:cubicBezTo>
                  <a:pt x="8802" y="2493"/>
                  <a:pt x="8827" y="2259"/>
                  <a:pt x="8802" y="1999"/>
                </a:cubicBezTo>
                <a:cubicBezTo>
                  <a:pt x="8776" y="1506"/>
                  <a:pt x="8594" y="1039"/>
                  <a:pt x="8308" y="649"/>
                </a:cubicBezTo>
                <a:cubicBezTo>
                  <a:pt x="8204" y="546"/>
                  <a:pt x="8075" y="442"/>
                  <a:pt x="7945" y="338"/>
                </a:cubicBezTo>
                <a:cubicBezTo>
                  <a:pt x="7815" y="234"/>
                  <a:pt x="7633" y="156"/>
                  <a:pt x="7478" y="104"/>
                </a:cubicBezTo>
                <a:cubicBezTo>
                  <a:pt x="7270" y="26"/>
                  <a:pt x="7088" y="0"/>
                  <a:pt x="688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46" name="Google Shape;1946;p22"/>
          <p:cNvGrpSpPr/>
          <p:nvPr/>
        </p:nvGrpSpPr>
        <p:grpSpPr>
          <a:xfrm>
            <a:off x="365749" y="3880157"/>
            <a:ext cx="2191431" cy="1005161"/>
            <a:chOff x="1549625" y="3087100"/>
            <a:chExt cx="635050" cy="291275"/>
          </a:xfrm>
        </p:grpSpPr>
        <p:sp>
          <p:nvSpPr>
            <p:cNvPr id="1947" name="Google Shape;1947;p22"/>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22"/>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9" name="Google Shape;1949;p22"/>
          <p:cNvGrpSpPr/>
          <p:nvPr/>
        </p:nvGrpSpPr>
        <p:grpSpPr>
          <a:xfrm>
            <a:off x="3282900" y="535004"/>
            <a:ext cx="670499" cy="438525"/>
            <a:chOff x="7555450" y="377766"/>
            <a:chExt cx="670499" cy="438525"/>
          </a:xfrm>
        </p:grpSpPr>
        <p:sp>
          <p:nvSpPr>
            <p:cNvPr id="1950" name="Google Shape;1950;p2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2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2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grpSp>
        <p:nvGrpSpPr>
          <p:cNvPr id="1957" name="Google Shape;1957;p23"/>
          <p:cNvGrpSpPr/>
          <p:nvPr/>
        </p:nvGrpSpPr>
        <p:grpSpPr>
          <a:xfrm rot="-5400000" flipH="1">
            <a:off x="8371014" y="4027095"/>
            <a:ext cx="567270" cy="444697"/>
            <a:chOff x="421800" y="2686580"/>
            <a:chExt cx="569091" cy="446124"/>
          </a:xfrm>
        </p:grpSpPr>
        <p:sp>
          <p:nvSpPr>
            <p:cNvPr id="1958" name="Google Shape;1958;p23"/>
            <p:cNvSpPr/>
            <p:nvPr/>
          </p:nvSpPr>
          <p:spPr>
            <a:xfrm>
              <a:off x="545635" y="3132638"/>
              <a:ext cx="66" cy="66"/>
            </a:xfrm>
            <a:custGeom>
              <a:avLst/>
              <a:gdLst/>
              <a:ahLst/>
              <a:cxnLst/>
              <a:rect l="l" t="t" r="r" b="b"/>
              <a:pathLst>
                <a:path w="1" h="1" extrusionOk="0">
                  <a:moveTo>
                    <a:pt x="1" y="1"/>
                  </a:moveTo>
                  <a:lnTo>
                    <a:pt x="1" y="1"/>
                  </a:lnTo>
                  <a:lnTo>
                    <a:pt x="1" y="1"/>
                  </a:ln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23"/>
            <p:cNvSpPr/>
            <p:nvPr/>
          </p:nvSpPr>
          <p:spPr>
            <a:xfrm>
              <a:off x="489986" y="2797879"/>
              <a:ext cx="500905" cy="72164"/>
            </a:xfrm>
            <a:custGeom>
              <a:avLst/>
              <a:gdLst/>
              <a:ahLst/>
              <a:cxnLst/>
              <a:rect l="l" t="t" r="r" b="b"/>
              <a:pathLst>
                <a:path w="7552" h="1088" extrusionOk="0">
                  <a:moveTo>
                    <a:pt x="7389" y="0"/>
                  </a:moveTo>
                  <a:cubicBezTo>
                    <a:pt x="7362" y="0"/>
                    <a:pt x="7335" y="14"/>
                    <a:pt x="7321" y="28"/>
                  </a:cubicBezTo>
                  <a:lnTo>
                    <a:pt x="7321" y="14"/>
                  </a:lnTo>
                  <a:cubicBezTo>
                    <a:pt x="7118" y="95"/>
                    <a:pt x="6929" y="176"/>
                    <a:pt x="6726" y="258"/>
                  </a:cubicBezTo>
                  <a:cubicBezTo>
                    <a:pt x="6387" y="393"/>
                    <a:pt x="6036" y="501"/>
                    <a:pt x="5684" y="582"/>
                  </a:cubicBezTo>
                  <a:cubicBezTo>
                    <a:pt x="5318" y="663"/>
                    <a:pt x="4953" y="731"/>
                    <a:pt x="4588" y="772"/>
                  </a:cubicBezTo>
                  <a:cubicBezTo>
                    <a:pt x="4344" y="799"/>
                    <a:pt x="4101" y="812"/>
                    <a:pt x="3857" y="826"/>
                  </a:cubicBezTo>
                  <a:lnTo>
                    <a:pt x="3086" y="826"/>
                  </a:lnTo>
                  <a:cubicBezTo>
                    <a:pt x="2572" y="812"/>
                    <a:pt x="2071" y="758"/>
                    <a:pt x="1570" y="691"/>
                  </a:cubicBezTo>
                  <a:lnTo>
                    <a:pt x="1503" y="677"/>
                  </a:lnTo>
                  <a:lnTo>
                    <a:pt x="1516" y="677"/>
                  </a:lnTo>
                  <a:cubicBezTo>
                    <a:pt x="1029" y="596"/>
                    <a:pt x="542" y="474"/>
                    <a:pt x="68" y="339"/>
                  </a:cubicBezTo>
                  <a:cubicBezTo>
                    <a:pt x="62" y="335"/>
                    <a:pt x="55" y="334"/>
                    <a:pt x="48" y="334"/>
                  </a:cubicBezTo>
                  <a:cubicBezTo>
                    <a:pt x="29" y="334"/>
                    <a:pt x="11" y="349"/>
                    <a:pt x="1" y="379"/>
                  </a:cubicBezTo>
                  <a:cubicBezTo>
                    <a:pt x="1" y="406"/>
                    <a:pt x="14" y="433"/>
                    <a:pt x="41" y="447"/>
                  </a:cubicBezTo>
                  <a:cubicBezTo>
                    <a:pt x="271" y="515"/>
                    <a:pt x="515" y="582"/>
                    <a:pt x="759" y="636"/>
                  </a:cubicBezTo>
                  <a:cubicBezTo>
                    <a:pt x="989" y="704"/>
                    <a:pt x="1232" y="758"/>
                    <a:pt x="1476" y="812"/>
                  </a:cubicBezTo>
                  <a:cubicBezTo>
                    <a:pt x="1719" y="866"/>
                    <a:pt x="1963" y="907"/>
                    <a:pt x="2206" y="948"/>
                  </a:cubicBezTo>
                  <a:cubicBezTo>
                    <a:pt x="2450" y="988"/>
                    <a:pt x="2693" y="1029"/>
                    <a:pt x="2937" y="1042"/>
                  </a:cubicBezTo>
                  <a:cubicBezTo>
                    <a:pt x="3222" y="1074"/>
                    <a:pt x="3508" y="1087"/>
                    <a:pt x="3796" y="1087"/>
                  </a:cubicBezTo>
                  <a:cubicBezTo>
                    <a:pt x="3999" y="1087"/>
                    <a:pt x="4205" y="1081"/>
                    <a:pt x="4412" y="1069"/>
                  </a:cubicBezTo>
                  <a:cubicBezTo>
                    <a:pt x="4899" y="1042"/>
                    <a:pt x="5386" y="961"/>
                    <a:pt x="5873" y="853"/>
                  </a:cubicBezTo>
                  <a:cubicBezTo>
                    <a:pt x="6144" y="785"/>
                    <a:pt x="6401" y="704"/>
                    <a:pt x="6672" y="609"/>
                  </a:cubicBezTo>
                  <a:cubicBezTo>
                    <a:pt x="6942" y="515"/>
                    <a:pt x="7199" y="406"/>
                    <a:pt x="7456" y="271"/>
                  </a:cubicBezTo>
                  <a:cubicBezTo>
                    <a:pt x="7524" y="230"/>
                    <a:pt x="7551" y="149"/>
                    <a:pt x="7511" y="68"/>
                  </a:cubicBezTo>
                  <a:cubicBezTo>
                    <a:pt x="7497" y="41"/>
                    <a:pt x="7470" y="14"/>
                    <a:pt x="742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23"/>
            <p:cNvSpPr/>
            <p:nvPr/>
          </p:nvSpPr>
          <p:spPr>
            <a:xfrm>
              <a:off x="587820" y="2857110"/>
              <a:ext cx="178686" cy="130864"/>
            </a:xfrm>
            <a:custGeom>
              <a:avLst/>
              <a:gdLst/>
              <a:ahLst/>
              <a:cxnLst/>
              <a:rect l="l" t="t" r="r" b="b"/>
              <a:pathLst>
                <a:path w="2694" h="1973" extrusionOk="0">
                  <a:moveTo>
                    <a:pt x="2382" y="298"/>
                  </a:moveTo>
                  <a:lnTo>
                    <a:pt x="2382" y="298"/>
                  </a:lnTo>
                  <a:cubicBezTo>
                    <a:pt x="2377" y="300"/>
                    <a:pt x="2373" y="302"/>
                    <a:pt x="2368" y="304"/>
                  </a:cubicBezTo>
                  <a:lnTo>
                    <a:pt x="2368" y="304"/>
                  </a:lnTo>
                  <a:cubicBezTo>
                    <a:pt x="2364" y="307"/>
                    <a:pt x="2359" y="309"/>
                    <a:pt x="2355" y="312"/>
                  </a:cubicBezTo>
                  <a:lnTo>
                    <a:pt x="2382" y="298"/>
                  </a:lnTo>
                  <a:close/>
                  <a:moveTo>
                    <a:pt x="2585" y="1"/>
                  </a:moveTo>
                  <a:cubicBezTo>
                    <a:pt x="2450" y="41"/>
                    <a:pt x="2328" y="82"/>
                    <a:pt x="2206" y="136"/>
                  </a:cubicBezTo>
                  <a:cubicBezTo>
                    <a:pt x="2084" y="190"/>
                    <a:pt x="1963" y="258"/>
                    <a:pt x="1854" y="325"/>
                  </a:cubicBezTo>
                  <a:cubicBezTo>
                    <a:pt x="1733" y="393"/>
                    <a:pt x="1624" y="461"/>
                    <a:pt x="1516" y="542"/>
                  </a:cubicBezTo>
                  <a:cubicBezTo>
                    <a:pt x="1408" y="609"/>
                    <a:pt x="1300" y="691"/>
                    <a:pt x="1191" y="785"/>
                  </a:cubicBezTo>
                  <a:cubicBezTo>
                    <a:pt x="988" y="948"/>
                    <a:pt x="785" y="1124"/>
                    <a:pt x="596" y="1313"/>
                  </a:cubicBezTo>
                  <a:cubicBezTo>
                    <a:pt x="407" y="1502"/>
                    <a:pt x="204" y="1692"/>
                    <a:pt x="14" y="1895"/>
                  </a:cubicBezTo>
                  <a:cubicBezTo>
                    <a:pt x="1" y="1908"/>
                    <a:pt x="1" y="1935"/>
                    <a:pt x="14" y="1963"/>
                  </a:cubicBezTo>
                  <a:cubicBezTo>
                    <a:pt x="21" y="1969"/>
                    <a:pt x="31" y="1973"/>
                    <a:pt x="43" y="1973"/>
                  </a:cubicBezTo>
                  <a:cubicBezTo>
                    <a:pt x="55" y="1973"/>
                    <a:pt x="68" y="1969"/>
                    <a:pt x="82" y="1963"/>
                  </a:cubicBezTo>
                  <a:cubicBezTo>
                    <a:pt x="244" y="1787"/>
                    <a:pt x="420" y="1624"/>
                    <a:pt x="596" y="1462"/>
                  </a:cubicBezTo>
                  <a:lnTo>
                    <a:pt x="596" y="1462"/>
                  </a:lnTo>
                  <a:lnTo>
                    <a:pt x="582" y="1475"/>
                  </a:lnTo>
                  <a:lnTo>
                    <a:pt x="785" y="1299"/>
                  </a:lnTo>
                  <a:cubicBezTo>
                    <a:pt x="840" y="1245"/>
                    <a:pt x="921" y="1191"/>
                    <a:pt x="988" y="1151"/>
                  </a:cubicBezTo>
                  <a:cubicBezTo>
                    <a:pt x="1124" y="1029"/>
                    <a:pt x="1273" y="934"/>
                    <a:pt x="1421" y="826"/>
                  </a:cubicBezTo>
                  <a:cubicBezTo>
                    <a:pt x="1728" y="626"/>
                    <a:pt x="2035" y="452"/>
                    <a:pt x="2368" y="304"/>
                  </a:cubicBezTo>
                  <a:lnTo>
                    <a:pt x="2368" y="304"/>
                  </a:lnTo>
                  <a:cubicBezTo>
                    <a:pt x="2460" y="254"/>
                    <a:pt x="2562" y="215"/>
                    <a:pt x="2653" y="163"/>
                  </a:cubicBezTo>
                  <a:cubicBezTo>
                    <a:pt x="2666" y="163"/>
                    <a:pt x="2680" y="149"/>
                    <a:pt x="2693" y="136"/>
                  </a:cubicBezTo>
                  <a:cubicBezTo>
                    <a:pt x="2693" y="109"/>
                    <a:pt x="2693" y="82"/>
                    <a:pt x="2693" y="68"/>
                  </a:cubicBezTo>
                  <a:cubicBezTo>
                    <a:pt x="2680" y="28"/>
                    <a:pt x="2639" y="1"/>
                    <a:pt x="25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23"/>
            <p:cNvSpPr/>
            <p:nvPr/>
          </p:nvSpPr>
          <p:spPr>
            <a:xfrm>
              <a:off x="615678" y="2742429"/>
              <a:ext cx="245942" cy="114548"/>
            </a:xfrm>
            <a:custGeom>
              <a:avLst/>
              <a:gdLst/>
              <a:ahLst/>
              <a:cxnLst/>
              <a:rect l="l" t="t" r="r" b="b"/>
              <a:pathLst>
                <a:path w="3708" h="1727" extrusionOk="0">
                  <a:moveTo>
                    <a:pt x="54" y="1"/>
                  </a:moveTo>
                  <a:cubicBezTo>
                    <a:pt x="51" y="1"/>
                    <a:pt x="47" y="4"/>
                    <a:pt x="41" y="11"/>
                  </a:cubicBezTo>
                  <a:cubicBezTo>
                    <a:pt x="27" y="11"/>
                    <a:pt x="14" y="11"/>
                    <a:pt x="0" y="25"/>
                  </a:cubicBezTo>
                  <a:lnTo>
                    <a:pt x="14" y="25"/>
                  </a:lnTo>
                  <a:cubicBezTo>
                    <a:pt x="0" y="52"/>
                    <a:pt x="0" y="79"/>
                    <a:pt x="27" y="92"/>
                  </a:cubicBezTo>
                  <a:cubicBezTo>
                    <a:pt x="284" y="295"/>
                    <a:pt x="555" y="498"/>
                    <a:pt x="826" y="688"/>
                  </a:cubicBezTo>
                  <a:cubicBezTo>
                    <a:pt x="961" y="782"/>
                    <a:pt x="1096" y="877"/>
                    <a:pt x="1245" y="972"/>
                  </a:cubicBezTo>
                  <a:cubicBezTo>
                    <a:pt x="1380" y="1053"/>
                    <a:pt x="1543" y="1148"/>
                    <a:pt x="1705" y="1229"/>
                  </a:cubicBezTo>
                  <a:cubicBezTo>
                    <a:pt x="1854" y="1324"/>
                    <a:pt x="2003" y="1378"/>
                    <a:pt x="2152" y="1445"/>
                  </a:cubicBezTo>
                  <a:cubicBezTo>
                    <a:pt x="2300" y="1513"/>
                    <a:pt x="2463" y="1567"/>
                    <a:pt x="2625" y="1621"/>
                  </a:cubicBezTo>
                  <a:cubicBezTo>
                    <a:pt x="2774" y="1662"/>
                    <a:pt x="2950" y="1689"/>
                    <a:pt x="3112" y="1716"/>
                  </a:cubicBezTo>
                  <a:cubicBezTo>
                    <a:pt x="3200" y="1723"/>
                    <a:pt x="3288" y="1726"/>
                    <a:pt x="3376" y="1726"/>
                  </a:cubicBezTo>
                  <a:cubicBezTo>
                    <a:pt x="3464" y="1726"/>
                    <a:pt x="3552" y="1723"/>
                    <a:pt x="3640" y="1716"/>
                  </a:cubicBezTo>
                  <a:cubicBezTo>
                    <a:pt x="3654" y="1702"/>
                    <a:pt x="3667" y="1702"/>
                    <a:pt x="3681" y="1689"/>
                  </a:cubicBezTo>
                  <a:cubicBezTo>
                    <a:pt x="3694" y="1675"/>
                    <a:pt x="3708" y="1648"/>
                    <a:pt x="3708" y="1635"/>
                  </a:cubicBezTo>
                  <a:cubicBezTo>
                    <a:pt x="3708" y="1581"/>
                    <a:pt x="3667" y="1540"/>
                    <a:pt x="3626" y="1540"/>
                  </a:cubicBezTo>
                  <a:cubicBezTo>
                    <a:pt x="3532" y="1540"/>
                    <a:pt x="3437" y="1540"/>
                    <a:pt x="3342" y="1527"/>
                  </a:cubicBezTo>
                  <a:cubicBezTo>
                    <a:pt x="3248" y="1513"/>
                    <a:pt x="3126" y="1513"/>
                    <a:pt x="3031" y="1499"/>
                  </a:cubicBezTo>
                  <a:cubicBezTo>
                    <a:pt x="2842" y="1472"/>
                    <a:pt x="2666" y="1432"/>
                    <a:pt x="2476" y="1378"/>
                  </a:cubicBezTo>
                  <a:cubicBezTo>
                    <a:pt x="2300" y="1324"/>
                    <a:pt x="2111" y="1256"/>
                    <a:pt x="1935" y="1188"/>
                  </a:cubicBezTo>
                  <a:lnTo>
                    <a:pt x="1962" y="1188"/>
                  </a:lnTo>
                  <a:cubicBezTo>
                    <a:pt x="1786" y="1121"/>
                    <a:pt x="1624" y="1039"/>
                    <a:pt x="1448" y="945"/>
                  </a:cubicBezTo>
                  <a:cubicBezTo>
                    <a:pt x="1286" y="850"/>
                    <a:pt x="1123" y="755"/>
                    <a:pt x="974" y="647"/>
                  </a:cubicBezTo>
                  <a:cubicBezTo>
                    <a:pt x="663" y="458"/>
                    <a:pt x="365" y="228"/>
                    <a:pt x="68" y="11"/>
                  </a:cubicBezTo>
                  <a:cubicBezTo>
                    <a:pt x="61" y="4"/>
                    <a:pt x="58" y="1"/>
                    <a:pt x="5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23"/>
            <p:cNvSpPr/>
            <p:nvPr/>
          </p:nvSpPr>
          <p:spPr>
            <a:xfrm>
              <a:off x="502588" y="2953685"/>
              <a:ext cx="135573" cy="122507"/>
            </a:xfrm>
            <a:custGeom>
              <a:avLst/>
              <a:gdLst/>
              <a:ahLst/>
              <a:cxnLst/>
              <a:rect l="l" t="t" r="r" b="b"/>
              <a:pathLst>
                <a:path w="2044" h="1847" extrusionOk="0">
                  <a:moveTo>
                    <a:pt x="706" y="1"/>
                  </a:moveTo>
                  <a:cubicBezTo>
                    <a:pt x="647" y="1"/>
                    <a:pt x="587" y="13"/>
                    <a:pt x="528" y="33"/>
                  </a:cubicBezTo>
                  <a:cubicBezTo>
                    <a:pt x="366" y="87"/>
                    <a:pt x="217" y="182"/>
                    <a:pt x="122" y="331"/>
                  </a:cubicBezTo>
                  <a:cubicBezTo>
                    <a:pt x="81" y="385"/>
                    <a:pt x="54" y="439"/>
                    <a:pt x="41" y="507"/>
                  </a:cubicBezTo>
                  <a:cubicBezTo>
                    <a:pt x="14" y="574"/>
                    <a:pt x="0" y="642"/>
                    <a:pt x="14" y="709"/>
                  </a:cubicBezTo>
                  <a:cubicBezTo>
                    <a:pt x="14" y="858"/>
                    <a:pt x="54" y="994"/>
                    <a:pt x="122" y="1129"/>
                  </a:cubicBezTo>
                  <a:cubicBezTo>
                    <a:pt x="203" y="1251"/>
                    <a:pt x="284" y="1359"/>
                    <a:pt x="393" y="1467"/>
                  </a:cubicBezTo>
                  <a:cubicBezTo>
                    <a:pt x="501" y="1562"/>
                    <a:pt x="636" y="1657"/>
                    <a:pt x="771" y="1724"/>
                  </a:cubicBezTo>
                  <a:cubicBezTo>
                    <a:pt x="893" y="1778"/>
                    <a:pt x="1042" y="1819"/>
                    <a:pt x="1191" y="1846"/>
                  </a:cubicBezTo>
                  <a:lnTo>
                    <a:pt x="1272" y="1846"/>
                  </a:lnTo>
                  <a:cubicBezTo>
                    <a:pt x="1380" y="1846"/>
                    <a:pt x="1502" y="1819"/>
                    <a:pt x="1610" y="1765"/>
                  </a:cubicBezTo>
                  <a:cubicBezTo>
                    <a:pt x="1678" y="1738"/>
                    <a:pt x="1732" y="1684"/>
                    <a:pt x="1800" y="1630"/>
                  </a:cubicBezTo>
                  <a:cubicBezTo>
                    <a:pt x="1827" y="1603"/>
                    <a:pt x="1867" y="1562"/>
                    <a:pt x="1895" y="1521"/>
                  </a:cubicBezTo>
                  <a:cubicBezTo>
                    <a:pt x="1922" y="1481"/>
                    <a:pt x="1949" y="1440"/>
                    <a:pt x="1976" y="1386"/>
                  </a:cubicBezTo>
                  <a:cubicBezTo>
                    <a:pt x="2043" y="1224"/>
                    <a:pt x="2043" y="1048"/>
                    <a:pt x="1989" y="899"/>
                  </a:cubicBezTo>
                  <a:cubicBezTo>
                    <a:pt x="1962" y="818"/>
                    <a:pt x="1922" y="737"/>
                    <a:pt x="1881" y="669"/>
                  </a:cubicBezTo>
                  <a:lnTo>
                    <a:pt x="1854" y="642"/>
                  </a:lnTo>
                  <a:cubicBezTo>
                    <a:pt x="1773" y="493"/>
                    <a:pt x="1678" y="385"/>
                    <a:pt x="1556" y="290"/>
                  </a:cubicBezTo>
                  <a:cubicBezTo>
                    <a:pt x="1489" y="236"/>
                    <a:pt x="1407" y="182"/>
                    <a:pt x="1326" y="141"/>
                  </a:cubicBezTo>
                  <a:cubicBezTo>
                    <a:pt x="1245" y="101"/>
                    <a:pt x="1150" y="60"/>
                    <a:pt x="1056" y="33"/>
                  </a:cubicBezTo>
                  <a:cubicBezTo>
                    <a:pt x="961" y="19"/>
                    <a:pt x="866" y="6"/>
                    <a:pt x="771" y="6"/>
                  </a:cubicBezTo>
                  <a:cubicBezTo>
                    <a:pt x="750" y="2"/>
                    <a:pt x="728" y="1"/>
                    <a:pt x="706"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23"/>
            <p:cNvSpPr/>
            <p:nvPr/>
          </p:nvSpPr>
          <p:spPr>
            <a:xfrm>
              <a:off x="560028" y="2686580"/>
              <a:ext cx="86226" cy="79328"/>
            </a:xfrm>
            <a:custGeom>
              <a:avLst/>
              <a:gdLst/>
              <a:ahLst/>
              <a:cxnLst/>
              <a:rect l="l" t="t" r="r" b="b"/>
              <a:pathLst>
                <a:path w="1300" h="1196" extrusionOk="0">
                  <a:moveTo>
                    <a:pt x="677" y="1"/>
                  </a:moveTo>
                  <a:cubicBezTo>
                    <a:pt x="623" y="14"/>
                    <a:pt x="555" y="28"/>
                    <a:pt x="487" y="55"/>
                  </a:cubicBezTo>
                  <a:cubicBezTo>
                    <a:pt x="420" y="82"/>
                    <a:pt x="366" y="122"/>
                    <a:pt x="311" y="177"/>
                  </a:cubicBezTo>
                  <a:cubicBezTo>
                    <a:pt x="203" y="271"/>
                    <a:pt x="122" y="379"/>
                    <a:pt x="68" y="515"/>
                  </a:cubicBezTo>
                  <a:cubicBezTo>
                    <a:pt x="14" y="637"/>
                    <a:pt x="0" y="758"/>
                    <a:pt x="41" y="894"/>
                  </a:cubicBezTo>
                  <a:cubicBezTo>
                    <a:pt x="68" y="948"/>
                    <a:pt x="95" y="1002"/>
                    <a:pt x="149" y="1042"/>
                  </a:cubicBezTo>
                  <a:cubicBezTo>
                    <a:pt x="203" y="1097"/>
                    <a:pt x="271" y="1137"/>
                    <a:pt x="352" y="1164"/>
                  </a:cubicBezTo>
                  <a:cubicBezTo>
                    <a:pt x="420" y="1185"/>
                    <a:pt x="492" y="1196"/>
                    <a:pt x="563" y="1196"/>
                  </a:cubicBezTo>
                  <a:cubicBezTo>
                    <a:pt x="678" y="1196"/>
                    <a:pt x="793" y="1168"/>
                    <a:pt x="893" y="1110"/>
                  </a:cubicBezTo>
                  <a:cubicBezTo>
                    <a:pt x="1069" y="1015"/>
                    <a:pt x="1204" y="867"/>
                    <a:pt x="1272" y="691"/>
                  </a:cubicBezTo>
                  <a:cubicBezTo>
                    <a:pt x="1286" y="609"/>
                    <a:pt x="1299" y="515"/>
                    <a:pt x="1272" y="447"/>
                  </a:cubicBezTo>
                  <a:cubicBezTo>
                    <a:pt x="1272" y="434"/>
                    <a:pt x="1272" y="420"/>
                    <a:pt x="1272" y="420"/>
                  </a:cubicBezTo>
                  <a:cubicBezTo>
                    <a:pt x="1259" y="271"/>
                    <a:pt x="1177" y="149"/>
                    <a:pt x="1056" y="82"/>
                  </a:cubicBezTo>
                  <a:cubicBezTo>
                    <a:pt x="974" y="28"/>
                    <a:pt x="880" y="1"/>
                    <a:pt x="771"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23"/>
            <p:cNvSpPr/>
            <p:nvPr/>
          </p:nvSpPr>
          <p:spPr>
            <a:xfrm>
              <a:off x="421800" y="2763787"/>
              <a:ext cx="96971" cy="122706"/>
            </a:xfrm>
            <a:custGeom>
              <a:avLst/>
              <a:gdLst/>
              <a:ahLst/>
              <a:cxnLst/>
              <a:rect l="l" t="t" r="r" b="b"/>
              <a:pathLst>
                <a:path w="1462" h="1850" extrusionOk="0">
                  <a:moveTo>
                    <a:pt x="839" y="0"/>
                  </a:moveTo>
                  <a:cubicBezTo>
                    <a:pt x="799" y="0"/>
                    <a:pt x="745" y="0"/>
                    <a:pt x="704" y="14"/>
                  </a:cubicBezTo>
                  <a:cubicBezTo>
                    <a:pt x="406" y="54"/>
                    <a:pt x="203" y="325"/>
                    <a:pt x="95" y="596"/>
                  </a:cubicBezTo>
                  <a:cubicBezTo>
                    <a:pt x="41" y="744"/>
                    <a:pt x="14" y="907"/>
                    <a:pt x="0" y="1069"/>
                  </a:cubicBezTo>
                  <a:cubicBezTo>
                    <a:pt x="0" y="1083"/>
                    <a:pt x="0" y="1110"/>
                    <a:pt x="0" y="1137"/>
                  </a:cubicBezTo>
                  <a:cubicBezTo>
                    <a:pt x="0" y="1232"/>
                    <a:pt x="14" y="1313"/>
                    <a:pt x="27" y="1394"/>
                  </a:cubicBezTo>
                  <a:cubicBezTo>
                    <a:pt x="41" y="1448"/>
                    <a:pt x="68" y="1516"/>
                    <a:pt x="95" y="1570"/>
                  </a:cubicBezTo>
                  <a:cubicBezTo>
                    <a:pt x="136" y="1638"/>
                    <a:pt x="190" y="1692"/>
                    <a:pt x="244" y="1732"/>
                  </a:cubicBezTo>
                  <a:cubicBezTo>
                    <a:pt x="257" y="1746"/>
                    <a:pt x="271" y="1759"/>
                    <a:pt x="298" y="1773"/>
                  </a:cubicBezTo>
                  <a:cubicBezTo>
                    <a:pt x="339" y="1786"/>
                    <a:pt x="379" y="1813"/>
                    <a:pt x="420" y="1827"/>
                  </a:cubicBezTo>
                  <a:cubicBezTo>
                    <a:pt x="476" y="1842"/>
                    <a:pt x="533" y="1850"/>
                    <a:pt x="592" y="1850"/>
                  </a:cubicBezTo>
                  <a:cubicBezTo>
                    <a:pt x="689" y="1850"/>
                    <a:pt x="787" y="1829"/>
                    <a:pt x="880" y="1786"/>
                  </a:cubicBezTo>
                  <a:cubicBezTo>
                    <a:pt x="1015" y="1719"/>
                    <a:pt x="1137" y="1610"/>
                    <a:pt x="1218" y="1475"/>
                  </a:cubicBezTo>
                  <a:cubicBezTo>
                    <a:pt x="1245" y="1421"/>
                    <a:pt x="1272" y="1367"/>
                    <a:pt x="1299" y="1313"/>
                  </a:cubicBezTo>
                  <a:lnTo>
                    <a:pt x="1313" y="1272"/>
                  </a:lnTo>
                  <a:cubicBezTo>
                    <a:pt x="1326" y="1232"/>
                    <a:pt x="1354" y="1191"/>
                    <a:pt x="1367" y="1150"/>
                  </a:cubicBezTo>
                  <a:cubicBezTo>
                    <a:pt x="1381" y="1096"/>
                    <a:pt x="1394" y="1029"/>
                    <a:pt x="1408" y="975"/>
                  </a:cubicBezTo>
                  <a:cubicBezTo>
                    <a:pt x="1462" y="772"/>
                    <a:pt x="1448" y="569"/>
                    <a:pt x="1381" y="379"/>
                  </a:cubicBezTo>
                  <a:cubicBezTo>
                    <a:pt x="1340" y="257"/>
                    <a:pt x="1259" y="149"/>
                    <a:pt x="1137" y="81"/>
                  </a:cubicBezTo>
                  <a:cubicBezTo>
                    <a:pt x="1042" y="27"/>
                    <a:pt x="948" y="0"/>
                    <a:pt x="839" y="0"/>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23"/>
            <p:cNvSpPr/>
            <p:nvPr/>
          </p:nvSpPr>
          <p:spPr>
            <a:xfrm>
              <a:off x="533961" y="2952225"/>
              <a:ext cx="105991" cy="123966"/>
            </a:xfrm>
            <a:custGeom>
              <a:avLst/>
              <a:gdLst/>
              <a:ahLst/>
              <a:cxnLst/>
              <a:rect l="l" t="t" r="r" b="b"/>
              <a:pathLst>
                <a:path w="1598" h="1869" extrusionOk="0">
                  <a:moveTo>
                    <a:pt x="298" y="1"/>
                  </a:moveTo>
                  <a:cubicBezTo>
                    <a:pt x="244" y="1"/>
                    <a:pt x="190" y="14"/>
                    <a:pt x="136" y="28"/>
                  </a:cubicBezTo>
                  <a:lnTo>
                    <a:pt x="123" y="41"/>
                  </a:lnTo>
                  <a:cubicBezTo>
                    <a:pt x="217" y="82"/>
                    <a:pt x="326" y="136"/>
                    <a:pt x="420" y="190"/>
                  </a:cubicBezTo>
                  <a:cubicBezTo>
                    <a:pt x="542" y="258"/>
                    <a:pt x="677" y="353"/>
                    <a:pt x="799" y="447"/>
                  </a:cubicBezTo>
                  <a:cubicBezTo>
                    <a:pt x="853" y="488"/>
                    <a:pt x="921" y="542"/>
                    <a:pt x="975" y="610"/>
                  </a:cubicBezTo>
                  <a:cubicBezTo>
                    <a:pt x="1016" y="650"/>
                    <a:pt x="1056" y="704"/>
                    <a:pt x="1097" y="759"/>
                  </a:cubicBezTo>
                  <a:cubicBezTo>
                    <a:pt x="1124" y="799"/>
                    <a:pt x="1151" y="867"/>
                    <a:pt x="1164" y="921"/>
                  </a:cubicBezTo>
                  <a:cubicBezTo>
                    <a:pt x="1192" y="975"/>
                    <a:pt x="1192" y="1029"/>
                    <a:pt x="1192" y="1097"/>
                  </a:cubicBezTo>
                  <a:cubicBezTo>
                    <a:pt x="1178" y="1151"/>
                    <a:pt x="1164" y="1219"/>
                    <a:pt x="1137" y="1286"/>
                  </a:cubicBezTo>
                  <a:cubicBezTo>
                    <a:pt x="1097" y="1340"/>
                    <a:pt x="1056" y="1395"/>
                    <a:pt x="1016" y="1449"/>
                  </a:cubicBezTo>
                  <a:cubicBezTo>
                    <a:pt x="975" y="1489"/>
                    <a:pt x="948" y="1516"/>
                    <a:pt x="907" y="1543"/>
                  </a:cubicBezTo>
                  <a:cubicBezTo>
                    <a:pt x="867" y="1570"/>
                    <a:pt x="840" y="1584"/>
                    <a:pt x="799" y="1611"/>
                  </a:cubicBezTo>
                  <a:cubicBezTo>
                    <a:pt x="718" y="1638"/>
                    <a:pt x="637" y="1665"/>
                    <a:pt x="556" y="1665"/>
                  </a:cubicBezTo>
                  <a:cubicBezTo>
                    <a:pt x="461" y="1665"/>
                    <a:pt x="380" y="1665"/>
                    <a:pt x="285" y="1638"/>
                  </a:cubicBezTo>
                  <a:cubicBezTo>
                    <a:pt x="190" y="1625"/>
                    <a:pt x="109" y="1597"/>
                    <a:pt x="28" y="1570"/>
                  </a:cubicBezTo>
                  <a:lnTo>
                    <a:pt x="1" y="1557"/>
                  </a:lnTo>
                  <a:lnTo>
                    <a:pt x="1" y="1557"/>
                  </a:lnTo>
                  <a:cubicBezTo>
                    <a:pt x="96" y="1625"/>
                    <a:pt x="190" y="1692"/>
                    <a:pt x="285" y="1733"/>
                  </a:cubicBezTo>
                  <a:cubicBezTo>
                    <a:pt x="420" y="1800"/>
                    <a:pt x="569" y="1841"/>
                    <a:pt x="718" y="1868"/>
                  </a:cubicBezTo>
                  <a:lnTo>
                    <a:pt x="786" y="1868"/>
                  </a:lnTo>
                  <a:cubicBezTo>
                    <a:pt x="907" y="1855"/>
                    <a:pt x="1016" y="1841"/>
                    <a:pt x="1124" y="1787"/>
                  </a:cubicBezTo>
                  <a:cubicBezTo>
                    <a:pt x="1192" y="1746"/>
                    <a:pt x="1259" y="1706"/>
                    <a:pt x="1313" y="1652"/>
                  </a:cubicBezTo>
                  <a:cubicBezTo>
                    <a:pt x="1354" y="1625"/>
                    <a:pt x="1381" y="1584"/>
                    <a:pt x="1422" y="1543"/>
                  </a:cubicBezTo>
                  <a:cubicBezTo>
                    <a:pt x="1557" y="1354"/>
                    <a:pt x="1597" y="1124"/>
                    <a:pt x="1516" y="907"/>
                  </a:cubicBezTo>
                  <a:cubicBezTo>
                    <a:pt x="1489" y="813"/>
                    <a:pt x="1449" y="745"/>
                    <a:pt x="1394" y="664"/>
                  </a:cubicBezTo>
                  <a:lnTo>
                    <a:pt x="1381" y="650"/>
                  </a:lnTo>
                  <a:cubicBezTo>
                    <a:pt x="1300" y="501"/>
                    <a:pt x="1205" y="393"/>
                    <a:pt x="1083" y="298"/>
                  </a:cubicBezTo>
                  <a:cubicBezTo>
                    <a:pt x="1016" y="231"/>
                    <a:pt x="934" y="190"/>
                    <a:pt x="853" y="150"/>
                  </a:cubicBezTo>
                  <a:cubicBezTo>
                    <a:pt x="772" y="109"/>
                    <a:pt x="677" y="68"/>
                    <a:pt x="583" y="41"/>
                  </a:cubicBezTo>
                  <a:cubicBezTo>
                    <a:pt x="488" y="14"/>
                    <a:pt x="393" y="1"/>
                    <a:pt x="298"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23"/>
            <p:cNvSpPr/>
            <p:nvPr/>
          </p:nvSpPr>
          <p:spPr>
            <a:xfrm>
              <a:off x="423591" y="2769159"/>
              <a:ext cx="94318" cy="117665"/>
            </a:xfrm>
            <a:custGeom>
              <a:avLst/>
              <a:gdLst/>
              <a:ahLst/>
              <a:cxnLst/>
              <a:rect l="l" t="t" r="r" b="b"/>
              <a:pathLst>
                <a:path w="1422" h="1774" extrusionOk="0">
                  <a:moveTo>
                    <a:pt x="1096" y="0"/>
                  </a:moveTo>
                  <a:lnTo>
                    <a:pt x="1096" y="0"/>
                  </a:lnTo>
                  <a:cubicBezTo>
                    <a:pt x="1124" y="41"/>
                    <a:pt x="1151" y="95"/>
                    <a:pt x="1164" y="149"/>
                  </a:cubicBezTo>
                  <a:lnTo>
                    <a:pt x="1178" y="149"/>
                  </a:lnTo>
                  <a:cubicBezTo>
                    <a:pt x="1205" y="203"/>
                    <a:pt x="1218" y="271"/>
                    <a:pt x="1232" y="339"/>
                  </a:cubicBezTo>
                  <a:cubicBezTo>
                    <a:pt x="1245" y="406"/>
                    <a:pt x="1259" y="461"/>
                    <a:pt x="1259" y="528"/>
                  </a:cubicBezTo>
                  <a:cubicBezTo>
                    <a:pt x="1259" y="596"/>
                    <a:pt x="1259" y="650"/>
                    <a:pt x="1259" y="718"/>
                  </a:cubicBezTo>
                  <a:cubicBezTo>
                    <a:pt x="1232" y="839"/>
                    <a:pt x="1191" y="961"/>
                    <a:pt x="1110" y="1069"/>
                  </a:cubicBezTo>
                  <a:cubicBezTo>
                    <a:pt x="1042" y="1164"/>
                    <a:pt x="934" y="1259"/>
                    <a:pt x="826" y="1327"/>
                  </a:cubicBezTo>
                  <a:cubicBezTo>
                    <a:pt x="772" y="1340"/>
                    <a:pt x="718" y="1367"/>
                    <a:pt x="677" y="1381"/>
                  </a:cubicBezTo>
                  <a:cubicBezTo>
                    <a:pt x="623" y="1394"/>
                    <a:pt x="569" y="1408"/>
                    <a:pt x="515" y="1408"/>
                  </a:cubicBezTo>
                  <a:lnTo>
                    <a:pt x="366" y="1408"/>
                  </a:lnTo>
                  <a:cubicBezTo>
                    <a:pt x="312" y="1408"/>
                    <a:pt x="258" y="1394"/>
                    <a:pt x="203" y="1381"/>
                  </a:cubicBezTo>
                  <a:cubicBezTo>
                    <a:pt x="149" y="1367"/>
                    <a:pt x="95" y="1354"/>
                    <a:pt x="41" y="1327"/>
                  </a:cubicBezTo>
                  <a:lnTo>
                    <a:pt x="0" y="1299"/>
                  </a:lnTo>
                  <a:lnTo>
                    <a:pt x="0" y="1313"/>
                  </a:lnTo>
                  <a:cubicBezTo>
                    <a:pt x="14" y="1367"/>
                    <a:pt x="28" y="1421"/>
                    <a:pt x="55" y="1475"/>
                  </a:cubicBezTo>
                  <a:cubicBezTo>
                    <a:pt x="95" y="1543"/>
                    <a:pt x="149" y="1611"/>
                    <a:pt x="203" y="1651"/>
                  </a:cubicBezTo>
                  <a:cubicBezTo>
                    <a:pt x="230" y="1665"/>
                    <a:pt x="244" y="1678"/>
                    <a:pt x="258" y="1678"/>
                  </a:cubicBezTo>
                  <a:cubicBezTo>
                    <a:pt x="298" y="1705"/>
                    <a:pt x="339" y="1732"/>
                    <a:pt x="379" y="1746"/>
                  </a:cubicBezTo>
                  <a:cubicBezTo>
                    <a:pt x="433" y="1759"/>
                    <a:pt x="501" y="1773"/>
                    <a:pt x="555" y="1773"/>
                  </a:cubicBezTo>
                  <a:cubicBezTo>
                    <a:pt x="650" y="1773"/>
                    <a:pt x="745" y="1746"/>
                    <a:pt x="839" y="1705"/>
                  </a:cubicBezTo>
                  <a:cubicBezTo>
                    <a:pt x="988" y="1638"/>
                    <a:pt x="1096" y="1529"/>
                    <a:pt x="1178" y="1394"/>
                  </a:cubicBezTo>
                  <a:cubicBezTo>
                    <a:pt x="1218" y="1340"/>
                    <a:pt x="1245" y="1286"/>
                    <a:pt x="1259" y="1232"/>
                  </a:cubicBezTo>
                  <a:lnTo>
                    <a:pt x="1272" y="1205"/>
                  </a:lnTo>
                  <a:cubicBezTo>
                    <a:pt x="1299" y="1164"/>
                    <a:pt x="1313" y="1110"/>
                    <a:pt x="1327" y="1069"/>
                  </a:cubicBezTo>
                  <a:cubicBezTo>
                    <a:pt x="1340" y="1002"/>
                    <a:pt x="1354" y="948"/>
                    <a:pt x="1367" y="894"/>
                  </a:cubicBezTo>
                  <a:cubicBezTo>
                    <a:pt x="1421" y="704"/>
                    <a:pt x="1421" y="488"/>
                    <a:pt x="1340" y="312"/>
                  </a:cubicBezTo>
                  <a:cubicBezTo>
                    <a:pt x="1299" y="176"/>
                    <a:pt x="1218" y="68"/>
                    <a:pt x="1096"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23"/>
            <p:cNvSpPr/>
            <p:nvPr/>
          </p:nvSpPr>
          <p:spPr>
            <a:xfrm>
              <a:off x="560028" y="2712581"/>
              <a:ext cx="86226" cy="53924"/>
            </a:xfrm>
            <a:custGeom>
              <a:avLst/>
              <a:gdLst/>
              <a:ahLst/>
              <a:cxnLst/>
              <a:rect l="l" t="t" r="r" b="b"/>
              <a:pathLst>
                <a:path w="1300" h="813" extrusionOk="0">
                  <a:moveTo>
                    <a:pt x="1286" y="1"/>
                  </a:moveTo>
                  <a:cubicBezTo>
                    <a:pt x="1286" y="28"/>
                    <a:pt x="1272" y="42"/>
                    <a:pt x="1272" y="69"/>
                  </a:cubicBezTo>
                  <a:lnTo>
                    <a:pt x="1259" y="69"/>
                  </a:lnTo>
                  <a:cubicBezTo>
                    <a:pt x="1245" y="150"/>
                    <a:pt x="1204" y="231"/>
                    <a:pt x="1150" y="299"/>
                  </a:cubicBezTo>
                  <a:cubicBezTo>
                    <a:pt x="1096" y="353"/>
                    <a:pt x="1029" y="407"/>
                    <a:pt x="947" y="448"/>
                  </a:cubicBezTo>
                  <a:cubicBezTo>
                    <a:pt x="839" y="496"/>
                    <a:pt x="723" y="520"/>
                    <a:pt x="606" y="520"/>
                  </a:cubicBezTo>
                  <a:cubicBezTo>
                    <a:pt x="459" y="520"/>
                    <a:pt x="311" y="482"/>
                    <a:pt x="176" y="407"/>
                  </a:cubicBezTo>
                  <a:cubicBezTo>
                    <a:pt x="149" y="380"/>
                    <a:pt x="108" y="353"/>
                    <a:pt x="81" y="326"/>
                  </a:cubicBezTo>
                  <a:cubicBezTo>
                    <a:pt x="54" y="299"/>
                    <a:pt x="41" y="272"/>
                    <a:pt x="27" y="258"/>
                  </a:cubicBezTo>
                  <a:lnTo>
                    <a:pt x="27" y="258"/>
                  </a:lnTo>
                  <a:cubicBezTo>
                    <a:pt x="0" y="339"/>
                    <a:pt x="14" y="420"/>
                    <a:pt x="41" y="502"/>
                  </a:cubicBezTo>
                  <a:cubicBezTo>
                    <a:pt x="54" y="556"/>
                    <a:pt x="95" y="610"/>
                    <a:pt x="135" y="650"/>
                  </a:cubicBezTo>
                  <a:cubicBezTo>
                    <a:pt x="190" y="718"/>
                    <a:pt x="257" y="759"/>
                    <a:pt x="338" y="772"/>
                  </a:cubicBezTo>
                  <a:cubicBezTo>
                    <a:pt x="406" y="799"/>
                    <a:pt x="474" y="813"/>
                    <a:pt x="541" y="813"/>
                  </a:cubicBezTo>
                  <a:cubicBezTo>
                    <a:pt x="663" y="813"/>
                    <a:pt x="785" y="786"/>
                    <a:pt x="893" y="718"/>
                  </a:cubicBezTo>
                  <a:cubicBezTo>
                    <a:pt x="1069" y="637"/>
                    <a:pt x="1204" y="488"/>
                    <a:pt x="1259" y="299"/>
                  </a:cubicBezTo>
                  <a:cubicBezTo>
                    <a:pt x="1286" y="217"/>
                    <a:pt x="1299" y="136"/>
                    <a:pt x="1286" y="42"/>
                  </a:cubicBezTo>
                  <a:lnTo>
                    <a:pt x="1286" y="28"/>
                  </a:lnTo>
                  <a:lnTo>
                    <a:pt x="1286" y="1"/>
                  </a:ln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23"/>
            <p:cNvSpPr/>
            <p:nvPr/>
          </p:nvSpPr>
          <p:spPr>
            <a:xfrm>
              <a:off x="518706" y="2996201"/>
              <a:ext cx="39598" cy="33495"/>
            </a:xfrm>
            <a:custGeom>
              <a:avLst/>
              <a:gdLst/>
              <a:ahLst/>
              <a:cxnLst/>
              <a:rect l="l" t="t" r="r" b="b"/>
              <a:pathLst>
                <a:path w="597" h="505" extrusionOk="0">
                  <a:moveTo>
                    <a:pt x="244" y="1"/>
                  </a:moveTo>
                  <a:cubicBezTo>
                    <a:pt x="109" y="14"/>
                    <a:pt x="1" y="136"/>
                    <a:pt x="14" y="271"/>
                  </a:cubicBezTo>
                  <a:lnTo>
                    <a:pt x="14" y="285"/>
                  </a:lnTo>
                  <a:cubicBezTo>
                    <a:pt x="14" y="339"/>
                    <a:pt x="55" y="407"/>
                    <a:pt x="109" y="447"/>
                  </a:cubicBezTo>
                  <a:cubicBezTo>
                    <a:pt x="142" y="481"/>
                    <a:pt x="194" y="505"/>
                    <a:pt x="249" y="505"/>
                  </a:cubicBezTo>
                  <a:cubicBezTo>
                    <a:pt x="261" y="505"/>
                    <a:pt x="273" y="504"/>
                    <a:pt x="285" y="501"/>
                  </a:cubicBezTo>
                  <a:cubicBezTo>
                    <a:pt x="515" y="488"/>
                    <a:pt x="596" y="204"/>
                    <a:pt x="434" y="55"/>
                  </a:cubicBezTo>
                  <a:cubicBezTo>
                    <a:pt x="380" y="14"/>
                    <a:pt x="312" y="1"/>
                    <a:pt x="24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23"/>
            <p:cNvSpPr/>
            <p:nvPr/>
          </p:nvSpPr>
          <p:spPr>
            <a:xfrm>
              <a:off x="523216" y="2977894"/>
              <a:ext cx="11740" cy="11209"/>
            </a:xfrm>
            <a:custGeom>
              <a:avLst/>
              <a:gdLst/>
              <a:ahLst/>
              <a:cxnLst/>
              <a:rect l="l" t="t" r="r" b="b"/>
              <a:pathLst>
                <a:path w="177" h="169" extrusionOk="0">
                  <a:moveTo>
                    <a:pt x="109" y="0"/>
                  </a:moveTo>
                  <a:cubicBezTo>
                    <a:pt x="104" y="0"/>
                    <a:pt x="100" y="2"/>
                    <a:pt x="95" y="6"/>
                  </a:cubicBezTo>
                  <a:cubicBezTo>
                    <a:pt x="41" y="6"/>
                    <a:pt x="0" y="47"/>
                    <a:pt x="14" y="87"/>
                  </a:cubicBezTo>
                  <a:lnTo>
                    <a:pt x="0" y="87"/>
                  </a:lnTo>
                  <a:cubicBezTo>
                    <a:pt x="0" y="114"/>
                    <a:pt x="14" y="128"/>
                    <a:pt x="41" y="142"/>
                  </a:cubicBezTo>
                  <a:cubicBezTo>
                    <a:pt x="55" y="155"/>
                    <a:pt x="68" y="169"/>
                    <a:pt x="95" y="169"/>
                  </a:cubicBezTo>
                  <a:cubicBezTo>
                    <a:pt x="149" y="155"/>
                    <a:pt x="176" y="114"/>
                    <a:pt x="176" y="74"/>
                  </a:cubicBezTo>
                  <a:cubicBezTo>
                    <a:pt x="176" y="47"/>
                    <a:pt x="163" y="33"/>
                    <a:pt x="149" y="6"/>
                  </a:cubicBezTo>
                  <a:cubicBezTo>
                    <a:pt x="131" y="6"/>
                    <a:pt x="119" y="0"/>
                    <a:pt x="10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23"/>
            <p:cNvSpPr/>
            <p:nvPr/>
          </p:nvSpPr>
          <p:spPr>
            <a:xfrm>
              <a:off x="446010" y="2796951"/>
              <a:ext cx="12669" cy="11740"/>
            </a:xfrm>
            <a:custGeom>
              <a:avLst/>
              <a:gdLst/>
              <a:ahLst/>
              <a:cxnLst/>
              <a:rect l="l" t="t" r="r" b="b"/>
              <a:pathLst>
                <a:path w="191" h="177" extrusionOk="0">
                  <a:moveTo>
                    <a:pt x="82" y="1"/>
                  </a:moveTo>
                  <a:cubicBezTo>
                    <a:pt x="41" y="1"/>
                    <a:pt x="1" y="42"/>
                    <a:pt x="1" y="96"/>
                  </a:cubicBezTo>
                  <a:cubicBezTo>
                    <a:pt x="1" y="123"/>
                    <a:pt x="14" y="136"/>
                    <a:pt x="41" y="163"/>
                  </a:cubicBezTo>
                  <a:cubicBezTo>
                    <a:pt x="55" y="177"/>
                    <a:pt x="82" y="177"/>
                    <a:pt x="95" y="177"/>
                  </a:cubicBezTo>
                  <a:cubicBezTo>
                    <a:pt x="150" y="177"/>
                    <a:pt x="190" y="136"/>
                    <a:pt x="190" y="82"/>
                  </a:cubicBezTo>
                  <a:cubicBezTo>
                    <a:pt x="177" y="55"/>
                    <a:pt x="163" y="28"/>
                    <a:pt x="150" y="14"/>
                  </a:cubicBezTo>
                  <a:cubicBezTo>
                    <a:pt x="136" y="1"/>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23"/>
            <p:cNvSpPr/>
            <p:nvPr/>
          </p:nvSpPr>
          <p:spPr>
            <a:xfrm>
              <a:off x="456158" y="2772874"/>
              <a:ext cx="22220" cy="20959"/>
            </a:xfrm>
            <a:custGeom>
              <a:avLst/>
              <a:gdLst/>
              <a:ahLst/>
              <a:cxnLst/>
              <a:rect l="l" t="t" r="r" b="b"/>
              <a:pathLst>
                <a:path w="335" h="316" extrusionOk="0">
                  <a:moveTo>
                    <a:pt x="179" y="1"/>
                  </a:moveTo>
                  <a:cubicBezTo>
                    <a:pt x="89" y="1"/>
                    <a:pt x="0" y="77"/>
                    <a:pt x="10" y="174"/>
                  </a:cubicBezTo>
                  <a:cubicBezTo>
                    <a:pt x="24" y="215"/>
                    <a:pt x="37" y="256"/>
                    <a:pt x="78" y="283"/>
                  </a:cubicBezTo>
                  <a:cubicBezTo>
                    <a:pt x="98" y="303"/>
                    <a:pt x="125" y="315"/>
                    <a:pt x="154" y="315"/>
                  </a:cubicBezTo>
                  <a:cubicBezTo>
                    <a:pt x="164" y="315"/>
                    <a:pt x="175" y="313"/>
                    <a:pt x="186" y="310"/>
                  </a:cubicBezTo>
                  <a:cubicBezTo>
                    <a:pt x="267" y="310"/>
                    <a:pt x="335" y="229"/>
                    <a:pt x="335" y="147"/>
                  </a:cubicBezTo>
                  <a:cubicBezTo>
                    <a:pt x="321" y="107"/>
                    <a:pt x="308" y="66"/>
                    <a:pt x="281" y="39"/>
                  </a:cubicBezTo>
                  <a:cubicBezTo>
                    <a:pt x="250" y="13"/>
                    <a:pt x="215" y="1"/>
                    <a:pt x="17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23"/>
            <p:cNvSpPr/>
            <p:nvPr/>
          </p:nvSpPr>
          <p:spPr>
            <a:xfrm>
              <a:off x="595912" y="2697326"/>
              <a:ext cx="21623" cy="18041"/>
            </a:xfrm>
            <a:custGeom>
              <a:avLst/>
              <a:gdLst/>
              <a:ahLst/>
              <a:cxnLst/>
              <a:rect l="l" t="t" r="r" b="b"/>
              <a:pathLst>
                <a:path w="326" h="272" extrusionOk="0">
                  <a:moveTo>
                    <a:pt x="136" y="1"/>
                  </a:moveTo>
                  <a:cubicBezTo>
                    <a:pt x="55" y="1"/>
                    <a:pt x="0" y="69"/>
                    <a:pt x="14" y="150"/>
                  </a:cubicBezTo>
                  <a:cubicBezTo>
                    <a:pt x="14" y="190"/>
                    <a:pt x="27" y="217"/>
                    <a:pt x="55" y="245"/>
                  </a:cubicBezTo>
                  <a:cubicBezTo>
                    <a:pt x="82" y="272"/>
                    <a:pt x="122" y="272"/>
                    <a:pt x="163" y="272"/>
                  </a:cubicBezTo>
                  <a:cubicBezTo>
                    <a:pt x="285" y="258"/>
                    <a:pt x="325" y="109"/>
                    <a:pt x="230" y="28"/>
                  </a:cubicBezTo>
                  <a:cubicBezTo>
                    <a:pt x="203" y="15"/>
                    <a:pt x="163" y="1"/>
                    <a:pt x="13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73" name="Google Shape;1973;p23"/>
          <p:cNvGrpSpPr/>
          <p:nvPr/>
        </p:nvGrpSpPr>
        <p:grpSpPr>
          <a:xfrm rot="-259954">
            <a:off x="7245710" y="2761195"/>
            <a:ext cx="1626098" cy="1684197"/>
            <a:chOff x="7427100" y="3452300"/>
            <a:chExt cx="1188050" cy="1230499"/>
          </a:xfrm>
        </p:grpSpPr>
        <p:sp>
          <p:nvSpPr>
            <p:cNvPr id="1974" name="Google Shape;1974;p23"/>
            <p:cNvSpPr/>
            <p:nvPr/>
          </p:nvSpPr>
          <p:spPr>
            <a:xfrm>
              <a:off x="7427100" y="3452300"/>
              <a:ext cx="1188050" cy="1230499"/>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23"/>
            <p:cNvSpPr/>
            <p:nvPr/>
          </p:nvSpPr>
          <p:spPr>
            <a:xfrm>
              <a:off x="7467409" y="3492567"/>
              <a:ext cx="1106383" cy="801485"/>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23"/>
            <p:cNvSpPr/>
            <p:nvPr/>
          </p:nvSpPr>
          <p:spPr>
            <a:xfrm>
              <a:off x="7469590" y="3512198"/>
              <a:ext cx="1104202" cy="781855"/>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23"/>
            <p:cNvSpPr/>
            <p:nvPr/>
          </p:nvSpPr>
          <p:spPr>
            <a:xfrm>
              <a:off x="7980271" y="3531786"/>
              <a:ext cx="42" cy="42"/>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23"/>
            <p:cNvSpPr/>
            <p:nvPr/>
          </p:nvSpPr>
          <p:spPr>
            <a:xfrm>
              <a:off x="7996629" y="3561189"/>
              <a:ext cx="42" cy="42"/>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23"/>
            <p:cNvSpPr/>
            <p:nvPr/>
          </p:nvSpPr>
          <p:spPr>
            <a:xfrm>
              <a:off x="7730908" y="3744405"/>
              <a:ext cx="217820" cy="248021"/>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23"/>
            <p:cNvSpPr/>
            <p:nvPr/>
          </p:nvSpPr>
          <p:spPr>
            <a:xfrm>
              <a:off x="7503314" y="3494748"/>
              <a:ext cx="315846" cy="22218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23"/>
            <p:cNvSpPr/>
            <p:nvPr/>
          </p:nvSpPr>
          <p:spPr>
            <a:xfrm>
              <a:off x="7970455" y="3498020"/>
              <a:ext cx="295167" cy="12906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23"/>
            <p:cNvSpPr/>
            <p:nvPr/>
          </p:nvSpPr>
          <p:spPr>
            <a:xfrm>
              <a:off x="8180642" y="3913989"/>
              <a:ext cx="304940" cy="233088"/>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23"/>
            <p:cNvSpPr/>
            <p:nvPr/>
          </p:nvSpPr>
          <p:spPr>
            <a:xfrm>
              <a:off x="8063028" y="3747383"/>
              <a:ext cx="189508" cy="150331"/>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23"/>
            <p:cNvSpPr/>
            <p:nvPr/>
          </p:nvSpPr>
          <p:spPr>
            <a:xfrm>
              <a:off x="7545804" y="3821416"/>
              <a:ext cx="1006219" cy="472636"/>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23"/>
            <p:cNvSpPr/>
            <p:nvPr/>
          </p:nvSpPr>
          <p:spPr>
            <a:xfrm>
              <a:off x="7595887" y="3833413"/>
              <a:ext cx="42" cy="42"/>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23"/>
            <p:cNvSpPr/>
            <p:nvPr/>
          </p:nvSpPr>
          <p:spPr>
            <a:xfrm>
              <a:off x="7545804" y="3905265"/>
              <a:ext cx="42" cy="4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23"/>
            <p:cNvSpPr/>
            <p:nvPr/>
          </p:nvSpPr>
          <p:spPr>
            <a:xfrm>
              <a:off x="7547985" y="3942302"/>
              <a:ext cx="42" cy="42"/>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8" name="Google Shape;1988;p23"/>
            <p:cNvSpPr/>
            <p:nvPr/>
          </p:nvSpPr>
          <p:spPr>
            <a:xfrm>
              <a:off x="7588253" y="3863907"/>
              <a:ext cx="317733" cy="234137"/>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9" name="Google Shape;1989;p23"/>
            <p:cNvSpPr/>
            <p:nvPr/>
          </p:nvSpPr>
          <p:spPr>
            <a:xfrm>
              <a:off x="7642697" y="4056644"/>
              <a:ext cx="196051" cy="112203"/>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0" name="Google Shape;1990;p23"/>
            <p:cNvSpPr/>
            <p:nvPr/>
          </p:nvSpPr>
          <p:spPr>
            <a:xfrm>
              <a:off x="8030353" y="4067550"/>
              <a:ext cx="435641" cy="111112"/>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1" name="Google Shape;1991;p23"/>
            <p:cNvSpPr/>
            <p:nvPr/>
          </p:nvSpPr>
          <p:spPr>
            <a:xfrm>
              <a:off x="8029262" y="4206682"/>
              <a:ext cx="233088" cy="61240"/>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23"/>
            <p:cNvSpPr/>
            <p:nvPr/>
          </p:nvSpPr>
          <p:spPr>
            <a:xfrm>
              <a:off x="7626381" y="4020697"/>
              <a:ext cx="444323" cy="621835"/>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23"/>
            <p:cNvSpPr/>
            <p:nvPr/>
          </p:nvSpPr>
          <p:spPr>
            <a:xfrm>
              <a:off x="8056485" y="4093682"/>
              <a:ext cx="15310" cy="39219"/>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23"/>
            <p:cNvSpPr/>
            <p:nvPr/>
          </p:nvSpPr>
          <p:spPr>
            <a:xfrm>
              <a:off x="8054303" y="4092591"/>
              <a:ext cx="18582" cy="42490"/>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23"/>
            <p:cNvSpPr/>
            <p:nvPr/>
          </p:nvSpPr>
          <p:spPr>
            <a:xfrm>
              <a:off x="8055059" y="4090410"/>
              <a:ext cx="20008" cy="4349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23"/>
            <p:cNvSpPr/>
            <p:nvPr/>
          </p:nvSpPr>
          <p:spPr>
            <a:xfrm>
              <a:off x="7673191" y="4020697"/>
              <a:ext cx="400784" cy="621835"/>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23"/>
            <p:cNvSpPr/>
            <p:nvPr/>
          </p:nvSpPr>
          <p:spPr>
            <a:xfrm>
              <a:off x="7877925" y="4078414"/>
              <a:ext cx="42" cy="42"/>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8" name="Google Shape;1998;p23"/>
            <p:cNvSpPr/>
            <p:nvPr/>
          </p:nvSpPr>
          <p:spPr>
            <a:xfrm>
              <a:off x="7902966" y="4086048"/>
              <a:ext cx="42" cy="42"/>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9" name="Google Shape;1999;p23"/>
            <p:cNvSpPr/>
            <p:nvPr/>
          </p:nvSpPr>
          <p:spPr>
            <a:xfrm>
              <a:off x="7984633" y="4121995"/>
              <a:ext cx="42" cy="42"/>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23"/>
            <p:cNvSpPr/>
            <p:nvPr/>
          </p:nvSpPr>
          <p:spPr>
            <a:xfrm>
              <a:off x="7770126" y="3860635"/>
              <a:ext cx="416011" cy="233885"/>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23"/>
            <p:cNvSpPr/>
            <p:nvPr/>
          </p:nvSpPr>
          <p:spPr>
            <a:xfrm>
              <a:off x="7688459" y="4347365"/>
              <a:ext cx="94754" cy="89888"/>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23"/>
            <p:cNvSpPr/>
            <p:nvPr/>
          </p:nvSpPr>
          <p:spPr>
            <a:xfrm>
              <a:off x="7887698" y="4413806"/>
              <a:ext cx="93705" cy="90811"/>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23"/>
            <p:cNvSpPr/>
            <p:nvPr/>
          </p:nvSpPr>
          <p:spPr>
            <a:xfrm>
              <a:off x="7811484" y="4413806"/>
              <a:ext cx="63840" cy="53857"/>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23"/>
            <p:cNvSpPr/>
            <p:nvPr/>
          </p:nvSpPr>
          <p:spPr>
            <a:xfrm>
              <a:off x="7745085" y="4279876"/>
              <a:ext cx="62079" cy="26174"/>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23"/>
            <p:cNvSpPr/>
            <p:nvPr/>
          </p:nvSpPr>
          <p:spPr>
            <a:xfrm>
              <a:off x="7941094" y="4343045"/>
              <a:ext cx="55577" cy="38547"/>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6" name="Google Shape;2006;p23"/>
          <p:cNvGrpSpPr/>
          <p:nvPr/>
        </p:nvGrpSpPr>
        <p:grpSpPr>
          <a:xfrm>
            <a:off x="7434784" y="4128211"/>
            <a:ext cx="2059340" cy="630931"/>
            <a:chOff x="1549625" y="3087100"/>
            <a:chExt cx="635050" cy="291275"/>
          </a:xfrm>
        </p:grpSpPr>
        <p:sp>
          <p:nvSpPr>
            <p:cNvPr id="2007" name="Google Shape;2007;p2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8" name="Google Shape;2008;p2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9" name="Google Shape;2009;p23"/>
          <p:cNvGrpSpPr/>
          <p:nvPr/>
        </p:nvGrpSpPr>
        <p:grpSpPr>
          <a:xfrm>
            <a:off x="1241225" y="711500"/>
            <a:ext cx="981285" cy="534397"/>
            <a:chOff x="816462" y="899275"/>
            <a:chExt cx="981285" cy="534397"/>
          </a:xfrm>
        </p:grpSpPr>
        <p:sp>
          <p:nvSpPr>
            <p:cNvPr id="2010" name="Google Shape;2010;p2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2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2" name="Google Shape;2012;p23"/>
          <p:cNvGrpSpPr/>
          <p:nvPr/>
        </p:nvGrpSpPr>
        <p:grpSpPr>
          <a:xfrm>
            <a:off x="7813648" y="589212"/>
            <a:ext cx="490238" cy="355904"/>
            <a:chOff x="8787625" y="134475"/>
            <a:chExt cx="838586" cy="608799"/>
          </a:xfrm>
        </p:grpSpPr>
        <p:sp>
          <p:nvSpPr>
            <p:cNvPr id="2013" name="Google Shape;2013;p2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2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15" name="Google Shape;2015;p23"/>
          <p:cNvSpPr/>
          <p:nvPr/>
        </p:nvSpPr>
        <p:spPr>
          <a:xfrm>
            <a:off x="6051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6" name="Google Shape;2016;p23"/>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7" name="Google Shape;2017;p23"/>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8" name="Google Shape;2018;p23"/>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19" name="Google Shape;2019;p23"/>
          <p:cNvGrpSpPr/>
          <p:nvPr/>
        </p:nvGrpSpPr>
        <p:grpSpPr>
          <a:xfrm>
            <a:off x="562688" y="1843625"/>
            <a:ext cx="878775" cy="702275"/>
            <a:chOff x="412388" y="1921425"/>
            <a:chExt cx="878775" cy="702275"/>
          </a:xfrm>
        </p:grpSpPr>
        <p:sp>
          <p:nvSpPr>
            <p:cNvPr id="2020" name="Google Shape;2020;p23"/>
            <p:cNvSpPr/>
            <p:nvPr/>
          </p:nvSpPr>
          <p:spPr>
            <a:xfrm flipH="1">
              <a:off x="412388" y="1921425"/>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1" name="Google Shape;2021;p23"/>
            <p:cNvSpPr/>
            <p:nvPr/>
          </p:nvSpPr>
          <p:spPr>
            <a:xfrm flipH="1">
              <a:off x="605788" y="1946750"/>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2" name="Google Shape;2022;p23"/>
            <p:cNvSpPr/>
            <p:nvPr/>
          </p:nvSpPr>
          <p:spPr>
            <a:xfrm flipH="1">
              <a:off x="605138" y="1946100"/>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rgbClr val="FDB4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3" name="Google Shape;2023;p23"/>
            <p:cNvSpPr/>
            <p:nvPr/>
          </p:nvSpPr>
          <p:spPr>
            <a:xfrm flipH="1">
              <a:off x="436388" y="1992175"/>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4" name="Google Shape;2024;p23"/>
            <p:cNvSpPr/>
            <p:nvPr/>
          </p:nvSpPr>
          <p:spPr>
            <a:xfrm flipH="1">
              <a:off x="671988" y="2333575"/>
              <a:ext cx="25" cy="650"/>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5" name="Google Shape;2025;p23"/>
          <p:cNvGrpSpPr/>
          <p:nvPr/>
        </p:nvGrpSpPr>
        <p:grpSpPr>
          <a:xfrm rot="4911222" flipH="1">
            <a:off x="1806792" y="2980290"/>
            <a:ext cx="228473" cy="361772"/>
            <a:chOff x="9538050" y="3061425"/>
            <a:chExt cx="228475" cy="361775"/>
          </a:xfrm>
        </p:grpSpPr>
        <p:sp>
          <p:nvSpPr>
            <p:cNvPr id="2026" name="Google Shape;2026;p23"/>
            <p:cNvSpPr/>
            <p:nvPr/>
          </p:nvSpPr>
          <p:spPr>
            <a:xfrm>
              <a:off x="9538050" y="3061425"/>
              <a:ext cx="228475" cy="361775"/>
            </a:xfrm>
            <a:custGeom>
              <a:avLst/>
              <a:gdLst/>
              <a:ahLst/>
              <a:cxnLst/>
              <a:rect l="l" t="t" r="r" b="b"/>
              <a:pathLst>
                <a:path w="9139" h="14471" extrusionOk="0">
                  <a:moveTo>
                    <a:pt x="1377" y="1"/>
                  </a:moveTo>
                  <a:cubicBezTo>
                    <a:pt x="598" y="53"/>
                    <a:pt x="1" y="727"/>
                    <a:pt x="53" y="1506"/>
                  </a:cubicBezTo>
                  <a:cubicBezTo>
                    <a:pt x="78" y="1792"/>
                    <a:pt x="104" y="2077"/>
                    <a:pt x="182" y="2363"/>
                  </a:cubicBezTo>
                  <a:cubicBezTo>
                    <a:pt x="208" y="2597"/>
                    <a:pt x="286" y="2830"/>
                    <a:pt x="364" y="3168"/>
                  </a:cubicBezTo>
                  <a:cubicBezTo>
                    <a:pt x="520" y="3661"/>
                    <a:pt x="702" y="4154"/>
                    <a:pt x="909" y="4622"/>
                  </a:cubicBezTo>
                  <a:cubicBezTo>
                    <a:pt x="857" y="5400"/>
                    <a:pt x="883" y="6205"/>
                    <a:pt x="1065" y="6984"/>
                  </a:cubicBezTo>
                  <a:cubicBezTo>
                    <a:pt x="1273" y="7919"/>
                    <a:pt x="1610" y="8853"/>
                    <a:pt x="2103" y="9684"/>
                  </a:cubicBezTo>
                  <a:cubicBezTo>
                    <a:pt x="2597" y="10541"/>
                    <a:pt x="3194" y="11294"/>
                    <a:pt x="3869" y="11994"/>
                  </a:cubicBezTo>
                  <a:cubicBezTo>
                    <a:pt x="4570" y="12669"/>
                    <a:pt x="5323" y="13267"/>
                    <a:pt x="6153" y="13786"/>
                  </a:cubicBezTo>
                  <a:cubicBezTo>
                    <a:pt x="6439" y="13967"/>
                    <a:pt x="6724" y="14123"/>
                    <a:pt x="6984" y="14279"/>
                  </a:cubicBezTo>
                  <a:lnTo>
                    <a:pt x="7062" y="14305"/>
                  </a:lnTo>
                  <a:cubicBezTo>
                    <a:pt x="7241" y="14412"/>
                    <a:pt x="7458" y="14471"/>
                    <a:pt x="7677" y="14471"/>
                  </a:cubicBezTo>
                  <a:cubicBezTo>
                    <a:pt x="7775" y="14471"/>
                    <a:pt x="7874" y="14459"/>
                    <a:pt x="7971" y="14435"/>
                  </a:cubicBezTo>
                  <a:cubicBezTo>
                    <a:pt x="8360" y="14331"/>
                    <a:pt x="8671" y="14045"/>
                    <a:pt x="8827" y="13656"/>
                  </a:cubicBezTo>
                  <a:cubicBezTo>
                    <a:pt x="8905" y="13448"/>
                    <a:pt x="8983" y="13215"/>
                    <a:pt x="9009" y="12981"/>
                  </a:cubicBezTo>
                  <a:cubicBezTo>
                    <a:pt x="9061" y="12721"/>
                    <a:pt x="9113" y="12462"/>
                    <a:pt x="9113" y="12228"/>
                  </a:cubicBezTo>
                  <a:cubicBezTo>
                    <a:pt x="9139" y="11761"/>
                    <a:pt x="9139" y="11294"/>
                    <a:pt x="9061" y="10826"/>
                  </a:cubicBezTo>
                  <a:cubicBezTo>
                    <a:pt x="9009" y="10359"/>
                    <a:pt x="8879" y="9892"/>
                    <a:pt x="8749" y="9450"/>
                  </a:cubicBezTo>
                  <a:cubicBezTo>
                    <a:pt x="8594" y="8983"/>
                    <a:pt x="8412" y="8542"/>
                    <a:pt x="8178" y="8126"/>
                  </a:cubicBezTo>
                  <a:cubicBezTo>
                    <a:pt x="7296" y="6439"/>
                    <a:pt x="6023" y="5011"/>
                    <a:pt x="4466" y="3947"/>
                  </a:cubicBezTo>
                  <a:cubicBezTo>
                    <a:pt x="4180" y="3739"/>
                    <a:pt x="3895" y="3583"/>
                    <a:pt x="3609" y="3427"/>
                  </a:cubicBezTo>
                  <a:lnTo>
                    <a:pt x="3505" y="3375"/>
                  </a:lnTo>
                  <a:cubicBezTo>
                    <a:pt x="3453" y="3220"/>
                    <a:pt x="3375" y="3064"/>
                    <a:pt x="3324" y="2908"/>
                  </a:cubicBezTo>
                  <a:cubicBezTo>
                    <a:pt x="3220" y="2623"/>
                    <a:pt x="3116" y="2311"/>
                    <a:pt x="3038" y="2026"/>
                  </a:cubicBezTo>
                  <a:cubicBezTo>
                    <a:pt x="2986" y="1792"/>
                    <a:pt x="2934" y="1584"/>
                    <a:pt x="2882" y="1376"/>
                  </a:cubicBezTo>
                  <a:lnTo>
                    <a:pt x="2830" y="1039"/>
                  </a:lnTo>
                  <a:lnTo>
                    <a:pt x="2778" y="935"/>
                  </a:lnTo>
                  <a:cubicBezTo>
                    <a:pt x="2701" y="702"/>
                    <a:pt x="2571" y="520"/>
                    <a:pt x="2389" y="338"/>
                  </a:cubicBezTo>
                  <a:cubicBezTo>
                    <a:pt x="2129" y="130"/>
                    <a:pt x="1792" y="1"/>
                    <a:pt x="1454"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23"/>
            <p:cNvSpPr/>
            <p:nvPr/>
          </p:nvSpPr>
          <p:spPr>
            <a:xfrm>
              <a:off x="9584775" y="3158775"/>
              <a:ext cx="157750" cy="240825"/>
            </a:xfrm>
            <a:custGeom>
              <a:avLst/>
              <a:gdLst/>
              <a:ahLst/>
              <a:cxnLst/>
              <a:rect l="l" t="t" r="r" b="b"/>
              <a:pathLst>
                <a:path w="6310" h="9633" extrusionOk="0">
                  <a:moveTo>
                    <a:pt x="416" y="1"/>
                  </a:moveTo>
                  <a:cubicBezTo>
                    <a:pt x="338" y="1"/>
                    <a:pt x="260" y="53"/>
                    <a:pt x="234" y="130"/>
                  </a:cubicBezTo>
                  <a:lnTo>
                    <a:pt x="208" y="130"/>
                  </a:lnTo>
                  <a:cubicBezTo>
                    <a:pt x="182" y="130"/>
                    <a:pt x="157" y="130"/>
                    <a:pt x="131" y="156"/>
                  </a:cubicBezTo>
                  <a:cubicBezTo>
                    <a:pt x="105" y="182"/>
                    <a:pt x="105" y="208"/>
                    <a:pt x="105" y="234"/>
                  </a:cubicBezTo>
                  <a:cubicBezTo>
                    <a:pt x="27" y="702"/>
                    <a:pt x="1" y="1143"/>
                    <a:pt x="1" y="1610"/>
                  </a:cubicBezTo>
                  <a:cubicBezTo>
                    <a:pt x="27" y="2052"/>
                    <a:pt x="79" y="2493"/>
                    <a:pt x="157" y="2908"/>
                  </a:cubicBezTo>
                  <a:cubicBezTo>
                    <a:pt x="338" y="3765"/>
                    <a:pt x="650" y="4596"/>
                    <a:pt x="1091" y="5349"/>
                  </a:cubicBezTo>
                  <a:cubicBezTo>
                    <a:pt x="1532" y="6101"/>
                    <a:pt x="2078" y="6828"/>
                    <a:pt x="2701" y="7451"/>
                  </a:cubicBezTo>
                  <a:cubicBezTo>
                    <a:pt x="3350" y="8074"/>
                    <a:pt x="4051" y="8620"/>
                    <a:pt x="4804" y="9113"/>
                  </a:cubicBezTo>
                  <a:cubicBezTo>
                    <a:pt x="5063" y="9269"/>
                    <a:pt x="5323" y="9424"/>
                    <a:pt x="5608" y="9554"/>
                  </a:cubicBezTo>
                  <a:lnTo>
                    <a:pt x="5686" y="9606"/>
                  </a:lnTo>
                  <a:cubicBezTo>
                    <a:pt x="5712" y="9632"/>
                    <a:pt x="5764" y="9632"/>
                    <a:pt x="5816" y="9632"/>
                  </a:cubicBezTo>
                  <a:lnTo>
                    <a:pt x="5868" y="9632"/>
                  </a:lnTo>
                  <a:cubicBezTo>
                    <a:pt x="5946" y="9606"/>
                    <a:pt x="6024" y="9554"/>
                    <a:pt x="6050" y="9476"/>
                  </a:cubicBezTo>
                  <a:cubicBezTo>
                    <a:pt x="6128" y="9295"/>
                    <a:pt x="6153" y="9113"/>
                    <a:pt x="6205" y="8931"/>
                  </a:cubicBezTo>
                  <a:cubicBezTo>
                    <a:pt x="6231" y="8724"/>
                    <a:pt x="6283" y="8516"/>
                    <a:pt x="6283" y="8282"/>
                  </a:cubicBezTo>
                  <a:cubicBezTo>
                    <a:pt x="6309" y="7893"/>
                    <a:pt x="6309" y="7477"/>
                    <a:pt x="6231" y="7062"/>
                  </a:cubicBezTo>
                  <a:cubicBezTo>
                    <a:pt x="6179" y="6673"/>
                    <a:pt x="6076" y="6257"/>
                    <a:pt x="5946" y="5868"/>
                  </a:cubicBezTo>
                  <a:cubicBezTo>
                    <a:pt x="5816" y="5452"/>
                    <a:pt x="5634" y="5063"/>
                    <a:pt x="5453" y="4674"/>
                  </a:cubicBezTo>
                  <a:cubicBezTo>
                    <a:pt x="4648" y="3142"/>
                    <a:pt x="3480" y="1844"/>
                    <a:pt x="2052" y="857"/>
                  </a:cubicBezTo>
                  <a:cubicBezTo>
                    <a:pt x="1818" y="676"/>
                    <a:pt x="1558" y="520"/>
                    <a:pt x="1299" y="390"/>
                  </a:cubicBezTo>
                  <a:cubicBezTo>
                    <a:pt x="1169" y="312"/>
                    <a:pt x="1039" y="234"/>
                    <a:pt x="883" y="182"/>
                  </a:cubicBezTo>
                  <a:cubicBezTo>
                    <a:pt x="754" y="105"/>
                    <a:pt x="624" y="53"/>
                    <a:pt x="4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23"/>
            <p:cNvSpPr/>
            <p:nvPr/>
          </p:nvSpPr>
          <p:spPr>
            <a:xfrm>
              <a:off x="9563375" y="3086100"/>
              <a:ext cx="149925" cy="269775"/>
            </a:xfrm>
            <a:custGeom>
              <a:avLst/>
              <a:gdLst/>
              <a:ahLst/>
              <a:cxnLst/>
              <a:rect l="l" t="t" r="r" b="b"/>
              <a:pathLst>
                <a:path w="5997" h="10791" extrusionOk="0">
                  <a:moveTo>
                    <a:pt x="415" y="0"/>
                  </a:moveTo>
                  <a:cubicBezTo>
                    <a:pt x="182" y="0"/>
                    <a:pt x="0" y="208"/>
                    <a:pt x="0" y="467"/>
                  </a:cubicBezTo>
                  <a:cubicBezTo>
                    <a:pt x="26" y="701"/>
                    <a:pt x="78" y="961"/>
                    <a:pt x="130" y="1194"/>
                  </a:cubicBezTo>
                  <a:cubicBezTo>
                    <a:pt x="182" y="1454"/>
                    <a:pt x="234" y="1688"/>
                    <a:pt x="312" y="1921"/>
                  </a:cubicBezTo>
                  <a:cubicBezTo>
                    <a:pt x="441" y="2363"/>
                    <a:pt x="597" y="2830"/>
                    <a:pt x="805" y="3245"/>
                  </a:cubicBezTo>
                  <a:cubicBezTo>
                    <a:pt x="1013" y="3712"/>
                    <a:pt x="1246" y="4154"/>
                    <a:pt x="1506" y="4569"/>
                  </a:cubicBezTo>
                  <a:cubicBezTo>
                    <a:pt x="1765" y="5011"/>
                    <a:pt x="2051" y="5400"/>
                    <a:pt x="2311" y="5789"/>
                  </a:cubicBezTo>
                  <a:cubicBezTo>
                    <a:pt x="2596" y="6179"/>
                    <a:pt x="2908" y="6594"/>
                    <a:pt x="3193" y="6984"/>
                  </a:cubicBezTo>
                  <a:lnTo>
                    <a:pt x="4076" y="8178"/>
                  </a:lnTo>
                  <a:lnTo>
                    <a:pt x="4491" y="8749"/>
                  </a:lnTo>
                  <a:cubicBezTo>
                    <a:pt x="4647" y="8957"/>
                    <a:pt x="4777" y="9164"/>
                    <a:pt x="4933" y="9346"/>
                  </a:cubicBezTo>
                  <a:cubicBezTo>
                    <a:pt x="5192" y="9735"/>
                    <a:pt x="5452" y="10151"/>
                    <a:pt x="5685" y="10566"/>
                  </a:cubicBezTo>
                  <a:lnTo>
                    <a:pt x="5815" y="10748"/>
                  </a:lnTo>
                  <a:cubicBezTo>
                    <a:pt x="5830" y="10778"/>
                    <a:pt x="5855" y="10791"/>
                    <a:pt x="5882" y="10791"/>
                  </a:cubicBezTo>
                  <a:cubicBezTo>
                    <a:pt x="5902" y="10791"/>
                    <a:pt x="5924" y="10785"/>
                    <a:pt x="5945" y="10774"/>
                  </a:cubicBezTo>
                  <a:cubicBezTo>
                    <a:pt x="5971" y="10748"/>
                    <a:pt x="5997" y="10696"/>
                    <a:pt x="5971" y="10644"/>
                  </a:cubicBezTo>
                  <a:cubicBezTo>
                    <a:pt x="5685" y="10125"/>
                    <a:pt x="5374" y="9632"/>
                    <a:pt x="5088" y="9112"/>
                  </a:cubicBezTo>
                  <a:cubicBezTo>
                    <a:pt x="4959" y="8853"/>
                    <a:pt x="4777" y="8619"/>
                    <a:pt x="4621" y="8359"/>
                  </a:cubicBezTo>
                  <a:lnTo>
                    <a:pt x="4128" y="7555"/>
                  </a:lnTo>
                  <a:cubicBezTo>
                    <a:pt x="3972" y="7321"/>
                    <a:pt x="3816" y="7061"/>
                    <a:pt x="3686" y="6802"/>
                  </a:cubicBezTo>
                  <a:cubicBezTo>
                    <a:pt x="3531" y="6542"/>
                    <a:pt x="3349" y="6257"/>
                    <a:pt x="3193" y="5997"/>
                  </a:cubicBezTo>
                  <a:cubicBezTo>
                    <a:pt x="2882" y="5452"/>
                    <a:pt x="2596" y="4907"/>
                    <a:pt x="2311" y="4336"/>
                  </a:cubicBezTo>
                  <a:lnTo>
                    <a:pt x="2188" y="4066"/>
                  </a:lnTo>
                  <a:lnTo>
                    <a:pt x="2188" y="4066"/>
                  </a:lnTo>
                  <a:cubicBezTo>
                    <a:pt x="2194" y="4078"/>
                    <a:pt x="2200" y="4090"/>
                    <a:pt x="2207" y="4102"/>
                  </a:cubicBezTo>
                  <a:lnTo>
                    <a:pt x="2181" y="4050"/>
                  </a:lnTo>
                  <a:lnTo>
                    <a:pt x="2188" y="4066"/>
                  </a:lnTo>
                  <a:lnTo>
                    <a:pt x="2188" y="4066"/>
                  </a:lnTo>
                  <a:cubicBezTo>
                    <a:pt x="1885" y="3480"/>
                    <a:pt x="1631" y="2869"/>
                    <a:pt x="1402" y="2259"/>
                  </a:cubicBezTo>
                  <a:cubicBezTo>
                    <a:pt x="1298" y="1947"/>
                    <a:pt x="1194" y="1610"/>
                    <a:pt x="1090" y="1298"/>
                  </a:cubicBezTo>
                  <a:cubicBezTo>
                    <a:pt x="987" y="961"/>
                    <a:pt x="935" y="649"/>
                    <a:pt x="857" y="286"/>
                  </a:cubicBezTo>
                  <a:cubicBezTo>
                    <a:pt x="831" y="208"/>
                    <a:pt x="779" y="156"/>
                    <a:pt x="727" y="104"/>
                  </a:cubicBezTo>
                  <a:cubicBezTo>
                    <a:pt x="649" y="26"/>
                    <a:pt x="545" y="0"/>
                    <a:pt x="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9" name="Google Shape;2029;p23"/>
          <p:cNvGrpSpPr/>
          <p:nvPr/>
        </p:nvGrpSpPr>
        <p:grpSpPr>
          <a:xfrm>
            <a:off x="1022175" y="3786250"/>
            <a:ext cx="419300" cy="383625"/>
            <a:chOff x="1291175" y="3411475"/>
            <a:chExt cx="419300" cy="383625"/>
          </a:xfrm>
        </p:grpSpPr>
        <p:sp>
          <p:nvSpPr>
            <p:cNvPr id="2030" name="Google Shape;2030;p23"/>
            <p:cNvSpPr/>
            <p:nvPr/>
          </p:nvSpPr>
          <p:spPr>
            <a:xfrm flipH="1">
              <a:off x="1291175" y="3411475"/>
              <a:ext cx="419300" cy="383625"/>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23"/>
            <p:cNvSpPr/>
            <p:nvPr/>
          </p:nvSpPr>
          <p:spPr>
            <a:xfrm flipH="1">
              <a:off x="1315850" y="3435500"/>
              <a:ext cx="333600" cy="274575"/>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23"/>
            <p:cNvSpPr/>
            <p:nvPr/>
          </p:nvSpPr>
          <p:spPr>
            <a:xfrm flipH="1">
              <a:off x="1348300" y="3467950"/>
              <a:ext cx="337500" cy="303200"/>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3" name="Google Shape;2033;p23"/>
          <p:cNvGrpSpPr/>
          <p:nvPr/>
        </p:nvGrpSpPr>
        <p:grpSpPr>
          <a:xfrm>
            <a:off x="6858826" y="1398422"/>
            <a:ext cx="575944" cy="445204"/>
            <a:chOff x="6769450" y="1598038"/>
            <a:chExt cx="414975" cy="320775"/>
          </a:xfrm>
        </p:grpSpPr>
        <p:sp>
          <p:nvSpPr>
            <p:cNvPr id="2034" name="Google Shape;2034;p23"/>
            <p:cNvSpPr/>
            <p:nvPr/>
          </p:nvSpPr>
          <p:spPr>
            <a:xfrm>
              <a:off x="6769450" y="1598038"/>
              <a:ext cx="414975" cy="320775"/>
            </a:xfrm>
            <a:custGeom>
              <a:avLst/>
              <a:gdLst/>
              <a:ahLst/>
              <a:cxnLst/>
              <a:rect l="l" t="t" r="r" b="b"/>
              <a:pathLst>
                <a:path w="16599" h="12831" extrusionOk="0">
                  <a:moveTo>
                    <a:pt x="7399" y="1"/>
                  </a:moveTo>
                  <a:cubicBezTo>
                    <a:pt x="6932" y="1"/>
                    <a:pt x="6464" y="53"/>
                    <a:pt x="5997" y="131"/>
                  </a:cubicBezTo>
                  <a:cubicBezTo>
                    <a:pt x="5556" y="209"/>
                    <a:pt x="5114" y="312"/>
                    <a:pt x="4699" y="468"/>
                  </a:cubicBezTo>
                  <a:cubicBezTo>
                    <a:pt x="4517" y="546"/>
                    <a:pt x="4310" y="624"/>
                    <a:pt x="4154" y="728"/>
                  </a:cubicBezTo>
                  <a:lnTo>
                    <a:pt x="3946" y="650"/>
                  </a:lnTo>
                  <a:cubicBezTo>
                    <a:pt x="3583" y="572"/>
                    <a:pt x="3219" y="494"/>
                    <a:pt x="2830" y="416"/>
                  </a:cubicBezTo>
                  <a:cubicBezTo>
                    <a:pt x="2440" y="364"/>
                    <a:pt x="2025" y="338"/>
                    <a:pt x="1636" y="338"/>
                  </a:cubicBezTo>
                  <a:lnTo>
                    <a:pt x="1454" y="338"/>
                  </a:lnTo>
                  <a:cubicBezTo>
                    <a:pt x="1194" y="364"/>
                    <a:pt x="961" y="442"/>
                    <a:pt x="779" y="598"/>
                  </a:cubicBezTo>
                  <a:cubicBezTo>
                    <a:pt x="130" y="1065"/>
                    <a:pt x="0" y="1974"/>
                    <a:pt x="493" y="2597"/>
                  </a:cubicBezTo>
                  <a:cubicBezTo>
                    <a:pt x="701" y="2883"/>
                    <a:pt x="1039" y="3090"/>
                    <a:pt x="1402" y="3116"/>
                  </a:cubicBezTo>
                  <a:cubicBezTo>
                    <a:pt x="1610" y="3142"/>
                    <a:pt x="1791" y="3168"/>
                    <a:pt x="1973" y="3194"/>
                  </a:cubicBezTo>
                  <a:cubicBezTo>
                    <a:pt x="1921" y="3480"/>
                    <a:pt x="1895" y="3765"/>
                    <a:pt x="1921" y="4025"/>
                  </a:cubicBezTo>
                  <a:cubicBezTo>
                    <a:pt x="1947" y="4726"/>
                    <a:pt x="2103" y="5427"/>
                    <a:pt x="2389" y="6076"/>
                  </a:cubicBezTo>
                  <a:cubicBezTo>
                    <a:pt x="2674" y="6699"/>
                    <a:pt x="3038" y="7322"/>
                    <a:pt x="3453" y="7893"/>
                  </a:cubicBezTo>
                  <a:lnTo>
                    <a:pt x="3609" y="8101"/>
                  </a:lnTo>
                  <a:cubicBezTo>
                    <a:pt x="3661" y="8205"/>
                    <a:pt x="3713" y="8282"/>
                    <a:pt x="3790" y="8386"/>
                  </a:cubicBezTo>
                  <a:cubicBezTo>
                    <a:pt x="4154" y="9009"/>
                    <a:pt x="4621" y="9580"/>
                    <a:pt x="5166" y="10100"/>
                  </a:cubicBezTo>
                  <a:lnTo>
                    <a:pt x="5218" y="10152"/>
                  </a:lnTo>
                  <a:cubicBezTo>
                    <a:pt x="5452" y="10333"/>
                    <a:pt x="5712" y="10515"/>
                    <a:pt x="5945" y="10697"/>
                  </a:cubicBezTo>
                  <a:cubicBezTo>
                    <a:pt x="6257" y="10879"/>
                    <a:pt x="6594" y="11086"/>
                    <a:pt x="6932" y="11242"/>
                  </a:cubicBezTo>
                  <a:cubicBezTo>
                    <a:pt x="7243" y="11372"/>
                    <a:pt x="7555" y="11502"/>
                    <a:pt x="7892" y="11605"/>
                  </a:cubicBezTo>
                  <a:lnTo>
                    <a:pt x="7944" y="11631"/>
                  </a:lnTo>
                  <a:cubicBezTo>
                    <a:pt x="8282" y="11735"/>
                    <a:pt x="8645" y="11839"/>
                    <a:pt x="8983" y="11891"/>
                  </a:cubicBezTo>
                  <a:cubicBezTo>
                    <a:pt x="9320" y="11969"/>
                    <a:pt x="9658" y="11995"/>
                    <a:pt x="10021" y="12047"/>
                  </a:cubicBezTo>
                  <a:cubicBezTo>
                    <a:pt x="10514" y="12099"/>
                    <a:pt x="10982" y="12125"/>
                    <a:pt x="11423" y="12151"/>
                  </a:cubicBezTo>
                  <a:lnTo>
                    <a:pt x="12072" y="12177"/>
                  </a:lnTo>
                  <a:cubicBezTo>
                    <a:pt x="12695" y="12202"/>
                    <a:pt x="13318" y="12280"/>
                    <a:pt x="13915" y="12410"/>
                  </a:cubicBezTo>
                  <a:cubicBezTo>
                    <a:pt x="14175" y="12462"/>
                    <a:pt x="14434" y="12540"/>
                    <a:pt x="14694" y="12618"/>
                  </a:cubicBezTo>
                  <a:cubicBezTo>
                    <a:pt x="14798" y="12670"/>
                    <a:pt x="14876" y="12696"/>
                    <a:pt x="14979" y="12748"/>
                  </a:cubicBezTo>
                  <a:cubicBezTo>
                    <a:pt x="15113" y="12804"/>
                    <a:pt x="15246" y="12830"/>
                    <a:pt x="15373" y="12830"/>
                  </a:cubicBezTo>
                  <a:cubicBezTo>
                    <a:pt x="16064" y="12830"/>
                    <a:pt x="16598" y="12073"/>
                    <a:pt x="16226" y="11372"/>
                  </a:cubicBezTo>
                  <a:lnTo>
                    <a:pt x="16226" y="11372"/>
                  </a:lnTo>
                  <a:lnTo>
                    <a:pt x="16200" y="11398"/>
                  </a:lnTo>
                  <a:cubicBezTo>
                    <a:pt x="16122" y="11242"/>
                    <a:pt x="16044" y="11060"/>
                    <a:pt x="15966" y="10904"/>
                  </a:cubicBezTo>
                  <a:cubicBezTo>
                    <a:pt x="15680" y="10152"/>
                    <a:pt x="15499" y="9347"/>
                    <a:pt x="15421" y="8568"/>
                  </a:cubicBezTo>
                  <a:cubicBezTo>
                    <a:pt x="15421" y="8542"/>
                    <a:pt x="15421" y="8516"/>
                    <a:pt x="15421" y="8490"/>
                  </a:cubicBezTo>
                  <a:cubicBezTo>
                    <a:pt x="15421" y="8360"/>
                    <a:pt x="15343" y="7893"/>
                    <a:pt x="15343" y="7893"/>
                  </a:cubicBezTo>
                  <a:cubicBezTo>
                    <a:pt x="15291" y="7348"/>
                    <a:pt x="15213" y="6803"/>
                    <a:pt x="15109" y="6257"/>
                  </a:cubicBezTo>
                  <a:cubicBezTo>
                    <a:pt x="15057" y="5842"/>
                    <a:pt x="14954" y="5427"/>
                    <a:pt x="14824" y="5037"/>
                  </a:cubicBezTo>
                  <a:cubicBezTo>
                    <a:pt x="14694" y="4622"/>
                    <a:pt x="14538" y="4207"/>
                    <a:pt x="14330" y="3791"/>
                  </a:cubicBezTo>
                  <a:cubicBezTo>
                    <a:pt x="13863" y="2909"/>
                    <a:pt x="13214" y="2130"/>
                    <a:pt x="12435" y="1533"/>
                  </a:cubicBezTo>
                  <a:cubicBezTo>
                    <a:pt x="11708" y="987"/>
                    <a:pt x="10930" y="598"/>
                    <a:pt x="10073" y="364"/>
                  </a:cubicBezTo>
                  <a:cubicBezTo>
                    <a:pt x="9658" y="235"/>
                    <a:pt x="9216" y="157"/>
                    <a:pt x="8775" y="79"/>
                  </a:cubicBezTo>
                  <a:cubicBezTo>
                    <a:pt x="8334" y="27"/>
                    <a:pt x="7918" y="1"/>
                    <a:pt x="7477"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23"/>
            <p:cNvSpPr/>
            <p:nvPr/>
          </p:nvSpPr>
          <p:spPr>
            <a:xfrm>
              <a:off x="6842125" y="1622713"/>
              <a:ext cx="312200" cy="271975"/>
            </a:xfrm>
            <a:custGeom>
              <a:avLst/>
              <a:gdLst/>
              <a:ahLst/>
              <a:cxnLst/>
              <a:rect l="l" t="t" r="r" b="b"/>
              <a:pathLst>
                <a:path w="12488" h="10879" extrusionOk="0">
                  <a:moveTo>
                    <a:pt x="4518" y="0"/>
                  </a:moveTo>
                  <a:cubicBezTo>
                    <a:pt x="4103" y="0"/>
                    <a:pt x="3687" y="52"/>
                    <a:pt x="3272" y="130"/>
                  </a:cubicBezTo>
                  <a:cubicBezTo>
                    <a:pt x="2882" y="182"/>
                    <a:pt x="2519" y="286"/>
                    <a:pt x="2155" y="416"/>
                  </a:cubicBezTo>
                  <a:cubicBezTo>
                    <a:pt x="1792" y="546"/>
                    <a:pt x="1429" y="727"/>
                    <a:pt x="1117" y="961"/>
                  </a:cubicBezTo>
                  <a:cubicBezTo>
                    <a:pt x="961" y="1039"/>
                    <a:pt x="831" y="1143"/>
                    <a:pt x="702" y="1273"/>
                  </a:cubicBezTo>
                  <a:cubicBezTo>
                    <a:pt x="598" y="1376"/>
                    <a:pt x="494" y="1480"/>
                    <a:pt x="416" y="1610"/>
                  </a:cubicBezTo>
                  <a:cubicBezTo>
                    <a:pt x="260" y="1818"/>
                    <a:pt x="157" y="2051"/>
                    <a:pt x="79" y="2285"/>
                  </a:cubicBezTo>
                  <a:cubicBezTo>
                    <a:pt x="27" y="2545"/>
                    <a:pt x="1" y="2804"/>
                    <a:pt x="1" y="3064"/>
                  </a:cubicBezTo>
                  <a:cubicBezTo>
                    <a:pt x="27" y="3635"/>
                    <a:pt x="157" y="4206"/>
                    <a:pt x="390" y="4751"/>
                  </a:cubicBezTo>
                  <a:cubicBezTo>
                    <a:pt x="650" y="5322"/>
                    <a:pt x="961" y="5868"/>
                    <a:pt x="1351" y="6361"/>
                  </a:cubicBezTo>
                  <a:lnTo>
                    <a:pt x="1532" y="6620"/>
                  </a:lnTo>
                  <a:cubicBezTo>
                    <a:pt x="1584" y="6698"/>
                    <a:pt x="1636" y="6802"/>
                    <a:pt x="1714" y="6906"/>
                  </a:cubicBezTo>
                  <a:cubicBezTo>
                    <a:pt x="2052" y="7451"/>
                    <a:pt x="2467" y="7970"/>
                    <a:pt x="2934" y="8438"/>
                  </a:cubicBezTo>
                  <a:cubicBezTo>
                    <a:pt x="3142" y="8593"/>
                    <a:pt x="3350" y="8749"/>
                    <a:pt x="3583" y="8905"/>
                  </a:cubicBezTo>
                  <a:cubicBezTo>
                    <a:pt x="4129" y="9268"/>
                    <a:pt x="4726" y="9554"/>
                    <a:pt x="5349" y="9736"/>
                  </a:cubicBezTo>
                  <a:cubicBezTo>
                    <a:pt x="5660" y="9840"/>
                    <a:pt x="5972" y="9917"/>
                    <a:pt x="6283" y="9969"/>
                  </a:cubicBezTo>
                  <a:cubicBezTo>
                    <a:pt x="6595" y="10047"/>
                    <a:pt x="6932" y="10073"/>
                    <a:pt x="7244" y="10099"/>
                  </a:cubicBezTo>
                  <a:cubicBezTo>
                    <a:pt x="7919" y="10177"/>
                    <a:pt x="8594" y="10203"/>
                    <a:pt x="9269" y="10255"/>
                  </a:cubicBezTo>
                  <a:cubicBezTo>
                    <a:pt x="9918" y="10281"/>
                    <a:pt x="10593" y="10359"/>
                    <a:pt x="11242" y="10489"/>
                  </a:cubicBezTo>
                  <a:cubicBezTo>
                    <a:pt x="11553" y="10566"/>
                    <a:pt x="11865" y="10644"/>
                    <a:pt x="12150" y="10748"/>
                  </a:cubicBezTo>
                  <a:cubicBezTo>
                    <a:pt x="12280" y="10800"/>
                    <a:pt x="12384" y="10826"/>
                    <a:pt x="12488" y="10878"/>
                  </a:cubicBezTo>
                  <a:cubicBezTo>
                    <a:pt x="12384" y="10696"/>
                    <a:pt x="12280" y="10489"/>
                    <a:pt x="12202" y="10281"/>
                  </a:cubicBezTo>
                  <a:cubicBezTo>
                    <a:pt x="11891" y="9450"/>
                    <a:pt x="11683" y="8568"/>
                    <a:pt x="11579" y="7685"/>
                  </a:cubicBezTo>
                  <a:lnTo>
                    <a:pt x="11579" y="7763"/>
                  </a:lnTo>
                  <a:cubicBezTo>
                    <a:pt x="11553" y="7503"/>
                    <a:pt x="11527" y="7269"/>
                    <a:pt x="11501" y="7036"/>
                  </a:cubicBezTo>
                  <a:cubicBezTo>
                    <a:pt x="11423" y="6517"/>
                    <a:pt x="11372" y="5971"/>
                    <a:pt x="11268" y="5452"/>
                  </a:cubicBezTo>
                  <a:cubicBezTo>
                    <a:pt x="11216" y="5089"/>
                    <a:pt x="11138" y="4699"/>
                    <a:pt x="11008" y="4336"/>
                  </a:cubicBezTo>
                  <a:cubicBezTo>
                    <a:pt x="10904" y="3972"/>
                    <a:pt x="10748" y="3609"/>
                    <a:pt x="10593" y="3272"/>
                  </a:cubicBezTo>
                  <a:cubicBezTo>
                    <a:pt x="10177" y="2493"/>
                    <a:pt x="9632" y="1844"/>
                    <a:pt x="8931" y="1324"/>
                  </a:cubicBezTo>
                  <a:cubicBezTo>
                    <a:pt x="8334" y="857"/>
                    <a:pt x="7659" y="520"/>
                    <a:pt x="6906" y="312"/>
                  </a:cubicBezTo>
                  <a:cubicBezTo>
                    <a:pt x="6543" y="208"/>
                    <a:pt x="6153" y="130"/>
                    <a:pt x="5764" y="78"/>
                  </a:cubicBezTo>
                  <a:cubicBezTo>
                    <a:pt x="5375" y="26"/>
                    <a:pt x="4985" y="0"/>
                    <a:pt x="4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6" name="Google Shape;2036;p23"/>
            <p:cNvSpPr/>
            <p:nvPr/>
          </p:nvSpPr>
          <p:spPr>
            <a:xfrm>
              <a:off x="6796050" y="1631138"/>
              <a:ext cx="332975" cy="241150"/>
            </a:xfrm>
            <a:custGeom>
              <a:avLst/>
              <a:gdLst/>
              <a:ahLst/>
              <a:cxnLst/>
              <a:rect l="l" t="t" r="r" b="b"/>
              <a:pathLst>
                <a:path w="13319" h="9646" extrusionOk="0">
                  <a:moveTo>
                    <a:pt x="520" y="1"/>
                  </a:moveTo>
                  <a:cubicBezTo>
                    <a:pt x="442" y="27"/>
                    <a:pt x="364" y="53"/>
                    <a:pt x="312" y="79"/>
                  </a:cubicBezTo>
                  <a:cubicBezTo>
                    <a:pt x="1" y="312"/>
                    <a:pt x="104" y="806"/>
                    <a:pt x="494" y="858"/>
                  </a:cubicBezTo>
                  <a:cubicBezTo>
                    <a:pt x="1169" y="936"/>
                    <a:pt x="1870" y="1065"/>
                    <a:pt x="2519" y="1247"/>
                  </a:cubicBezTo>
                  <a:cubicBezTo>
                    <a:pt x="3168" y="1455"/>
                    <a:pt x="3791" y="1688"/>
                    <a:pt x="4414" y="1974"/>
                  </a:cubicBezTo>
                  <a:cubicBezTo>
                    <a:pt x="4466" y="2052"/>
                    <a:pt x="4544" y="2104"/>
                    <a:pt x="4622" y="2182"/>
                  </a:cubicBezTo>
                  <a:cubicBezTo>
                    <a:pt x="5011" y="2597"/>
                    <a:pt x="5322" y="3064"/>
                    <a:pt x="5608" y="3532"/>
                  </a:cubicBezTo>
                  <a:cubicBezTo>
                    <a:pt x="5764" y="3869"/>
                    <a:pt x="5894" y="4181"/>
                    <a:pt x="6023" y="4518"/>
                  </a:cubicBezTo>
                  <a:cubicBezTo>
                    <a:pt x="6153" y="4856"/>
                    <a:pt x="6257" y="5193"/>
                    <a:pt x="6335" y="5531"/>
                  </a:cubicBezTo>
                  <a:cubicBezTo>
                    <a:pt x="6517" y="6283"/>
                    <a:pt x="6595" y="7062"/>
                    <a:pt x="6595" y="7841"/>
                  </a:cubicBezTo>
                  <a:cubicBezTo>
                    <a:pt x="6595" y="7893"/>
                    <a:pt x="6646" y="7945"/>
                    <a:pt x="6698" y="7945"/>
                  </a:cubicBezTo>
                  <a:cubicBezTo>
                    <a:pt x="6750" y="7919"/>
                    <a:pt x="6802" y="7867"/>
                    <a:pt x="6802" y="7815"/>
                  </a:cubicBezTo>
                  <a:lnTo>
                    <a:pt x="6802" y="6881"/>
                  </a:lnTo>
                  <a:cubicBezTo>
                    <a:pt x="6802" y="6543"/>
                    <a:pt x="6750" y="6257"/>
                    <a:pt x="6724" y="5946"/>
                  </a:cubicBezTo>
                  <a:cubicBezTo>
                    <a:pt x="6672" y="5634"/>
                    <a:pt x="6621" y="5323"/>
                    <a:pt x="6543" y="5037"/>
                  </a:cubicBezTo>
                  <a:cubicBezTo>
                    <a:pt x="6491" y="4752"/>
                    <a:pt x="6387" y="4440"/>
                    <a:pt x="6283" y="4155"/>
                  </a:cubicBezTo>
                  <a:cubicBezTo>
                    <a:pt x="6179" y="3843"/>
                    <a:pt x="6049" y="3558"/>
                    <a:pt x="5894" y="3298"/>
                  </a:cubicBezTo>
                  <a:cubicBezTo>
                    <a:pt x="5764" y="3038"/>
                    <a:pt x="5608" y="2779"/>
                    <a:pt x="5452" y="2519"/>
                  </a:cubicBezTo>
                  <a:lnTo>
                    <a:pt x="5452" y="2519"/>
                  </a:lnTo>
                  <a:cubicBezTo>
                    <a:pt x="5556" y="2597"/>
                    <a:pt x="5660" y="2649"/>
                    <a:pt x="5764" y="2727"/>
                  </a:cubicBezTo>
                  <a:cubicBezTo>
                    <a:pt x="6335" y="3090"/>
                    <a:pt x="6906" y="3480"/>
                    <a:pt x="7451" y="3895"/>
                  </a:cubicBezTo>
                  <a:cubicBezTo>
                    <a:pt x="7477" y="3921"/>
                    <a:pt x="7503" y="3921"/>
                    <a:pt x="7503" y="3947"/>
                  </a:cubicBezTo>
                  <a:cubicBezTo>
                    <a:pt x="7815" y="4284"/>
                    <a:pt x="8074" y="4648"/>
                    <a:pt x="8308" y="5063"/>
                  </a:cubicBezTo>
                  <a:cubicBezTo>
                    <a:pt x="8594" y="5608"/>
                    <a:pt x="8801" y="6206"/>
                    <a:pt x="8957" y="6829"/>
                  </a:cubicBezTo>
                  <a:cubicBezTo>
                    <a:pt x="9061" y="7348"/>
                    <a:pt x="9139" y="7867"/>
                    <a:pt x="9191" y="8412"/>
                  </a:cubicBezTo>
                  <a:cubicBezTo>
                    <a:pt x="9203" y="8448"/>
                    <a:pt x="9237" y="8468"/>
                    <a:pt x="9271" y="8468"/>
                  </a:cubicBezTo>
                  <a:cubicBezTo>
                    <a:pt x="9309" y="8468"/>
                    <a:pt x="9346" y="8442"/>
                    <a:pt x="9346" y="8386"/>
                  </a:cubicBezTo>
                  <a:cubicBezTo>
                    <a:pt x="9320" y="7919"/>
                    <a:pt x="9269" y="7452"/>
                    <a:pt x="9191" y="6984"/>
                  </a:cubicBezTo>
                  <a:cubicBezTo>
                    <a:pt x="9165" y="6725"/>
                    <a:pt x="9113" y="6491"/>
                    <a:pt x="9035" y="6257"/>
                  </a:cubicBezTo>
                  <a:cubicBezTo>
                    <a:pt x="8983" y="5998"/>
                    <a:pt x="8905" y="5738"/>
                    <a:pt x="8827" y="5505"/>
                  </a:cubicBezTo>
                  <a:cubicBezTo>
                    <a:pt x="8723" y="5245"/>
                    <a:pt x="8619" y="4985"/>
                    <a:pt x="8490" y="4726"/>
                  </a:cubicBezTo>
                  <a:lnTo>
                    <a:pt x="8490" y="4726"/>
                  </a:lnTo>
                  <a:cubicBezTo>
                    <a:pt x="8853" y="5063"/>
                    <a:pt x="9191" y="5401"/>
                    <a:pt x="9528" y="5764"/>
                  </a:cubicBezTo>
                  <a:cubicBezTo>
                    <a:pt x="9866" y="6102"/>
                    <a:pt x="10125" y="6413"/>
                    <a:pt x="10411" y="6725"/>
                  </a:cubicBezTo>
                  <a:cubicBezTo>
                    <a:pt x="10515" y="6881"/>
                    <a:pt x="10593" y="7010"/>
                    <a:pt x="10670" y="7166"/>
                  </a:cubicBezTo>
                  <a:cubicBezTo>
                    <a:pt x="10670" y="7166"/>
                    <a:pt x="10670" y="7140"/>
                    <a:pt x="10670" y="7140"/>
                  </a:cubicBezTo>
                  <a:cubicBezTo>
                    <a:pt x="10800" y="7374"/>
                    <a:pt x="10904" y="7607"/>
                    <a:pt x="11008" y="7867"/>
                  </a:cubicBezTo>
                  <a:cubicBezTo>
                    <a:pt x="11086" y="8127"/>
                    <a:pt x="11190" y="8386"/>
                    <a:pt x="11242" y="8646"/>
                  </a:cubicBezTo>
                  <a:cubicBezTo>
                    <a:pt x="11267" y="8724"/>
                    <a:pt x="11267" y="8802"/>
                    <a:pt x="11293" y="8880"/>
                  </a:cubicBezTo>
                  <a:cubicBezTo>
                    <a:pt x="11293" y="8880"/>
                    <a:pt x="11293" y="8905"/>
                    <a:pt x="11319" y="8931"/>
                  </a:cubicBezTo>
                  <a:lnTo>
                    <a:pt x="11397" y="8931"/>
                  </a:lnTo>
                  <a:cubicBezTo>
                    <a:pt x="11423" y="8931"/>
                    <a:pt x="11475" y="8880"/>
                    <a:pt x="11475" y="8828"/>
                  </a:cubicBezTo>
                  <a:cubicBezTo>
                    <a:pt x="11397" y="8542"/>
                    <a:pt x="11319" y="8231"/>
                    <a:pt x="11242" y="7945"/>
                  </a:cubicBezTo>
                  <a:cubicBezTo>
                    <a:pt x="11164" y="7763"/>
                    <a:pt x="11086" y="7556"/>
                    <a:pt x="11008" y="7374"/>
                  </a:cubicBezTo>
                  <a:lnTo>
                    <a:pt x="11008" y="7374"/>
                  </a:lnTo>
                  <a:lnTo>
                    <a:pt x="11319" y="7711"/>
                  </a:lnTo>
                  <a:cubicBezTo>
                    <a:pt x="11605" y="8023"/>
                    <a:pt x="11891" y="8360"/>
                    <a:pt x="12202" y="8672"/>
                  </a:cubicBezTo>
                  <a:cubicBezTo>
                    <a:pt x="12488" y="9009"/>
                    <a:pt x="12799" y="9295"/>
                    <a:pt x="13111" y="9606"/>
                  </a:cubicBezTo>
                  <a:cubicBezTo>
                    <a:pt x="13137" y="9632"/>
                    <a:pt x="13169" y="9645"/>
                    <a:pt x="13202" y="9645"/>
                  </a:cubicBezTo>
                  <a:cubicBezTo>
                    <a:pt x="13234" y="9645"/>
                    <a:pt x="13266" y="9632"/>
                    <a:pt x="13292" y="9606"/>
                  </a:cubicBezTo>
                  <a:cubicBezTo>
                    <a:pt x="13318" y="9555"/>
                    <a:pt x="13292" y="9477"/>
                    <a:pt x="13266" y="9451"/>
                  </a:cubicBezTo>
                  <a:cubicBezTo>
                    <a:pt x="13189" y="9399"/>
                    <a:pt x="13137" y="9321"/>
                    <a:pt x="13085" y="9269"/>
                  </a:cubicBezTo>
                  <a:lnTo>
                    <a:pt x="13085" y="9269"/>
                  </a:lnTo>
                  <a:lnTo>
                    <a:pt x="13111" y="9295"/>
                  </a:lnTo>
                  <a:cubicBezTo>
                    <a:pt x="12436" y="8568"/>
                    <a:pt x="11813" y="7789"/>
                    <a:pt x="11216" y="6984"/>
                  </a:cubicBezTo>
                  <a:lnTo>
                    <a:pt x="11086" y="6855"/>
                  </a:lnTo>
                  <a:lnTo>
                    <a:pt x="11086" y="6855"/>
                  </a:lnTo>
                  <a:cubicBezTo>
                    <a:pt x="11293" y="6984"/>
                    <a:pt x="11475" y="7088"/>
                    <a:pt x="11683" y="7192"/>
                  </a:cubicBezTo>
                  <a:cubicBezTo>
                    <a:pt x="12020" y="7374"/>
                    <a:pt x="12358" y="7504"/>
                    <a:pt x="12721" y="7581"/>
                  </a:cubicBezTo>
                  <a:cubicBezTo>
                    <a:pt x="12747" y="7581"/>
                    <a:pt x="12799" y="7556"/>
                    <a:pt x="12799" y="7504"/>
                  </a:cubicBezTo>
                  <a:cubicBezTo>
                    <a:pt x="12799" y="7478"/>
                    <a:pt x="12799" y="7452"/>
                    <a:pt x="12799" y="7426"/>
                  </a:cubicBezTo>
                  <a:cubicBezTo>
                    <a:pt x="12773" y="7426"/>
                    <a:pt x="12747" y="7400"/>
                    <a:pt x="12747" y="7400"/>
                  </a:cubicBezTo>
                  <a:lnTo>
                    <a:pt x="12617" y="7374"/>
                  </a:lnTo>
                  <a:lnTo>
                    <a:pt x="12643" y="7374"/>
                  </a:lnTo>
                  <a:cubicBezTo>
                    <a:pt x="12462" y="7322"/>
                    <a:pt x="12306" y="7244"/>
                    <a:pt x="12124" y="7192"/>
                  </a:cubicBezTo>
                  <a:cubicBezTo>
                    <a:pt x="11942" y="7088"/>
                    <a:pt x="11761" y="7010"/>
                    <a:pt x="11605" y="6907"/>
                  </a:cubicBezTo>
                  <a:cubicBezTo>
                    <a:pt x="11216" y="6673"/>
                    <a:pt x="10852" y="6387"/>
                    <a:pt x="10515" y="6102"/>
                  </a:cubicBezTo>
                  <a:cubicBezTo>
                    <a:pt x="10151" y="5608"/>
                    <a:pt x="9736" y="5115"/>
                    <a:pt x="9320" y="4674"/>
                  </a:cubicBezTo>
                  <a:cubicBezTo>
                    <a:pt x="9243" y="4570"/>
                    <a:pt x="9139" y="4466"/>
                    <a:pt x="9035" y="4362"/>
                  </a:cubicBezTo>
                  <a:lnTo>
                    <a:pt x="9035" y="4362"/>
                  </a:lnTo>
                  <a:cubicBezTo>
                    <a:pt x="9269" y="4440"/>
                    <a:pt x="9476" y="4518"/>
                    <a:pt x="9684" y="4596"/>
                  </a:cubicBezTo>
                  <a:cubicBezTo>
                    <a:pt x="9918" y="4674"/>
                    <a:pt x="10151" y="4726"/>
                    <a:pt x="10359" y="4804"/>
                  </a:cubicBezTo>
                  <a:cubicBezTo>
                    <a:pt x="10593" y="4856"/>
                    <a:pt x="10852" y="4908"/>
                    <a:pt x="11086" y="4933"/>
                  </a:cubicBezTo>
                  <a:cubicBezTo>
                    <a:pt x="11319" y="4985"/>
                    <a:pt x="11579" y="4985"/>
                    <a:pt x="11813" y="5011"/>
                  </a:cubicBezTo>
                  <a:cubicBezTo>
                    <a:pt x="11865" y="5011"/>
                    <a:pt x="11917" y="4985"/>
                    <a:pt x="11917" y="4933"/>
                  </a:cubicBezTo>
                  <a:cubicBezTo>
                    <a:pt x="11917" y="4882"/>
                    <a:pt x="11891" y="4856"/>
                    <a:pt x="11839" y="4830"/>
                  </a:cubicBezTo>
                  <a:cubicBezTo>
                    <a:pt x="11345" y="4804"/>
                    <a:pt x="10826" y="4726"/>
                    <a:pt x="10359" y="4570"/>
                  </a:cubicBezTo>
                  <a:cubicBezTo>
                    <a:pt x="9684" y="4388"/>
                    <a:pt x="9061" y="4103"/>
                    <a:pt x="8464" y="3765"/>
                  </a:cubicBezTo>
                  <a:cubicBezTo>
                    <a:pt x="8048" y="3376"/>
                    <a:pt x="7633" y="2986"/>
                    <a:pt x="7192" y="2649"/>
                  </a:cubicBezTo>
                  <a:cubicBezTo>
                    <a:pt x="6984" y="2467"/>
                    <a:pt x="6750" y="2311"/>
                    <a:pt x="6543" y="2182"/>
                  </a:cubicBezTo>
                  <a:cubicBezTo>
                    <a:pt x="6698" y="2182"/>
                    <a:pt x="6880" y="2208"/>
                    <a:pt x="7062" y="2234"/>
                  </a:cubicBezTo>
                  <a:cubicBezTo>
                    <a:pt x="7173" y="2241"/>
                    <a:pt x="7288" y="2244"/>
                    <a:pt x="7405" y="2244"/>
                  </a:cubicBezTo>
                  <a:cubicBezTo>
                    <a:pt x="7724" y="2244"/>
                    <a:pt x="8056" y="2220"/>
                    <a:pt x="8360" y="2182"/>
                  </a:cubicBezTo>
                  <a:cubicBezTo>
                    <a:pt x="8801" y="2130"/>
                    <a:pt x="9217" y="2000"/>
                    <a:pt x="9606" y="1818"/>
                  </a:cubicBezTo>
                  <a:cubicBezTo>
                    <a:pt x="9632" y="1792"/>
                    <a:pt x="9658" y="1740"/>
                    <a:pt x="9658" y="1714"/>
                  </a:cubicBezTo>
                  <a:cubicBezTo>
                    <a:pt x="9639" y="1676"/>
                    <a:pt x="9606" y="1652"/>
                    <a:pt x="9569" y="1652"/>
                  </a:cubicBezTo>
                  <a:cubicBezTo>
                    <a:pt x="9556" y="1652"/>
                    <a:pt x="9542" y="1655"/>
                    <a:pt x="9528" y="1662"/>
                  </a:cubicBezTo>
                  <a:cubicBezTo>
                    <a:pt x="9450" y="1714"/>
                    <a:pt x="9346" y="1740"/>
                    <a:pt x="9269" y="1766"/>
                  </a:cubicBezTo>
                  <a:cubicBezTo>
                    <a:pt x="9165" y="1818"/>
                    <a:pt x="9035" y="1844"/>
                    <a:pt x="8931" y="1870"/>
                  </a:cubicBezTo>
                  <a:cubicBezTo>
                    <a:pt x="8594" y="1948"/>
                    <a:pt x="8230" y="1974"/>
                    <a:pt x="7893" y="1974"/>
                  </a:cubicBezTo>
                  <a:cubicBezTo>
                    <a:pt x="7503" y="1974"/>
                    <a:pt x="7140" y="1922"/>
                    <a:pt x="6776" y="1870"/>
                  </a:cubicBezTo>
                  <a:cubicBezTo>
                    <a:pt x="6413" y="1792"/>
                    <a:pt x="6049" y="1714"/>
                    <a:pt x="5686" y="1611"/>
                  </a:cubicBezTo>
                  <a:lnTo>
                    <a:pt x="5582" y="1559"/>
                  </a:lnTo>
                  <a:cubicBezTo>
                    <a:pt x="5297" y="1403"/>
                    <a:pt x="4985" y="1221"/>
                    <a:pt x="4673" y="1065"/>
                  </a:cubicBezTo>
                  <a:cubicBezTo>
                    <a:pt x="4024" y="754"/>
                    <a:pt x="3349" y="494"/>
                    <a:pt x="2649" y="287"/>
                  </a:cubicBezTo>
                  <a:cubicBezTo>
                    <a:pt x="2311" y="209"/>
                    <a:pt x="1974" y="131"/>
                    <a:pt x="1636" y="79"/>
                  </a:cubicBezTo>
                  <a:cubicBezTo>
                    <a:pt x="1299" y="27"/>
                    <a:pt x="935" y="1"/>
                    <a:pt x="59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7" name="Google Shape;2037;p23"/>
          <p:cNvGrpSpPr/>
          <p:nvPr/>
        </p:nvGrpSpPr>
        <p:grpSpPr>
          <a:xfrm>
            <a:off x="7946728" y="1983989"/>
            <a:ext cx="356866" cy="454685"/>
            <a:chOff x="7718128" y="1983989"/>
            <a:chExt cx="356866" cy="454685"/>
          </a:xfrm>
        </p:grpSpPr>
        <p:sp>
          <p:nvSpPr>
            <p:cNvPr id="2038" name="Google Shape;2038;p23"/>
            <p:cNvSpPr/>
            <p:nvPr/>
          </p:nvSpPr>
          <p:spPr>
            <a:xfrm rot="813408">
              <a:off x="7917314" y="2125221"/>
              <a:ext cx="25" cy="25"/>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9" name="Google Shape;2039;p23"/>
            <p:cNvSpPr/>
            <p:nvPr/>
          </p:nvSpPr>
          <p:spPr>
            <a:xfrm rot="813408">
              <a:off x="7761554" y="2010027"/>
              <a:ext cx="270014" cy="402609"/>
            </a:xfrm>
            <a:custGeom>
              <a:avLst/>
              <a:gdLst/>
              <a:ahLst/>
              <a:cxnLst/>
              <a:rect l="l" t="t" r="r" b="b"/>
              <a:pathLst>
                <a:path w="10801" h="16105" extrusionOk="0">
                  <a:moveTo>
                    <a:pt x="8990" y="1"/>
                  </a:moveTo>
                  <a:cubicBezTo>
                    <a:pt x="8650" y="1"/>
                    <a:pt x="8312" y="156"/>
                    <a:pt x="8101" y="424"/>
                  </a:cubicBezTo>
                  <a:lnTo>
                    <a:pt x="8049" y="502"/>
                  </a:lnTo>
                  <a:cubicBezTo>
                    <a:pt x="7192" y="1437"/>
                    <a:pt x="6309" y="2293"/>
                    <a:pt x="5323" y="3072"/>
                  </a:cubicBezTo>
                  <a:lnTo>
                    <a:pt x="5219" y="3150"/>
                  </a:lnTo>
                  <a:cubicBezTo>
                    <a:pt x="4155" y="4007"/>
                    <a:pt x="3168" y="4941"/>
                    <a:pt x="2286" y="6006"/>
                  </a:cubicBezTo>
                  <a:cubicBezTo>
                    <a:pt x="1585" y="6863"/>
                    <a:pt x="1091" y="7875"/>
                    <a:pt x="806" y="8965"/>
                  </a:cubicBezTo>
                  <a:cubicBezTo>
                    <a:pt x="572" y="10056"/>
                    <a:pt x="546" y="11146"/>
                    <a:pt x="728" y="12236"/>
                  </a:cubicBezTo>
                  <a:cubicBezTo>
                    <a:pt x="572" y="12548"/>
                    <a:pt x="442" y="12885"/>
                    <a:pt x="338" y="13223"/>
                  </a:cubicBezTo>
                  <a:cubicBezTo>
                    <a:pt x="183" y="13638"/>
                    <a:pt x="79" y="14080"/>
                    <a:pt x="1" y="14521"/>
                  </a:cubicBezTo>
                  <a:cubicBezTo>
                    <a:pt x="1" y="14547"/>
                    <a:pt x="1" y="14599"/>
                    <a:pt x="1" y="14651"/>
                  </a:cubicBezTo>
                  <a:cubicBezTo>
                    <a:pt x="1" y="15300"/>
                    <a:pt x="416" y="15871"/>
                    <a:pt x="1013" y="16053"/>
                  </a:cubicBezTo>
                  <a:cubicBezTo>
                    <a:pt x="1143" y="16079"/>
                    <a:pt x="1299" y="16105"/>
                    <a:pt x="1429" y="16105"/>
                  </a:cubicBezTo>
                  <a:cubicBezTo>
                    <a:pt x="2078" y="16105"/>
                    <a:pt x="2623" y="15689"/>
                    <a:pt x="2805" y="15092"/>
                  </a:cubicBezTo>
                  <a:cubicBezTo>
                    <a:pt x="2935" y="14729"/>
                    <a:pt x="3038" y="14391"/>
                    <a:pt x="3142" y="14054"/>
                  </a:cubicBezTo>
                  <a:cubicBezTo>
                    <a:pt x="3168" y="13924"/>
                    <a:pt x="3220" y="13820"/>
                    <a:pt x="3272" y="13690"/>
                  </a:cubicBezTo>
                  <a:cubicBezTo>
                    <a:pt x="3402" y="13664"/>
                    <a:pt x="3532" y="13638"/>
                    <a:pt x="3661" y="13612"/>
                  </a:cubicBezTo>
                  <a:cubicBezTo>
                    <a:pt x="4103" y="13509"/>
                    <a:pt x="4518" y="13379"/>
                    <a:pt x="4959" y="13223"/>
                  </a:cubicBezTo>
                  <a:cubicBezTo>
                    <a:pt x="5816" y="12937"/>
                    <a:pt x="6647" y="12522"/>
                    <a:pt x="7426" y="12003"/>
                  </a:cubicBezTo>
                  <a:cubicBezTo>
                    <a:pt x="7815" y="11743"/>
                    <a:pt x="8205" y="11458"/>
                    <a:pt x="8542" y="11120"/>
                  </a:cubicBezTo>
                  <a:cubicBezTo>
                    <a:pt x="8880" y="10783"/>
                    <a:pt x="9217" y="10419"/>
                    <a:pt x="9477" y="10030"/>
                  </a:cubicBezTo>
                  <a:cubicBezTo>
                    <a:pt x="9762" y="9640"/>
                    <a:pt x="10022" y="9199"/>
                    <a:pt x="10204" y="8732"/>
                  </a:cubicBezTo>
                  <a:cubicBezTo>
                    <a:pt x="10437" y="8161"/>
                    <a:pt x="10619" y="7564"/>
                    <a:pt x="10697" y="6940"/>
                  </a:cubicBezTo>
                  <a:cubicBezTo>
                    <a:pt x="10801" y="5902"/>
                    <a:pt x="10749" y="4864"/>
                    <a:pt x="10567" y="3851"/>
                  </a:cubicBezTo>
                  <a:cubicBezTo>
                    <a:pt x="10515" y="3540"/>
                    <a:pt x="10463" y="3254"/>
                    <a:pt x="10411" y="2942"/>
                  </a:cubicBezTo>
                  <a:cubicBezTo>
                    <a:pt x="10385" y="2787"/>
                    <a:pt x="10333" y="2605"/>
                    <a:pt x="10307" y="2423"/>
                  </a:cubicBezTo>
                  <a:cubicBezTo>
                    <a:pt x="10229" y="1956"/>
                    <a:pt x="10178" y="1463"/>
                    <a:pt x="10126" y="995"/>
                  </a:cubicBezTo>
                  <a:cubicBezTo>
                    <a:pt x="10074" y="554"/>
                    <a:pt x="9762" y="191"/>
                    <a:pt x="9347" y="61"/>
                  </a:cubicBezTo>
                  <a:cubicBezTo>
                    <a:pt x="9231" y="20"/>
                    <a:pt x="9111" y="1"/>
                    <a:pt x="8990" y="1"/>
                  </a:cubicBezTo>
                  <a:close/>
                </a:path>
              </a:pathLst>
            </a:custGeom>
            <a:solidFill>
              <a:srgbClr val="FFFFFF"/>
            </a:solidFill>
            <a:ln>
              <a:noFill/>
            </a:ln>
            <a:effectLst>
              <a:outerShdw dist="47625"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0" name="Google Shape;2040;p23"/>
            <p:cNvSpPr/>
            <p:nvPr/>
          </p:nvSpPr>
          <p:spPr>
            <a:xfrm rot="813408">
              <a:off x="7805606" y="2036635"/>
              <a:ext cx="208367" cy="297913"/>
            </a:xfrm>
            <a:custGeom>
              <a:avLst/>
              <a:gdLst/>
              <a:ahLst/>
              <a:cxnLst/>
              <a:rect l="l" t="t" r="r" b="b"/>
              <a:pathLst>
                <a:path w="8335" h="11917" extrusionOk="0">
                  <a:moveTo>
                    <a:pt x="7477" y="0"/>
                  </a:moveTo>
                  <a:cubicBezTo>
                    <a:pt x="7425" y="0"/>
                    <a:pt x="7374" y="26"/>
                    <a:pt x="7348" y="78"/>
                  </a:cubicBezTo>
                  <a:lnTo>
                    <a:pt x="7270" y="182"/>
                  </a:lnTo>
                  <a:cubicBezTo>
                    <a:pt x="6413" y="1143"/>
                    <a:pt x="5452" y="2025"/>
                    <a:pt x="4440" y="2830"/>
                  </a:cubicBezTo>
                  <a:lnTo>
                    <a:pt x="4336" y="2934"/>
                  </a:lnTo>
                  <a:cubicBezTo>
                    <a:pt x="3324" y="3739"/>
                    <a:pt x="2389" y="4647"/>
                    <a:pt x="1558" y="5634"/>
                  </a:cubicBezTo>
                  <a:cubicBezTo>
                    <a:pt x="935" y="6387"/>
                    <a:pt x="494" y="7269"/>
                    <a:pt x="260" y="8230"/>
                  </a:cubicBezTo>
                  <a:cubicBezTo>
                    <a:pt x="1" y="9372"/>
                    <a:pt x="27" y="10541"/>
                    <a:pt x="286" y="11683"/>
                  </a:cubicBezTo>
                  <a:cubicBezTo>
                    <a:pt x="286" y="11813"/>
                    <a:pt x="390" y="11916"/>
                    <a:pt x="520" y="11916"/>
                  </a:cubicBezTo>
                  <a:cubicBezTo>
                    <a:pt x="987" y="11891"/>
                    <a:pt x="1480" y="11813"/>
                    <a:pt x="1948" y="11709"/>
                  </a:cubicBezTo>
                  <a:cubicBezTo>
                    <a:pt x="2337" y="11605"/>
                    <a:pt x="2727" y="11501"/>
                    <a:pt x="3116" y="11345"/>
                  </a:cubicBezTo>
                  <a:cubicBezTo>
                    <a:pt x="3921" y="11086"/>
                    <a:pt x="4674" y="10696"/>
                    <a:pt x="5375" y="10255"/>
                  </a:cubicBezTo>
                  <a:cubicBezTo>
                    <a:pt x="5738" y="10021"/>
                    <a:pt x="6050" y="9762"/>
                    <a:pt x="6361" y="9450"/>
                  </a:cubicBezTo>
                  <a:cubicBezTo>
                    <a:pt x="6673" y="9165"/>
                    <a:pt x="6958" y="8853"/>
                    <a:pt x="7192" y="8516"/>
                  </a:cubicBezTo>
                  <a:cubicBezTo>
                    <a:pt x="7425" y="8178"/>
                    <a:pt x="7633" y="7789"/>
                    <a:pt x="7815" y="7399"/>
                  </a:cubicBezTo>
                  <a:cubicBezTo>
                    <a:pt x="8023" y="6906"/>
                    <a:pt x="8152" y="6387"/>
                    <a:pt x="8230" y="5842"/>
                  </a:cubicBezTo>
                  <a:cubicBezTo>
                    <a:pt x="8334" y="4907"/>
                    <a:pt x="8282" y="3947"/>
                    <a:pt x="8100" y="3012"/>
                  </a:cubicBezTo>
                  <a:cubicBezTo>
                    <a:pt x="8049" y="2726"/>
                    <a:pt x="7997" y="2441"/>
                    <a:pt x="7945" y="2155"/>
                  </a:cubicBezTo>
                  <a:cubicBezTo>
                    <a:pt x="7919" y="1973"/>
                    <a:pt x="7893" y="1792"/>
                    <a:pt x="7867" y="1610"/>
                  </a:cubicBezTo>
                  <a:cubicBezTo>
                    <a:pt x="7763" y="1117"/>
                    <a:pt x="7711" y="624"/>
                    <a:pt x="7659" y="130"/>
                  </a:cubicBezTo>
                  <a:cubicBezTo>
                    <a:pt x="7659" y="78"/>
                    <a:pt x="7607" y="26"/>
                    <a:pt x="75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1" name="Google Shape;2041;p23"/>
            <p:cNvSpPr/>
            <p:nvPr/>
          </p:nvSpPr>
          <p:spPr>
            <a:xfrm rot="813408">
              <a:off x="7780374" y="2065676"/>
              <a:ext cx="197967" cy="320537"/>
            </a:xfrm>
            <a:custGeom>
              <a:avLst/>
              <a:gdLst/>
              <a:ahLst/>
              <a:cxnLst/>
              <a:rect l="l" t="t" r="r" b="b"/>
              <a:pathLst>
                <a:path w="7919" h="12822" extrusionOk="0">
                  <a:moveTo>
                    <a:pt x="7711" y="0"/>
                  </a:moveTo>
                  <a:cubicBezTo>
                    <a:pt x="7685" y="0"/>
                    <a:pt x="7659" y="26"/>
                    <a:pt x="7633" y="52"/>
                  </a:cubicBezTo>
                  <a:cubicBezTo>
                    <a:pt x="7581" y="182"/>
                    <a:pt x="7529" y="312"/>
                    <a:pt x="7477" y="442"/>
                  </a:cubicBezTo>
                  <a:lnTo>
                    <a:pt x="7477" y="416"/>
                  </a:lnTo>
                  <a:cubicBezTo>
                    <a:pt x="7296" y="805"/>
                    <a:pt x="7088" y="1195"/>
                    <a:pt x="6854" y="1558"/>
                  </a:cubicBezTo>
                  <a:cubicBezTo>
                    <a:pt x="6621" y="1947"/>
                    <a:pt x="6387" y="2337"/>
                    <a:pt x="6127" y="2700"/>
                  </a:cubicBezTo>
                  <a:cubicBezTo>
                    <a:pt x="5998" y="2908"/>
                    <a:pt x="5842" y="3090"/>
                    <a:pt x="5686" y="3297"/>
                  </a:cubicBezTo>
                  <a:lnTo>
                    <a:pt x="5712" y="3116"/>
                  </a:lnTo>
                  <a:cubicBezTo>
                    <a:pt x="5764" y="2830"/>
                    <a:pt x="5816" y="2545"/>
                    <a:pt x="5894" y="2259"/>
                  </a:cubicBezTo>
                  <a:cubicBezTo>
                    <a:pt x="5972" y="1999"/>
                    <a:pt x="6075" y="1714"/>
                    <a:pt x="6205" y="1454"/>
                  </a:cubicBezTo>
                  <a:lnTo>
                    <a:pt x="6205" y="1480"/>
                  </a:lnTo>
                  <a:lnTo>
                    <a:pt x="6257" y="1350"/>
                  </a:lnTo>
                  <a:cubicBezTo>
                    <a:pt x="6257" y="1350"/>
                    <a:pt x="6257" y="1324"/>
                    <a:pt x="6257" y="1298"/>
                  </a:cubicBezTo>
                  <a:cubicBezTo>
                    <a:pt x="6257" y="1272"/>
                    <a:pt x="6257" y="1246"/>
                    <a:pt x="6231" y="1246"/>
                  </a:cubicBezTo>
                  <a:lnTo>
                    <a:pt x="6179" y="1246"/>
                  </a:lnTo>
                  <a:cubicBezTo>
                    <a:pt x="6153" y="1246"/>
                    <a:pt x="6127" y="1246"/>
                    <a:pt x="6101" y="1272"/>
                  </a:cubicBezTo>
                  <a:cubicBezTo>
                    <a:pt x="6023" y="1480"/>
                    <a:pt x="5920" y="1662"/>
                    <a:pt x="5868" y="1870"/>
                  </a:cubicBezTo>
                  <a:cubicBezTo>
                    <a:pt x="5790" y="2077"/>
                    <a:pt x="5712" y="2311"/>
                    <a:pt x="5660" y="2519"/>
                  </a:cubicBezTo>
                  <a:cubicBezTo>
                    <a:pt x="5556" y="2908"/>
                    <a:pt x="5478" y="3271"/>
                    <a:pt x="5426" y="3661"/>
                  </a:cubicBezTo>
                  <a:cubicBezTo>
                    <a:pt x="5115" y="4076"/>
                    <a:pt x="4803" y="4466"/>
                    <a:pt x="4466" y="4881"/>
                  </a:cubicBezTo>
                  <a:lnTo>
                    <a:pt x="4492" y="4829"/>
                  </a:lnTo>
                  <a:lnTo>
                    <a:pt x="4492" y="4829"/>
                  </a:lnTo>
                  <a:cubicBezTo>
                    <a:pt x="4258" y="5089"/>
                    <a:pt x="4050" y="5374"/>
                    <a:pt x="3817" y="5660"/>
                  </a:cubicBezTo>
                  <a:cubicBezTo>
                    <a:pt x="3843" y="5452"/>
                    <a:pt x="3843" y="5270"/>
                    <a:pt x="3895" y="5063"/>
                  </a:cubicBezTo>
                  <a:cubicBezTo>
                    <a:pt x="3921" y="4803"/>
                    <a:pt x="3973" y="4569"/>
                    <a:pt x="4050" y="4310"/>
                  </a:cubicBezTo>
                  <a:cubicBezTo>
                    <a:pt x="4128" y="4050"/>
                    <a:pt x="4206" y="3817"/>
                    <a:pt x="4310" y="3583"/>
                  </a:cubicBezTo>
                  <a:cubicBezTo>
                    <a:pt x="4362" y="3479"/>
                    <a:pt x="4414" y="3375"/>
                    <a:pt x="4466" y="3271"/>
                  </a:cubicBezTo>
                  <a:cubicBezTo>
                    <a:pt x="4492" y="3245"/>
                    <a:pt x="4492" y="3194"/>
                    <a:pt x="4440" y="3168"/>
                  </a:cubicBezTo>
                  <a:cubicBezTo>
                    <a:pt x="4440" y="3155"/>
                    <a:pt x="4433" y="3148"/>
                    <a:pt x="4427" y="3148"/>
                  </a:cubicBezTo>
                  <a:cubicBezTo>
                    <a:pt x="4420" y="3148"/>
                    <a:pt x="4414" y="3155"/>
                    <a:pt x="4414" y="3168"/>
                  </a:cubicBezTo>
                  <a:cubicBezTo>
                    <a:pt x="4362" y="3168"/>
                    <a:pt x="4336" y="3168"/>
                    <a:pt x="4336" y="3194"/>
                  </a:cubicBezTo>
                  <a:cubicBezTo>
                    <a:pt x="4232" y="3401"/>
                    <a:pt x="4128" y="3609"/>
                    <a:pt x="4024" y="3817"/>
                  </a:cubicBezTo>
                  <a:cubicBezTo>
                    <a:pt x="3947" y="4024"/>
                    <a:pt x="3869" y="4258"/>
                    <a:pt x="3791" y="4492"/>
                  </a:cubicBezTo>
                  <a:cubicBezTo>
                    <a:pt x="3661" y="4959"/>
                    <a:pt x="3583" y="5452"/>
                    <a:pt x="3531" y="5945"/>
                  </a:cubicBezTo>
                  <a:cubicBezTo>
                    <a:pt x="3531" y="5945"/>
                    <a:pt x="3531" y="5971"/>
                    <a:pt x="3531" y="5971"/>
                  </a:cubicBezTo>
                  <a:cubicBezTo>
                    <a:pt x="3375" y="6179"/>
                    <a:pt x="3220" y="6361"/>
                    <a:pt x="3064" y="6542"/>
                  </a:cubicBezTo>
                  <a:cubicBezTo>
                    <a:pt x="2804" y="6880"/>
                    <a:pt x="2545" y="7191"/>
                    <a:pt x="2311" y="7555"/>
                  </a:cubicBezTo>
                  <a:cubicBezTo>
                    <a:pt x="2285" y="7425"/>
                    <a:pt x="2259" y="7321"/>
                    <a:pt x="2259" y="7217"/>
                  </a:cubicBezTo>
                  <a:cubicBezTo>
                    <a:pt x="2233" y="7062"/>
                    <a:pt x="2233" y="6906"/>
                    <a:pt x="2233" y="6750"/>
                  </a:cubicBezTo>
                  <a:cubicBezTo>
                    <a:pt x="2233" y="6568"/>
                    <a:pt x="2259" y="6361"/>
                    <a:pt x="2285" y="6179"/>
                  </a:cubicBezTo>
                  <a:lnTo>
                    <a:pt x="2285" y="6205"/>
                  </a:lnTo>
                  <a:cubicBezTo>
                    <a:pt x="2311" y="6049"/>
                    <a:pt x="2337" y="5867"/>
                    <a:pt x="2389" y="5712"/>
                  </a:cubicBezTo>
                  <a:cubicBezTo>
                    <a:pt x="2415" y="5660"/>
                    <a:pt x="2389" y="5608"/>
                    <a:pt x="2337" y="5608"/>
                  </a:cubicBezTo>
                  <a:lnTo>
                    <a:pt x="2311" y="5608"/>
                  </a:lnTo>
                  <a:cubicBezTo>
                    <a:pt x="2285" y="5608"/>
                    <a:pt x="2259" y="5634"/>
                    <a:pt x="2233" y="5660"/>
                  </a:cubicBezTo>
                  <a:cubicBezTo>
                    <a:pt x="2181" y="5842"/>
                    <a:pt x="2129" y="6049"/>
                    <a:pt x="2103" y="6231"/>
                  </a:cubicBezTo>
                  <a:cubicBezTo>
                    <a:pt x="2051" y="6439"/>
                    <a:pt x="2051" y="6646"/>
                    <a:pt x="2026" y="6854"/>
                  </a:cubicBezTo>
                  <a:cubicBezTo>
                    <a:pt x="2026" y="7191"/>
                    <a:pt x="2051" y="7529"/>
                    <a:pt x="2103" y="7841"/>
                  </a:cubicBezTo>
                  <a:cubicBezTo>
                    <a:pt x="2000" y="7996"/>
                    <a:pt x="1870" y="8178"/>
                    <a:pt x="1766" y="8334"/>
                  </a:cubicBezTo>
                  <a:cubicBezTo>
                    <a:pt x="1377" y="8905"/>
                    <a:pt x="1013" y="9528"/>
                    <a:pt x="727" y="10177"/>
                  </a:cubicBezTo>
                  <a:cubicBezTo>
                    <a:pt x="546" y="10514"/>
                    <a:pt x="416" y="10852"/>
                    <a:pt x="286" y="11215"/>
                  </a:cubicBezTo>
                  <a:cubicBezTo>
                    <a:pt x="156" y="11579"/>
                    <a:pt x="78" y="11968"/>
                    <a:pt x="1" y="12358"/>
                  </a:cubicBezTo>
                  <a:cubicBezTo>
                    <a:pt x="1" y="12436"/>
                    <a:pt x="27" y="12513"/>
                    <a:pt x="53" y="12565"/>
                  </a:cubicBezTo>
                  <a:cubicBezTo>
                    <a:pt x="104" y="12695"/>
                    <a:pt x="208" y="12773"/>
                    <a:pt x="338" y="12799"/>
                  </a:cubicBezTo>
                  <a:cubicBezTo>
                    <a:pt x="384" y="12814"/>
                    <a:pt x="430" y="12821"/>
                    <a:pt x="476" y="12821"/>
                  </a:cubicBezTo>
                  <a:cubicBezTo>
                    <a:pt x="666" y="12821"/>
                    <a:pt x="846" y="12697"/>
                    <a:pt x="909" y="12487"/>
                  </a:cubicBezTo>
                  <a:cubicBezTo>
                    <a:pt x="1013" y="12124"/>
                    <a:pt x="1117" y="11761"/>
                    <a:pt x="1247" y="11397"/>
                  </a:cubicBezTo>
                  <a:cubicBezTo>
                    <a:pt x="1377" y="11060"/>
                    <a:pt x="1532" y="10722"/>
                    <a:pt x="1662" y="10385"/>
                  </a:cubicBezTo>
                  <a:cubicBezTo>
                    <a:pt x="1896" y="9891"/>
                    <a:pt x="2181" y="9398"/>
                    <a:pt x="2467" y="8905"/>
                  </a:cubicBezTo>
                  <a:cubicBezTo>
                    <a:pt x="2482" y="8935"/>
                    <a:pt x="2515" y="8948"/>
                    <a:pt x="2555" y="8948"/>
                  </a:cubicBezTo>
                  <a:cubicBezTo>
                    <a:pt x="2584" y="8948"/>
                    <a:pt x="2616" y="8942"/>
                    <a:pt x="2649" y="8931"/>
                  </a:cubicBezTo>
                  <a:cubicBezTo>
                    <a:pt x="2960" y="8775"/>
                    <a:pt x="3324" y="8619"/>
                    <a:pt x="3635" y="8438"/>
                  </a:cubicBezTo>
                  <a:cubicBezTo>
                    <a:pt x="3973" y="8282"/>
                    <a:pt x="4284" y="8100"/>
                    <a:pt x="4622" y="7892"/>
                  </a:cubicBezTo>
                  <a:cubicBezTo>
                    <a:pt x="5245" y="7503"/>
                    <a:pt x="5842" y="7062"/>
                    <a:pt x="6361" y="6542"/>
                  </a:cubicBezTo>
                  <a:cubicBezTo>
                    <a:pt x="6413" y="6517"/>
                    <a:pt x="6413" y="6465"/>
                    <a:pt x="6361" y="6413"/>
                  </a:cubicBezTo>
                  <a:cubicBezTo>
                    <a:pt x="6335" y="6387"/>
                    <a:pt x="6309" y="6387"/>
                    <a:pt x="6283" y="6387"/>
                  </a:cubicBezTo>
                  <a:cubicBezTo>
                    <a:pt x="6257" y="6387"/>
                    <a:pt x="6257" y="6387"/>
                    <a:pt x="6231" y="6413"/>
                  </a:cubicBezTo>
                  <a:cubicBezTo>
                    <a:pt x="5920" y="6724"/>
                    <a:pt x="5556" y="7010"/>
                    <a:pt x="5193" y="7269"/>
                  </a:cubicBezTo>
                  <a:cubicBezTo>
                    <a:pt x="4803" y="7529"/>
                    <a:pt x="4362" y="7789"/>
                    <a:pt x="3921" y="7996"/>
                  </a:cubicBezTo>
                  <a:cubicBezTo>
                    <a:pt x="3505" y="8204"/>
                    <a:pt x="3064" y="8412"/>
                    <a:pt x="2623" y="8567"/>
                  </a:cubicBezTo>
                  <a:lnTo>
                    <a:pt x="2830" y="8256"/>
                  </a:lnTo>
                  <a:cubicBezTo>
                    <a:pt x="3272" y="7555"/>
                    <a:pt x="3713" y="6880"/>
                    <a:pt x="4154" y="6205"/>
                  </a:cubicBezTo>
                  <a:cubicBezTo>
                    <a:pt x="4648" y="6049"/>
                    <a:pt x="5115" y="5816"/>
                    <a:pt x="5530" y="5556"/>
                  </a:cubicBezTo>
                  <a:cubicBezTo>
                    <a:pt x="5764" y="5400"/>
                    <a:pt x="5972" y="5218"/>
                    <a:pt x="6179" y="5063"/>
                  </a:cubicBezTo>
                  <a:cubicBezTo>
                    <a:pt x="6413" y="4855"/>
                    <a:pt x="6647" y="4621"/>
                    <a:pt x="6828" y="4414"/>
                  </a:cubicBezTo>
                  <a:cubicBezTo>
                    <a:pt x="6880" y="4362"/>
                    <a:pt x="6880" y="4310"/>
                    <a:pt x="6828" y="4284"/>
                  </a:cubicBezTo>
                  <a:cubicBezTo>
                    <a:pt x="6802" y="4258"/>
                    <a:pt x="6802" y="4258"/>
                    <a:pt x="6750" y="4258"/>
                  </a:cubicBezTo>
                  <a:cubicBezTo>
                    <a:pt x="6750" y="4249"/>
                    <a:pt x="6747" y="4246"/>
                    <a:pt x="6743" y="4246"/>
                  </a:cubicBezTo>
                  <a:cubicBezTo>
                    <a:pt x="6733" y="4246"/>
                    <a:pt x="6716" y="4258"/>
                    <a:pt x="6698" y="4258"/>
                  </a:cubicBezTo>
                  <a:cubicBezTo>
                    <a:pt x="6465" y="4543"/>
                    <a:pt x="6179" y="4803"/>
                    <a:pt x="5894" y="5011"/>
                  </a:cubicBezTo>
                  <a:cubicBezTo>
                    <a:pt x="5452" y="5296"/>
                    <a:pt x="4985" y="5556"/>
                    <a:pt x="4492" y="5738"/>
                  </a:cubicBezTo>
                  <a:cubicBezTo>
                    <a:pt x="4907" y="5115"/>
                    <a:pt x="5323" y="4492"/>
                    <a:pt x="5738" y="3869"/>
                  </a:cubicBezTo>
                  <a:lnTo>
                    <a:pt x="5946" y="3635"/>
                  </a:lnTo>
                  <a:cubicBezTo>
                    <a:pt x="6647" y="3194"/>
                    <a:pt x="7296" y="2674"/>
                    <a:pt x="7893" y="2103"/>
                  </a:cubicBezTo>
                  <a:cubicBezTo>
                    <a:pt x="7919" y="2077"/>
                    <a:pt x="7919" y="2025"/>
                    <a:pt x="7893" y="1973"/>
                  </a:cubicBezTo>
                  <a:cubicBezTo>
                    <a:pt x="7867" y="1973"/>
                    <a:pt x="7841" y="1947"/>
                    <a:pt x="7841" y="1947"/>
                  </a:cubicBezTo>
                  <a:cubicBezTo>
                    <a:pt x="7815" y="1947"/>
                    <a:pt x="7789" y="1973"/>
                    <a:pt x="7763" y="1973"/>
                  </a:cubicBezTo>
                  <a:cubicBezTo>
                    <a:pt x="7581" y="2155"/>
                    <a:pt x="7373" y="2337"/>
                    <a:pt x="7166" y="2493"/>
                  </a:cubicBezTo>
                  <a:cubicBezTo>
                    <a:pt x="6984" y="2674"/>
                    <a:pt x="6750" y="2830"/>
                    <a:pt x="6517" y="2986"/>
                  </a:cubicBezTo>
                  <a:cubicBezTo>
                    <a:pt x="6413" y="3064"/>
                    <a:pt x="6309" y="3116"/>
                    <a:pt x="6205" y="3194"/>
                  </a:cubicBezTo>
                  <a:cubicBezTo>
                    <a:pt x="6517" y="2674"/>
                    <a:pt x="6854" y="2155"/>
                    <a:pt x="7114" y="1610"/>
                  </a:cubicBezTo>
                  <a:cubicBezTo>
                    <a:pt x="7373" y="1117"/>
                    <a:pt x="7607" y="623"/>
                    <a:pt x="7815" y="104"/>
                  </a:cubicBezTo>
                  <a:cubicBezTo>
                    <a:pt x="7815" y="52"/>
                    <a:pt x="7789" y="0"/>
                    <a:pt x="7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42" name="Google Shape;2042;p23"/>
          <p:cNvSpPr txBox="1">
            <a:spLocks noGrp="1"/>
          </p:cNvSpPr>
          <p:nvPr>
            <p:ph type="subTitle" idx="1"/>
          </p:nvPr>
        </p:nvSpPr>
        <p:spPr>
          <a:xfrm>
            <a:off x="1187624" y="1203598"/>
            <a:ext cx="6176334" cy="2676559"/>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2000" b="1">
                <a:latin typeface="Arial"/>
                <a:ea typeface="Arial"/>
                <a:cs typeface="Arial"/>
                <a:sym typeface="Arial"/>
              </a:rPr>
              <a:t>2. Nội dung</a:t>
            </a:r>
            <a:endParaRPr sz="2000">
              <a:latin typeface="Arial"/>
              <a:ea typeface="Arial"/>
              <a:cs typeface="Arial"/>
              <a:sym typeface="Arial"/>
            </a:endParaRPr>
          </a:p>
          <a:p>
            <a:pPr marL="139700" lvl="0" indent="0" algn="just" rtl="0">
              <a:lnSpc>
                <a:spcPct val="150000"/>
              </a:lnSpc>
              <a:spcBef>
                <a:spcPts val="0"/>
              </a:spcBef>
              <a:spcAft>
                <a:spcPts val="0"/>
              </a:spcAft>
              <a:buSzPts val="1400"/>
              <a:buNone/>
            </a:pPr>
            <a:r>
              <a:rPr lang="vi-VN" sz="2000">
                <a:latin typeface="Arial"/>
                <a:ea typeface="Arial"/>
                <a:cs typeface="Arial"/>
                <a:sym typeface="Arial"/>
              </a:rPr>
              <a:t>- Bài thơ thể hiện tình yêu quê hương, đất nước, niềm tự hào của nhà thơ về những giá trị văn hóa tinh thần của dân tộc được thể hiện qua tình yêu đối với những câu chuyện cổ.</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24"/>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vi-VN" b="1">
                <a:latin typeface="Arial"/>
                <a:ea typeface="Arial"/>
                <a:cs typeface="Arial"/>
                <a:sym typeface="Arial"/>
              </a:rPr>
              <a:t>LUYỆN TẬP – VẬN DỤNG</a:t>
            </a:r>
            <a:endParaRPr b="1">
              <a:latin typeface="Arial"/>
              <a:ea typeface="Arial"/>
              <a:cs typeface="Arial"/>
              <a:sym typeface="Arial"/>
            </a:endParaRPr>
          </a:p>
        </p:txBody>
      </p:sp>
      <p:sp>
        <p:nvSpPr>
          <p:cNvPr id="2049" name="Google Shape;2049;p24"/>
          <p:cNvSpPr/>
          <p:nvPr/>
        </p:nvSpPr>
        <p:spPr>
          <a:xfrm>
            <a:off x="7311638" y="7518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50" name="Google Shape;2050;p24"/>
          <p:cNvGrpSpPr/>
          <p:nvPr/>
        </p:nvGrpSpPr>
        <p:grpSpPr>
          <a:xfrm>
            <a:off x="1042100" y="2191454"/>
            <a:ext cx="670499" cy="438525"/>
            <a:chOff x="7555450" y="377766"/>
            <a:chExt cx="670499" cy="438525"/>
          </a:xfrm>
        </p:grpSpPr>
        <p:sp>
          <p:nvSpPr>
            <p:cNvPr id="2051" name="Google Shape;2051;p2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2" name="Google Shape;2052;p2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3" name="Google Shape;2053;p2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54" name="Google Shape;2054;p24"/>
          <p:cNvSpPr/>
          <p:nvPr/>
        </p:nvSpPr>
        <p:spPr>
          <a:xfrm>
            <a:off x="1042104" y="364423"/>
            <a:ext cx="885271" cy="43851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55" name="Google Shape;2055;p24"/>
          <p:cNvGrpSpPr/>
          <p:nvPr/>
        </p:nvGrpSpPr>
        <p:grpSpPr>
          <a:xfrm>
            <a:off x="6510175" y="2237804"/>
            <a:ext cx="670499" cy="438525"/>
            <a:chOff x="7555450" y="377766"/>
            <a:chExt cx="670499" cy="438525"/>
          </a:xfrm>
        </p:grpSpPr>
        <p:sp>
          <p:nvSpPr>
            <p:cNvPr id="2056" name="Google Shape;2056;p2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7" name="Google Shape;2057;p2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8" name="Google Shape;2058;p2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59" name="Google Shape;2059;p24"/>
          <p:cNvSpPr/>
          <p:nvPr/>
        </p:nvSpPr>
        <p:spPr>
          <a:xfrm>
            <a:off x="717388" y="2959708"/>
            <a:ext cx="0" cy="118"/>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0" name="Google Shape;2060;p24"/>
          <p:cNvSpPr/>
          <p:nvPr/>
        </p:nvSpPr>
        <p:spPr>
          <a:xfrm>
            <a:off x="661391" y="2907019"/>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24"/>
          <p:cNvSpPr/>
          <p:nvPr/>
        </p:nvSpPr>
        <p:spPr>
          <a:xfrm>
            <a:off x="662927" y="2907019"/>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2" name="Google Shape;2062;p24"/>
          <p:cNvSpPr/>
          <p:nvPr/>
        </p:nvSpPr>
        <p:spPr>
          <a:xfrm>
            <a:off x="662927" y="2907019"/>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63" name="Google Shape;2063;p24"/>
          <p:cNvGrpSpPr/>
          <p:nvPr/>
        </p:nvGrpSpPr>
        <p:grpSpPr>
          <a:xfrm>
            <a:off x="615772" y="3401829"/>
            <a:ext cx="983512" cy="1168125"/>
            <a:chOff x="329643" y="3040559"/>
            <a:chExt cx="1311000" cy="1557085"/>
          </a:xfrm>
        </p:grpSpPr>
        <p:sp>
          <p:nvSpPr>
            <p:cNvPr id="2064" name="Google Shape;2064;p24"/>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5" name="Google Shape;2065;p24"/>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6" name="Google Shape;2066;p24"/>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7" name="Google Shape;2067;p24"/>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8" name="Google Shape;2068;p24"/>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9" name="Google Shape;2069;p24"/>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24"/>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24"/>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24"/>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3" name="Google Shape;2073;p24"/>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4" name="Google Shape;2074;p24"/>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5" name="Google Shape;2075;p24"/>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24"/>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24"/>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24"/>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24"/>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24"/>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24"/>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24"/>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24"/>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24"/>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24"/>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6" name="Google Shape;2086;p24"/>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7" name="Google Shape;2087;p24"/>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8" name="Google Shape;2088;p24"/>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24"/>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0" name="Google Shape;2090;p24"/>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1" name="Google Shape;2091;p24"/>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24"/>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3" name="Google Shape;2093;p24"/>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4" name="Google Shape;2094;p24"/>
            <p:cNvSpPr/>
            <p:nvPr/>
          </p:nvSpPr>
          <p:spPr>
            <a:xfrm>
              <a:off x="556703" y="3400167"/>
              <a:ext cx="0" cy="118"/>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24"/>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24"/>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24"/>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24"/>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24"/>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24"/>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1" name="Google Shape;2101;p24"/>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2" name="Google Shape;2102;p24"/>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24"/>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24"/>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5" name="Google Shape;2105;p24"/>
          <p:cNvGrpSpPr/>
          <p:nvPr/>
        </p:nvGrpSpPr>
        <p:grpSpPr>
          <a:xfrm flipH="1">
            <a:off x="8322931" y="1419874"/>
            <a:ext cx="1218233" cy="956041"/>
            <a:chOff x="2346775" y="2469350"/>
            <a:chExt cx="446550" cy="416050"/>
          </a:xfrm>
        </p:grpSpPr>
        <p:sp>
          <p:nvSpPr>
            <p:cNvPr id="2106" name="Google Shape;2106;p24"/>
            <p:cNvSpPr/>
            <p:nvPr/>
          </p:nvSpPr>
          <p:spPr>
            <a:xfrm>
              <a:off x="2407125" y="2484300"/>
              <a:ext cx="386200" cy="401100"/>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24"/>
            <p:cNvSpPr/>
            <p:nvPr/>
          </p:nvSpPr>
          <p:spPr>
            <a:xfrm>
              <a:off x="2695950" y="2846450"/>
              <a:ext cx="3925" cy="1325"/>
            </a:xfrm>
            <a:custGeom>
              <a:avLst/>
              <a:gdLst/>
              <a:ahLst/>
              <a:cxnLst/>
              <a:rect l="l" t="t" r="r" b="b"/>
              <a:pathLst>
                <a:path w="157" h="53" extrusionOk="0">
                  <a:moveTo>
                    <a:pt x="0" y="0"/>
                  </a:moveTo>
                  <a:lnTo>
                    <a:pt x="130" y="52"/>
                  </a:lnTo>
                  <a:lnTo>
                    <a:pt x="156" y="52"/>
                  </a:lnTo>
                  <a:lnTo>
                    <a:pt x="0" y="0"/>
                  </a:ln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24"/>
            <p:cNvSpPr/>
            <p:nvPr/>
          </p:nvSpPr>
          <p:spPr>
            <a:xfrm>
              <a:off x="2346775" y="2469350"/>
              <a:ext cx="408250" cy="367375"/>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24"/>
            <p:cNvSpPr/>
            <p:nvPr/>
          </p:nvSpPr>
          <p:spPr>
            <a:xfrm>
              <a:off x="2431350" y="2712300"/>
              <a:ext cx="32275" cy="27725"/>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0" name="Google Shape;2110;p24"/>
            <p:cNvSpPr/>
            <p:nvPr/>
          </p:nvSpPr>
          <p:spPr>
            <a:xfrm>
              <a:off x="2424000" y="2686125"/>
              <a:ext cx="16900" cy="14650"/>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1" name="Google Shape;2111;p24"/>
            <p:cNvSpPr/>
            <p:nvPr/>
          </p:nvSpPr>
          <p:spPr>
            <a:xfrm>
              <a:off x="2440875" y="2687925"/>
              <a:ext cx="12375" cy="1057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24"/>
            <p:cNvSpPr/>
            <p:nvPr/>
          </p:nvSpPr>
          <p:spPr>
            <a:xfrm>
              <a:off x="2420775" y="2641975"/>
              <a:ext cx="23200" cy="19525"/>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24"/>
            <p:cNvSpPr/>
            <p:nvPr/>
          </p:nvSpPr>
          <p:spPr>
            <a:xfrm>
              <a:off x="2449975" y="2624475"/>
              <a:ext cx="15600" cy="13375"/>
            </a:xfrm>
            <a:custGeom>
              <a:avLst/>
              <a:gdLst/>
              <a:ahLst/>
              <a:cxnLst/>
              <a:rect l="l" t="t" r="r" b="b"/>
              <a:pathLst>
                <a:path w="624" h="535" extrusionOk="0">
                  <a:moveTo>
                    <a:pt x="260" y="1"/>
                  </a:moveTo>
                  <a:cubicBezTo>
                    <a:pt x="104" y="1"/>
                    <a:pt x="0" y="130"/>
                    <a:pt x="0" y="286"/>
                  </a:cubicBezTo>
                  <a:cubicBezTo>
                    <a:pt x="0" y="438"/>
                    <a:pt x="131" y="534"/>
                    <a:pt x="266" y="534"/>
                  </a:cubicBezTo>
                  <a:cubicBezTo>
                    <a:pt x="339" y="534"/>
                    <a:pt x="413" y="506"/>
                    <a:pt x="468" y="442"/>
                  </a:cubicBezTo>
                  <a:cubicBezTo>
                    <a:pt x="623" y="260"/>
                    <a:pt x="494" y="1"/>
                    <a:pt x="260"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24"/>
            <p:cNvSpPr/>
            <p:nvPr/>
          </p:nvSpPr>
          <p:spPr>
            <a:xfrm>
              <a:off x="2451275" y="2663575"/>
              <a:ext cx="7800" cy="8300"/>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24"/>
            <p:cNvSpPr/>
            <p:nvPr/>
          </p:nvSpPr>
          <p:spPr>
            <a:xfrm>
              <a:off x="2467500" y="2744500"/>
              <a:ext cx="12825" cy="11050"/>
            </a:xfrm>
            <a:custGeom>
              <a:avLst/>
              <a:gdLst/>
              <a:ahLst/>
              <a:cxnLst/>
              <a:rect l="l" t="t" r="r" b="b"/>
              <a:pathLst>
                <a:path w="513" h="442" extrusionOk="0">
                  <a:moveTo>
                    <a:pt x="239" y="0"/>
                  </a:moveTo>
                  <a:cubicBezTo>
                    <a:pt x="229" y="0"/>
                    <a:pt x="219" y="1"/>
                    <a:pt x="208" y="2"/>
                  </a:cubicBezTo>
                  <a:cubicBezTo>
                    <a:pt x="104" y="2"/>
                    <a:pt x="0" y="106"/>
                    <a:pt x="0" y="236"/>
                  </a:cubicBezTo>
                  <a:cubicBezTo>
                    <a:pt x="0" y="356"/>
                    <a:pt x="113" y="442"/>
                    <a:pt x="227" y="442"/>
                  </a:cubicBezTo>
                  <a:cubicBezTo>
                    <a:pt x="286" y="442"/>
                    <a:pt x="345" y="419"/>
                    <a:pt x="390" y="366"/>
                  </a:cubicBezTo>
                  <a:cubicBezTo>
                    <a:pt x="513" y="218"/>
                    <a:pt x="426" y="0"/>
                    <a:pt x="239"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24"/>
            <p:cNvSpPr/>
            <p:nvPr/>
          </p:nvSpPr>
          <p:spPr>
            <a:xfrm>
              <a:off x="2462950" y="2763375"/>
              <a:ext cx="5575" cy="4125"/>
            </a:xfrm>
            <a:custGeom>
              <a:avLst/>
              <a:gdLst/>
              <a:ahLst/>
              <a:cxnLst/>
              <a:rect l="l" t="t" r="r" b="b"/>
              <a:pathLst>
                <a:path w="223" h="165" extrusionOk="0">
                  <a:moveTo>
                    <a:pt x="104" y="0"/>
                  </a:moveTo>
                  <a:cubicBezTo>
                    <a:pt x="52" y="0"/>
                    <a:pt x="0" y="52"/>
                    <a:pt x="0" y="104"/>
                  </a:cubicBezTo>
                  <a:cubicBezTo>
                    <a:pt x="0" y="148"/>
                    <a:pt x="16" y="165"/>
                    <a:pt x="36" y="165"/>
                  </a:cubicBezTo>
                  <a:cubicBezTo>
                    <a:pt x="102" y="165"/>
                    <a:pt x="222" y="0"/>
                    <a:pt x="104"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24"/>
            <p:cNvSpPr/>
            <p:nvPr/>
          </p:nvSpPr>
          <p:spPr>
            <a:xfrm>
              <a:off x="2497350" y="2782850"/>
              <a:ext cx="10400" cy="10400"/>
            </a:xfrm>
            <a:custGeom>
              <a:avLst/>
              <a:gdLst/>
              <a:ahLst/>
              <a:cxnLst/>
              <a:rect l="l" t="t" r="r" b="b"/>
              <a:pathLst>
                <a:path w="416" h="416" extrusionOk="0">
                  <a:moveTo>
                    <a:pt x="208" y="0"/>
                  </a:moveTo>
                  <a:cubicBezTo>
                    <a:pt x="78" y="0"/>
                    <a:pt x="0" y="104"/>
                    <a:pt x="0" y="208"/>
                  </a:cubicBezTo>
                  <a:cubicBezTo>
                    <a:pt x="0" y="312"/>
                    <a:pt x="104" y="415"/>
                    <a:pt x="208" y="415"/>
                  </a:cubicBezTo>
                  <a:cubicBezTo>
                    <a:pt x="338" y="389"/>
                    <a:pt x="416" y="312"/>
                    <a:pt x="416" y="182"/>
                  </a:cubicBezTo>
                  <a:cubicBezTo>
                    <a:pt x="416" y="78"/>
                    <a:pt x="312" y="0"/>
                    <a:pt x="208"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24"/>
            <p:cNvSpPr/>
            <p:nvPr/>
          </p:nvSpPr>
          <p:spPr>
            <a:xfrm>
              <a:off x="2527850" y="2790175"/>
              <a:ext cx="10625" cy="6975"/>
            </a:xfrm>
            <a:custGeom>
              <a:avLst/>
              <a:gdLst/>
              <a:ahLst/>
              <a:cxnLst/>
              <a:rect l="l" t="t" r="r" b="b"/>
              <a:pathLst>
                <a:path w="425" h="279" extrusionOk="0">
                  <a:moveTo>
                    <a:pt x="70" y="1"/>
                  </a:moveTo>
                  <a:cubicBezTo>
                    <a:pt x="30" y="1"/>
                    <a:pt x="1" y="27"/>
                    <a:pt x="1" y="96"/>
                  </a:cubicBezTo>
                  <a:cubicBezTo>
                    <a:pt x="26" y="200"/>
                    <a:pt x="104" y="278"/>
                    <a:pt x="208" y="278"/>
                  </a:cubicBezTo>
                  <a:cubicBezTo>
                    <a:pt x="424" y="258"/>
                    <a:pt x="194" y="1"/>
                    <a:pt x="70"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24"/>
            <p:cNvSpPr/>
            <p:nvPr/>
          </p:nvSpPr>
          <p:spPr>
            <a:xfrm>
              <a:off x="2659600" y="2815300"/>
              <a:ext cx="17550" cy="15275"/>
            </a:xfrm>
            <a:custGeom>
              <a:avLst/>
              <a:gdLst/>
              <a:ahLst/>
              <a:cxnLst/>
              <a:rect l="l" t="t" r="r" b="b"/>
              <a:pathLst>
                <a:path w="702" h="611" extrusionOk="0">
                  <a:moveTo>
                    <a:pt x="286" y="0"/>
                  </a:moveTo>
                  <a:cubicBezTo>
                    <a:pt x="130" y="26"/>
                    <a:pt x="1" y="156"/>
                    <a:pt x="1" y="338"/>
                  </a:cubicBezTo>
                  <a:cubicBezTo>
                    <a:pt x="18" y="508"/>
                    <a:pt x="168" y="611"/>
                    <a:pt x="314" y="611"/>
                  </a:cubicBezTo>
                  <a:cubicBezTo>
                    <a:pt x="391" y="611"/>
                    <a:pt x="466" y="582"/>
                    <a:pt x="520" y="519"/>
                  </a:cubicBezTo>
                  <a:cubicBezTo>
                    <a:pt x="702" y="312"/>
                    <a:pt x="546" y="0"/>
                    <a:pt x="286"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0" name="Google Shape;2120;p24"/>
            <p:cNvSpPr/>
            <p:nvPr/>
          </p:nvSpPr>
          <p:spPr>
            <a:xfrm>
              <a:off x="2658300" y="2782725"/>
              <a:ext cx="11050" cy="10525"/>
            </a:xfrm>
            <a:custGeom>
              <a:avLst/>
              <a:gdLst/>
              <a:ahLst/>
              <a:cxnLst/>
              <a:rect l="l" t="t" r="r" b="b"/>
              <a:pathLst>
                <a:path w="442" h="421" extrusionOk="0">
                  <a:moveTo>
                    <a:pt x="241" y="1"/>
                  </a:moveTo>
                  <a:cubicBezTo>
                    <a:pt x="230" y="1"/>
                    <a:pt x="219" y="2"/>
                    <a:pt x="208" y="5"/>
                  </a:cubicBezTo>
                  <a:cubicBezTo>
                    <a:pt x="79" y="5"/>
                    <a:pt x="1" y="83"/>
                    <a:pt x="1" y="213"/>
                  </a:cubicBezTo>
                  <a:cubicBezTo>
                    <a:pt x="1" y="343"/>
                    <a:pt x="104" y="420"/>
                    <a:pt x="234" y="420"/>
                  </a:cubicBezTo>
                  <a:cubicBezTo>
                    <a:pt x="338" y="420"/>
                    <a:pt x="442" y="317"/>
                    <a:pt x="442" y="187"/>
                  </a:cubicBezTo>
                  <a:cubicBezTo>
                    <a:pt x="419" y="94"/>
                    <a:pt x="333" y="1"/>
                    <a:pt x="24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1" name="Google Shape;2121;p24"/>
            <p:cNvSpPr/>
            <p:nvPr/>
          </p:nvSpPr>
          <p:spPr>
            <a:xfrm>
              <a:off x="2634300" y="2805550"/>
              <a:ext cx="18825" cy="15600"/>
            </a:xfrm>
            <a:custGeom>
              <a:avLst/>
              <a:gdLst/>
              <a:ahLst/>
              <a:cxnLst/>
              <a:rect l="l" t="t" r="r" b="b"/>
              <a:pathLst>
                <a:path w="753" h="624" extrusionOk="0">
                  <a:moveTo>
                    <a:pt x="312" y="1"/>
                  </a:moveTo>
                  <a:cubicBezTo>
                    <a:pt x="156" y="27"/>
                    <a:pt x="26" y="156"/>
                    <a:pt x="26" y="338"/>
                  </a:cubicBezTo>
                  <a:lnTo>
                    <a:pt x="0" y="338"/>
                  </a:lnTo>
                  <a:cubicBezTo>
                    <a:pt x="26" y="494"/>
                    <a:pt x="182" y="624"/>
                    <a:pt x="338" y="624"/>
                  </a:cubicBezTo>
                  <a:cubicBezTo>
                    <a:pt x="753" y="598"/>
                    <a:pt x="727" y="1"/>
                    <a:pt x="312"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24"/>
            <p:cNvSpPr/>
            <p:nvPr/>
          </p:nvSpPr>
          <p:spPr>
            <a:xfrm>
              <a:off x="2690750" y="2823725"/>
              <a:ext cx="12350" cy="10400"/>
            </a:xfrm>
            <a:custGeom>
              <a:avLst/>
              <a:gdLst/>
              <a:ahLst/>
              <a:cxnLst/>
              <a:rect l="l" t="t" r="r" b="b"/>
              <a:pathLst>
                <a:path w="494" h="416" extrusionOk="0">
                  <a:moveTo>
                    <a:pt x="208" y="1"/>
                  </a:moveTo>
                  <a:cubicBezTo>
                    <a:pt x="105" y="1"/>
                    <a:pt x="1" y="104"/>
                    <a:pt x="1" y="208"/>
                  </a:cubicBezTo>
                  <a:cubicBezTo>
                    <a:pt x="27" y="338"/>
                    <a:pt x="105" y="416"/>
                    <a:pt x="234" y="416"/>
                  </a:cubicBezTo>
                  <a:cubicBezTo>
                    <a:pt x="494" y="416"/>
                    <a:pt x="494" y="1"/>
                    <a:pt x="208"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3" name="Google Shape;2123;p24"/>
            <p:cNvSpPr/>
            <p:nvPr/>
          </p:nvSpPr>
          <p:spPr>
            <a:xfrm>
              <a:off x="2691400" y="2577725"/>
              <a:ext cx="20625" cy="17325"/>
            </a:xfrm>
            <a:custGeom>
              <a:avLst/>
              <a:gdLst/>
              <a:ahLst/>
              <a:cxnLst/>
              <a:rect l="l" t="t" r="r" b="b"/>
              <a:pathLst>
                <a:path w="825" h="693" extrusionOk="0">
                  <a:moveTo>
                    <a:pt x="370" y="0"/>
                  </a:moveTo>
                  <a:cubicBezTo>
                    <a:pt x="359" y="0"/>
                    <a:pt x="349" y="1"/>
                    <a:pt x="338" y="1"/>
                  </a:cubicBezTo>
                  <a:cubicBezTo>
                    <a:pt x="156" y="1"/>
                    <a:pt x="1" y="157"/>
                    <a:pt x="1" y="365"/>
                  </a:cubicBezTo>
                  <a:cubicBezTo>
                    <a:pt x="17" y="567"/>
                    <a:pt x="187" y="692"/>
                    <a:pt x="360" y="692"/>
                  </a:cubicBezTo>
                  <a:cubicBezTo>
                    <a:pt x="455" y="692"/>
                    <a:pt x="550" y="655"/>
                    <a:pt x="624" y="573"/>
                  </a:cubicBezTo>
                  <a:cubicBezTo>
                    <a:pt x="824" y="347"/>
                    <a:pt x="662" y="0"/>
                    <a:pt x="37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4" name="Google Shape;2124;p24"/>
            <p:cNvSpPr/>
            <p:nvPr/>
          </p:nvSpPr>
          <p:spPr>
            <a:xfrm>
              <a:off x="2664150" y="2564775"/>
              <a:ext cx="13000" cy="12525"/>
            </a:xfrm>
            <a:custGeom>
              <a:avLst/>
              <a:gdLst/>
              <a:ahLst/>
              <a:cxnLst/>
              <a:rect l="l" t="t" r="r" b="b"/>
              <a:pathLst>
                <a:path w="520" h="501" extrusionOk="0">
                  <a:moveTo>
                    <a:pt x="260" y="0"/>
                  </a:moveTo>
                  <a:cubicBezTo>
                    <a:pt x="104" y="0"/>
                    <a:pt x="0" y="130"/>
                    <a:pt x="0" y="260"/>
                  </a:cubicBezTo>
                  <a:cubicBezTo>
                    <a:pt x="13" y="422"/>
                    <a:pt x="133" y="500"/>
                    <a:pt x="255" y="500"/>
                  </a:cubicBezTo>
                  <a:cubicBezTo>
                    <a:pt x="387" y="500"/>
                    <a:pt x="520" y="409"/>
                    <a:pt x="520" y="234"/>
                  </a:cubicBezTo>
                  <a:cubicBezTo>
                    <a:pt x="494" y="104"/>
                    <a:pt x="390" y="0"/>
                    <a:pt x="26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24"/>
            <p:cNvSpPr/>
            <p:nvPr/>
          </p:nvSpPr>
          <p:spPr>
            <a:xfrm>
              <a:off x="2695950" y="2562150"/>
              <a:ext cx="9100" cy="6550"/>
            </a:xfrm>
            <a:custGeom>
              <a:avLst/>
              <a:gdLst/>
              <a:ahLst/>
              <a:cxnLst/>
              <a:rect l="l" t="t" r="r" b="b"/>
              <a:pathLst>
                <a:path w="364" h="262" extrusionOk="0">
                  <a:moveTo>
                    <a:pt x="178" y="0"/>
                  </a:moveTo>
                  <a:cubicBezTo>
                    <a:pt x="171" y="0"/>
                    <a:pt x="164" y="1"/>
                    <a:pt x="156" y="1"/>
                  </a:cubicBezTo>
                  <a:cubicBezTo>
                    <a:pt x="78" y="1"/>
                    <a:pt x="0" y="79"/>
                    <a:pt x="0" y="183"/>
                  </a:cubicBezTo>
                  <a:cubicBezTo>
                    <a:pt x="0" y="240"/>
                    <a:pt x="21" y="262"/>
                    <a:pt x="51" y="262"/>
                  </a:cubicBezTo>
                  <a:cubicBezTo>
                    <a:pt x="155" y="262"/>
                    <a:pt x="364" y="0"/>
                    <a:pt x="178"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24"/>
            <p:cNvSpPr/>
            <p:nvPr/>
          </p:nvSpPr>
          <p:spPr>
            <a:xfrm>
              <a:off x="2676800" y="2536700"/>
              <a:ext cx="12675" cy="12525"/>
            </a:xfrm>
            <a:custGeom>
              <a:avLst/>
              <a:gdLst/>
              <a:ahLst/>
              <a:cxnLst/>
              <a:rect l="l" t="t" r="r" b="b"/>
              <a:pathLst>
                <a:path w="507" h="501" extrusionOk="0">
                  <a:moveTo>
                    <a:pt x="255" y="0"/>
                  </a:moveTo>
                  <a:cubicBezTo>
                    <a:pt x="127" y="0"/>
                    <a:pt x="0" y="91"/>
                    <a:pt x="14" y="267"/>
                  </a:cubicBezTo>
                  <a:cubicBezTo>
                    <a:pt x="14" y="396"/>
                    <a:pt x="143" y="500"/>
                    <a:pt x="273" y="500"/>
                  </a:cubicBezTo>
                  <a:cubicBezTo>
                    <a:pt x="403" y="474"/>
                    <a:pt x="507" y="370"/>
                    <a:pt x="507" y="241"/>
                  </a:cubicBezTo>
                  <a:cubicBezTo>
                    <a:pt x="494" y="78"/>
                    <a:pt x="374" y="0"/>
                    <a:pt x="255"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7" name="Google Shape;2127;p24"/>
          <p:cNvGrpSpPr/>
          <p:nvPr/>
        </p:nvGrpSpPr>
        <p:grpSpPr>
          <a:xfrm rot="-224275" flipH="1">
            <a:off x="516316" y="4244872"/>
            <a:ext cx="1369605" cy="628189"/>
            <a:chOff x="1549625" y="3087100"/>
            <a:chExt cx="635050" cy="291275"/>
          </a:xfrm>
        </p:grpSpPr>
        <p:sp>
          <p:nvSpPr>
            <p:cNvPr id="2128" name="Google Shape;2128;p24"/>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24"/>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30" name="Google Shape;2130;p24"/>
          <p:cNvSpPr/>
          <p:nvPr/>
        </p:nvSpPr>
        <p:spPr>
          <a:xfrm>
            <a:off x="663045" y="1107249"/>
            <a:ext cx="7658637" cy="24006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Viết đoạn văn (5 – 7 câu) nêu cảm nhận của em về đoạn thơ sau:</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Đời cha ông với đời tôi</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Như con sông với chân trời đã xa</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Chỉ còn chuyện cổ thiết tha</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Cho tôi nhận mặt ông cha của mình</a:t>
            </a:r>
            <a:endParaRPr sz="2000" b="0" i="0" u="none" strike="noStrike" cap="none">
              <a:solidFill>
                <a:srgbClr val="000000"/>
              </a:solidFill>
              <a:latin typeface="Arial"/>
              <a:ea typeface="Arial"/>
              <a:cs typeface="Arial"/>
              <a:sym typeface="Arial"/>
            </a:endParaRPr>
          </a:p>
        </p:txBody>
      </p:sp>
      <p:sp>
        <p:nvSpPr>
          <p:cNvPr id="2131" name="Google Shape;2131;p24"/>
          <p:cNvSpPr/>
          <p:nvPr/>
        </p:nvSpPr>
        <p:spPr>
          <a:xfrm>
            <a:off x="2286000" y="3531698"/>
            <a:ext cx="6563726" cy="13388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1" u="none" strike="noStrike" cap="none">
                <a:solidFill>
                  <a:schemeClr val="dk1"/>
                </a:solidFill>
                <a:latin typeface="Arial"/>
                <a:ea typeface="Arial"/>
                <a:cs typeface="Arial"/>
                <a:sym typeface="Arial"/>
              </a:rPr>
              <a:t>Gợi ý: Có thể phân tích thể thơ lục bát có tác dụng như thế nào trong việc biểu hiện cảm xúc, suy nghĩ của nhà thơ; chú ý đến các từ ngữ, các quan hệ từ, biện pháp tu từ, v.v...</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2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vi-VN" b="1">
                <a:latin typeface="Arial"/>
                <a:ea typeface="Arial"/>
                <a:cs typeface="Arial"/>
                <a:sym typeface="Arial"/>
              </a:rPr>
              <a:t>Hướng dẫn về nhà</a:t>
            </a:r>
            <a:endParaRPr b="1">
              <a:latin typeface="Arial"/>
              <a:ea typeface="Arial"/>
              <a:cs typeface="Arial"/>
              <a:sym typeface="Arial"/>
            </a:endParaRPr>
          </a:p>
        </p:txBody>
      </p:sp>
      <p:sp>
        <p:nvSpPr>
          <p:cNvPr id="2137" name="Google Shape;2137;p25"/>
          <p:cNvSpPr txBox="1">
            <a:spLocks noGrp="1"/>
          </p:cNvSpPr>
          <p:nvPr>
            <p:ph type="subTitle" idx="1"/>
          </p:nvPr>
        </p:nvSpPr>
        <p:spPr>
          <a:xfrm>
            <a:off x="1094900" y="1152124"/>
            <a:ext cx="7333800" cy="2571754"/>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600"/>
              <a:buNone/>
            </a:pPr>
            <a:r>
              <a:rPr lang="vi-VN" sz="2000">
                <a:latin typeface="Arial"/>
                <a:ea typeface="Arial"/>
                <a:cs typeface="Arial"/>
                <a:sym typeface="Arial"/>
              </a:rPr>
              <a:t>- Ôn tập bài </a:t>
            </a:r>
            <a:r>
              <a:rPr lang="vi-VN" sz="2000" i="1">
                <a:latin typeface="Arial"/>
                <a:ea typeface="Arial"/>
                <a:cs typeface="Arial"/>
                <a:sym typeface="Arial"/>
              </a:rPr>
              <a:t>Chuyện cổ nước mình</a:t>
            </a:r>
            <a:r>
              <a:rPr lang="vi-VN" sz="2000">
                <a:latin typeface="Arial"/>
                <a:ea typeface="Arial"/>
                <a:cs typeface="Arial"/>
                <a:sym typeface="Arial"/>
              </a:rPr>
              <a:t>.</a:t>
            </a:r>
            <a:endParaRPr/>
          </a:p>
          <a:p>
            <a:pPr marL="0" lvl="0" indent="0" algn="just" rtl="0">
              <a:lnSpc>
                <a:spcPct val="150000"/>
              </a:lnSpc>
              <a:spcBef>
                <a:spcPts val="1600"/>
              </a:spcBef>
              <a:spcAft>
                <a:spcPts val="0"/>
              </a:spcAft>
              <a:buSzPts val="1600"/>
              <a:buNone/>
            </a:pPr>
            <a:r>
              <a:rPr lang="vi-VN" sz="2000">
                <a:latin typeface="Arial"/>
                <a:ea typeface="Arial"/>
                <a:cs typeface="Arial"/>
                <a:sym typeface="Arial"/>
              </a:rPr>
              <a:t>- Hoàn thành đoạn văn nêu cảm nhận về đoạn thơ trong bài </a:t>
            </a:r>
            <a:r>
              <a:rPr lang="vi-VN" sz="2000" i="1">
                <a:latin typeface="Arial"/>
                <a:ea typeface="Arial"/>
                <a:cs typeface="Arial"/>
                <a:sym typeface="Arial"/>
              </a:rPr>
              <a:t>Chuyện cổ nước mình</a:t>
            </a:r>
            <a:r>
              <a:rPr lang="vi-VN" sz="2000">
                <a:latin typeface="Arial"/>
                <a:ea typeface="Arial"/>
                <a:cs typeface="Arial"/>
                <a:sym typeface="Arial"/>
              </a:rPr>
              <a:t>.</a:t>
            </a:r>
            <a:endParaRPr/>
          </a:p>
          <a:p>
            <a:pPr marL="0" lvl="0" indent="0" algn="just" rtl="0">
              <a:lnSpc>
                <a:spcPct val="150000"/>
              </a:lnSpc>
              <a:spcBef>
                <a:spcPts val="1600"/>
              </a:spcBef>
              <a:spcAft>
                <a:spcPts val="1600"/>
              </a:spcAft>
              <a:buSzPts val="1600"/>
              <a:buNone/>
            </a:pPr>
            <a:r>
              <a:rPr lang="vi-VN" sz="2000">
                <a:latin typeface="Arial"/>
                <a:ea typeface="Arial"/>
                <a:cs typeface="Arial"/>
                <a:sym typeface="Arial"/>
              </a:rPr>
              <a:t>- Chuẩn bị bài mới: </a:t>
            </a:r>
            <a:r>
              <a:rPr lang="vi-VN" sz="2000" i="1">
                <a:latin typeface="Arial"/>
                <a:ea typeface="Arial"/>
                <a:cs typeface="Arial"/>
                <a:sym typeface="Arial"/>
              </a:rPr>
              <a:t>Cây tre Việt Nam</a:t>
            </a:r>
            <a:r>
              <a:rPr lang="vi-VN" sz="2000">
                <a:latin typeface="Arial"/>
                <a:ea typeface="Arial"/>
                <a:cs typeface="Arial"/>
                <a:sym typeface="Arial"/>
              </a:rPr>
              <a:t>.</a:t>
            </a:r>
            <a:endParaRPr sz="2000">
              <a:latin typeface="Arial"/>
              <a:ea typeface="Arial"/>
              <a:cs typeface="Arial"/>
              <a:sym typeface="Arial"/>
            </a:endParaRPr>
          </a:p>
        </p:txBody>
      </p:sp>
      <p:grpSp>
        <p:nvGrpSpPr>
          <p:cNvPr id="2138" name="Google Shape;2138;p25"/>
          <p:cNvGrpSpPr/>
          <p:nvPr/>
        </p:nvGrpSpPr>
        <p:grpSpPr>
          <a:xfrm>
            <a:off x="949261" y="534999"/>
            <a:ext cx="490238" cy="355904"/>
            <a:chOff x="8787625" y="134475"/>
            <a:chExt cx="838586" cy="608799"/>
          </a:xfrm>
        </p:grpSpPr>
        <p:sp>
          <p:nvSpPr>
            <p:cNvPr id="2139" name="Google Shape;2139;p2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2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41" name="Google Shape;2141;p25"/>
          <p:cNvSpPr/>
          <p:nvPr/>
        </p:nvSpPr>
        <p:spPr>
          <a:xfrm>
            <a:off x="1850600" y="378214"/>
            <a:ext cx="825850" cy="3135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p26"/>
          <p:cNvSpPr/>
          <p:nvPr/>
        </p:nvSpPr>
        <p:spPr>
          <a:xfrm flipH="1">
            <a:off x="1696664" y="549425"/>
            <a:ext cx="5520061" cy="3791582"/>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26"/>
          <p:cNvSpPr txBox="1">
            <a:spLocks noGrp="1"/>
          </p:cNvSpPr>
          <p:nvPr>
            <p:ph type="title"/>
          </p:nvPr>
        </p:nvSpPr>
        <p:spPr>
          <a:xfrm>
            <a:off x="1696664" y="1515916"/>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
              <a:buNone/>
            </a:pPr>
            <a:r>
              <a:rPr lang="vi-VN" sz="3200" b="1">
                <a:latin typeface="Arial"/>
                <a:ea typeface="Arial"/>
                <a:cs typeface="Arial"/>
                <a:sym typeface="Arial"/>
              </a:rPr>
              <a:t>Hẹn gặp lại các em!</a:t>
            </a:r>
            <a:endParaRPr sz="3200" b="1">
              <a:latin typeface="Arial"/>
              <a:ea typeface="Arial"/>
              <a:cs typeface="Arial"/>
              <a:sym typeface="Arial"/>
            </a:endParaRPr>
          </a:p>
        </p:txBody>
      </p:sp>
      <p:sp>
        <p:nvSpPr>
          <p:cNvPr id="2148" name="Google Shape;2148;p26"/>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26"/>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0" name="Google Shape;2150;p26"/>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1" name="Google Shape;2151;p26"/>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2" name="Google Shape;2152;p26"/>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3" name="Google Shape;2153;p26"/>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4" name="Google Shape;2154;p26"/>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5" name="Google Shape;2155;p26"/>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6" name="Google Shape;2156;p26"/>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26"/>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8" name="Google Shape;2158;p26"/>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59" name="Google Shape;2159;p26"/>
          <p:cNvGrpSpPr/>
          <p:nvPr/>
        </p:nvGrpSpPr>
        <p:grpSpPr>
          <a:xfrm>
            <a:off x="6049250" y="2060375"/>
            <a:ext cx="2623842" cy="2759812"/>
            <a:chOff x="5699225" y="1848700"/>
            <a:chExt cx="2623842" cy="2759812"/>
          </a:xfrm>
        </p:grpSpPr>
        <p:sp>
          <p:nvSpPr>
            <p:cNvPr id="2160" name="Google Shape;2160;p2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1" name="Google Shape;2161;p2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2" name="Google Shape;2162;p2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3" name="Google Shape;2163;p2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2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2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2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2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2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2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2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2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2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2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2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2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2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2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2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2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2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2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2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2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2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2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2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2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2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2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2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2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2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2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2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2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2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2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2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2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2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2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2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2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2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2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2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2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2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2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2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2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2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2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2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2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2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2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2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2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2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2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2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2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2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2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2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2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2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2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2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2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2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2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2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2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2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2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2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39" name="Google Shape;2239;p26"/>
          <p:cNvSpPr/>
          <p:nvPr/>
        </p:nvSpPr>
        <p:spPr>
          <a:xfrm>
            <a:off x="6440663" y="4514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40" name="Google Shape;2240;p26"/>
          <p:cNvGrpSpPr/>
          <p:nvPr/>
        </p:nvGrpSpPr>
        <p:grpSpPr>
          <a:xfrm>
            <a:off x="1414637" y="681950"/>
            <a:ext cx="981285" cy="534397"/>
            <a:chOff x="816462" y="899275"/>
            <a:chExt cx="981285" cy="534397"/>
          </a:xfrm>
        </p:grpSpPr>
        <p:sp>
          <p:nvSpPr>
            <p:cNvPr id="2241" name="Google Shape;2241;p2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2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3"/>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vi-VN" b="1">
                <a:latin typeface="Arial"/>
                <a:ea typeface="Arial"/>
                <a:cs typeface="Arial"/>
                <a:sym typeface="Arial"/>
              </a:rPr>
              <a:t>KHỞI ĐỘNG</a:t>
            </a:r>
            <a:endParaRPr b="1">
              <a:latin typeface="Arial"/>
              <a:ea typeface="Arial"/>
              <a:cs typeface="Arial"/>
              <a:sym typeface="Arial"/>
            </a:endParaRPr>
          </a:p>
        </p:txBody>
      </p:sp>
      <p:sp>
        <p:nvSpPr>
          <p:cNvPr id="1063" name="Google Shape;1063;p3"/>
          <p:cNvSpPr txBox="1">
            <a:spLocks noGrp="1"/>
          </p:cNvSpPr>
          <p:nvPr>
            <p:ph type="subTitle" idx="1"/>
          </p:nvPr>
        </p:nvSpPr>
        <p:spPr>
          <a:xfrm>
            <a:off x="1177200" y="2571750"/>
            <a:ext cx="2928600" cy="1381906"/>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800">
                <a:latin typeface="Arial"/>
                <a:ea typeface="Arial"/>
                <a:cs typeface="Arial"/>
                <a:sym typeface="Arial"/>
              </a:rPr>
              <a:t>Em hãy cho biết, những hình ảnh sau nói đến những truyện cổ nào?</a:t>
            </a:r>
            <a:endParaRPr sz="1800">
              <a:latin typeface="Arial"/>
              <a:ea typeface="Arial"/>
              <a:cs typeface="Arial"/>
              <a:sym typeface="Arial"/>
            </a:endParaRPr>
          </a:p>
        </p:txBody>
      </p:sp>
      <p:sp>
        <p:nvSpPr>
          <p:cNvPr id="1064" name="Google Shape;1064;p3"/>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p3"/>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p3"/>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7" name="Google Shape;1067;p3"/>
          <p:cNvGrpSpPr/>
          <p:nvPr/>
        </p:nvGrpSpPr>
        <p:grpSpPr>
          <a:xfrm>
            <a:off x="122734" y="3345422"/>
            <a:ext cx="1184745" cy="1407246"/>
            <a:chOff x="230938" y="3235155"/>
            <a:chExt cx="968324" cy="1150087"/>
          </a:xfrm>
        </p:grpSpPr>
        <p:sp>
          <p:nvSpPr>
            <p:cNvPr id="1068" name="Google Shape;1068;p3"/>
            <p:cNvSpPr/>
            <p:nvPr/>
          </p:nvSpPr>
          <p:spPr>
            <a:xfrm>
              <a:off x="230938" y="3235155"/>
              <a:ext cx="968324" cy="1150087"/>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9" name="Google Shape;1069;p3"/>
            <p:cNvSpPr/>
            <p:nvPr/>
          </p:nvSpPr>
          <p:spPr>
            <a:xfrm>
              <a:off x="653630" y="3719198"/>
              <a:ext cx="373211" cy="609337"/>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3"/>
            <p:cNvSpPr/>
            <p:nvPr/>
          </p:nvSpPr>
          <p:spPr>
            <a:xfrm>
              <a:off x="654852" y="3718064"/>
              <a:ext cx="247993" cy="609337"/>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3"/>
            <p:cNvSpPr/>
            <p:nvPr/>
          </p:nvSpPr>
          <p:spPr>
            <a:xfrm>
              <a:off x="292369" y="3294144"/>
              <a:ext cx="847818" cy="631762"/>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2" name="Google Shape;1072;p3"/>
            <p:cNvSpPr/>
            <p:nvPr/>
          </p:nvSpPr>
          <p:spPr>
            <a:xfrm>
              <a:off x="1140110" y="3664921"/>
              <a:ext cx="87" cy="87"/>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3" name="Google Shape;1073;p3"/>
            <p:cNvSpPr/>
            <p:nvPr/>
          </p:nvSpPr>
          <p:spPr>
            <a:xfrm>
              <a:off x="671344" y="3536209"/>
              <a:ext cx="87435" cy="65009"/>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3"/>
            <p:cNvSpPr/>
            <p:nvPr/>
          </p:nvSpPr>
          <p:spPr>
            <a:xfrm>
              <a:off x="677278" y="359057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3"/>
            <p:cNvSpPr/>
            <p:nvPr/>
          </p:nvSpPr>
          <p:spPr>
            <a:xfrm>
              <a:off x="667853" y="3573994"/>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3"/>
            <p:cNvSpPr/>
            <p:nvPr/>
          </p:nvSpPr>
          <p:spPr>
            <a:xfrm>
              <a:off x="668988" y="3560992"/>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3"/>
            <p:cNvSpPr/>
            <p:nvPr/>
          </p:nvSpPr>
          <p:spPr>
            <a:xfrm>
              <a:off x="670210" y="3559857"/>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3"/>
            <p:cNvSpPr/>
            <p:nvPr/>
          </p:nvSpPr>
          <p:spPr>
            <a:xfrm>
              <a:off x="670210" y="3559857"/>
              <a:ext cx="87" cy="87"/>
            </a:xfrm>
            <a:custGeom>
              <a:avLst/>
              <a:gdLst/>
              <a:ahLst/>
              <a:cxnLst/>
              <a:rect l="l" t="t" r="r" b="b"/>
              <a:pathLst>
                <a:path w="1" h="1" extrusionOk="0">
                  <a:moveTo>
                    <a:pt x="0"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3"/>
            <p:cNvSpPr/>
            <p:nvPr/>
          </p:nvSpPr>
          <p:spPr>
            <a:xfrm>
              <a:off x="748134" y="3544499"/>
              <a:ext cx="87" cy="87"/>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3"/>
            <p:cNvSpPr/>
            <p:nvPr/>
          </p:nvSpPr>
          <p:spPr>
            <a:xfrm>
              <a:off x="398653" y="3636561"/>
              <a:ext cx="148778" cy="19136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3"/>
            <p:cNvSpPr/>
            <p:nvPr/>
          </p:nvSpPr>
          <p:spPr>
            <a:xfrm>
              <a:off x="458863" y="3827840"/>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2" name="Google Shape;1082;p3"/>
            <p:cNvSpPr/>
            <p:nvPr/>
          </p:nvSpPr>
          <p:spPr>
            <a:xfrm>
              <a:off x="444640" y="3827840"/>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3" name="Google Shape;1083;p3"/>
            <p:cNvSpPr/>
            <p:nvPr/>
          </p:nvSpPr>
          <p:spPr>
            <a:xfrm>
              <a:off x="430503" y="382312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3"/>
            <p:cNvSpPr/>
            <p:nvPr/>
          </p:nvSpPr>
          <p:spPr>
            <a:xfrm>
              <a:off x="430503" y="382312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3"/>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3"/>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3"/>
            <p:cNvSpPr/>
            <p:nvPr/>
          </p:nvSpPr>
          <p:spPr>
            <a:xfrm>
              <a:off x="410433" y="380663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3"/>
            <p:cNvSpPr/>
            <p:nvPr/>
          </p:nvSpPr>
          <p:spPr>
            <a:xfrm>
              <a:off x="449352" y="365078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3"/>
            <p:cNvSpPr/>
            <p:nvPr/>
          </p:nvSpPr>
          <p:spPr>
            <a:xfrm>
              <a:off x="450574" y="3650785"/>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3"/>
            <p:cNvSpPr/>
            <p:nvPr/>
          </p:nvSpPr>
          <p:spPr>
            <a:xfrm>
              <a:off x="450574" y="365078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1" name="Google Shape;1091;p3"/>
            <p:cNvSpPr/>
            <p:nvPr/>
          </p:nvSpPr>
          <p:spPr>
            <a:xfrm>
              <a:off x="513140" y="3641273"/>
              <a:ext cx="87" cy="87"/>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3"/>
            <p:cNvSpPr/>
            <p:nvPr/>
          </p:nvSpPr>
          <p:spPr>
            <a:xfrm>
              <a:off x="513140" y="3641273"/>
              <a:ext cx="87" cy="87"/>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3"/>
            <p:cNvSpPr/>
            <p:nvPr/>
          </p:nvSpPr>
          <p:spPr>
            <a:xfrm>
              <a:off x="389142" y="3344931"/>
              <a:ext cx="183159" cy="19136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3"/>
            <p:cNvSpPr/>
            <p:nvPr/>
          </p:nvSpPr>
          <p:spPr>
            <a:xfrm>
              <a:off x="445861" y="3535075"/>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3"/>
            <p:cNvSpPr/>
            <p:nvPr/>
          </p:nvSpPr>
          <p:spPr>
            <a:xfrm>
              <a:off x="444640" y="353507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3"/>
            <p:cNvSpPr/>
            <p:nvPr/>
          </p:nvSpPr>
          <p:spPr>
            <a:xfrm>
              <a:off x="444640" y="3535075"/>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3"/>
            <p:cNvSpPr/>
            <p:nvPr/>
          </p:nvSpPr>
          <p:spPr>
            <a:xfrm>
              <a:off x="444640" y="353507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3"/>
            <p:cNvSpPr/>
            <p:nvPr/>
          </p:nvSpPr>
          <p:spPr>
            <a:xfrm>
              <a:off x="398653" y="3500781"/>
              <a:ext cx="0" cy="87"/>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3"/>
            <p:cNvSpPr/>
            <p:nvPr/>
          </p:nvSpPr>
          <p:spPr>
            <a:xfrm>
              <a:off x="569859" y="3387427"/>
              <a:ext cx="0" cy="87"/>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3"/>
            <p:cNvSpPr/>
            <p:nvPr/>
          </p:nvSpPr>
          <p:spPr>
            <a:xfrm>
              <a:off x="528498" y="3348508"/>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3"/>
            <p:cNvSpPr/>
            <p:nvPr/>
          </p:nvSpPr>
          <p:spPr>
            <a:xfrm>
              <a:off x="529632" y="3348508"/>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3"/>
            <p:cNvSpPr/>
            <p:nvPr/>
          </p:nvSpPr>
          <p:spPr>
            <a:xfrm>
              <a:off x="529632" y="3348508"/>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3"/>
            <p:cNvSpPr/>
            <p:nvPr/>
          </p:nvSpPr>
          <p:spPr>
            <a:xfrm>
              <a:off x="710350" y="3293010"/>
              <a:ext cx="348342" cy="230279"/>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3"/>
            <p:cNvSpPr/>
            <p:nvPr/>
          </p:nvSpPr>
          <p:spPr>
            <a:xfrm>
              <a:off x="856774" y="3518495"/>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3"/>
            <p:cNvSpPr/>
            <p:nvPr/>
          </p:nvSpPr>
          <p:spPr>
            <a:xfrm>
              <a:off x="856774" y="3517361"/>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3"/>
            <p:cNvSpPr/>
            <p:nvPr/>
          </p:nvSpPr>
          <p:spPr>
            <a:xfrm>
              <a:off x="1007910" y="349493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3"/>
            <p:cNvSpPr/>
            <p:nvPr/>
          </p:nvSpPr>
          <p:spPr>
            <a:xfrm>
              <a:off x="630069" y="3673211"/>
              <a:ext cx="366056" cy="245637"/>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3"/>
            <p:cNvSpPr/>
            <p:nvPr/>
          </p:nvSpPr>
          <p:spPr>
            <a:xfrm>
              <a:off x="655986" y="3762917"/>
              <a:ext cx="87" cy="87"/>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3"/>
            <p:cNvSpPr/>
            <p:nvPr/>
          </p:nvSpPr>
          <p:spPr>
            <a:xfrm>
              <a:off x="866198" y="367905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3"/>
            <p:cNvSpPr/>
            <p:nvPr/>
          </p:nvSpPr>
          <p:spPr>
            <a:xfrm>
              <a:off x="866198" y="367905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3"/>
            <p:cNvSpPr/>
            <p:nvPr/>
          </p:nvSpPr>
          <p:spPr>
            <a:xfrm>
              <a:off x="866198" y="3679058"/>
              <a:ext cx="87" cy="87"/>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2" name="Google Shape;1112;p3"/>
            <p:cNvSpPr/>
            <p:nvPr/>
          </p:nvSpPr>
          <p:spPr>
            <a:xfrm>
              <a:off x="291148" y="3311858"/>
              <a:ext cx="638830" cy="614223"/>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13" name="Google Shape;1113;p3"/>
          <p:cNvSpPr/>
          <p:nvPr/>
        </p:nvSpPr>
        <p:spPr>
          <a:xfrm flipH="1">
            <a:off x="7518350" y="4752671"/>
            <a:ext cx="770575" cy="22817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14" name="Google Shape;1114;p3"/>
          <p:cNvGrpSpPr/>
          <p:nvPr/>
        </p:nvGrpSpPr>
        <p:grpSpPr>
          <a:xfrm>
            <a:off x="1340473" y="336734"/>
            <a:ext cx="731548" cy="396523"/>
            <a:chOff x="816462" y="899275"/>
            <a:chExt cx="981285" cy="534397"/>
          </a:xfrm>
        </p:grpSpPr>
        <p:sp>
          <p:nvSpPr>
            <p:cNvPr id="1115" name="Google Shape;1115;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7" name="Google Shape;1117;p3"/>
          <p:cNvGrpSpPr/>
          <p:nvPr/>
        </p:nvGrpSpPr>
        <p:grpSpPr>
          <a:xfrm>
            <a:off x="-492423" y="4368241"/>
            <a:ext cx="2564445" cy="898339"/>
            <a:chOff x="-567123" y="4417591"/>
            <a:chExt cx="2564445" cy="898339"/>
          </a:xfrm>
        </p:grpSpPr>
        <p:sp>
          <p:nvSpPr>
            <p:cNvPr id="1118" name="Google Shape;1118;p3"/>
            <p:cNvSpPr/>
            <p:nvPr/>
          </p:nvSpPr>
          <p:spPr>
            <a:xfrm>
              <a:off x="-565468" y="4424298"/>
              <a:ext cx="2562790" cy="891632"/>
            </a:xfrm>
            <a:custGeom>
              <a:avLst/>
              <a:gdLst/>
              <a:ahLst/>
              <a:cxnLst/>
              <a:rect l="l" t="t" r="r" b="b"/>
              <a:pathLst>
                <a:path w="29421" h="10236" extrusionOk="0">
                  <a:moveTo>
                    <a:pt x="20664" y="0"/>
                  </a:moveTo>
                  <a:cubicBezTo>
                    <a:pt x="20568" y="0"/>
                    <a:pt x="20472" y="19"/>
                    <a:pt x="20376" y="58"/>
                  </a:cubicBezTo>
                  <a:cubicBezTo>
                    <a:pt x="20203" y="96"/>
                    <a:pt x="20049" y="173"/>
                    <a:pt x="19896" y="346"/>
                  </a:cubicBezTo>
                  <a:cubicBezTo>
                    <a:pt x="19723" y="461"/>
                    <a:pt x="19608" y="634"/>
                    <a:pt x="19492" y="787"/>
                  </a:cubicBezTo>
                  <a:cubicBezTo>
                    <a:pt x="19358" y="960"/>
                    <a:pt x="19243" y="1133"/>
                    <a:pt x="19127" y="1344"/>
                  </a:cubicBezTo>
                  <a:cubicBezTo>
                    <a:pt x="18916" y="1709"/>
                    <a:pt x="18743" y="2132"/>
                    <a:pt x="18532" y="2689"/>
                  </a:cubicBezTo>
                  <a:cubicBezTo>
                    <a:pt x="18475" y="2861"/>
                    <a:pt x="18398" y="2996"/>
                    <a:pt x="18359" y="3169"/>
                  </a:cubicBezTo>
                  <a:cubicBezTo>
                    <a:pt x="18302" y="2689"/>
                    <a:pt x="18244" y="2305"/>
                    <a:pt x="18110" y="1978"/>
                  </a:cubicBezTo>
                  <a:cubicBezTo>
                    <a:pt x="18052" y="1728"/>
                    <a:pt x="17956" y="1517"/>
                    <a:pt x="17822" y="1364"/>
                  </a:cubicBezTo>
                  <a:cubicBezTo>
                    <a:pt x="17764" y="1268"/>
                    <a:pt x="17687" y="1210"/>
                    <a:pt x="17610" y="1133"/>
                  </a:cubicBezTo>
                  <a:cubicBezTo>
                    <a:pt x="17572" y="1076"/>
                    <a:pt x="17514" y="1056"/>
                    <a:pt x="17476" y="1037"/>
                  </a:cubicBezTo>
                  <a:cubicBezTo>
                    <a:pt x="17418" y="1018"/>
                    <a:pt x="17341" y="980"/>
                    <a:pt x="17303" y="960"/>
                  </a:cubicBezTo>
                  <a:cubicBezTo>
                    <a:pt x="17207" y="922"/>
                    <a:pt x="17092" y="922"/>
                    <a:pt x="16996" y="922"/>
                  </a:cubicBezTo>
                  <a:lnTo>
                    <a:pt x="16938" y="922"/>
                  </a:lnTo>
                  <a:cubicBezTo>
                    <a:pt x="16842" y="922"/>
                    <a:pt x="16746" y="941"/>
                    <a:pt x="16650" y="960"/>
                  </a:cubicBezTo>
                  <a:cubicBezTo>
                    <a:pt x="16458" y="1018"/>
                    <a:pt x="16285" y="1133"/>
                    <a:pt x="16151" y="1268"/>
                  </a:cubicBezTo>
                  <a:cubicBezTo>
                    <a:pt x="15940" y="1517"/>
                    <a:pt x="15786" y="1882"/>
                    <a:pt x="15690" y="2362"/>
                  </a:cubicBezTo>
                  <a:cubicBezTo>
                    <a:pt x="15613" y="2765"/>
                    <a:pt x="15594" y="3226"/>
                    <a:pt x="15652" y="3764"/>
                  </a:cubicBezTo>
                  <a:cubicBezTo>
                    <a:pt x="15671" y="4129"/>
                    <a:pt x="15690" y="4532"/>
                    <a:pt x="15767" y="4974"/>
                  </a:cubicBezTo>
                  <a:cubicBezTo>
                    <a:pt x="15709" y="4955"/>
                    <a:pt x="15690" y="4955"/>
                    <a:pt x="15652" y="4916"/>
                  </a:cubicBezTo>
                  <a:cubicBezTo>
                    <a:pt x="15575" y="4897"/>
                    <a:pt x="15498" y="4897"/>
                    <a:pt x="15421" y="4878"/>
                  </a:cubicBezTo>
                  <a:lnTo>
                    <a:pt x="15306" y="4878"/>
                  </a:lnTo>
                  <a:cubicBezTo>
                    <a:pt x="15210" y="4878"/>
                    <a:pt x="15133" y="4897"/>
                    <a:pt x="15037" y="4897"/>
                  </a:cubicBezTo>
                  <a:cubicBezTo>
                    <a:pt x="14922" y="4916"/>
                    <a:pt x="14807" y="4974"/>
                    <a:pt x="14711" y="5012"/>
                  </a:cubicBezTo>
                  <a:cubicBezTo>
                    <a:pt x="14615" y="5070"/>
                    <a:pt x="14519" y="5108"/>
                    <a:pt x="14461" y="5185"/>
                  </a:cubicBezTo>
                  <a:lnTo>
                    <a:pt x="14461" y="5166"/>
                  </a:lnTo>
                  <a:cubicBezTo>
                    <a:pt x="14403" y="4993"/>
                    <a:pt x="14327" y="4878"/>
                    <a:pt x="14211" y="4763"/>
                  </a:cubicBezTo>
                  <a:cubicBezTo>
                    <a:pt x="14019" y="4571"/>
                    <a:pt x="13750" y="4436"/>
                    <a:pt x="13405" y="4436"/>
                  </a:cubicBezTo>
                  <a:lnTo>
                    <a:pt x="13386" y="4436"/>
                  </a:lnTo>
                  <a:cubicBezTo>
                    <a:pt x="13270" y="4436"/>
                    <a:pt x="13117" y="4475"/>
                    <a:pt x="12982" y="4513"/>
                  </a:cubicBezTo>
                  <a:cubicBezTo>
                    <a:pt x="12829" y="4571"/>
                    <a:pt x="12694" y="4609"/>
                    <a:pt x="12579" y="4705"/>
                  </a:cubicBezTo>
                  <a:cubicBezTo>
                    <a:pt x="12502" y="4763"/>
                    <a:pt x="12406" y="4820"/>
                    <a:pt x="12329" y="4878"/>
                  </a:cubicBezTo>
                  <a:cubicBezTo>
                    <a:pt x="12387" y="4455"/>
                    <a:pt x="12406" y="4148"/>
                    <a:pt x="12425" y="3841"/>
                  </a:cubicBezTo>
                  <a:cubicBezTo>
                    <a:pt x="12445" y="3169"/>
                    <a:pt x="12349" y="2669"/>
                    <a:pt x="12157" y="2228"/>
                  </a:cubicBezTo>
                  <a:cubicBezTo>
                    <a:pt x="12061" y="2016"/>
                    <a:pt x="11926" y="1824"/>
                    <a:pt x="11734" y="1690"/>
                  </a:cubicBezTo>
                  <a:cubicBezTo>
                    <a:pt x="11542" y="1536"/>
                    <a:pt x="11331" y="1460"/>
                    <a:pt x="11062" y="1440"/>
                  </a:cubicBezTo>
                  <a:lnTo>
                    <a:pt x="10966" y="1440"/>
                  </a:lnTo>
                  <a:cubicBezTo>
                    <a:pt x="10467" y="1440"/>
                    <a:pt x="10044" y="1824"/>
                    <a:pt x="9852" y="2074"/>
                  </a:cubicBezTo>
                  <a:cubicBezTo>
                    <a:pt x="9506" y="2497"/>
                    <a:pt x="9276" y="3034"/>
                    <a:pt x="9122" y="3438"/>
                  </a:cubicBezTo>
                  <a:cubicBezTo>
                    <a:pt x="9046" y="3649"/>
                    <a:pt x="8969" y="3860"/>
                    <a:pt x="8892" y="4110"/>
                  </a:cubicBezTo>
                  <a:cubicBezTo>
                    <a:pt x="8854" y="3918"/>
                    <a:pt x="8796" y="3726"/>
                    <a:pt x="8738" y="3534"/>
                  </a:cubicBezTo>
                  <a:cubicBezTo>
                    <a:pt x="8642" y="3265"/>
                    <a:pt x="8546" y="3034"/>
                    <a:pt x="8450" y="2785"/>
                  </a:cubicBezTo>
                  <a:cubicBezTo>
                    <a:pt x="8316" y="2554"/>
                    <a:pt x="8220" y="2324"/>
                    <a:pt x="8085" y="2132"/>
                  </a:cubicBezTo>
                  <a:cubicBezTo>
                    <a:pt x="7893" y="1844"/>
                    <a:pt x="7548" y="1536"/>
                    <a:pt x="7144" y="1536"/>
                  </a:cubicBezTo>
                  <a:lnTo>
                    <a:pt x="7048" y="1536"/>
                  </a:lnTo>
                  <a:cubicBezTo>
                    <a:pt x="6818" y="1556"/>
                    <a:pt x="6588" y="1690"/>
                    <a:pt x="6434" y="1824"/>
                  </a:cubicBezTo>
                  <a:cubicBezTo>
                    <a:pt x="6261" y="1997"/>
                    <a:pt x="6165" y="2209"/>
                    <a:pt x="6146" y="2516"/>
                  </a:cubicBezTo>
                  <a:cubicBezTo>
                    <a:pt x="6107" y="2708"/>
                    <a:pt x="6107" y="2938"/>
                    <a:pt x="6146" y="3188"/>
                  </a:cubicBezTo>
                  <a:cubicBezTo>
                    <a:pt x="6165" y="3399"/>
                    <a:pt x="6203" y="3649"/>
                    <a:pt x="6261" y="3918"/>
                  </a:cubicBezTo>
                  <a:cubicBezTo>
                    <a:pt x="6299" y="4090"/>
                    <a:pt x="6338" y="4244"/>
                    <a:pt x="6376" y="4398"/>
                  </a:cubicBezTo>
                  <a:lnTo>
                    <a:pt x="6434" y="4532"/>
                  </a:lnTo>
                  <a:lnTo>
                    <a:pt x="6395" y="4513"/>
                  </a:lnTo>
                  <a:cubicBezTo>
                    <a:pt x="6261" y="4455"/>
                    <a:pt x="6107" y="4417"/>
                    <a:pt x="5973" y="4417"/>
                  </a:cubicBezTo>
                  <a:lnTo>
                    <a:pt x="5819" y="4417"/>
                  </a:lnTo>
                  <a:cubicBezTo>
                    <a:pt x="5589" y="4436"/>
                    <a:pt x="5378" y="4571"/>
                    <a:pt x="5205" y="4724"/>
                  </a:cubicBezTo>
                  <a:cubicBezTo>
                    <a:pt x="5128" y="4398"/>
                    <a:pt x="5051" y="4052"/>
                    <a:pt x="4955" y="3764"/>
                  </a:cubicBezTo>
                  <a:cubicBezTo>
                    <a:pt x="4898" y="3495"/>
                    <a:pt x="4763" y="3226"/>
                    <a:pt x="4648" y="2957"/>
                  </a:cubicBezTo>
                  <a:cubicBezTo>
                    <a:pt x="4533" y="2689"/>
                    <a:pt x="4417" y="2439"/>
                    <a:pt x="4245" y="2228"/>
                  </a:cubicBezTo>
                  <a:cubicBezTo>
                    <a:pt x="4072" y="2016"/>
                    <a:pt x="3899" y="1824"/>
                    <a:pt x="3707" y="1709"/>
                  </a:cubicBezTo>
                  <a:cubicBezTo>
                    <a:pt x="3515" y="1575"/>
                    <a:pt x="3284" y="1517"/>
                    <a:pt x="3035" y="1479"/>
                  </a:cubicBezTo>
                  <a:lnTo>
                    <a:pt x="2977" y="1479"/>
                  </a:lnTo>
                  <a:cubicBezTo>
                    <a:pt x="2785" y="1479"/>
                    <a:pt x="2593" y="1536"/>
                    <a:pt x="2420" y="1613"/>
                  </a:cubicBezTo>
                  <a:cubicBezTo>
                    <a:pt x="2267" y="1671"/>
                    <a:pt x="2132" y="1805"/>
                    <a:pt x="2017" y="1997"/>
                  </a:cubicBezTo>
                  <a:cubicBezTo>
                    <a:pt x="1940" y="2113"/>
                    <a:pt x="1883" y="2266"/>
                    <a:pt x="1844" y="2420"/>
                  </a:cubicBezTo>
                  <a:cubicBezTo>
                    <a:pt x="1787" y="2573"/>
                    <a:pt x="1767" y="2765"/>
                    <a:pt x="1767" y="2957"/>
                  </a:cubicBezTo>
                  <a:cubicBezTo>
                    <a:pt x="1748" y="3284"/>
                    <a:pt x="1787" y="3668"/>
                    <a:pt x="1883" y="4129"/>
                  </a:cubicBezTo>
                  <a:cubicBezTo>
                    <a:pt x="1959" y="4494"/>
                    <a:pt x="2075" y="4878"/>
                    <a:pt x="2209" y="5243"/>
                  </a:cubicBezTo>
                  <a:cubicBezTo>
                    <a:pt x="2228" y="5281"/>
                    <a:pt x="2247" y="5358"/>
                    <a:pt x="2267" y="5396"/>
                  </a:cubicBezTo>
                  <a:lnTo>
                    <a:pt x="2247" y="5377"/>
                  </a:lnTo>
                  <a:cubicBezTo>
                    <a:pt x="1979" y="5185"/>
                    <a:pt x="1767" y="5012"/>
                    <a:pt x="1537" y="4897"/>
                  </a:cubicBezTo>
                  <a:cubicBezTo>
                    <a:pt x="1211" y="4724"/>
                    <a:pt x="922" y="4628"/>
                    <a:pt x="711" y="4628"/>
                  </a:cubicBezTo>
                  <a:cubicBezTo>
                    <a:pt x="519" y="4628"/>
                    <a:pt x="346" y="4705"/>
                    <a:pt x="231" y="4820"/>
                  </a:cubicBezTo>
                  <a:cubicBezTo>
                    <a:pt x="97" y="4974"/>
                    <a:pt x="1" y="5243"/>
                    <a:pt x="20" y="5492"/>
                  </a:cubicBezTo>
                  <a:cubicBezTo>
                    <a:pt x="39" y="5742"/>
                    <a:pt x="135" y="5972"/>
                    <a:pt x="327" y="6261"/>
                  </a:cubicBezTo>
                  <a:cubicBezTo>
                    <a:pt x="500" y="6510"/>
                    <a:pt x="692" y="6721"/>
                    <a:pt x="961" y="6933"/>
                  </a:cubicBezTo>
                  <a:cubicBezTo>
                    <a:pt x="1076" y="7048"/>
                    <a:pt x="1211" y="7144"/>
                    <a:pt x="1345" y="7221"/>
                  </a:cubicBezTo>
                  <a:cubicBezTo>
                    <a:pt x="1345" y="7297"/>
                    <a:pt x="1403" y="7374"/>
                    <a:pt x="1479" y="7394"/>
                  </a:cubicBezTo>
                  <a:cubicBezTo>
                    <a:pt x="1537" y="7413"/>
                    <a:pt x="1575" y="7413"/>
                    <a:pt x="1633" y="7451"/>
                  </a:cubicBezTo>
                  <a:cubicBezTo>
                    <a:pt x="1921" y="7566"/>
                    <a:pt x="2151" y="7739"/>
                    <a:pt x="2363" y="7931"/>
                  </a:cubicBezTo>
                  <a:lnTo>
                    <a:pt x="2420" y="7970"/>
                  </a:lnTo>
                  <a:cubicBezTo>
                    <a:pt x="2689" y="8181"/>
                    <a:pt x="2939" y="8373"/>
                    <a:pt x="3265" y="8546"/>
                  </a:cubicBezTo>
                  <a:cubicBezTo>
                    <a:pt x="3419" y="8642"/>
                    <a:pt x="3649" y="8719"/>
                    <a:pt x="3803" y="8795"/>
                  </a:cubicBezTo>
                  <a:cubicBezTo>
                    <a:pt x="4033" y="8891"/>
                    <a:pt x="4264" y="8949"/>
                    <a:pt x="4475" y="9026"/>
                  </a:cubicBezTo>
                  <a:cubicBezTo>
                    <a:pt x="5435" y="9371"/>
                    <a:pt x="6299" y="9583"/>
                    <a:pt x="7125" y="9698"/>
                  </a:cubicBezTo>
                  <a:cubicBezTo>
                    <a:pt x="7356" y="9717"/>
                    <a:pt x="7586" y="9756"/>
                    <a:pt x="7797" y="9775"/>
                  </a:cubicBezTo>
                  <a:cubicBezTo>
                    <a:pt x="8009" y="9794"/>
                    <a:pt x="8258" y="9794"/>
                    <a:pt x="8469" y="9794"/>
                  </a:cubicBezTo>
                  <a:lnTo>
                    <a:pt x="8508" y="9794"/>
                  </a:lnTo>
                  <a:cubicBezTo>
                    <a:pt x="8969" y="9794"/>
                    <a:pt x="9410" y="9813"/>
                    <a:pt x="9852" y="9813"/>
                  </a:cubicBezTo>
                  <a:cubicBezTo>
                    <a:pt x="10793" y="9852"/>
                    <a:pt x="11753" y="9909"/>
                    <a:pt x="12579" y="9967"/>
                  </a:cubicBezTo>
                  <a:lnTo>
                    <a:pt x="13347" y="10005"/>
                  </a:lnTo>
                  <a:cubicBezTo>
                    <a:pt x="14883" y="10101"/>
                    <a:pt x="16458" y="10197"/>
                    <a:pt x="18052" y="10236"/>
                  </a:cubicBezTo>
                  <a:lnTo>
                    <a:pt x="19012" y="10236"/>
                  </a:lnTo>
                  <a:cubicBezTo>
                    <a:pt x="19608" y="10236"/>
                    <a:pt x="20203" y="10197"/>
                    <a:pt x="20760" y="10178"/>
                  </a:cubicBezTo>
                  <a:cubicBezTo>
                    <a:pt x="21662" y="10120"/>
                    <a:pt x="22584" y="10063"/>
                    <a:pt x="23487" y="9948"/>
                  </a:cubicBezTo>
                  <a:cubicBezTo>
                    <a:pt x="24408" y="9813"/>
                    <a:pt x="25292" y="9640"/>
                    <a:pt x="26156" y="9410"/>
                  </a:cubicBezTo>
                  <a:cubicBezTo>
                    <a:pt x="26540" y="9314"/>
                    <a:pt x="26943" y="9199"/>
                    <a:pt x="27327" y="9045"/>
                  </a:cubicBezTo>
                  <a:cubicBezTo>
                    <a:pt x="27615" y="8949"/>
                    <a:pt x="27884" y="8834"/>
                    <a:pt x="28153" y="8680"/>
                  </a:cubicBezTo>
                  <a:cubicBezTo>
                    <a:pt x="28441" y="8527"/>
                    <a:pt x="28672" y="8334"/>
                    <a:pt x="28902" y="8142"/>
                  </a:cubicBezTo>
                  <a:cubicBezTo>
                    <a:pt x="29132" y="7893"/>
                    <a:pt x="29286" y="7643"/>
                    <a:pt x="29382" y="7355"/>
                  </a:cubicBezTo>
                  <a:cubicBezTo>
                    <a:pt x="29421" y="7201"/>
                    <a:pt x="29421" y="7029"/>
                    <a:pt x="29421" y="6894"/>
                  </a:cubicBezTo>
                  <a:cubicBezTo>
                    <a:pt x="29421" y="6817"/>
                    <a:pt x="29401" y="6721"/>
                    <a:pt x="29382" y="6625"/>
                  </a:cubicBezTo>
                  <a:cubicBezTo>
                    <a:pt x="29344" y="6529"/>
                    <a:pt x="29305" y="6414"/>
                    <a:pt x="29248" y="6318"/>
                  </a:cubicBezTo>
                  <a:cubicBezTo>
                    <a:pt x="29152" y="6107"/>
                    <a:pt x="28940" y="5684"/>
                    <a:pt x="28518" y="5531"/>
                  </a:cubicBezTo>
                  <a:cubicBezTo>
                    <a:pt x="28441" y="5492"/>
                    <a:pt x="28384" y="5473"/>
                    <a:pt x="28326" y="5454"/>
                  </a:cubicBezTo>
                  <a:cubicBezTo>
                    <a:pt x="28249" y="5435"/>
                    <a:pt x="28153" y="5435"/>
                    <a:pt x="28095" y="5396"/>
                  </a:cubicBezTo>
                  <a:lnTo>
                    <a:pt x="27788" y="5396"/>
                  </a:lnTo>
                  <a:cubicBezTo>
                    <a:pt x="27654" y="5435"/>
                    <a:pt x="27519" y="5454"/>
                    <a:pt x="27404" y="5473"/>
                  </a:cubicBezTo>
                  <a:cubicBezTo>
                    <a:pt x="27251" y="5531"/>
                    <a:pt x="27135" y="5569"/>
                    <a:pt x="27001" y="5627"/>
                  </a:cubicBezTo>
                  <a:cubicBezTo>
                    <a:pt x="26847" y="5684"/>
                    <a:pt x="26694" y="5761"/>
                    <a:pt x="26521" y="5857"/>
                  </a:cubicBezTo>
                  <a:lnTo>
                    <a:pt x="26521" y="5684"/>
                  </a:lnTo>
                  <a:cubicBezTo>
                    <a:pt x="26521" y="5646"/>
                    <a:pt x="26502" y="5569"/>
                    <a:pt x="26502" y="5531"/>
                  </a:cubicBezTo>
                  <a:cubicBezTo>
                    <a:pt x="26502" y="5473"/>
                    <a:pt x="26463" y="5435"/>
                    <a:pt x="26444" y="5377"/>
                  </a:cubicBezTo>
                  <a:lnTo>
                    <a:pt x="26425" y="5320"/>
                  </a:lnTo>
                  <a:cubicBezTo>
                    <a:pt x="26386" y="5262"/>
                    <a:pt x="26329" y="5185"/>
                    <a:pt x="26271" y="5108"/>
                  </a:cubicBezTo>
                  <a:cubicBezTo>
                    <a:pt x="26194" y="5051"/>
                    <a:pt x="26137" y="4993"/>
                    <a:pt x="26060" y="4935"/>
                  </a:cubicBezTo>
                  <a:cubicBezTo>
                    <a:pt x="25906" y="4878"/>
                    <a:pt x="25753" y="4820"/>
                    <a:pt x="25541" y="4820"/>
                  </a:cubicBezTo>
                  <a:cubicBezTo>
                    <a:pt x="25445" y="4820"/>
                    <a:pt x="25330" y="4839"/>
                    <a:pt x="25273" y="4839"/>
                  </a:cubicBezTo>
                  <a:cubicBezTo>
                    <a:pt x="25177" y="4878"/>
                    <a:pt x="25100" y="4878"/>
                    <a:pt x="25004" y="4897"/>
                  </a:cubicBezTo>
                  <a:cubicBezTo>
                    <a:pt x="24831" y="4955"/>
                    <a:pt x="24639" y="5012"/>
                    <a:pt x="24428" y="5108"/>
                  </a:cubicBezTo>
                  <a:cubicBezTo>
                    <a:pt x="24351" y="5166"/>
                    <a:pt x="24255" y="5185"/>
                    <a:pt x="24178" y="5243"/>
                  </a:cubicBezTo>
                  <a:lnTo>
                    <a:pt x="24178" y="5204"/>
                  </a:lnTo>
                  <a:cubicBezTo>
                    <a:pt x="24216" y="4935"/>
                    <a:pt x="24216" y="4705"/>
                    <a:pt x="24140" y="4513"/>
                  </a:cubicBezTo>
                  <a:cubicBezTo>
                    <a:pt x="24120" y="4417"/>
                    <a:pt x="24063" y="4321"/>
                    <a:pt x="24024" y="4244"/>
                  </a:cubicBezTo>
                  <a:cubicBezTo>
                    <a:pt x="23967" y="4148"/>
                    <a:pt x="23890" y="4071"/>
                    <a:pt x="23775" y="4014"/>
                  </a:cubicBezTo>
                  <a:cubicBezTo>
                    <a:pt x="23698" y="3956"/>
                    <a:pt x="23640" y="3918"/>
                    <a:pt x="23544" y="3879"/>
                  </a:cubicBezTo>
                  <a:cubicBezTo>
                    <a:pt x="23448" y="3860"/>
                    <a:pt x="23352" y="3841"/>
                    <a:pt x="23275" y="3841"/>
                  </a:cubicBezTo>
                  <a:lnTo>
                    <a:pt x="23122" y="3841"/>
                  </a:lnTo>
                  <a:cubicBezTo>
                    <a:pt x="22987" y="3841"/>
                    <a:pt x="22815" y="3860"/>
                    <a:pt x="22699" y="3879"/>
                  </a:cubicBezTo>
                  <a:cubicBezTo>
                    <a:pt x="22450" y="3937"/>
                    <a:pt x="22238" y="4033"/>
                    <a:pt x="22046" y="4110"/>
                  </a:cubicBezTo>
                  <a:cubicBezTo>
                    <a:pt x="21682" y="4244"/>
                    <a:pt x="21355" y="4455"/>
                    <a:pt x="20990" y="4705"/>
                  </a:cubicBezTo>
                  <a:lnTo>
                    <a:pt x="21086" y="4494"/>
                  </a:lnTo>
                  <a:lnTo>
                    <a:pt x="21163" y="4283"/>
                  </a:lnTo>
                  <a:cubicBezTo>
                    <a:pt x="21355" y="3745"/>
                    <a:pt x="21566" y="3150"/>
                    <a:pt x="21720" y="2535"/>
                  </a:cubicBezTo>
                  <a:cubicBezTo>
                    <a:pt x="21778" y="2228"/>
                    <a:pt x="21835" y="1940"/>
                    <a:pt x="21835" y="1671"/>
                  </a:cubicBezTo>
                  <a:cubicBezTo>
                    <a:pt x="21854" y="1383"/>
                    <a:pt x="21835" y="1152"/>
                    <a:pt x="21758" y="941"/>
                  </a:cubicBezTo>
                  <a:cubicBezTo>
                    <a:pt x="21682" y="691"/>
                    <a:pt x="21566" y="499"/>
                    <a:pt x="21393" y="327"/>
                  </a:cubicBezTo>
                  <a:cubicBezTo>
                    <a:pt x="21240" y="192"/>
                    <a:pt x="21048" y="77"/>
                    <a:pt x="20875" y="19"/>
                  </a:cubicBezTo>
                  <a:cubicBezTo>
                    <a:pt x="20837" y="0"/>
                    <a:pt x="20760" y="0"/>
                    <a:pt x="206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3"/>
            <p:cNvSpPr/>
            <p:nvPr/>
          </p:nvSpPr>
          <p:spPr>
            <a:xfrm>
              <a:off x="-567123" y="4417591"/>
              <a:ext cx="2562790" cy="583272"/>
            </a:xfrm>
            <a:custGeom>
              <a:avLst/>
              <a:gdLst/>
              <a:ahLst/>
              <a:cxnLst/>
              <a:rect l="l" t="t" r="r" b="b"/>
              <a:pathLst>
                <a:path w="29421" h="6696" extrusionOk="0">
                  <a:moveTo>
                    <a:pt x="2190" y="2305"/>
                  </a:moveTo>
                  <a:lnTo>
                    <a:pt x="2190" y="2305"/>
                  </a:lnTo>
                  <a:cubicBezTo>
                    <a:pt x="2183" y="2318"/>
                    <a:pt x="2177" y="2330"/>
                    <a:pt x="2171" y="2343"/>
                  </a:cubicBezTo>
                  <a:lnTo>
                    <a:pt x="2171" y="2343"/>
                  </a:lnTo>
                  <a:cubicBezTo>
                    <a:pt x="2190" y="2342"/>
                    <a:pt x="2190" y="2305"/>
                    <a:pt x="2190" y="2305"/>
                  </a:cubicBezTo>
                  <a:close/>
                  <a:moveTo>
                    <a:pt x="20779" y="0"/>
                  </a:moveTo>
                  <a:cubicBezTo>
                    <a:pt x="20606" y="0"/>
                    <a:pt x="20433" y="20"/>
                    <a:pt x="20279" y="96"/>
                  </a:cubicBezTo>
                  <a:cubicBezTo>
                    <a:pt x="20107" y="154"/>
                    <a:pt x="19953" y="250"/>
                    <a:pt x="19819" y="346"/>
                  </a:cubicBezTo>
                  <a:cubicBezTo>
                    <a:pt x="19665" y="461"/>
                    <a:pt x="19550" y="576"/>
                    <a:pt x="19434" y="730"/>
                  </a:cubicBezTo>
                  <a:cubicBezTo>
                    <a:pt x="19319" y="864"/>
                    <a:pt x="19223" y="1037"/>
                    <a:pt x="19127" y="1210"/>
                  </a:cubicBezTo>
                  <a:cubicBezTo>
                    <a:pt x="18935" y="1537"/>
                    <a:pt x="18762" y="1901"/>
                    <a:pt x="18609" y="2286"/>
                  </a:cubicBezTo>
                  <a:cubicBezTo>
                    <a:pt x="18570" y="2420"/>
                    <a:pt x="18513" y="2554"/>
                    <a:pt x="18474" y="2689"/>
                  </a:cubicBezTo>
                  <a:cubicBezTo>
                    <a:pt x="18474" y="2670"/>
                    <a:pt x="18474" y="2612"/>
                    <a:pt x="18436" y="2593"/>
                  </a:cubicBezTo>
                  <a:cubicBezTo>
                    <a:pt x="18397" y="2382"/>
                    <a:pt x="18359" y="2170"/>
                    <a:pt x="18282" y="1978"/>
                  </a:cubicBezTo>
                  <a:cubicBezTo>
                    <a:pt x="18205" y="1786"/>
                    <a:pt x="18109" y="1556"/>
                    <a:pt x="17994" y="1402"/>
                  </a:cubicBezTo>
                  <a:cubicBezTo>
                    <a:pt x="17898" y="1229"/>
                    <a:pt x="17745" y="1076"/>
                    <a:pt x="17591" y="960"/>
                  </a:cubicBezTo>
                  <a:cubicBezTo>
                    <a:pt x="17437" y="864"/>
                    <a:pt x="17245" y="788"/>
                    <a:pt x="17072" y="788"/>
                  </a:cubicBezTo>
                  <a:lnTo>
                    <a:pt x="17053" y="788"/>
                  </a:lnTo>
                  <a:cubicBezTo>
                    <a:pt x="16957" y="788"/>
                    <a:pt x="16861" y="826"/>
                    <a:pt x="16746" y="845"/>
                  </a:cubicBezTo>
                  <a:cubicBezTo>
                    <a:pt x="16612" y="884"/>
                    <a:pt x="16496" y="941"/>
                    <a:pt x="16400" y="1018"/>
                  </a:cubicBezTo>
                  <a:cubicBezTo>
                    <a:pt x="15997" y="1249"/>
                    <a:pt x="15747" y="1690"/>
                    <a:pt x="15613" y="2132"/>
                  </a:cubicBezTo>
                  <a:cubicBezTo>
                    <a:pt x="15459" y="2612"/>
                    <a:pt x="15440" y="3130"/>
                    <a:pt x="15459" y="3630"/>
                  </a:cubicBezTo>
                  <a:cubicBezTo>
                    <a:pt x="15498" y="4014"/>
                    <a:pt x="15517" y="4379"/>
                    <a:pt x="15594" y="4763"/>
                  </a:cubicBezTo>
                  <a:cubicBezTo>
                    <a:pt x="15517" y="4724"/>
                    <a:pt x="15459" y="4724"/>
                    <a:pt x="15402" y="4724"/>
                  </a:cubicBezTo>
                  <a:cubicBezTo>
                    <a:pt x="15267" y="4724"/>
                    <a:pt x="15171" y="4763"/>
                    <a:pt x="15056" y="4782"/>
                  </a:cubicBezTo>
                  <a:cubicBezTo>
                    <a:pt x="14960" y="4801"/>
                    <a:pt x="14845" y="4878"/>
                    <a:pt x="14749" y="4916"/>
                  </a:cubicBezTo>
                  <a:cubicBezTo>
                    <a:pt x="14672" y="4974"/>
                    <a:pt x="14634" y="4993"/>
                    <a:pt x="14557" y="5051"/>
                  </a:cubicBezTo>
                  <a:cubicBezTo>
                    <a:pt x="14538" y="4993"/>
                    <a:pt x="14499" y="4955"/>
                    <a:pt x="14461" y="4916"/>
                  </a:cubicBezTo>
                  <a:cubicBezTo>
                    <a:pt x="14384" y="4840"/>
                    <a:pt x="14307" y="4744"/>
                    <a:pt x="14211" y="4667"/>
                  </a:cubicBezTo>
                  <a:cubicBezTo>
                    <a:pt x="14057" y="4513"/>
                    <a:pt x="13865" y="4417"/>
                    <a:pt x="13635" y="4379"/>
                  </a:cubicBezTo>
                  <a:cubicBezTo>
                    <a:pt x="13577" y="4340"/>
                    <a:pt x="13481" y="4340"/>
                    <a:pt x="13405" y="4340"/>
                  </a:cubicBezTo>
                  <a:cubicBezTo>
                    <a:pt x="13251" y="4340"/>
                    <a:pt x="13136" y="4379"/>
                    <a:pt x="13001" y="4398"/>
                  </a:cubicBezTo>
                  <a:cubicBezTo>
                    <a:pt x="12867" y="4417"/>
                    <a:pt x="12752" y="4494"/>
                    <a:pt x="12636" y="4532"/>
                  </a:cubicBezTo>
                  <a:lnTo>
                    <a:pt x="12636" y="4321"/>
                  </a:lnTo>
                  <a:cubicBezTo>
                    <a:pt x="12656" y="3879"/>
                    <a:pt x="12636" y="3438"/>
                    <a:pt x="12560" y="2977"/>
                  </a:cubicBezTo>
                  <a:cubicBezTo>
                    <a:pt x="12521" y="2746"/>
                    <a:pt x="12444" y="2497"/>
                    <a:pt x="12348" y="2286"/>
                  </a:cubicBezTo>
                  <a:cubicBezTo>
                    <a:pt x="12252" y="2074"/>
                    <a:pt x="12137" y="1882"/>
                    <a:pt x="11964" y="1709"/>
                  </a:cubicBezTo>
                  <a:cubicBezTo>
                    <a:pt x="11791" y="1537"/>
                    <a:pt x="11580" y="1441"/>
                    <a:pt x="11369" y="1402"/>
                  </a:cubicBezTo>
                  <a:cubicBezTo>
                    <a:pt x="11235" y="1383"/>
                    <a:pt x="11119" y="1345"/>
                    <a:pt x="11004" y="1345"/>
                  </a:cubicBezTo>
                  <a:cubicBezTo>
                    <a:pt x="10908" y="1345"/>
                    <a:pt x="10793" y="1345"/>
                    <a:pt x="10697" y="1402"/>
                  </a:cubicBezTo>
                  <a:cubicBezTo>
                    <a:pt x="10255" y="1498"/>
                    <a:pt x="9948" y="1805"/>
                    <a:pt x="9679" y="2151"/>
                  </a:cubicBezTo>
                  <a:cubicBezTo>
                    <a:pt x="9372" y="2574"/>
                    <a:pt x="9180" y="3054"/>
                    <a:pt x="8988" y="3534"/>
                  </a:cubicBezTo>
                  <a:cubicBezTo>
                    <a:pt x="8969" y="3419"/>
                    <a:pt x="8911" y="3303"/>
                    <a:pt x="8892" y="3169"/>
                  </a:cubicBezTo>
                  <a:cubicBezTo>
                    <a:pt x="8815" y="2958"/>
                    <a:pt x="8719" y="2766"/>
                    <a:pt x="8623" y="2574"/>
                  </a:cubicBezTo>
                  <a:cubicBezTo>
                    <a:pt x="8508" y="2362"/>
                    <a:pt x="8392" y="2151"/>
                    <a:pt x="8239" y="1959"/>
                  </a:cubicBezTo>
                  <a:cubicBezTo>
                    <a:pt x="8162" y="1863"/>
                    <a:pt x="8104" y="1786"/>
                    <a:pt x="8008" y="1709"/>
                  </a:cubicBezTo>
                  <a:cubicBezTo>
                    <a:pt x="7912" y="1633"/>
                    <a:pt x="7836" y="1556"/>
                    <a:pt x="7720" y="1498"/>
                  </a:cubicBezTo>
                  <a:cubicBezTo>
                    <a:pt x="7567" y="1402"/>
                    <a:pt x="7375" y="1345"/>
                    <a:pt x="7221" y="1345"/>
                  </a:cubicBezTo>
                  <a:lnTo>
                    <a:pt x="7106" y="1345"/>
                  </a:lnTo>
                  <a:cubicBezTo>
                    <a:pt x="6875" y="1383"/>
                    <a:pt x="6664" y="1498"/>
                    <a:pt x="6491" y="1633"/>
                  </a:cubicBezTo>
                  <a:cubicBezTo>
                    <a:pt x="6318" y="1805"/>
                    <a:pt x="6184" y="1997"/>
                    <a:pt x="6107" y="2209"/>
                  </a:cubicBezTo>
                  <a:cubicBezTo>
                    <a:pt x="6011" y="2458"/>
                    <a:pt x="5992" y="2689"/>
                    <a:pt x="5992" y="2958"/>
                  </a:cubicBezTo>
                  <a:cubicBezTo>
                    <a:pt x="5992" y="3246"/>
                    <a:pt x="6011" y="3534"/>
                    <a:pt x="6088" y="3822"/>
                  </a:cubicBezTo>
                  <a:cubicBezTo>
                    <a:pt x="6107" y="3975"/>
                    <a:pt x="6165" y="4110"/>
                    <a:pt x="6222" y="4264"/>
                  </a:cubicBezTo>
                  <a:cubicBezTo>
                    <a:pt x="6184" y="4264"/>
                    <a:pt x="6146" y="4225"/>
                    <a:pt x="6107" y="4225"/>
                  </a:cubicBezTo>
                  <a:lnTo>
                    <a:pt x="6069" y="4225"/>
                  </a:lnTo>
                  <a:cubicBezTo>
                    <a:pt x="5934" y="4225"/>
                    <a:pt x="5838" y="4264"/>
                    <a:pt x="5723" y="4283"/>
                  </a:cubicBezTo>
                  <a:cubicBezTo>
                    <a:pt x="5608" y="4302"/>
                    <a:pt x="5512" y="4360"/>
                    <a:pt x="5416" y="4398"/>
                  </a:cubicBezTo>
                  <a:cubicBezTo>
                    <a:pt x="5358" y="4417"/>
                    <a:pt x="5339" y="4456"/>
                    <a:pt x="5301" y="4475"/>
                  </a:cubicBezTo>
                  <a:cubicBezTo>
                    <a:pt x="5185" y="3822"/>
                    <a:pt x="5032" y="3169"/>
                    <a:pt x="4744" y="2593"/>
                  </a:cubicBezTo>
                  <a:cubicBezTo>
                    <a:pt x="4609" y="2362"/>
                    <a:pt x="4475" y="2113"/>
                    <a:pt x="4283" y="1921"/>
                  </a:cubicBezTo>
                  <a:cubicBezTo>
                    <a:pt x="4187" y="1825"/>
                    <a:pt x="4110" y="1767"/>
                    <a:pt x="3995" y="1671"/>
                  </a:cubicBezTo>
                  <a:cubicBezTo>
                    <a:pt x="3899" y="1594"/>
                    <a:pt x="3784" y="1517"/>
                    <a:pt x="3649" y="1441"/>
                  </a:cubicBezTo>
                  <a:cubicBezTo>
                    <a:pt x="3553" y="1402"/>
                    <a:pt x="3457" y="1345"/>
                    <a:pt x="3342" y="1325"/>
                  </a:cubicBezTo>
                  <a:cubicBezTo>
                    <a:pt x="3227" y="1306"/>
                    <a:pt x="3131" y="1287"/>
                    <a:pt x="3015" y="1287"/>
                  </a:cubicBezTo>
                  <a:lnTo>
                    <a:pt x="2977" y="1287"/>
                  </a:lnTo>
                  <a:cubicBezTo>
                    <a:pt x="2939" y="1287"/>
                    <a:pt x="2862" y="1287"/>
                    <a:pt x="2823" y="1306"/>
                  </a:cubicBezTo>
                  <a:cubicBezTo>
                    <a:pt x="2766" y="1306"/>
                    <a:pt x="2689" y="1325"/>
                    <a:pt x="2651" y="1345"/>
                  </a:cubicBezTo>
                  <a:cubicBezTo>
                    <a:pt x="2535" y="1383"/>
                    <a:pt x="2439" y="1441"/>
                    <a:pt x="2343" y="1517"/>
                  </a:cubicBezTo>
                  <a:cubicBezTo>
                    <a:pt x="2247" y="1594"/>
                    <a:pt x="2151" y="1690"/>
                    <a:pt x="2074" y="1786"/>
                  </a:cubicBezTo>
                  <a:cubicBezTo>
                    <a:pt x="1978" y="1901"/>
                    <a:pt x="1902" y="2055"/>
                    <a:pt x="1825" y="2190"/>
                  </a:cubicBezTo>
                  <a:cubicBezTo>
                    <a:pt x="1786" y="2305"/>
                    <a:pt x="1729" y="2458"/>
                    <a:pt x="1710" y="2593"/>
                  </a:cubicBezTo>
                  <a:cubicBezTo>
                    <a:pt x="1671" y="2746"/>
                    <a:pt x="1671" y="2881"/>
                    <a:pt x="1633" y="3054"/>
                  </a:cubicBezTo>
                  <a:cubicBezTo>
                    <a:pt x="1614" y="3265"/>
                    <a:pt x="1633" y="3515"/>
                    <a:pt x="1671" y="3726"/>
                  </a:cubicBezTo>
                  <a:cubicBezTo>
                    <a:pt x="1690" y="3937"/>
                    <a:pt x="1710" y="4187"/>
                    <a:pt x="1767" y="4398"/>
                  </a:cubicBezTo>
                  <a:cubicBezTo>
                    <a:pt x="1806" y="4609"/>
                    <a:pt x="1882" y="4859"/>
                    <a:pt x="1921" y="5070"/>
                  </a:cubicBezTo>
                  <a:lnTo>
                    <a:pt x="1710" y="4936"/>
                  </a:lnTo>
                  <a:cubicBezTo>
                    <a:pt x="1537" y="4801"/>
                    <a:pt x="1345" y="4686"/>
                    <a:pt x="1153" y="4590"/>
                  </a:cubicBezTo>
                  <a:cubicBezTo>
                    <a:pt x="1041" y="4526"/>
                    <a:pt x="904" y="4489"/>
                    <a:pt x="761" y="4489"/>
                  </a:cubicBezTo>
                  <a:cubicBezTo>
                    <a:pt x="732" y="4489"/>
                    <a:pt x="702" y="4491"/>
                    <a:pt x="673" y="4494"/>
                  </a:cubicBezTo>
                  <a:cubicBezTo>
                    <a:pt x="634" y="4494"/>
                    <a:pt x="577" y="4513"/>
                    <a:pt x="538" y="4552"/>
                  </a:cubicBezTo>
                  <a:lnTo>
                    <a:pt x="385" y="4609"/>
                  </a:lnTo>
                  <a:cubicBezTo>
                    <a:pt x="289" y="4667"/>
                    <a:pt x="231" y="4744"/>
                    <a:pt x="154" y="4840"/>
                  </a:cubicBezTo>
                  <a:cubicBezTo>
                    <a:pt x="39" y="4993"/>
                    <a:pt x="0" y="5185"/>
                    <a:pt x="0" y="5377"/>
                  </a:cubicBezTo>
                  <a:cubicBezTo>
                    <a:pt x="0" y="5608"/>
                    <a:pt x="77" y="5819"/>
                    <a:pt x="154" y="6011"/>
                  </a:cubicBezTo>
                  <a:cubicBezTo>
                    <a:pt x="231" y="6203"/>
                    <a:pt x="346" y="6395"/>
                    <a:pt x="442" y="6587"/>
                  </a:cubicBezTo>
                  <a:cubicBezTo>
                    <a:pt x="461" y="6606"/>
                    <a:pt x="461" y="6626"/>
                    <a:pt x="481" y="6664"/>
                  </a:cubicBezTo>
                  <a:cubicBezTo>
                    <a:pt x="503" y="6686"/>
                    <a:pt x="526" y="6696"/>
                    <a:pt x="552" y="6696"/>
                  </a:cubicBezTo>
                  <a:cubicBezTo>
                    <a:pt x="571" y="6696"/>
                    <a:pt x="591" y="6691"/>
                    <a:pt x="615" y="6683"/>
                  </a:cubicBezTo>
                  <a:cubicBezTo>
                    <a:pt x="653" y="6664"/>
                    <a:pt x="653" y="6606"/>
                    <a:pt x="634" y="6568"/>
                  </a:cubicBezTo>
                  <a:cubicBezTo>
                    <a:pt x="615" y="6510"/>
                    <a:pt x="557" y="6472"/>
                    <a:pt x="538" y="6414"/>
                  </a:cubicBezTo>
                  <a:cubicBezTo>
                    <a:pt x="423" y="6222"/>
                    <a:pt x="327" y="6030"/>
                    <a:pt x="269" y="5819"/>
                  </a:cubicBezTo>
                  <a:cubicBezTo>
                    <a:pt x="231" y="5665"/>
                    <a:pt x="193" y="5550"/>
                    <a:pt x="193" y="5397"/>
                  </a:cubicBezTo>
                  <a:cubicBezTo>
                    <a:pt x="193" y="5339"/>
                    <a:pt x="193" y="5262"/>
                    <a:pt x="231" y="5185"/>
                  </a:cubicBezTo>
                  <a:cubicBezTo>
                    <a:pt x="250" y="5147"/>
                    <a:pt x="250" y="5089"/>
                    <a:pt x="269" y="5051"/>
                  </a:cubicBezTo>
                  <a:cubicBezTo>
                    <a:pt x="289" y="5012"/>
                    <a:pt x="327" y="4974"/>
                    <a:pt x="346" y="4955"/>
                  </a:cubicBezTo>
                  <a:cubicBezTo>
                    <a:pt x="365" y="4916"/>
                    <a:pt x="423" y="4897"/>
                    <a:pt x="442" y="4878"/>
                  </a:cubicBezTo>
                  <a:cubicBezTo>
                    <a:pt x="481" y="4859"/>
                    <a:pt x="538" y="4840"/>
                    <a:pt x="615" y="4801"/>
                  </a:cubicBezTo>
                  <a:cubicBezTo>
                    <a:pt x="634" y="4801"/>
                    <a:pt x="673" y="4782"/>
                    <a:pt x="711" y="4782"/>
                  </a:cubicBezTo>
                  <a:cubicBezTo>
                    <a:pt x="730" y="4782"/>
                    <a:pt x="769" y="4782"/>
                    <a:pt x="807" y="4801"/>
                  </a:cubicBezTo>
                  <a:cubicBezTo>
                    <a:pt x="903" y="4840"/>
                    <a:pt x="999" y="4878"/>
                    <a:pt x="1095" y="4936"/>
                  </a:cubicBezTo>
                  <a:cubicBezTo>
                    <a:pt x="1345" y="5070"/>
                    <a:pt x="1575" y="5243"/>
                    <a:pt x="1806" y="5435"/>
                  </a:cubicBezTo>
                  <a:cubicBezTo>
                    <a:pt x="1902" y="5512"/>
                    <a:pt x="1978" y="5569"/>
                    <a:pt x="2074" y="5646"/>
                  </a:cubicBezTo>
                  <a:cubicBezTo>
                    <a:pt x="2094" y="5665"/>
                    <a:pt x="2151" y="5704"/>
                    <a:pt x="2170" y="5742"/>
                  </a:cubicBezTo>
                  <a:cubicBezTo>
                    <a:pt x="2190" y="5771"/>
                    <a:pt x="2223" y="5785"/>
                    <a:pt x="2259" y="5785"/>
                  </a:cubicBezTo>
                  <a:cubicBezTo>
                    <a:pt x="2295" y="5785"/>
                    <a:pt x="2334" y="5771"/>
                    <a:pt x="2363" y="5742"/>
                  </a:cubicBezTo>
                  <a:cubicBezTo>
                    <a:pt x="2401" y="5704"/>
                    <a:pt x="2439" y="5627"/>
                    <a:pt x="2401" y="5550"/>
                  </a:cubicBezTo>
                  <a:cubicBezTo>
                    <a:pt x="2343" y="5358"/>
                    <a:pt x="2266" y="5166"/>
                    <a:pt x="2209" y="4993"/>
                  </a:cubicBezTo>
                  <a:lnTo>
                    <a:pt x="2209" y="4974"/>
                  </a:lnTo>
                  <a:cubicBezTo>
                    <a:pt x="2074" y="4494"/>
                    <a:pt x="1978" y="4014"/>
                    <a:pt x="1959" y="3515"/>
                  </a:cubicBezTo>
                  <a:cubicBezTo>
                    <a:pt x="1959" y="3246"/>
                    <a:pt x="1978" y="3015"/>
                    <a:pt x="2017" y="2746"/>
                  </a:cubicBezTo>
                  <a:cubicBezTo>
                    <a:pt x="2070" y="2606"/>
                    <a:pt x="2106" y="2481"/>
                    <a:pt x="2171" y="2343"/>
                  </a:cubicBezTo>
                  <a:lnTo>
                    <a:pt x="2171" y="2343"/>
                  </a:lnTo>
                  <a:cubicBezTo>
                    <a:pt x="2171" y="2343"/>
                    <a:pt x="2171" y="2343"/>
                    <a:pt x="2170" y="2343"/>
                  </a:cubicBezTo>
                  <a:cubicBezTo>
                    <a:pt x="2170" y="2343"/>
                    <a:pt x="2170" y="2305"/>
                    <a:pt x="2190" y="2305"/>
                  </a:cubicBezTo>
                  <a:cubicBezTo>
                    <a:pt x="2266" y="2209"/>
                    <a:pt x="2305" y="2113"/>
                    <a:pt x="2401" y="2017"/>
                  </a:cubicBezTo>
                  <a:cubicBezTo>
                    <a:pt x="2459" y="1978"/>
                    <a:pt x="2535" y="1901"/>
                    <a:pt x="2593" y="1882"/>
                  </a:cubicBezTo>
                  <a:cubicBezTo>
                    <a:pt x="2651" y="1863"/>
                    <a:pt x="2689" y="1825"/>
                    <a:pt x="2766" y="1805"/>
                  </a:cubicBezTo>
                  <a:cubicBezTo>
                    <a:pt x="2843" y="1786"/>
                    <a:pt x="2919" y="1786"/>
                    <a:pt x="2977" y="1786"/>
                  </a:cubicBezTo>
                  <a:cubicBezTo>
                    <a:pt x="3054" y="1786"/>
                    <a:pt x="3131" y="1786"/>
                    <a:pt x="3207" y="1805"/>
                  </a:cubicBezTo>
                  <a:cubicBezTo>
                    <a:pt x="3323" y="1825"/>
                    <a:pt x="3419" y="1882"/>
                    <a:pt x="3515" y="1921"/>
                  </a:cubicBezTo>
                  <a:cubicBezTo>
                    <a:pt x="3630" y="1997"/>
                    <a:pt x="3745" y="2093"/>
                    <a:pt x="3880" y="2190"/>
                  </a:cubicBezTo>
                  <a:cubicBezTo>
                    <a:pt x="4014" y="2343"/>
                    <a:pt x="4129" y="2478"/>
                    <a:pt x="4225" y="2650"/>
                  </a:cubicBezTo>
                  <a:cubicBezTo>
                    <a:pt x="4321" y="2823"/>
                    <a:pt x="4398" y="2977"/>
                    <a:pt x="4475" y="3150"/>
                  </a:cubicBezTo>
                  <a:cubicBezTo>
                    <a:pt x="4571" y="3342"/>
                    <a:pt x="4609" y="3534"/>
                    <a:pt x="4686" y="3745"/>
                  </a:cubicBezTo>
                  <a:cubicBezTo>
                    <a:pt x="4782" y="4110"/>
                    <a:pt x="4859" y="4456"/>
                    <a:pt x="4897" y="4840"/>
                  </a:cubicBezTo>
                  <a:cubicBezTo>
                    <a:pt x="4897" y="4878"/>
                    <a:pt x="4955" y="4936"/>
                    <a:pt x="4974" y="4955"/>
                  </a:cubicBezTo>
                  <a:cubicBezTo>
                    <a:pt x="4993" y="4955"/>
                    <a:pt x="4993" y="4974"/>
                    <a:pt x="5032" y="4974"/>
                  </a:cubicBezTo>
                  <a:cubicBezTo>
                    <a:pt x="5051" y="4993"/>
                    <a:pt x="5070" y="4993"/>
                    <a:pt x="5089" y="4993"/>
                  </a:cubicBezTo>
                  <a:cubicBezTo>
                    <a:pt x="5147" y="4993"/>
                    <a:pt x="5166" y="4993"/>
                    <a:pt x="5224" y="4974"/>
                  </a:cubicBezTo>
                  <a:cubicBezTo>
                    <a:pt x="5262" y="4955"/>
                    <a:pt x="5320" y="4936"/>
                    <a:pt x="5377" y="4878"/>
                  </a:cubicBezTo>
                  <a:cubicBezTo>
                    <a:pt x="5512" y="4801"/>
                    <a:pt x="5627" y="4763"/>
                    <a:pt x="5762" y="4744"/>
                  </a:cubicBezTo>
                  <a:cubicBezTo>
                    <a:pt x="5838" y="4705"/>
                    <a:pt x="5915" y="4705"/>
                    <a:pt x="5954" y="4705"/>
                  </a:cubicBezTo>
                  <a:cubicBezTo>
                    <a:pt x="6030" y="4705"/>
                    <a:pt x="6126" y="4744"/>
                    <a:pt x="6203" y="4763"/>
                  </a:cubicBezTo>
                  <a:cubicBezTo>
                    <a:pt x="6222" y="4763"/>
                    <a:pt x="6280" y="4782"/>
                    <a:pt x="6299" y="4801"/>
                  </a:cubicBezTo>
                  <a:cubicBezTo>
                    <a:pt x="6327" y="4812"/>
                    <a:pt x="6354" y="4817"/>
                    <a:pt x="6379" y="4817"/>
                  </a:cubicBezTo>
                  <a:cubicBezTo>
                    <a:pt x="6439" y="4817"/>
                    <a:pt x="6489" y="4790"/>
                    <a:pt x="6530" y="4763"/>
                  </a:cubicBezTo>
                  <a:cubicBezTo>
                    <a:pt x="6568" y="4763"/>
                    <a:pt x="6568" y="4763"/>
                    <a:pt x="6587" y="4744"/>
                  </a:cubicBezTo>
                  <a:cubicBezTo>
                    <a:pt x="6607" y="4705"/>
                    <a:pt x="6626" y="4686"/>
                    <a:pt x="6664" y="4648"/>
                  </a:cubicBezTo>
                  <a:cubicBezTo>
                    <a:pt x="6664" y="4590"/>
                    <a:pt x="6664" y="4571"/>
                    <a:pt x="6626" y="4513"/>
                  </a:cubicBezTo>
                  <a:cubicBezTo>
                    <a:pt x="6510" y="4302"/>
                    <a:pt x="6434" y="4071"/>
                    <a:pt x="6395" y="3803"/>
                  </a:cubicBezTo>
                  <a:cubicBezTo>
                    <a:pt x="6338" y="3534"/>
                    <a:pt x="6318" y="3303"/>
                    <a:pt x="6318" y="3034"/>
                  </a:cubicBezTo>
                  <a:cubicBezTo>
                    <a:pt x="6318" y="2862"/>
                    <a:pt x="6338" y="2689"/>
                    <a:pt x="6395" y="2535"/>
                  </a:cubicBezTo>
                  <a:cubicBezTo>
                    <a:pt x="6414" y="2439"/>
                    <a:pt x="6472" y="2343"/>
                    <a:pt x="6530" y="2247"/>
                  </a:cubicBezTo>
                  <a:cubicBezTo>
                    <a:pt x="6587" y="2170"/>
                    <a:pt x="6626" y="2093"/>
                    <a:pt x="6703" y="2055"/>
                  </a:cubicBezTo>
                  <a:lnTo>
                    <a:pt x="6914" y="1901"/>
                  </a:lnTo>
                  <a:cubicBezTo>
                    <a:pt x="6971" y="1882"/>
                    <a:pt x="7048" y="1863"/>
                    <a:pt x="7087" y="1825"/>
                  </a:cubicBezTo>
                  <a:cubicBezTo>
                    <a:pt x="7144" y="1825"/>
                    <a:pt x="7183" y="1805"/>
                    <a:pt x="7240" y="1805"/>
                  </a:cubicBezTo>
                  <a:cubicBezTo>
                    <a:pt x="7279" y="1805"/>
                    <a:pt x="7336" y="1825"/>
                    <a:pt x="7375" y="1825"/>
                  </a:cubicBezTo>
                  <a:cubicBezTo>
                    <a:pt x="7432" y="1863"/>
                    <a:pt x="7490" y="1882"/>
                    <a:pt x="7547" y="1901"/>
                  </a:cubicBezTo>
                  <a:cubicBezTo>
                    <a:pt x="7643" y="1978"/>
                    <a:pt x="7740" y="2055"/>
                    <a:pt x="7816" y="2151"/>
                  </a:cubicBezTo>
                  <a:cubicBezTo>
                    <a:pt x="7970" y="2305"/>
                    <a:pt x="8104" y="2535"/>
                    <a:pt x="8200" y="2727"/>
                  </a:cubicBezTo>
                  <a:cubicBezTo>
                    <a:pt x="8335" y="3015"/>
                    <a:pt x="8450" y="3323"/>
                    <a:pt x="8527" y="3630"/>
                  </a:cubicBezTo>
                  <a:cubicBezTo>
                    <a:pt x="8546" y="3803"/>
                    <a:pt x="8584" y="3956"/>
                    <a:pt x="8604" y="4167"/>
                  </a:cubicBezTo>
                  <a:cubicBezTo>
                    <a:pt x="8604" y="4273"/>
                    <a:pt x="8700" y="4362"/>
                    <a:pt x="8804" y="4362"/>
                  </a:cubicBezTo>
                  <a:cubicBezTo>
                    <a:pt x="8814" y="4362"/>
                    <a:pt x="8824" y="4361"/>
                    <a:pt x="8834" y="4360"/>
                  </a:cubicBezTo>
                  <a:cubicBezTo>
                    <a:pt x="8911" y="4360"/>
                    <a:pt x="8988" y="4302"/>
                    <a:pt x="9007" y="4225"/>
                  </a:cubicBezTo>
                  <a:lnTo>
                    <a:pt x="9026" y="4206"/>
                  </a:lnTo>
                  <a:cubicBezTo>
                    <a:pt x="9257" y="3649"/>
                    <a:pt x="9449" y="3092"/>
                    <a:pt x="9756" y="2593"/>
                  </a:cubicBezTo>
                  <a:cubicBezTo>
                    <a:pt x="9871" y="2401"/>
                    <a:pt x="9986" y="2228"/>
                    <a:pt x="10159" y="2093"/>
                  </a:cubicBezTo>
                  <a:lnTo>
                    <a:pt x="10447" y="1882"/>
                  </a:lnTo>
                  <a:cubicBezTo>
                    <a:pt x="10543" y="1825"/>
                    <a:pt x="10620" y="1805"/>
                    <a:pt x="10716" y="1786"/>
                  </a:cubicBezTo>
                  <a:cubicBezTo>
                    <a:pt x="10812" y="1748"/>
                    <a:pt x="10889" y="1748"/>
                    <a:pt x="10985" y="1748"/>
                  </a:cubicBezTo>
                  <a:cubicBezTo>
                    <a:pt x="11100" y="1748"/>
                    <a:pt x="11196" y="1786"/>
                    <a:pt x="11311" y="1805"/>
                  </a:cubicBezTo>
                  <a:cubicBezTo>
                    <a:pt x="11388" y="1825"/>
                    <a:pt x="11484" y="1882"/>
                    <a:pt x="11561" y="1901"/>
                  </a:cubicBezTo>
                  <a:cubicBezTo>
                    <a:pt x="11619" y="1959"/>
                    <a:pt x="11695" y="2017"/>
                    <a:pt x="11772" y="2074"/>
                  </a:cubicBezTo>
                  <a:cubicBezTo>
                    <a:pt x="11868" y="2170"/>
                    <a:pt x="11945" y="2266"/>
                    <a:pt x="11983" y="2382"/>
                  </a:cubicBezTo>
                  <a:cubicBezTo>
                    <a:pt x="12080" y="2574"/>
                    <a:pt x="12137" y="2766"/>
                    <a:pt x="12176" y="2958"/>
                  </a:cubicBezTo>
                  <a:cubicBezTo>
                    <a:pt x="12252" y="3342"/>
                    <a:pt x="12272" y="3745"/>
                    <a:pt x="12272" y="4129"/>
                  </a:cubicBezTo>
                  <a:cubicBezTo>
                    <a:pt x="12272" y="4206"/>
                    <a:pt x="12272" y="4283"/>
                    <a:pt x="12252" y="4340"/>
                  </a:cubicBezTo>
                  <a:cubicBezTo>
                    <a:pt x="12233" y="4513"/>
                    <a:pt x="12195" y="4667"/>
                    <a:pt x="12176" y="4820"/>
                  </a:cubicBezTo>
                  <a:cubicBezTo>
                    <a:pt x="12176" y="4878"/>
                    <a:pt x="12176" y="4916"/>
                    <a:pt x="12195" y="4974"/>
                  </a:cubicBezTo>
                  <a:cubicBezTo>
                    <a:pt x="12233" y="5012"/>
                    <a:pt x="12272" y="5051"/>
                    <a:pt x="12329" y="5051"/>
                  </a:cubicBezTo>
                  <a:cubicBezTo>
                    <a:pt x="12348" y="5060"/>
                    <a:pt x="12377" y="5065"/>
                    <a:pt x="12406" y="5065"/>
                  </a:cubicBezTo>
                  <a:cubicBezTo>
                    <a:pt x="12435" y="5065"/>
                    <a:pt x="12464" y="5060"/>
                    <a:pt x="12483" y="5051"/>
                  </a:cubicBezTo>
                  <a:cubicBezTo>
                    <a:pt x="12560" y="4974"/>
                    <a:pt x="12656" y="4916"/>
                    <a:pt x="12752" y="4878"/>
                  </a:cubicBezTo>
                  <a:cubicBezTo>
                    <a:pt x="12867" y="4801"/>
                    <a:pt x="13001" y="4763"/>
                    <a:pt x="13136" y="4724"/>
                  </a:cubicBezTo>
                  <a:cubicBezTo>
                    <a:pt x="13232" y="4705"/>
                    <a:pt x="13328" y="4705"/>
                    <a:pt x="13424" y="4705"/>
                  </a:cubicBezTo>
                  <a:cubicBezTo>
                    <a:pt x="13520" y="4705"/>
                    <a:pt x="13597" y="4724"/>
                    <a:pt x="13693" y="4763"/>
                  </a:cubicBezTo>
                  <a:cubicBezTo>
                    <a:pt x="13769" y="4782"/>
                    <a:pt x="13827" y="4820"/>
                    <a:pt x="13904" y="4859"/>
                  </a:cubicBezTo>
                  <a:cubicBezTo>
                    <a:pt x="13981" y="4897"/>
                    <a:pt x="14057" y="4974"/>
                    <a:pt x="14115" y="5051"/>
                  </a:cubicBezTo>
                  <a:cubicBezTo>
                    <a:pt x="14192" y="5108"/>
                    <a:pt x="14269" y="5204"/>
                    <a:pt x="14307" y="5301"/>
                  </a:cubicBezTo>
                  <a:cubicBezTo>
                    <a:pt x="14307" y="5339"/>
                    <a:pt x="14346" y="5358"/>
                    <a:pt x="14346" y="5358"/>
                  </a:cubicBezTo>
                  <a:cubicBezTo>
                    <a:pt x="14365" y="5397"/>
                    <a:pt x="14384" y="5435"/>
                    <a:pt x="14403" y="5454"/>
                  </a:cubicBezTo>
                  <a:cubicBezTo>
                    <a:pt x="14427" y="5462"/>
                    <a:pt x="14448" y="5467"/>
                    <a:pt x="14468" y="5467"/>
                  </a:cubicBezTo>
                  <a:cubicBezTo>
                    <a:pt x="14496" y="5467"/>
                    <a:pt x="14523" y="5457"/>
                    <a:pt x="14557" y="5435"/>
                  </a:cubicBezTo>
                  <a:cubicBezTo>
                    <a:pt x="14672" y="5339"/>
                    <a:pt x="14787" y="5262"/>
                    <a:pt x="14941" y="5185"/>
                  </a:cubicBezTo>
                  <a:cubicBezTo>
                    <a:pt x="15018" y="5166"/>
                    <a:pt x="15075" y="5108"/>
                    <a:pt x="15171" y="5089"/>
                  </a:cubicBezTo>
                  <a:cubicBezTo>
                    <a:pt x="15229" y="5089"/>
                    <a:pt x="15267" y="5070"/>
                    <a:pt x="15325" y="5070"/>
                  </a:cubicBezTo>
                  <a:cubicBezTo>
                    <a:pt x="15363" y="5070"/>
                    <a:pt x="15421" y="5089"/>
                    <a:pt x="15479" y="5089"/>
                  </a:cubicBezTo>
                  <a:cubicBezTo>
                    <a:pt x="15498" y="5108"/>
                    <a:pt x="15536" y="5108"/>
                    <a:pt x="15555" y="5147"/>
                  </a:cubicBezTo>
                  <a:cubicBezTo>
                    <a:pt x="15584" y="5156"/>
                    <a:pt x="15608" y="5161"/>
                    <a:pt x="15632" y="5161"/>
                  </a:cubicBezTo>
                  <a:cubicBezTo>
                    <a:pt x="15656" y="5161"/>
                    <a:pt x="15680" y="5156"/>
                    <a:pt x="15709" y="5147"/>
                  </a:cubicBezTo>
                  <a:lnTo>
                    <a:pt x="15728" y="5147"/>
                  </a:lnTo>
                  <a:cubicBezTo>
                    <a:pt x="15805" y="5108"/>
                    <a:pt x="15863" y="5070"/>
                    <a:pt x="15863" y="4993"/>
                  </a:cubicBezTo>
                  <a:cubicBezTo>
                    <a:pt x="15786" y="4513"/>
                    <a:pt x="15709" y="4033"/>
                    <a:pt x="15690" y="3553"/>
                  </a:cubicBezTo>
                  <a:cubicBezTo>
                    <a:pt x="15690" y="3150"/>
                    <a:pt x="15709" y="2766"/>
                    <a:pt x="15786" y="2382"/>
                  </a:cubicBezTo>
                  <a:cubicBezTo>
                    <a:pt x="15824" y="2190"/>
                    <a:pt x="15901" y="1997"/>
                    <a:pt x="15997" y="1805"/>
                  </a:cubicBezTo>
                  <a:cubicBezTo>
                    <a:pt x="16074" y="1690"/>
                    <a:pt x="16151" y="1594"/>
                    <a:pt x="16208" y="1498"/>
                  </a:cubicBezTo>
                  <a:cubicBezTo>
                    <a:pt x="16304" y="1402"/>
                    <a:pt x="16400" y="1325"/>
                    <a:pt x="16496" y="1249"/>
                  </a:cubicBezTo>
                  <a:cubicBezTo>
                    <a:pt x="16496" y="1249"/>
                    <a:pt x="16507" y="1249"/>
                    <a:pt x="16513" y="1240"/>
                  </a:cubicBezTo>
                  <a:lnTo>
                    <a:pt x="16513" y="1240"/>
                  </a:lnTo>
                  <a:cubicBezTo>
                    <a:pt x="16587" y="1202"/>
                    <a:pt x="16676" y="1151"/>
                    <a:pt x="16765" y="1133"/>
                  </a:cubicBezTo>
                  <a:cubicBezTo>
                    <a:pt x="16842" y="1114"/>
                    <a:pt x="16880" y="1114"/>
                    <a:pt x="16957" y="1114"/>
                  </a:cubicBezTo>
                  <a:cubicBezTo>
                    <a:pt x="16996" y="1114"/>
                    <a:pt x="17053" y="1114"/>
                    <a:pt x="17130" y="1133"/>
                  </a:cubicBezTo>
                  <a:cubicBezTo>
                    <a:pt x="17168" y="1153"/>
                    <a:pt x="17226" y="1153"/>
                    <a:pt x="17264" y="1210"/>
                  </a:cubicBezTo>
                  <a:cubicBezTo>
                    <a:pt x="17322" y="1229"/>
                    <a:pt x="17399" y="1268"/>
                    <a:pt x="17437" y="1325"/>
                  </a:cubicBezTo>
                  <a:cubicBezTo>
                    <a:pt x="17533" y="1421"/>
                    <a:pt x="17610" y="1517"/>
                    <a:pt x="17668" y="1613"/>
                  </a:cubicBezTo>
                  <a:cubicBezTo>
                    <a:pt x="17764" y="1786"/>
                    <a:pt x="17841" y="1978"/>
                    <a:pt x="17917" y="2170"/>
                  </a:cubicBezTo>
                  <a:cubicBezTo>
                    <a:pt x="17994" y="2420"/>
                    <a:pt x="18033" y="2708"/>
                    <a:pt x="18071" y="2996"/>
                  </a:cubicBezTo>
                  <a:lnTo>
                    <a:pt x="18071" y="3246"/>
                  </a:lnTo>
                  <a:cubicBezTo>
                    <a:pt x="18071" y="3284"/>
                    <a:pt x="18071" y="3342"/>
                    <a:pt x="18109" y="3380"/>
                  </a:cubicBezTo>
                  <a:cubicBezTo>
                    <a:pt x="18129" y="3438"/>
                    <a:pt x="18186" y="3457"/>
                    <a:pt x="18225" y="3457"/>
                  </a:cubicBezTo>
                  <a:lnTo>
                    <a:pt x="18301" y="3457"/>
                  </a:lnTo>
                  <a:cubicBezTo>
                    <a:pt x="18359" y="3457"/>
                    <a:pt x="18397" y="3438"/>
                    <a:pt x="18417" y="3380"/>
                  </a:cubicBezTo>
                  <a:cubicBezTo>
                    <a:pt x="18666" y="2785"/>
                    <a:pt x="18858" y="2190"/>
                    <a:pt x="19146" y="1633"/>
                  </a:cubicBezTo>
                  <a:cubicBezTo>
                    <a:pt x="19281" y="1364"/>
                    <a:pt x="19473" y="1114"/>
                    <a:pt x="19703" y="864"/>
                  </a:cubicBezTo>
                  <a:cubicBezTo>
                    <a:pt x="19799" y="768"/>
                    <a:pt x="19915" y="672"/>
                    <a:pt x="20049" y="576"/>
                  </a:cubicBezTo>
                  <a:cubicBezTo>
                    <a:pt x="20145" y="538"/>
                    <a:pt x="20241" y="480"/>
                    <a:pt x="20337" y="461"/>
                  </a:cubicBezTo>
                  <a:cubicBezTo>
                    <a:pt x="20433" y="442"/>
                    <a:pt x="20510" y="404"/>
                    <a:pt x="20606" y="404"/>
                  </a:cubicBezTo>
                  <a:cubicBezTo>
                    <a:pt x="20721" y="404"/>
                    <a:pt x="20856" y="404"/>
                    <a:pt x="20971" y="461"/>
                  </a:cubicBezTo>
                  <a:cubicBezTo>
                    <a:pt x="21048" y="480"/>
                    <a:pt x="21105" y="500"/>
                    <a:pt x="21182" y="557"/>
                  </a:cubicBezTo>
                  <a:cubicBezTo>
                    <a:pt x="21240" y="576"/>
                    <a:pt x="21278" y="634"/>
                    <a:pt x="21336" y="672"/>
                  </a:cubicBezTo>
                  <a:cubicBezTo>
                    <a:pt x="21374" y="730"/>
                    <a:pt x="21432" y="768"/>
                    <a:pt x="21451" y="826"/>
                  </a:cubicBezTo>
                  <a:cubicBezTo>
                    <a:pt x="21489" y="884"/>
                    <a:pt x="21528" y="960"/>
                    <a:pt x="21547" y="1057"/>
                  </a:cubicBezTo>
                  <a:cubicBezTo>
                    <a:pt x="21585" y="1210"/>
                    <a:pt x="21585" y="1345"/>
                    <a:pt x="21624" y="1517"/>
                  </a:cubicBezTo>
                  <a:cubicBezTo>
                    <a:pt x="21624" y="1921"/>
                    <a:pt x="21547" y="2324"/>
                    <a:pt x="21451" y="2708"/>
                  </a:cubicBezTo>
                  <a:cubicBezTo>
                    <a:pt x="21393" y="2938"/>
                    <a:pt x="21355" y="3130"/>
                    <a:pt x="21278" y="3342"/>
                  </a:cubicBezTo>
                  <a:lnTo>
                    <a:pt x="21067" y="3995"/>
                  </a:lnTo>
                  <a:cubicBezTo>
                    <a:pt x="21009" y="4091"/>
                    <a:pt x="20990" y="4187"/>
                    <a:pt x="20952" y="4283"/>
                  </a:cubicBezTo>
                  <a:cubicBezTo>
                    <a:pt x="20894" y="4398"/>
                    <a:pt x="20817" y="4494"/>
                    <a:pt x="20779" y="4609"/>
                  </a:cubicBezTo>
                  <a:cubicBezTo>
                    <a:pt x="20721" y="4705"/>
                    <a:pt x="20798" y="4801"/>
                    <a:pt x="20875" y="4859"/>
                  </a:cubicBezTo>
                  <a:cubicBezTo>
                    <a:pt x="20888" y="4859"/>
                    <a:pt x="20900" y="4867"/>
                    <a:pt x="20919" y="4867"/>
                  </a:cubicBezTo>
                  <a:cubicBezTo>
                    <a:pt x="20928" y="4867"/>
                    <a:pt x="20939" y="4865"/>
                    <a:pt x="20952" y="4859"/>
                  </a:cubicBezTo>
                  <a:cubicBezTo>
                    <a:pt x="20961" y="4868"/>
                    <a:pt x="20976" y="4873"/>
                    <a:pt x="20992" y="4873"/>
                  </a:cubicBezTo>
                  <a:cubicBezTo>
                    <a:pt x="21009" y="4873"/>
                    <a:pt x="21028" y="4868"/>
                    <a:pt x="21048" y="4859"/>
                  </a:cubicBezTo>
                  <a:cubicBezTo>
                    <a:pt x="21201" y="4763"/>
                    <a:pt x="21374" y="4686"/>
                    <a:pt x="21547" y="4609"/>
                  </a:cubicBezTo>
                  <a:cubicBezTo>
                    <a:pt x="21758" y="4513"/>
                    <a:pt x="21969" y="4436"/>
                    <a:pt x="22200" y="4398"/>
                  </a:cubicBezTo>
                  <a:cubicBezTo>
                    <a:pt x="22507" y="4302"/>
                    <a:pt x="22834" y="4244"/>
                    <a:pt x="23179" y="4225"/>
                  </a:cubicBezTo>
                  <a:cubicBezTo>
                    <a:pt x="23314" y="4225"/>
                    <a:pt x="23448" y="4244"/>
                    <a:pt x="23582" y="4283"/>
                  </a:cubicBezTo>
                  <a:cubicBezTo>
                    <a:pt x="23659" y="4302"/>
                    <a:pt x="23736" y="4321"/>
                    <a:pt x="23774" y="4340"/>
                  </a:cubicBezTo>
                  <a:cubicBezTo>
                    <a:pt x="23832" y="4379"/>
                    <a:pt x="23871" y="4398"/>
                    <a:pt x="23890" y="4436"/>
                  </a:cubicBezTo>
                  <a:cubicBezTo>
                    <a:pt x="23928" y="4475"/>
                    <a:pt x="23967" y="4513"/>
                    <a:pt x="23986" y="4571"/>
                  </a:cubicBezTo>
                  <a:lnTo>
                    <a:pt x="24063" y="4705"/>
                  </a:lnTo>
                  <a:cubicBezTo>
                    <a:pt x="24082" y="4782"/>
                    <a:pt x="24082" y="4878"/>
                    <a:pt x="24082" y="4955"/>
                  </a:cubicBezTo>
                  <a:cubicBezTo>
                    <a:pt x="24082" y="5089"/>
                    <a:pt x="24063" y="5262"/>
                    <a:pt x="24024" y="5397"/>
                  </a:cubicBezTo>
                  <a:cubicBezTo>
                    <a:pt x="23986" y="5454"/>
                    <a:pt x="24043" y="5531"/>
                    <a:pt x="24063" y="5550"/>
                  </a:cubicBezTo>
                  <a:cubicBezTo>
                    <a:pt x="24103" y="5564"/>
                    <a:pt x="24134" y="5577"/>
                    <a:pt x="24170" y="5577"/>
                  </a:cubicBezTo>
                  <a:cubicBezTo>
                    <a:pt x="24184" y="5577"/>
                    <a:pt x="24199" y="5575"/>
                    <a:pt x="24216" y="5569"/>
                  </a:cubicBezTo>
                  <a:cubicBezTo>
                    <a:pt x="24351" y="5493"/>
                    <a:pt x="24504" y="5454"/>
                    <a:pt x="24639" y="5435"/>
                  </a:cubicBezTo>
                  <a:cubicBezTo>
                    <a:pt x="24984" y="5339"/>
                    <a:pt x="25292" y="5281"/>
                    <a:pt x="25656" y="5281"/>
                  </a:cubicBezTo>
                  <a:cubicBezTo>
                    <a:pt x="25772" y="5281"/>
                    <a:pt x="25906" y="5281"/>
                    <a:pt x="26041" y="5339"/>
                  </a:cubicBezTo>
                  <a:cubicBezTo>
                    <a:pt x="26079" y="5358"/>
                    <a:pt x="26137" y="5358"/>
                    <a:pt x="26175" y="5377"/>
                  </a:cubicBezTo>
                  <a:cubicBezTo>
                    <a:pt x="26194" y="5397"/>
                    <a:pt x="26233" y="5397"/>
                    <a:pt x="26252" y="5435"/>
                  </a:cubicBezTo>
                  <a:lnTo>
                    <a:pt x="26290" y="5473"/>
                  </a:lnTo>
                  <a:cubicBezTo>
                    <a:pt x="26290" y="5512"/>
                    <a:pt x="26329" y="5531"/>
                    <a:pt x="26329" y="5550"/>
                  </a:cubicBezTo>
                  <a:cubicBezTo>
                    <a:pt x="26329" y="5569"/>
                    <a:pt x="26329" y="5627"/>
                    <a:pt x="26348" y="5646"/>
                  </a:cubicBezTo>
                  <a:cubicBezTo>
                    <a:pt x="26348" y="5742"/>
                    <a:pt x="26329" y="5857"/>
                    <a:pt x="26290" y="5953"/>
                  </a:cubicBezTo>
                  <a:lnTo>
                    <a:pt x="26290" y="6049"/>
                  </a:lnTo>
                  <a:cubicBezTo>
                    <a:pt x="26329" y="6107"/>
                    <a:pt x="26348" y="6126"/>
                    <a:pt x="26386" y="6145"/>
                  </a:cubicBezTo>
                  <a:lnTo>
                    <a:pt x="26444" y="6145"/>
                  </a:lnTo>
                  <a:cubicBezTo>
                    <a:pt x="26463" y="6165"/>
                    <a:pt x="26521" y="6165"/>
                    <a:pt x="26540" y="6165"/>
                  </a:cubicBezTo>
                  <a:cubicBezTo>
                    <a:pt x="26578" y="6165"/>
                    <a:pt x="26636" y="6145"/>
                    <a:pt x="26655" y="6107"/>
                  </a:cubicBezTo>
                  <a:lnTo>
                    <a:pt x="26713" y="6049"/>
                  </a:lnTo>
                  <a:cubicBezTo>
                    <a:pt x="26828" y="5953"/>
                    <a:pt x="26943" y="5857"/>
                    <a:pt x="27097" y="5781"/>
                  </a:cubicBezTo>
                  <a:cubicBezTo>
                    <a:pt x="27212" y="5742"/>
                    <a:pt x="27308" y="5685"/>
                    <a:pt x="27423" y="5665"/>
                  </a:cubicBezTo>
                  <a:cubicBezTo>
                    <a:pt x="27538" y="5646"/>
                    <a:pt x="27673" y="5646"/>
                    <a:pt x="27788" y="5646"/>
                  </a:cubicBezTo>
                  <a:cubicBezTo>
                    <a:pt x="27903" y="5646"/>
                    <a:pt x="28057" y="5685"/>
                    <a:pt x="28172" y="5723"/>
                  </a:cubicBezTo>
                  <a:cubicBezTo>
                    <a:pt x="28307" y="5761"/>
                    <a:pt x="28479" y="5838"/>
                    <a:pt x="28595" y="5934"/>
                  </a:cubicBezTo>
                  <a:cubicBezTo>
                    <a:pt x="28729" y="6030"/>
                    <a:pt x="28844" y="6126"/>
                    <a:pt x="28940" y="6222"/>
                  </a:cubicBezTo>
                  <a:cubicBezTo>
                    <a:pt x="29036" y="6318"/>
                    <a:pt x="29113" y="6434"/>
                    <a:pt x="29151" y="6549"/>
                  </a:cubicBezTo>
                  <a:cubicBezTo>
                    <a:pt x="29164" y="6585"/>
                    <a:pt x="29191" y="6599"/>
                    <a:pt x="29220" y="6599"/>
                  </a:cubicBezTo>
                  <a:cubicBezTo>
                    <a:pt x="29236" y="6599"/>
                    <a:pt x="29253" y="6594"/>
                    <a:pt x="29267" y="6587"/>
                  </a:cubicBezTo>
                  <a:cubicBezTo>
                    <a:pt x="29420" y="6491"/>
                    <a:pt x="29420" y="6434"/>
                    <a:pt x="29401" y="6395"/>
                  </a:cubicBezTo>
                  <a:cubicBezTo>
                    <a:pt x="29248" y="6126"/>
                    <a:pt x="29075" y="5915"/>
                    <a:pt x="28844" y="5723"/>
                  </a:cubicBezTo>
                  <a:cubicBezTo>
                    <a:pt x="28748" y="5627"/>
                    <a:pt x="28633" y="5550"/>
                    <a:pt x="28499" y="5473"/>
                  </a:cubicBezTo>
                  <a:cubicBezTo>
                    <a:pt x="28383" y="5416"/>
                    <a:pt x="28230" y="5358"/>
                    <a:pt x="28095" y="5320"/>
                  </a:cubicBezTo>
                  <a:cubicBezTo>
                    <a:pt x="27980" y="5262"/>
                    <a:pt x="27826" y="5262"/>
                    <a:pt x="27692" y="5262"/>
                  </a:cubicBezTo>
                  <a:lnTo>
                    <a:pt x="27634" y="5262"/>
                  </a:lnTo>
                  <a:cubicBezTo>
                    <a:pt x="27500" y="5262"/>
                    <a:pt x="27385" y="5281"/>
                    <a:pt x="27231" y="5320"/>
                  </a:cubicBezTo>
                  <a:cubicBezTo>
                    <a:pt x="27097" y="5339"/>
                    <a:pt x="26962" y="5397"/>
                    <a:pt x="26828" y="5454"/>
                  </a:cubicBezTo>
                  <a:cubicBezTo>
                    <a:pt x="26770" y="5473"/>
                    <a:pt x="26751" y="5512"/>
                    <a:pt x="26713" y="5531"/>
                  </a:cubicBezTo>
                  <a:lnTo>
                    <a:pt x="26713" y="5454"/>
                  </a:lnTo>
                  <a:cubicBezTo>
                    <a:pt x="26713" y="5377"/>
                    <a:pt x="26674" y="5339"/>
                    <a:pt x="26655" y="5281"/>
                  </a:cubicBezTo>
                  <a:cubicBezTo>
                    <a:pt x="26636" y="5224"/>
                    <a:pt x="26578" y="5166"/>
                    <a:pt x="26540" y="5108"/>
                  </a:cubicBezTo>
                  <a:cubicBezTo>
                    <a:pt x="26444" y="5051"/>
                    <a:pt x="26348" y="4974"/>
                    <a:pt x="26233" y="4955"/>
                  </a:cubicBezTo>
                  <a:cubicBezTo>
                    <a:pt x="26079" y="4897"/>
                    <a:pt x="25944" y="4878"/>
                    <a:pt x="25791" y="4878"/>
                  </a:cubicBezTo>
                  <a:cubicBezTo>
                    <a:pt x="25484" y="4878"/>
                    <a:pt x="25176" y="4897"/>
                    <a:pt x="24888" y="4974"/>
                  </a:cubicBezTo>
                  <a:cubicBezTo>
                    <a:pt x="24735" y="4993"/>
                    <a:pt x="24600" y="5051"/>
                    <a:pt x="24466" y="5089"/>
                  </a:cubicBezTo>
                  <a:lnTo>
                    <a:pt x="24447" y="5089"/>
                  </a:lnTo>
                  <a:cubicBezTo>
                    <a:pt x="24466" y="4974"/>
                    <a:pt x="24466" y="4859"/>
                    <a:pt x="24447" y="4724"/>
                  </a:cubicBezTo>
                  <a:cubicBezTo>
                    <a:pt x="24427" y="4571"/>
                    <a:pt x="24370" y="4417"/>
                    <a:pt x="24274" y="4283"/>
                  </a:cubicBezTo>
                  <a:cubicBezTo>
                    <a:pt x="24216" y="4148"/>
                    <a:pt x="24063" y="4052"/>
                    <a:pt x="23947" y="4014"/>
                  </a:cubicBezTo>
                  <a:cubicBezTo>
                    <a:pt x="23794" y="3937"/>
                    <a:pt x="23659" y="3918"/>
                    <a:pt x="23506" y="3899"/>
                  </a:cubicBezTo>
                  <a:lnTo>
                    <a:pt x="23314" y="3899"/>
                  </a:lnTo>
                  <a:cubicBezTo>
                    <a:pt x="23218" y="3899"/>
                    <a:pt x="23102" y="3899"/>
                    <a:pt x="23006" y="3918"/>
                  </a:cubicBezTo>
                  <a:cubicBezTo>
                    <a:pt x="22814" y="3937"/>
                    <a:pt x="22641" y="3956"/>
                    <a:pt x="22488" y="4014"/>
                  </a:cubicBezTo>
                  <a:cubicBezTo>
                    <a:pt x="22142" y="4110"/>
                    <a:pt x="21777" y="4206"/>
                    <a:pt x="21470" y="4340"/>
                  </a:cubicBezTo>
                  <a:lnTo>
                    <a:pt x="21336" y="4417"/>
                  </a:lnTo>
                  <a:cubicBezTo>
                    <a:pt x="21336" y="4417"/>
                    <a:pt x="21336" y="4398"/>
                    <a:pt x="21355" y="4398"/>
                  </a:cubicBezTo>
                  <a:cubicBezTo>
                    <a:pt x="21374" y="4302"/>
                    <a:pt x="21432" y="4225"/>
                    <a:pt x="21451" y="4129"/>
                  </a:cubicBezTo>
                  <a:cubicBezTo>
                    <a:pt x="21528" y="3937"/>
                    <a:pt x="21585" y="3745"/>
                    <a:pt x="21643" y="3572"/>
                  </a:cubicBezTo>
                  <a:cubicBezTo>
                    <a:pt x="21720" y="3361"/>
                    <a:pt x="21777" y="3150"/>
                    <a:pt x="21835" y="2938"/>
                  </a:cubicBezTo>
                  <a:cubicBezTo>
                    <a:pt x="21950" y="2554"/>
                    <a:pt x="22046" y="2132"/>
                    <a:pt x="22065" y="1729"/>
                  </a:cubicBezTo>
                  <a:cubicBezTo>
                    <a:pt x="22104" y="1517"/>
                    <a:pt x="22104" y="1325"/>
                    <a:pt x="22046" y="1114"/>
                  </a:cubicBezTo>
                  <a:cubicBezTo>
                    <a:pt x="22027" y="922"/>
                    <a:pt x="21969" y="749"/>
                    <a:pt x="21873" y="576"/>
                  </a:cubicBezTo>
                  <a:cubicBezTo>
                    <a:pt x="21777" y="404"/>
                    <a:pt x="21643" y="269"/>
                    <a:pt x="21470" y="173"/>
                  </a:cubicBezTo>
                  <a:cubicBezTo>
                    <a:pt x="21374" y="116"/>
                    <a:pt x="21278" y="77"/>
                    <a:pt x="21182" y="58"/>
                  </a:cubicBezTo>
                  <a:cubicBezTo>
                    <a:pt x="21067" y="20"/>
                    <a:pt x="20952" y="0"/>
                    <a:pt x="208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0" name="Google Shape;1120;p3"/>
          <p:cNvGrpSpPr/>
          <p:nvPr/>
        </p:nvGrpSpPr>
        <p:grpSpPr>
          <a:xfrm flipH="1">
            <a:off x="227443" y="1233216"/>
            <a:ext cx="670499" cy="438525"/>
            <a:chOff x="7555450" y="377766"/>
            <a:chExt cx="670499" cy="438525"/>
          </a:xfrm>
        </p:grpSpPr>
        <p:sp>
          <p:nvSpPr>
            <p:cNvPr id="1121" name="Google Shape;1121;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3" name="Google Shape;1123;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4" name="Google Shape;1124;p3"/>
          <p:cNvGrpSpPr/>
          <p:nvPr/>
        </p:nvGrpSpPr>
        <p:grpSpPr>
          <a:xfrm>
            <a:off x="4029600" y="4035015"/>
            <a:ext cx="490228" cy="608812"/>
            <a:chOff x="7376250" y="1989890"/>
            <a:chExt cx="490228" cy="608812"/>
          </a:xfrm>
        </p:grpSpPr>
        <p:sp>
          <p:nvSpPr>
            <p:cNvPr id="1125" name="Google Shape;1125;p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7" name="Google Shape;1127;p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128" name="Google Shape;1128;p3"/>
          <p:cNvPicPr preferRelativeResize="0"/>
          <p:nvPr/>
        </p:nvPicPr>
        <p:blipFill rotWithShape="1">
          <a:blip r:embed="rId3">
            <a:alphaModFix/>
          </a:blip>
          <a:srcRect/>
          <a:stretch/>
        </p:blipFill>
        <p:spPr>
          <a:xfrm>
            <a:off x="5490720" y="1087045"/>
            <a:ext cx="1673182" cy="3078865"/>
          </a:xfrm>
          <a:prstGeom prst="rect">
            <a:avLst/>
          </a:prstGeom>
          <a:noFill/>
          <a:ln>
            <a:noFill/>
          </a:ln>
        </p:spPr>
      </p:pic>
      <p:sp>
        <p:nvSpPr>
          <p:cNvPr id="1129" name="Google Shape;1129;p3"/>
          <p:cNvSpPr/>
          <p:nvPr/>
        </p:nvSpPr>
        <p:spPr>
          <a:xfrm>
            <a:off x="5393703" y="973014"/>
            <a:ext cx="1832155" cy="3297362"/>
          </a:xfrm>
          <a:custGeom>
            <a:avLst/>
            <a:gdLst/>
            <a:ahLst/>
            <a:cxnLst/>
            <a:rect l="l" t="t" r="r" b="b"/>
            <a:pathLst>
              <a:path w="7794" h="14027" extrusionOk="0">
                <a:moveTo>
                  <a:pt x="6610" y="519"/>
                </a:moveTo>
                <a:cubicBezTo>
                  <a:pt x="6976" y="519"/>
                  <a:pt x="7273" y="817"/>
                  <a:pt x="7273" y="1183"/>
                </a:cubicBezTo>
                <a:lnTo>
                  <a:pt x="7273" y="12843"/>
                </a:lnTo>
                <a:cubicBezTo>
                  <a:pt x="7273" y="13209"/>
                  <a:pt x="6976" y="13506"/>
                  <a:pt x="6610" y="13506"/>
                </a:cubicBezTo>
                <a:lnTo>
                  <a:pt x="1184" y="13506"/>
                </a:lnTo>
                <a:cubicBezTo>
                  <a:pt x="818" y="13506"/>
                  <a:pt x="520" y="13209"/>
                  <a:pt x="520" y="12843"/>
                </a:cubicBezTo>
                <a:lnTo>
                  <a:pt x="520" y="1183"/>
                </a:lnTo>
                <a:cubicBezTo>
                  <a:pt x="520" y="817"/>
                  <a:pt x="818" y="519"/>
                  <a:pt x="1184" y="519"/>
                </a:cubicBezTo>
                <a:close/>
                <a:moveTo>
                  <a:pt x="1184" y="0"/>
                </a:moveTo>
                <a:cubicBezTo>
                  <a:pt x="532" y="0"/>
                  <a:pt x="1" y="530"/>
                  <a:pt x="1" y="1183"/>
                </a:cubicBezTo>
                <a:lnTo>
                  <a:pt x="1" y="12843"/>
                </a:lnTo>
                <a:cubicBezTo>
                  <a:pt x="1" y="13495"/>
                  <a:pt x="532" y="14026"/>
                  <a:pt x="1184" y="14026"/>
                </a:cubicBezTo>
                <a:lnTo>
                  <a:pt x="6610" y="14026"/>
                </a:lnTo>
                <a:cubicBezTo>
                  <a:pt x="7262" y="14026"/>
                  <a:pt x="7793" y="13495"/>
                  <a:pt x="7793" y="12843"/>
                </a:cubicBezTo>
                <a:lnTo>
                  <a:pt x="7793" y="1183"/>
                </a:lnTo>
                <a:cubicBezTo>
                  <a:pt x="7793" y="530"/>
                  <a:pt x="7262" y="0"/>
                  <a:pt x="66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3"/>
          <p:cNvSpPr/>
          <p:nvPr/>
        </p:nvSpPr>
        <p:spPr>
          <a:xfrm>
            <a:off x="5393703" y="973014"/>
            <a:ext cx="1832155" cy="3214616"/>
          </a:xfrm>
          <a:custGeom>
            <a:avLst/>
            <a:gdLst/>
            <a:ahLst/>
            <a:cxnLst/>
            <a:rect l="l" t="t" r="r" b="b"/>
            <a:pathLst>
              <a:path w="7794" h="13675" extrusionOk="0">
                <a:moveTo>
                  <a:pt x="1184" y="0"/>
                </a:moveTo>
                <a:cubicBezTo>
                  <a:pt x="532" y="0"/>
                  <a:pt x="1" y="530"/>
                  <a:pt x="1" y="1183"/>
                </a:cubicBezTo>
                <a:lnTo>
                  <a:pt x="1" y="3478"/>
                </a:lnTo>
                <a:lnTo>
                  <a:pt x="7450" y="13674"/>
                </a:lnTo>
                <a:cubicBezTo>
                  <a:pt x="7662" y="13460"/>
                  <a:pt x="7793" y="13167"/>
                  <a:pt x="7793" y="12843"/>
                </a:cubicBezTo>
                <a:lnTo>
                  <a:pt x="7793" y="7864"/>
                </a:lnTo>
                <a:lnTo>
                  <a:pt x="2048" y="0"/>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3"/>
          <p:cNvSpPr/>
          <p:nvPr/>
        </p:nvSpPr>
        <p:spPr>
          <a:xfrm>
            <a:off x="5882179" y="973024"/>
            <a:ext cx="855194" cy="203808"/>
          </a:xfrm>
          <a:custGeom>
            <a:avLst/>
            <a:gdLst/>
            <a:ahLst/>
            <a:cxnLst/>
            <a:rect l="l" t="t" r="r" b="b"/>
            <a:pathLst>
              <a:path w="3638" h="867" extrusionOk="0">
                <a:moveTo>
                  <a:pt x="1" y="0"/>
                </a:moveTo>
                <a:lnTo>
                  <a:pt x="1" y="862"/>
                </a:lnTo>
                <a:cubicBezTo>
                  <a:pt x="1" y="865"/>
                  <a:pt x="3" y="867"/>
                  <a:pt x="6" y="867"/>
                </a:cubicBezTo>
                <a:lnTo>
                  <a:pt x="3632" y="867"/>
                </a:lnTo>
                <a:cubicBezTo>
                  <a:pt x="3635" y="867"/>
                  <a:pt x="3637" y="864"/>
                  <a:pt x="3637" y="862"/>
                </a:cubicBezTo>
                <a:lnTo>
                  <a:pt x="363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32" name="Google Shape;1132;p3"/>
          <p:cNvGrpSpPr/>
          <p:nvPr/>
        </p:nvGrpSpPr>
        <p:grpSpPr>
          <a:xfrm>
            <a:off x="4680824" y="2691959"/>
            <a:ext cx="1099777" cy="1578416"/>
            <a:chOff x="5284800" y="1582375"/>
            <a:chExt cx="564625" cy="810400"/>
          </a:xfrm>
        </p:grpSpPr>
        <p:sp>
          <p:nvSpPr>
            <p:cNvPr id="1133" name="Google Shape;1133;p3"/>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3"/>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3"/>
            <p:cNvSpPr/>
            <p:nvPr/>
          </p:nvSpPr>
          <p:spPr>
            <a:xfrm>
              <a:off x="5533025" y="1601575"/>
              <a:ext cx="296225" cy="21750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3"/>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3"/>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8" name="Google Shape;1138;p3"/>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9" name="Google Shape;1139;p3"/>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3"/>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3"/>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3"/>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3"/>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3"/>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3"/>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6" name="Google Shape;1146;p3"/>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7" name="Google Shape;1147;p3"/>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3"/>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3"/>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3"/>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3"/>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3"/>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3"/>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3"/>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3"/>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3"/>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3"/>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3"/>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3"/>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3"/>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3"/>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3"/>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3"/>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3"/>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3"/>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3"/>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3"/>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3"/>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3"/>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3"/>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3"/>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1176"/>
        <p:cNvGrpSpPr/>
        <p:nvPr/>
      </p:nvGrpSpPr>
      <p:grpSpPr>
        <a:xfrm>
          <a:off x="0" y="0"/>
          <a:ext cx="0" cy="0"/>
          <a:chOff x="0" y="0"/>
          <a:chExt cx="0" cy="0"/>
        </a:xfrm>
      </p:grpSpPr>
      <p:sp>
        <p:nvSpPr>
          <p:cNvPr id="1177" name="Google Shape;1177;p4"/>
          <p:cNvSpPr/>
          <p:nvPr/>
        </p:nvSpPr>
        <p:spPr>
          <a:xfrm>
            <a:off x="2761100" y="3046435"/>
            <a:ext cx="3621900" cy="457200"/>
          </a:xfrm>
          <a:prstGeom prst="roundRect">
            <a:avLst>
              <a:gd name="adj" fmla="val 16667"/>
            </a:avLst>
          </a:prstGeom>
          <a:solidFill>
            <a:schemeClr val="lt1"/>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a:off x="8620263" y="18748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p>
            <a:pPr marL="0" lvl="0" indent="0" algn="ctr" rtl="0">
              <a:lnSpc>
                <a:spcPct val="90000"/>
              </a:lnSpc>
              <a:spcBef>
                <a:spcPts val="1000"/>
              </a:spcBef>
              <a:spcAft>
                <a:spcPts val="1000"/>
              </a:spcAft>
              <a:buSzPts val="5200"/>
              <a:buNone/>
            </a:pPr>
            <a:r>
              <a:rPr lang="vi-VN" sz="3200" b="1">
                <a:latin typeface="Arial"/>
                <a:ea typeface="Arial"/>
                <a:cs typeface="Arial"/>
                <a:sym typeface="Arial"/>
              </a:rPr>
              <a:t>Tiết 48 – 49:</a:t>
            </a:r>
            <a:br>
              <a:rPr lang="vi-VN" sz="3200" b="1">
                <a:latin typeface="Arial"/>
                <a:ea typeface="Arial"/>
                <a:cs typeface="Arial"/>
                <a:sym typeface="Arial"/>
              </a:rPr>
            </a:br>
            <a:r>
              <a:rPr lang="vi-VN" sz="3200" b="1" i="1">
                <a:latin typeface="Arial"/>
                <a:ea typeface="Arial"/>
                <a:cs typeface="Arial"/>
                <a:sym typeface="Arial"/>
              </a:rPr>
              <a:t>Chuyện cổ nước mình</a:t>
            </a:r>
            <a:endParaRPr sz="3200" b="1" i="1">
              <a:latin typeface="Arial"/>
              <a:ea typeface="Arial"/>
              <a:cs typeface="Arial"/>
              <a:sym typeface="Arial"/>
            </a:endParaRPr>
          </a:p>
        </p:txBody>
      </p:sp>
      <p:sp>
        <p:nvSpPr>
          <p:cNvPr id="1181" name="Google Shape;1181;p4"/>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2" name="Google Shape;1182;p4"/>
          <p:cNvGrpSpPr/>
          <p:nvPr/>
        </p:nvGrpSpPr>
        <p:grpSpPr>
          <a:xfrm rot="-9467757" flipH="1">
            <a:off x="8506419" y="1314353"/>
            <a:ext cx="1125416" cy="1321546"/>
            <a:chOff x="6705262" y="3258288"/>
            <a:chExt cx="981314" cy="1152238"/>
          </a:xfrm>
        </p:grpSpPr>
        <p:sp>
          <p:nvSpPr>
            <p:cNvPr id="1183" name="Google Shape;1183;p4"/>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6" name="Google Shape;1186;p4"/>
          <p:cNvGrpSpPr/>
          <p:nvPr/>
        </p:nvGrpSpPr>
        <p:grpSpPr>
          <a:xfrm>
            <a:off x="7450838" y="1670715"/>
            <a:ext cx="490228" cy="608812"/>
            <a:chOff x="7376250" y="1989890"/>
            <a:chExt cx="490228" cy="608812"/>
          </a:xfrm>
        </p:grpSpPr>
        <p:sp>
          <p:nvSpPr>
            <p:cNvPr id="1187" name="Google Shape;1187;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0" name="Google Shape;1190;p4"/>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a:off x="13487688"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3" name="Google Shape;1193;p4"/>
          <p:cNvGrpSpPr/>
          <p:nvPr/>
        </p:nvGrpSpPr>
        <p:grpSpPr>
          <a:xfrm>
            <a:off x="2392500" y="294504"/>
            <a:ext cx="670499" cy="438525"/>
            <a:chOff x="7555450" y="377766"/>
            <a:chExt cx="670499" cy="438525"/>
          </a:xfrm>
        </p:grpSpPr>
        <p:sp>
          <p:nvSpPr>
            <p:cNvPr id="1194" name="Google Shape;1194;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7" name="Google Shape;1197;p4"/>
          <p:cNvGrpSpPr/>
          <p:nvPr/>
        </p:nvGrpSpPr>
        <p:grpSpPr>
          <a:xfrm rot="1385271">
            <a:off x="-589674" y="833920"/>
            <a:ext cx="1453010" cy="2109779"/>
            <a:chOff x="-3687030" y="4918994"/>
            <a:chExt cx="1168792" cy="1697093"/>
          </a:xfrm>
        </p:grpSpPr>
        <p:sp>
          <p:nvSpPr>
            <p:cNvPr id="1198" name="Google Shape;1198;p4"/>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8" name="Google Shape;1228;p4"/>
          <p:cNvGrpSpPr/>
          <p:nvPr/>
        </p:nvGrpSpPr>
        <p:grpSpPr>
          <a:xfrm>
            <a:off x="6656661" y="-664776"/>
            <a:ext cx="1320623" cy="1230423"/>
            <a:chOff x="7195051" y="-202918"/>
            <a:chExt cx="880240" cy="820118"/>
          </a:xfrm>
        </p:grpSpPr>
        <p:sp>
          <p:nvSpPr>
            <p:cNvPr id="1229" name="Google Shape;1229;p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6" name="Google Shape;1236;p4"/>
          <p:cNvGrpSpPr/>
          <p:nvPr/>
        </p:nvGrpSpPr>
        <p:grpSpPr>
          <a:xfrm>
            <a:off x="-321656" y="2586734"/>
            <a:ext cx="2163936" cy="2209757"/>
            <a:chOff x="1064350" y="2043650"/>
            <a:chExt cx="1357125" cy="1385775"/>
          </a:xfrm>
        </p:grpSpPr>
        <p:sp>
          <p:nvSpPr>
            <p:cNvPr id="1237" name="Google Shape;1237;p4"/>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1672650" y="2499250"/>
              <a:ext cx="0" cy="25"/>
            </a:xfrm>
            <a:custGeom>
              <a:avLst/>
              <a:gdLst/>
              <a:ahLst/>
              <a:cxnLst/>
              <a:rect l="l" t="t" r="r" b="b"/>
              <a:pathLst>
                <a:path w="120000"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4"/>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4"/>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4"/>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9" name="Google Shape;1339;p4"/>
          <p:cNvGrpSpPr/>
          <p:nvPr/>
        </p:nvGrpSpPr>
        <p:grpSpPr>
          <a:xfrm>
            <a:off x="933962" y="267800"/>
            <a:ext cx="981285" cy="534397"/>
            <a:chOff x="816462" y="899275"/>
            <a:chExt cx="981285" cy="534397"/>
          </a:xfrm>
        </p:grpSpPr>
        <p:sp>
          <p:nvSpPr>
            <p:cNvPr id="1340" name="Google Shape;1340;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2" name="Google Shape;1342;p4"/>
          <p:cNvGrpSpPr/>
          <p:nvPr/>
        </p:nvGrpSpPr>
        <p:grpSpPr>
          <a:xfrm>
            <a:off x="8025461" y="871812"/>
            <a:ext cx="490238" cy="355904"/>
            <a:chOff x="8787625" y="134475"/>
            <a:chExt cx="838586" cy="608799"/>
          </a:xfrm>
        </p:grpSpPr>
        <p:sp>
          <p:nvSpPr>
            <p:cNvPr id="1343" name="Google Shape;1343;p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5" name="Google Shape;1345;p4"/>
          <p:cNvGrpSpPr/>
          <p:nvPr/>
        </p:nvGrpSpPr>
        <p:grpSpPr>
          <a:xfrm>
            <a:off x="7301713" y="3508988"/>
            <a:ext cx="1169376" cy="991415"/>
            <a:chOff x="7450888" y="4403475"/>
            <a:chExt cx="1169376" cy="991415"/>
          </a:xfrm>
        </p:grpSpPr>
        <p:sp>
          <p:nvSpPr>
            <p:cNvPr id="1346" name="Google Shape;1346;p4"/>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1" name="Google Shape;1361;p4"/>
          <p:cNvSpPr txBox="1">
            <a:spLocks noGrp="1"/>
          </p:cNvSpPr>
          <p:nvPr>
            <p:ph type="subTitle" idx="2"/>
          </p:nvPr>
        </p:nvSpPr>
        <p:spPr>
          <a:xfrm>
            <a:off x="3254800" y="3046950"/>
            <a:ext cx="2745300" cy="457200"/>
          </a:xfrm>
          <a:prstGeom prst="rect">
            <a:avLst/>
          </a:prstGeom>
          <a:noFill/>
          <a:ln>
            <a:noFill/>
          </a:ln>
        </p:spPr>
        <p:txBody>
          <a:bodyPr spcFirstLastPara="1" wrap="square" lIns="91425" tIns="45700" rIns="91425" bIns="91425" anchor="t" anchorCtr="0">
            <a:noAutofit/>
          </a:bodyPr>
          <a:lstStyle/>
          <a:p>
            <a:pPr marL="0" lvl="0" indent="0" algn="ctr" rtl="0">
              <a:lnSpc>
                <a:spcPct val="115000"/>
              </a:lnSpc>
              <a:spcBef>
                <a:spcPts val="0"/>
              </a:spcBef>
              <a:spcAft>
                <a:spcPts val="1600"/>
              </a:spcAft>
              <a:buSzPts val="2400"/>
              <a:buNone/>
            </a:pPr>
            <a:r>
              <a:rPr lang="vi-VN" dirty="0">
                <a:latin typeface="Arial"/>
                <a:ea typeface="Arial"/>
                <a:cs typeface="Arial"/>
                <a:sym typeface="Arial"/>
              </a:rPr>
              <a:t>(Lâm Thị Mỹ Dạ)</a:t>
            </a:r>
            <a:endParaRPr dirty="0">
              <a:latin typeface="Arial"/>
              <a:ea typeface="Arial"/>
              <a:cs typeface="Arial"/>
              <a:sym typeface="Arial"/>
            </a:endParaRPr>
          </a:p>
        </p:txBody>
      </p:sp>
      <p:sp>
        <p:nvSpPr>
          <p:cNvPr id="3" name="Subtitle 2">
            <a:extLst>
              <a:ext uri="{FF2B5EF4-FFF2-40B4-BE49-F238E27FC236}">
                <a16:creationId xmlns:a16="http://schemas.microsoft.com/office/drawing/2014/main" id="{98881E5A-9F41-4359-A7C8-E46B709172CD}"/>
              </a:ext>
            </a:extLst>
          </p:cNvPr>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6"/>
          <p:cNvSpPr/>
          <p:nvPr/>
        </p:nvSpPr>
        <p:spPr>
          <a:xfrm>
            <a:off x="1771906" y="1587212"/>
            <a:ext cx="5896437" cy="2081457"/>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6"/>
          <p:cNvSpPr txBox="1">
            <a:spLocks noGrp="1"/>
          </p:cNvSpPr>
          <p:nvPr>
            <p:ph type="title" idx="2"/>
          </p:nvPr>
        </p:nvSpPr>
        <p:spPr>
          <a:xfrm>
            <a:off x="2371624" y="550843"/>
            <a:ext cx="5152704" cy="2480235"/>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vi-VN" sz="3200" dirty="0">
                <a:solidFill>
                  <a:srgbClr val="3C1716"/>
                </a:solidFill>
                <a:latin typeface="Arial"/>
                <a:ea typeface="Arial"/>
                <a:cs typeface="Arial"/>
                <a:sym typeface="Arial"/>
              </a:rPr>
              <a:t>Em hãy đọc và giới thiệu về tác giả, tác phẩm.</a:t>
            </a:r>
            <a:endParaRPr sz="3200" dirty="0">
              <a:solidFill>
                <a:srgbClr val="3C1716"/>
              </a:solidFill>
              <a:latin typeface="Arial"/>
              <a:ea typeface="Arial"/>
              <a:cs typeface="Arial"/>
              <a:sym typeface="Arial"/>
            </a:endParaRPr>
          </a:p>
        </p:txBody>
      </p:sp>
      <p:sp>
        <p:nvSpPr>
          <p:cNvPr id="1387" name="Google Shape;1387;p6"/>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6"/>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6"/>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6"/>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6"/>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6"/>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93" name="Google Shape;1393;p6"/>
          <p:cNvGrpSpPr/>
          <p:nvPr/>
        </p:nvGrpSpPr>
        <p:grpSpPr>
          <a:xfrm>
            <a:off x="636412" y="2208754"/>
            <a:ext cx="1984224" cy="1937000"/>
            <a:chOff x="4828875" y="565650"/>
            <a:chExt cx="704675" cy="688075"/>
          </a:xfrm>
        </p:grpSpPr>
        <p:sp>
          <p:nvSpPr>
            <p:cNvPr id="1394" name="Google Shape;1394;p6"/>
            <p:cNvSpPr/>
            <p:nvPr/>
          </p:nvSpPr>
          <p:spPr>
            <a:xfrm>
              <a:off x="4828875" y="565650"/>
              <a:ext cx="704675" cy="688075"/>
            </a:xfrm>
            <a:custGeom>
              <a:avLst/>
              <a:gdLst/>
              <a:ahLst/>
              <a:cxnLst/>
              <a:rect l="l" t="t" r="r" b="b"/>
              <a:pathLst>
                <a:path w="28187" h="27523" extrusionOk="0">
                  <a:moveTo>
                    <a:pt x="5548" y="3383"/>
                  </a:moveTo>
                  <a:lnTo>
                    <a:pt x="5657" y="3397"/>
                  </a:lnTo>
                  <a:cubicBezTo>
                    <a:pt x="5792" y="3437"/>
                    <a:pt x="5941" y="3478"/>
                    <a:pt x="6076" y="3545"/>
                  </a:cubicBezTo>
                  <a:cubicBezTo>
                    <a:pt x="5995" y="3613"/>
                    <a:pt x="5927" y="3681"/>
                    <a:pt x="5860" y="3762"/>
                  </a:cubicBezTo>
                  <a:cubicBezTo>
                    <a:pt x="5778" y="3857"/>
                    <a:pt x="5697" y="3951"/>
                    <a:pt x="5643" y="4073"/>
                  </a:cubicBezTo>
                  <a:lnTo>
                    <a:pt x="5643" y="3965"/>
                  </a:lnTo>
                  <a:cubicBezTo>
                    <a:pt x="5630" y="3762"/>
                    <a:pt x="5589" y="3573"/>
                    <a:pt x="5548" y="3383"/>
                  </a:cubicBezTo>
                  <a:close/>
                  <a:moveTo>
                    <a:pt x="8958" y="4926"/>
                  </a:moveTo>
                  <a:cubicBezTo>
                    <a:pt x="9067" y="4966"/>
                    <a:pt x="9175" y="5020"/>
                    <a:pt x="9283" y="5075"/>
                  </a:cubicBezTo>
                  <a:cubicBezTo>
                    <a:pt x="9418" y="5142"/>
                    <a:pt x="9554" y="5223"/>
                    <a:pt x="9675" y="5332"/>
                  </a:cubicBezTo>
                  <a:cubicBezTo>
                    <a:pt x="9770" y="5426"/>
                    <a:pt x="9851" y="5521"/>
                    <a:pt x="9919" y="5643"/>
                  </a:cubicBezTo>
                  <a:cubicBezTo>
                    <a:pt x="9987" y="5751"/>
                    <a:pt x="10054" y="5886"/>
                    <a:pt x="10108" y="6008"/>
                  </a:cubicBezTo>
                  <a:cubicBezTo>
                    <a:pt x="9892" y="6143"/>
                    <a:pt x="9689" y="6292"/>
                    <a:pt x="9486" y="6455"/>
                  </a:cubicBezTo>
                  <a:lnTo>
                    <a:pt x="9459" y="6482"/>
                  </a:lnTo>
                  <a:cubicBezTo>
                    <a:pt x="9175" y="6401"/>
                    <a:pt x="8877" y="6346"/>
                    <a:pt x="8579" y="6319"/>
                  </a:cubicBezTo>
                  <a:cubicBezTo>
                    <a:pt x="8620" y="6252"/>
                    <a:pt x="8661" y="6198"/>
                    <a:pt x="8701" y="6130"/>
                  </a:cubicBezTo>
                  <a:cubicBezTo>
                    <a:pt x="8769" y="5981"/>
                    <a:pt x="8837" y="5832"/>
                    <a:pt x="8877" y="5670"/>
                  </a:cubicBezTo>
                  <a:cubicBezTo>
                    <a:pt x="8918" y="5507"/>
                    <a:pt x="8945" y="5345"/>
                    <a:pt x="8958" y="5169"/>
                  </a:cubicBezTo>
                  <a:lnTo>
                    <a:pt x="8958" y="4926"/>
                  </a:lnTo>
                  <a:close/>
                  <a:moveTo>
                    <a:pt x="11123" y="0"/>
                  </a:moveTo>
                  <a:cubicBezTo>
                    <a:pt x="10974" y="27"/>
                    <a:pt x="10839" y="54"/>
                    <a:pt x="10690" y="95"/>
                  </a:cubicBezTo>
                  <a:cubicBezTo>
                    <a:pt x="10271" y="217"/>
                    <a:pt x="9905" y="447"/>
                    <a:pt x="9608" y="772"/>
                  </a:cubicBezTo>
                  <a:cubicBezTo>
                    <a:pt x="9445" y="934"/>
                    <a:pt x="9310" y="1123"/>
                    <a:pt x="9202" y="1326"/>
                  </a:cubicBezTo>
                  <a:cubicBezTo>
                    <a:pt x="9067" y="1556"/>
                    <a:pt x="8958" y="1814"/>
                    <a:pt x="8904" y="2071"/>
                  </a:cubicBezTo>
                  <a:cubicBezTo>
                    <a:pt x="8850" y="2341"/>
                    <a:pt x="8850" y="2598"/>
                    <a:pt x="8931" y="2855"/>
                  </a:cubicBezTo>
                  <a:cubicBezTo>
                    <a:pt x="8931" y="2896"/>
                    <a:pt x="8945" y="2950"/>
                    <a:pt x="8972" y="2991"/>
                  </a:cubicBezTo>
                  <a:cubicBezTo>
                    <a:pt x="8715" y="2937"/>
                    <a:pt x="8471" y="2896"/>
                    <a:pt x="8214" y="2882"/>
                  </a:cubicBezTo>
                  <a:lnTo>
                    <a:pt x="8201" y="2882"/>
                  </a:lnTo>
                  <a:cubicBezTo>
                    <a:pt x="8174" y="2842"/>
                    <a:pt x="8133" y="2801"/>
                    <a:pt x="8106" y="2761"/>
                  </a:cubicBezTo>
                  <a:cubicBezTo>
                    <a:pt x="7903" y="2531"/>
                    <a:pt x="7673" y="2341"/>
                    <a:pt x="7429" y="2165"/>
                  </a:cubicBezTo>
                  <a:cubicBezTo>
                    <a:pt x="6915" y="1814"/>
                    <a:pt x="6320" y="1597"/>
                    <a:pt x="5711" y="1529"/>
                  </a:cubicBezTo>
                  <a:cubicBezTo>
                    <a:pt x="5589" y="1516"/>
                    <a:pt x="5481" y="1516"/>
                    <a:pt x="5373" y="1516"/>
                  </a:cubicBezTo>
                  <a:cubicBezTo>
                    <a:pt x="5156" y="1516"/>
                    <a:pt x="4940" y="1529"/>
                    <a:pt x="4737" y="1583"/>
                  </a:cubicBezTo>
                  <a:lnTo>
                    <a:pt x="4710" y="1583"/>
                  </a:lnTo>
                  <a:cubicBezTo>
                    <a:pt x="4615" y="1435"/>
                    <a:pt x="4507" y="1286"/>
                    <a:pt x="4385" y="1150"/>
                  </a:cubicBezTo>
                  <a:cubicBezTo>
                    <a:pt x="4168" y="893"/>
                    <a:pt x="3898" y="690"/>
                    <a:pt x="3586" y="555"/>
                  </a:cubicBezTo>
                  <a:cubicBezTo>
                    <a:pt x="3492" y="515"/>
                    <a:pt x="3383" y="487"/>
                    <a:pt x="3289" y="487"/>
                  </a:cubicBezTo>
                  <a:cubicBezTo>
                    <a:pt x="2396" y="487"/>
                    <a:pt x="2139" y="1719"/>
                    <a:pt x="2964" y="2071"/>
                  </a:cubicBezTo>
                  <a:cubicBezTo>
                    <a:pt x="2991" y="2084"/>
                    <a:pt x="3018" y="2111"/>
                    <a:pt x="3045" y="2138"/>
                  </a:cubicBezTo>
                  <a:cubicBezTo>
                    <a:pt x="3153" y="2233"/>
                    <a:pt x="3248" y="2355"/>
                    <a:pt x="3329" y="2477"/>
                  </a:cubicBezTo>
                  <a:cubicBezTo>
                    <a:pt x="3221" y="2612"/>
                    <a:pt x="3126" y="2761"/>
                    <a:pt x="3045" y="2910"/>
                  </a:cubicBezTo>
                  <a:cubicBezTo>
                    <a:pt x="2923" y="3112"/>
                    <a:pt x="2829" y="3343"/>
                    <a:pt x="2761" y="3573"/>
                  </a:cubicBezTo>
                  <a:cubicBezTo>
                    <a:pt x="2680" y="3830"/>
                    <a:pt x="2653" y="4114"/>
                    <a:pt x="2693" y="4398"/>
                  </a:cubicBezTo>
                  <a:cubicBezTo>
                    <a:pt x="2720" y="4533"/>
                    <a:pt x="2775" y="4682"/>
                    <a:pt x="2842" y="4817"/>
                  </a:cubicBezTo>
                  <a:cubicBezTo>
                    <a:pt x="2937" y="4966"/>
                    <a:pt x="3045" y="5102"/>
                    <a:pt x="3181" y="5223"/>
                  </a:cubicBezTo>
                  <a:cubicBezTo>
                    <a:pt x="3302" y="5332"/>
                    <a:pt x="3451" y="5426"/>
                    <a:pt x="3614" y="5507"/>
                  </a:cubicBezTo>
                  <a:cubicBezTo>
                    <a:pt x="3749" y="5548"/>
                    <a:pt x="3884" y="5589"/>
                    <a:pt x="4033" y="5616"/>
                  </a:cubicBezTo>
                  <a:cubicBezTo>
                    <a:pt x="4114" y="5616"/>
                    <a:pt x="4195" y="5629"/>
                    <a:pt x="4263" y="5629"/>
                  </a:cubicBezTo>
                  <a:cubicBezTo>
                    <a:pt x="4439" y="5629"/>
                    <a:pt x="4601" y="5602"/>
                    <a:pt x="4764" y="5548"/>
                  </a:cubicBezTo>
                  <a:cubicBezTo>
                    <a:pt x="4967" y="5467"/>
                    <a:pt x="5156" y="5332"/>
                    <a:pt x="5305" y="5169"/>
                  </a:cubicBezTo>
                  <a:lnTo>
                    <a:pt x="5305" y="5169"/>
                  </a:lnTo>
                  <a:cubicBezTo>
                    <a:pt x="5291" y="5291"/>
                    <a:pt x="5291" y="5426"/>
                    <a:pt x="5305" y="5562"/>
                  </a:cubicBezTo>
                  <a:cubicBezTo>
                    <a:pt x="5318" y="5738"/>
                    <a:pt x="5359" y="5913"/>
                    <a:pt x="5413" y="6089"/>
                  </a:cubicBezTo>
                  <a:cubicBezTo>
                    <a:pt x="5508" y="6333"/>
                    <a:pt x="5643" y="6549"/>
                    <a:pt x="5833" y="6725"/>
                  </a:cubicBezTo>
                  <a:cubicBezTo>
                    <a:pt x="5481" y="6874"/>
                    <a:pt x="5156" y="7050"/>
                    <a:pt x="4858" y="7253"/>
                  </a:cubicBezTo>
                  <a:cubicBezTo>
                    <a:pt x="4155" y="7727"/>
                    <a:pt x="3532" y="8308"/>
                    <a:pt x="3005" y="8971"/>
                  </a:cubicBezTo>
                  <a:cubicBezTo>
                    <a:pt x="2477" y="9648"/>
                    <a:pt x="2017" y="10379"/>
                    <a:pt x="1638" y="11163"/>
                  </a:cubicBezTo>
                  <a:cubicBezTo>
                    <a:pt x="907" y="12652"/>
                    <a:pt x="407" y="14262"/>
                    <a:pt x="163" y="15913"/>
                  </a:cubicBezTo>
                  <a:cubicBezTo>
                    <a:pt x="41" y="16792"/>
                    <a:pt x="1" y="17699"/>
                    <a:pt x="68" y="18592"/>
                  </a:cubicBezTo>
                  <a:cubicBezTo>
                    <a:pt x="136" y="19512"/>
                    <a:pt x="298" y="20419"/>
                    <a:pt x="583" y="21285"/>
                  </a:cubicBezTo>
                  <a:cubicBezTo>
                    <a:pt x="718" y="21718"/>
                    <a:pt x="880" y="22137"/>
                    <a:pt x="1083" y="22530"/>
                  </a:cubicBezTo>
                  <a:cubicBezTo>
                    <a:pt x="1273" y="22936"/>
                    <a:pt x="1503" y="23314"/>
                    <a:pt x="1760" y="23680"/>
                  </a:cubicBezTo>
                  <a:cubicBezTo>
                    <a:pt x="2260" y="24410"/>
                    <a:pt x="2896" y="25033"/>
                    <a:pt x="3627" y="25520"/>
                  </a:cubicBezTo>
                  <a:cubicBezTo>
                    <a:pt x="4398" y="26034"/>
                    <a:pt x="5264" y="26386"/>
                    <a:pt x="6171" y="26535"/>
                  </a:cubicBezTo>
                  <a:cubicBezTo>
                    <a:pt x="6617" y="26616"/>
                    <a:pt x="7064" y="26657"/>
                    <a:pt x="7510" y="26657"/>
                  </a:cubicBezTo>
                  <a:lnTo>
                    <a:pt x="7673" y="26657"/>
                  </a:lnTo>
                  <a:cubicBezTo>
                    <a:pt x="8187" y="26643"/>
                    <a:pt x="8701" y="26589"/>
                    <a:pt x="9202" y="26467"/>
                  </a:cubicBezTo>
                  <a:cubicBezTo>
                    <a:pt x="9567" y="26670"/>
                    <a:pt x="9960" y="26833"/>
                    <a:pt x="10352" y="26968"/>
                  </a:cubicBezTo>
                  <a:cubicBezTo>
                    <a:pt x="10771" y="27117"/>
                    <a:pt x="11204" y="27225"/>
                    <a:pt x="11651" y="27306"/>
                  </a:cubicBezTo>
                  <a:cubicBezTo>
                    <a:pt x="12084" y="27387"/>
                    <a:pt x="12531" y="27441"/>
                    <a:pt x="12977" y="27482"/>
                  </a:cubicBezTo>
                  <a:cubicBezTo>
                    <a:pt x="13342" y="27509"/>
                    <a:pt x="13708" y="27523"/>
                    <a:pt x="14046" y="27523"/>
                  </a:cubicBezTo>
                  <a:cubicBezTo>
                    <a:pt x="14520" y="27523"/>
                    <a:pt x="15007" y="27496"/>
                    <a:pt x="15507" y="27455"/>
                  </a:cubicBezTo>
                  <a:cubicBezTo>
                    <a:pt x="15940" y="27414"/>
                    <a:pt x="16373" y="27347"/>
                    <a:pt x="16793" y="27265"/>
                  </a:cubicBezTo>
                  <a:cubicBezTo>
                    <a:pt x="17239" y="27184"/>
                    <a:pt x="17686" y="27063"/>
                    <a:pt x="18119" y="26927"/>
                  </a:cubicBezTo>
                  <a:cubicBezTo>
                    <a:pt x="18998" y="26643"/>
                    <a:pt x="19851" y="26237"/>
                    <a:pt x="20649" y="25750"/>
                  </a:cubicBezTo>
                  <a:cubicBezTo>
                    <a:pt x="20771" y="25669"/>
                    <a:pt x="20893" y="25588"/>
                    <a:pt x="21015" y="25506"/>
                  </a:cubicBezTo>
                  <a:cubicBezTo>
                    <a:pt x="21042" y="25493"/>
                    <a:pt x="21082" y="25466"/>
                    <a:pt x="21109" y="25439"/>
                  </a:cubicBezTo>
                  <a:cubicBezTo>
                    <a:pt x="21502" y="25168"/>
                    <a:pt x="21867" y="24857"/>
                    <a:pt x="22219" y="24532"/>
                  </a:cubicBezTo>
                  <a:cubicBezTo>
                    <a:pt x="22435" y="24532"/>
                    <a:pt x="22665" y="24519"/>
                    <a:pt x="22895" y="24492"/>
                  </a:cubicBezTo>
                  <a:cubicBezTo>
                    <a:pt x="23382" y="24451"/>
                    <a:pt x="23856" y="24343"/>
                    <a:pt x="24316" y="24167"/>
                  </a:cubicBezTo>
                  <a:cubicBezTo>
                    <a:pt x="25250" y="23829"/>
                    <a:pt x="26062" y="23220"/>
                    <a:pt x="26643" y="22421"/>
                  </a:cubicBezTo>
                  <a:cubicBezTo>
                    <a:pt x="26968" y="21975"/>
                    <a:pt x="27225" y="21501"/>
                    <a:pt x="27415" y="21001"/>
                  </a:cubicBezTo>
                  <a:cubicBezTo>
                    <a:pt x="27618" y="20486"/>
                    <a:pt x="27780" y="19945"/>
                    <a:pt x="27902" y="19404"/>
                  </a:cubicBezTo>
                  <a:cubicBezTo>
                    <a:pt x="28118" y="18321"/>
                    <a:pt x="28186" y="17212"/>
                    <a:pt x="28091" y="16116"/>
                  </a:cubicBezTo>
                  <a:cubicBezTo>
                    <a:pt x="27997" y="15006"/>
                    <a:pt x="27780" y="13910"/>
                    <a:pt x="27428" y="12868"/>
                  </a:cubicBezTo>
                  <a:cubicBezTo>
                    <a:pt x="27090" y="11827"/>
                    <a:pt x="26643" y="10825"/>
                    <a:pt x="26089" y="9878"/>
                  </a:cubicBezTo>
                  <a:cubicBezTo>
                    <a:pt x="25561" y="8958"/>
                    <a:pt x="24925" y="8105"/>
                    <a:pt x="24194" y="7321"/>
                  </a:cubicBezTo>
                  <a:cubicBezTo>
                    <a:pt x="23477" y="6536"/>
                    <a:pt x="22611" y="5900"/>
                    <a:pt x="21650" y="5440"/>
                  </a:cubicBezTo>
                  <a:cubicBezTo>
                    <a:pt x="21245" y="5264"/>
                    <a:pt x="20812" y="5129"/>
                    <a:pt x="20365" y="5061"/>
                  </a:cubicBezTo>
                  <a:cubicBezTo>
                    <a:pt x="20176" y="5034"/>
                    <a:pt x="19973" y="5020"/>
                    <a:pt x="19770" y="5020"/>
                  </a:cubicBezTo>
                  <a:cubicBezTo>
                    <a:pt x="19513" y="5020"/>
                    <a:pt x="19255" y="5047"/>
                    <a:pt x="18998" y="5088"/>
                  </a:cubicBezTo>
                  <a:cubicBezTo>
                    <a:pt x="18525" y="5183"/>
                    <a:pt x="18051" y="5359"/>
                    <a:pt x="17632" y="5602"/>
                  </a:cubicBezTo>
                  <a:cubicBezTo>
                    <a:pt x="17524" y="5656"/>
                    <a:pt x="17429" y="5710"/>
                    <a:pt x="17334" y="5778"/>
                  </a:cubicBezTo>
                  <a:cubicBezTo>
                    <a:pt x="17118" y="5670"/>
                    <a:pt x="16901" y="5562"/>
                    <a:pt x="16685" y="5467"/>
                  </a:cubicBezTo>
                  <a:cubicBezTo>
                    <a:pt x="16549" y="4926"/>
                    <a:pt x="16387" y="4384"/>
                    <a:pt x="16170" y="3870"/>
                  </a:cubicBezTo>
                  <a:cubicBezTo>
                    <a:pt x="15981" y="3383"/>
                    <a:pt x="15737" y="2937"/>
                    <a:pt x="15453" y="2517"/>
                  </a:cubicBezTo>
                  <a:cubicBezTo>
                    <a:pt x="15250" y="2233"/>
                    <a:pt x="15034" y="1962"/>
                    <a:pt x="14804" y="1719"/>
                  </a:cubicBezTo>
                  <a:cubicBezTo>
                    <a:pt x="14533" y="1462"/>
                    <a:pt x="14249" y="1218"/>
                    <a:pt x="13951" y="988"/>
                  </a:cubicBezTo>
                  <a:cubicBezTo>
                    <a:pt x="13654" y="758"/>
                    <a:pt x="13315" y="569"/>
                    <a:pt x="12977" y="393"/>
                  </a:cubicBezTo>
                  <a:cubicBezTo>
                    <a:pt x="12490" y="149"/>
                    <a:pt x="11962" y="14"/>
                    <a:pt x="11421"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6"/>
            <p:cNvSpPr/>
            <p:nvPr/>
          </p:nvSpPr>
          <p:spPr>
            <a:xfrm>
              <a:off x="4907025" y="595425"/>
              <a:ext cx="211450" cy="175000"/>
            </a:xfrm>
            <a:custGeom>
              <a:avLst/>
              <a:gdLst/>
              <a:ahLst/>
              <a:cxnLst/>
              <a:rect l="l" t="t" r="r" b="b"/>
              <a:pathLst>
                <a:path w="8458" h="7000" extrusionOk="0">
                  <a:moveTo>
                    <a:pt x="1272" y="1854"/>
                  </a:moveTo>
                  <a:cubicBezTo>
                    <a:pt x="1299" y="1921"/>
                    <a:pt x="1326" y="2003"/>
                    <a:pt x="1354" y="2070"/>
                  </a:cubicBezTo>
                  <a:lnTo>
                    <a:pt x="1354" y="2084"/>
                  </a:lnTo>
                  <a:cubicBezTo>
                    <a:pt x="1435" y="2327"/>
                    <a:pt x="1475" y="2571"/>
                    <a:pt x="1502" y="2828"/>
                  </a:cubicBezTo>
                  <a:cubicBezTo>
                    <a:pt x="1502" y="2923"/>
                    <a:pt x="1502" y="3018"/>
                    <a:pt x="1489" y="3112"/>
                  </a:cubicBezTo>
                  <a:cubicBezTo>
                    <a:pt x="1475" y="3153"/>
                    <a:pt x="1462" y="3193"/>
                    <a:pt x="1448" y="3234"/>
                  </a:cubicBezTo>
                  <a:cubicBezTo>
                    <a:pt x="1435" y="3248"/>
                    <a:pt x="1421" y="3275"/>
                    <a:pt x="1408" y="3288"/>
                  </a:cubicBezTo>
                  <a:lnTo>
                    <a:pt x="1354" y="3329"/>
                  </a:lnTo>
                  <a:lnTo>
                    <a:pt x="1299" y="3356"/>
                  </a:lnTo>
                  <a:cubicBezTo>
                    <a:pt x="1272" y="3356"/>
                    <a:pt x="1245" y="3369"/>
                    <a:pt x="1218" y="3369"/>
                  </a:cubicBezTo>
                  <a:cubicBezTo>
                    <a:pt x="1151" y="3369"/>
                    <a:pt x="1096" y="3369"/>
                    <a:pt x="1029" y="3356"/>
                  </a:cubicBezTo>
                  <a:cubicBezTo>
                    <a:pt x="961" y="3342"/>
                    <a:pt x="907" y="3315"/>
                    <a:pt x="853" y="3288"/>
                  </a:cubicBezTo>
                  <a:cubicBezTo>
                    <a:pt x="826" y="3275"/>
                    <a:pt x="799" y="3261"/>
                    <a:pt x="772" y="3234"/>
                  </a:cubicBezTo>
                  <a:cubicBezTo>
                    <a:pt x="758" y="3220"/>
                    <a:pt x="731" y="3193"/>
                    <a:pt x="718" y="3180"/>
                  </a:cubicBezTo>
                  <a:cubicBezTo>
                    <a:pt x="704" y="3153"/>
                    <a:pt x="704" y="3139"/>
                    <a:pt x="690" y="3112"/>
                  </a:cubicBezTo>
                  <a:cubicBezTo>
                    <a:pt x="677" y="3085"/>
                    <a:pt x="677" y="3045"/>
                    <a:pt x="677" y="3004"/>
                  </a:cubicBezTo>
                  <a:cubicBezTo>
                    <a:pt x="677" y="2950"/>
                    <a:pt x="677" y="2882"/>
                    <a:pt x="690" y="2815"/>
                  </a:cubicBezTo>
                  <a:cubicBezTo>
                    <a:pt x="731" y="2679"/>
                    <a:pt x="772" y="2557"/>
                    <a:pt x="839" y="2422"/>
                  </a:cubicBezTo>
                  <a:cubicBezTo>
                    <a:pt x="934" y="2246"/>
                    <a:pt x="1056" y="2084"/>
                    <a:pt x="1191" y="1935"/>
                  </a:cubicBezTo>
                  <a:cubicBezTo>
                    <a:pt x="1218" y="1908"/>
                    <a:pt x="1245" y="1881"/>
                    <a:pt x="1259" y="1854"/>
                  </a:cubicBezTo>
                  <a:close/>
                  <a:moveTo>
                    <a:pt x="7348" y="4059"/>
                  </a:moveTo>
                  <a:lnTo>
                    <a:pt x="7361" y="4080"/>
                  </a:lnTo>
                  <a:lnTo>
                    <a:pt x="7361" y="4080"/>
                  </a:lnTo>
                  <a:cubicBezTo>
                    <a:pt x="7358" y="4073"/>
                    <a:pt x="7355" y="4066"/>
                    <a:pt x="7348" y="4059"/>
                  </a:cubicBezTo>
                  <a:close/>
                  <a:moveTo>
                    <a:pt x="7361" y="4080"/>
                  </a:moveTo>
                  <a:cubicBezTo>
                    <a:pt x="7365" y="4086"/>
                    <a:pt x="7368" y="4093"/>
                    <a:pt x="7375" y="4100"/>
                  </a:cubicBezTo>
                  <a:lnTo>
                    <a:pt x="7361" y="4080"/>
                  </a:lnTo>
                  <a:close/>
                  <a:moveTo>
                    <a:pt x="4439" y="2923"/>
                  </a:moveTo>
                  <a:cubicBezTo>
                    <a:pt x="4479" y="3018"/>
                    <a:pt x="4520" y="3126"/>
                    <a:pt x="4560" y="3220"/>
                  </a:cubicBezTo>
                  <a:cubicBezTo>
                    <a:pt x="4615" y="3396"/>
                    <a:pt x="4642" y="3572"/>
                    <a:pt x="4669" y="3762"/>
                  </a:cubicBezTo>
                  <a:cubicBezTo>
                    <a:pt x="4669" y="3884"/>
                    <a:pt x="4655" y="4005"/>
                    <a:pt x="4642" y="4127"/>
                  </a:cubicBezTo>
                  <a:cubicBezTo>
                    <a:pt x="4615" y="4222"/>
                    <a:pt x="4587" y="4303"/>
                    <a:pt x="4547" y="4384"/>
                  </a:cubicBezTo>
                  <a:cubicBezTo>
                    <a:pt x="4520" y="4438"/>
                    <a:pt x="4466" y="4506"/>
                    <a:pt x="4425" y="4560"/>
                  </a:cubicBezTo>
                  <a:cubicBezTo>
                    <a:pt x="4371" y="4628"/>
                    <a:pt x="4303" y="4682"/>
                    <a:pt x="4236" y="4736"/>
                  </a:cubicBezTo>
                  <a:cubicBezTo>
                    <a:pt x="4182" y="4763"/>
                    <a:pt x="4127" y="4790"/>
                    <a:pt x="4060" y="4817"/>
                  </a:cubicBezTo>
                  <a:cubicBezTo>
                    <a:pt x="4019" y="4831"/>
                    <a:pt x="3965" y="4831"/>
                    <a:pt x="3924" y="4844"/>
                  </a:cubicBezTo>
                  <a:cubicBezTo>
                    <a:pt x="3870" y="4844"/>
                    <a:pt x="3830" y="4844"/>
                    <a:pt x="3789" y="4831"/>
                  </a:cubicBezTo>
                  <a:cubicBezTo>
                    <a:pt x="3749" y="4817"/>
                    <a:pt x="3708" y="4804"/>
                    <a:pt x="3667" y="4790"/>
                  </a:cubicBezTo>
                  <a:cubicBezTo>
                    <a:pt x="3627" y="4763"/>
                    <a:pt x="3600" y="4736"/>
                    <a:pt x="3573" y="4722"/>
                  </a:cubicBezTo>
                  <a:cubicBezTo>
                    <a:pt x="3532" y="4682"/>
                    <a:pt x="3505" y="4655"/>
                    <a:pt x="3478" y="4614"/>
                  </a:cubicBezTo>
                  <a:cubicBezTo>
                    <a:pt x="3451" y="4560"/>
                    <a:pt x="3424" y="4506"/>
                    <a:pt x="3410" y="4452"/>
                  </a:cubicBezTo>
                  <a:cubicBezTo>
                    <a:pt x="3383" y="4384"/>
                    <a:pt x="3370" y="4303"/>
                    <a:pt x="3370" y="4235"/>
                  </a:cubicBezTo>
                  <a:cubicBezTo>
                    <a:pt x="3370" y="4114"/>
                    <a:pt x="3383" y="3978"/>
                    <a:pt x="3397" y="3856"/>
                  </a:cubicBezTo>
                  <a:cubicBezTo>
                    <a:pt x="3424" y="3748"/>
                    <a:pt x="3464" y="3640"/>
                    <a:pt x="3518" y="3532"/>
                  </a:cubicBezTo>
                  <a:cubicBezTo>
                    <a:pt x="3559" y="3464"/>
                    <a:pt x="3613" y="3383"/>
                    <a:pt x="3681" y="3315"/>
                  </a:cubicBezTo>
                  <a:cubicBezTo>
                    <a:pt x="3735" y="3248"/>
                    <a:pt x="3803" y="3193"/>
                    <a:pt x="3884" y="3139"/>
                  </a:cubicBezTo>
                  <a:cubicBezTo>
                    <a:pt x="3979" y="3085"/>
                    <a:pt x="4087" y="3031"/>
                    <a:pt x="4209" y="2990"/>
                  </a:cubicBezTo>
                  <a:cubicBezTo>
                    <a:pt x="4276" y="2977"/>
                    <a:pt x="4357" y="2950"/>
                    <a:pt x="4439" y="2936"/>
                  </a:cubicBezTo>
                  <a:lnTo>
                    <a:pt x="4439" y="2923"/>
                  </a:lnTo>
                  <a:close/>
                  <a:moveTo>
                    <a:pt x="176" y="0"/>
                  </a:moveTo>
                  <a:cubicBezTo>
                    <a:pt x="122" y="0"/>
                    <a:pt x="68" y="41"/>
                    <a:pt x="41" y="95"/>
                  </a:cubicBezTo>
                  <a:lnTo>
                    <a:pt x="27" y="95"/>
                  </a:lnTo>
                  <a:cubicBezTo>
                    <a:pt x="0" y="162"/>
                    <a:pt x="41" y="257"/>
                    <a:pt x="109" y="284"/>
                  </a:cubicBezTo>
                  <a:lnTo>
                    <a:pt x="163" y="298"/>
                  </a:lnTo>
                  <a:cubicBezTo>
                    <a:pt x="244" y="352"/>
                    <a:pt x="325" y="406"/>
                    <a:pt x="393" y="474"/>
                  </a:cubicBezTo>
                  <a:cubicBezTo>
                    <a:pt x="555" y="636"/>
                    <a:pt x="704" y="812"/>
                    <a:pt x="826" y="1015"/>
                  </a:cubicBezTo>
                  <a:lnTo>
                    <a:pt x="812" y="988"/>
                  </a:lnTo>
                  <a:lnTo>
                    <a:pt x="812" y="988"/>
                  </a:lnTo>
                  <a:cubicBezTo>
                    <a:pt x="893" y="1123"/>
                    <a:pt x="975" y="1258"/>
                    <a:pt x="1042" y="1407"/>
                  </a:cubicBezTo>
                  <a:cubicBezTo>
                    <a:pt x="961" y="1488"/>
                    <a:pt x="893" y="1570"/>
                    <a:pt x="826" y="1651"/>
                  </a:cubicBezTo>
                  <a:cubicBezTo>
                    <a:pt x="704" y="1786"/>
                    <a:pt x="609" y="1935"/>
                    <a:pt x="515" y="2084"/>
                  </a:cubicBezTo>
                  <a:cubicBezTo>
                    <a:pt x="420" y="2246"/>
                    <a:pt x="352" y="2409"/>
                    <a:pt x="298" y="2585"/>
                  </a:cubicBezTo>
                  <a:cubicBezTo>
                    <a:pt x="244" y="2760"/>
                    <a:pt x="230" y="2936"/>
                    <a:pt x="257" y="3112"/>
                  </a:cubicBezTo>
                  <a:cubicBezTo>
                    <a:pt x="271" y="3193"/>
                    <a:pt x="298" y="3261"/>
                    <a:pt x="339" y="3329"/>
                  </a:cubicBezTo>
                  <a:cubicBezTo>
                    <a:pt x="379" y="3410"/>
                    <a:pt x="447" y="3491"/>
                    <a:pt x="515" y="3545"/>
                  </a:cubicBezTo>
                  <a:cubicBezTo>
                    <a:pt x="582" y="3599"/>
                    <a:pt x="663" y="3640"/>
                    <a:pt x="745" y="3681"/>
                  </a:cubicBezTo>
                  <a:cubicBezTo>
                    <a:pt x="826" y="3708"/>
                    <a:pt x="921" y="3735"/>
                    <a:pt x="1015" y="3748"/>
                  </a:cubicBezTo>
                  <a:cubicBezTo>
                    <a:pt x="1049" y="3752"/>
                    <a:pt x="1083" y="3753"/>
                    <a:pt x="1117" y="3753"/>
                  </a:cubicBezTo>
                  <a:cubicBezTo>
                    <a:pt x="1218" y="3753"/>
                    <a:pt x="1320" y="3738"/>
                    <a:pt x="1421" y="3708"/>
                  </a:cubicBezTo>
                  <a:cubicBezTo>
                    <a:pt x="1529" y="3667"/>
                    <a:pt x="1624" y="3599"/>
                    <a:pt x="1692" y="3505"/>
                  </a:cubicBezTo>
                  <a:cubicBezTo>
                    <a:pt x="1759" y="3410"/>
                    <a:pt x="1814" y="3302"/>
                    <a:pt x="1827" y="3180"/>
                  </a:cubicBezTo>
                  <a:cubicBezTo>
                    <a:pt x="1854" y="3058"/>
                    <a:pt x="1854" y="2936"/>
                    <a:pt x="1841" y="2801"/>
                  </a:cubicBezTo>
                  <a:cubicBezTo>
                    <a:pt x="1827" y="2530"/>
                    <a:pt x="1759" y="2246"/>
                    <a:pt x="1665" y="1989"/>
                  </a:cubicBezTo>
                  <a:cubicBezTo>
                    <a:pt x="1624" y="1867"/>
                    <a:pt x="1570" y="1759"/>
                    <a:pt x="1529" y="1651"/>
                  </a:cubicBezTo>
                  <a:cubicBezTo>
                    <a:pt x="1584" y="1624"/>
                    <a:pt x="1651" y="1597"/>
                    <a:pt x="1705" y="1570"/>
                  </a:cubicBezTo>
                  <a:cubicBezTo>
                    <a:pt x="1841" y="1529"/>
                    <a:pt x="1989" y="1516"/>
                    <a:pt x="2138" y="1502"/>
                  </a:cubicBezTo>
                  <a:cubicBezTo>
                    <a:pt x="2171" y="1500"/>
                    <a:pt x="2203" y="1498"/>
                    <a:pt x="2236" y="1498"/>
                  </a:cubicBezTo>
                  <a:cubicBezTo>
                    <a:pt x="2383" y="1498"/>
                    <a:pt x="2536" y="1521"/>
                    <a:pt x="2680" y="1543"/>
                  </a:cubicBezTo>
                  <a:cubicBezTo>
                    <a:pt x="2910" y="1597"/>
                    <a:pt x="3126" y="1678"/>
                    <a:pt x="3343" y="1786"/>
                  </a:cubicBezTo>
                  <a:cubicBezTo>
                    <a:pt x="3546" y="1894"/>
                    <a:pt x="3735" y="2030"/>
                    <a:pt x="3911" y="2192"/>
                  </a:cubicBezTo>
                  <a:cubicBezTo>
                    <a:pt x="4006" y="2273"/>
                    <a:pt x="4087" y="2368"/>
                    <a:pt x="4168" y="2463"/>
                  </a:cubicBezTo>
                  <a:lnTo>
                    <a:pt x="4087" y="2490"/>
                  </a:lnTo>
                  <a:cubicBezTo>
                    <a:pt x="3924" y="2530"/>
                    <a:pt x="3789" y="2598"/>
                    <a:pt x="3640" y="2679"/>
                  </a:cubicBezTo>
                  <a:cubicBezTo>
                    <a:pt x="3573" y="2720"/>
                    <a:pt x="3505" y="2774"/>
                    <a:pt x="3437" y="2828"/>
                  </a:cubicBezTo>
                  <a:cubicBezTo>
                    <a:pt x="3248" y="2990"/>
                    <a:pt x="3099" y="3207"/>
                    <a:pt x="3004" y="3437"/>
                  </a:cubicBezTo>
                  <a:cubicBezTo>
                    <a:pt x="2937" y="3613"/>
                    <a:pt x="2883" y="3789"/>
                    <a:pt x="2869" y="3965"/>
                  </a:cubicBezTo>
                  <a:cubicBezTo>
                    <a:pt x="2855" y="4086"/>
                    <a:pt x="2855" y="4195"/>
                    <a:pt x="2869" y="4303"/>
                  </a:cubicBezTo>
                  <a:cubicBezTo>
                    <a:pt x="2883" y="4425"/>
                    <a:pt x="2910" y="4547"/>
                    <a:pt x="2950" y="4655"/>
                  </a:cubicBezTo>
                  <a:cubicBezTo>
                    <a:pt x="3018" y="4858"/>
                    <a:pt x="3153" y="5020"/>
                    <a:pt x="3316" y="5142"/>
                  </a:cubicBezTo>
                  <a:cubicBezTo>
                    <a:pt x="3478" y="5264"/>
                    <a:pt x="3667" y="5331"/>
                    <a:pt x="3870" y="5331"/>
                  </a:cubicBezTo>
                  <a:cubicBezTo>
                    <a:pt x="4087" y="5331"/>
                    <a:pt x="4303" y="5277"/>
                    <a:pt x="4479" y="5155"/>
                  </a:cubicBezTo>
                  <a:cubicBezTo>
                    <a:pt x="4790" y="4966"/>
                    <a:pt x="5020" y="4668"/>
                    <a:pt x="5115" y="4316"/>
                  </a:cubicBezTo>
                  <a:cubicBezTo>
                    <a:pt x="5142" y="4195"/>
                    <a:pt x="5169" y="4073"/>
                    <a:pt x="5169" y="3938"/>
                  </a:cubicBezTo>
                  <a:cubicBezTo>
                    <a:pt x="5183" y="3708"/>
                    <a:pt x="5156" y="3464"/>
                    <a:pt x="5088" y="3234"/>
                  </a:cubicBezTo>
                  <a:cubicBezTo>
                    <a:pt x="5061" y="3112"/>
                    <a:pt x="5020" y="2990"/>
                    <a:pt x="4980" y="2882"/>
                  </a:cubicBezTo>
                  <a:cubicBezTo>
                    <a:pt x="5183" y="2882"/>
                    <a:pt x="5386" y="2909"/>
                    <a:pt x="5575" y="2950"/>
                  </a:cubicBezTo>
                  <a:cubicBezTo>
                    <a:pt x="5900" y="3031"/>
                    <a:pt x="6198" y="3139"/>
                    <a:pt x="6495" y="3288"/>
                  </a:cubicBezTo>
                  <a:cubicBezTo>
                    <a:pt x="6685" y="3383"/>
                    <a:pt x="6861" y="3505"/>
                    <a:pt x="7023" y="3640"/>
                  </a:cubicBezTo>
                  <a:cubicBezTo>
                    <a:pt x="7158" y="3775"/>
                    <a:pt x="7280" y="3924"/>
                    <a:pt x="7375" y="4086"/>
                  </a:cubicBezTo>
                  <a:cubicBezTo>
                    <a:pt x="7524" y="4316"/>
                    <a:pt x="7632" y="4560"/>
                    <a:pt x="7713" y="4804"/>
                  </a:cubicBezTo>
                  <a:cubicBezTo>
                    <a:pt x="7835" y="5169"/>
                    <a:pt x="7903" y="5561"/>
                    <a:pt x="7916" y="5940"/>
                  </a:cubicBezTo>
                  <a:cubicBezTo>
                    <a:pt x="7930" y="6197"/>
                    <a:pt x="7916" y="6454"/>
                    <a:pt x="7903" y="6725"/>
                  </a:cubicBezTo>
                  <a:cubicBezTo>
                    <a:pt x="7881" y="6904"/>
                    <a:pt x="8015" y="7000"/>
                    <a:pt x="8150" y="7000"/>
                  </a:cubicBezTo>
                  <a:cubicBezTo>
                    <a:pt x="8270" y="7000"/>
                    <a:pt x="8390" y="6925"/>
                    <a:pt x="8403" y="6766"/>
                  </a:cubicBezTo>
                  <a:cubicBezTo>
                    <a:pt x="8457" y="6238"/>
                    <a:pt x="8430" y="5710"/>
                    <a:pt x="8336" y="5196"/>
                  </a:cubicBezTo>
                  <a:cubicBezTo>
                    <a:pt x="8295" y="4925"/>
                    <a:pt x="8214" y="4668"/>
                    <a:pt x="8119" y="4425"/>
                  </a:cubicBezTo>
                  <a:cubicBezTo>
                    <a:pt x="8024" y="4181"/>
                    <a:pt x="7889" y="3938"/>
                    <a:pt x="7740" y="3721"/>
                  </a:cubicBezTo>
                  <a:cubicBezTo>
                    <a:pt x="7551" y="3423"/>
                    <a:pt x="7294" y="3180"/>
                    <a:pt x="6982" y="2977"/>
                  </a:cubicBezTo>
                  <a:cubicBezTo>
                    <a:pt x="6698" y="2801"/>
                    <a:pt x="6401" y="2666"/>
                    <a:pt x="6076" y="2571"/>
                  </a:cubicBezTo>
                  <a:cubicBezTo>
                    <a:pt x="5751" y="2463"/>
                    <a:pt x="5413" y="2395"/>
                    <a:pt x="5061" y="2368"/>
                  </a:cubicBezTo>
                  <a:lnTo>
                    <a:pt x="4723" y="2368"/>
                  </a:lnTo>
                  <a:cubicBezTo>
                    <a:pt x="4655" y="2246"/>
                    <a:pt x="4560" y="2138"/>
                    <a:pt x="4466" y="2016"/>
                  </a:cubicBezTo>
                  <a:cubicBezTo>
                    <a:pt x="4317" y="1840"/>
                    <a:pt x="4127" y="1678"/>
                    <a:pt x="3924" y="1543"/>
                  </a:cubicBezTo>
                  <a:cubicBezTo>
                    <a:pt x="3505" y="1258"/>
                    <a:pt x="3018" y="1083"/>
                    <a:pt x="2517" y="1015"/>
                  </a:cubicBezTo>
                  <a:cubicBezTo>
                    <a:pt x="2436" y="1006"/>
                    <a:pt x="2353" y="1001"/>
                    <a:pt x="2271" y="1001"/>
                  </a:cubicBezTo>
                  <a:cubicBezTo>
                    <a:pt x="2105" y="1001"/>
                    <a:pt x="1940" y="1019"/>
                    <a:pt x="1787" y="1056"/>
                  </a:cubicBezTo>
                  <a:cubicBezTo>
                    <a:pt x="1624" y="1096"/>
                    <a:pt x="1462" y="1150"/>
                    <a:pt x="1326" y="1218"/>
                  </a:cubicBezTo>
                  <a:lnTo>
                    <a:pt x="1286" y="1164"/>
                  </a:lnTo>
                  <a:cubicBezTo>
                    <a:pt x="1137" y="907"/>
                    <a:pt x="975" y="663"/>
                    <a:pt x="785" y="433"/>
                  </a:cubicBezTo>
                  <a:cubicBezTo>
                    <a:pt x="636" y="257"/>
                    <a:pt x="447" y="108"/>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6"/>
            <p:cNvSpPr/>
            <p:nvPr/>
          </p:nvSpPr>
          <p:spPr>
            <a:xfrm>
              <a:off x="5067025" y="582900"/>
              <a:ext cx="168150" cy="188475"/>
            </a:xfrm>
            <a:custGeom>
              <a:avLst/>
              <a:gdLst/>
              <a:ahLst/>
              <a:cxnLst/>
              <a:rect l="l" t="t" r="r" b="b"/>
              <a:pathLst>
                <a:path w="6726" h="7539" extrusionOk="0">
                  <a:moveTo>
                    <a:pt x="1881" y="0"/>
                  </a:moveTo>
                  <a:cubicBezTo>
                    <a:pt x="1706" y="0"/>
                    <a:pt x="1530" y="27"/>
                    <a:pt x="1354" y="82"/>
                  </a:cubicBezTo>
                  <a:cubicBezTo>
                    <a:pt x="1056" y="163"/>
                    <a:pt x="785" y="339"/>
                    <a:pt x="582" y="569"/>
                  </a:cubicBezTo>
                  <a:cubicBezTo>
                    <a:pt x="461" y="704"/>
                    <a:pt x="352" y="839"/>
                    <a:pt x="258" y="1002"/>
                  </a:cubicBezTo>
                  <a:cubicBezTo>
                    <a:pt x="149" y="1164"/>
                    <a:pt x="82" y="1354"/>
                    <a:pt x="41" y="1543"/>
                  </a:cubicBezTo>
                  <a:cubicBezTo>
                    <a:pt x="1" y="1692"/>
                    <a:pt x="14" y="1854"/>
                    <a:pt x="55" y="2003"/>
                  </a:cubicBezTo>
                  <a:cubicBezTo>
                    <a:pt x="95" y="2138"/>
                    <a:pt x="163" y="2274"/>
                    <a:pt x="258" y="2382"/>
                  </a:cubicBezTo>
                  <a:cubicBezTo>
                    <a:pt x="352" y="2490"/>
                    <a:pt x="461" y="2598"/>
                    <a:pt x="569" y="2693"/>
                  </a:cubicBezTo>
                  <a:lnTo>
                    <a:pt x="691" y="2788"/>
                  </a:lnTo>
                  <a:cubicBezTo>
                    <a:pt x="772" y="2855"/>
                    <a:pt x="840" y="2923"/>
                    <a:pt x="921" y="2991"/>
                  </a:cubicBezTo>
                  <a:cubicBezTo>
                    <a:pt x="1015" y="3086"/>
                    <a:pt x="1110" y="3180"/>
                    <a:pt x="1191" y="3288"/>
                  </a:cubicBezTo>
                  <a:cubicBezTo>
                    <a:pt x="1273" y="3397"/>
                    <a:pt x="1340" y="3532"/>
                    <a:pt x="1394" y="3654"/>
                  </a:cubicBezTo>
                  <a:cubicBezTo>
                    <a:pt x="1462" y="3816"/>
                    <a:pt x="1503" y="3979"/>
                    <a:pt x="1530" y="4141"/>
                  </a:cubicBezTo>
                  <a:cubicBezTo>
                    <a:pt x="1557" y="4357"/>
                    <a:pt x="1557" y="4587"/>
                    <a:pt x="1530" y="4817"/>
                  </a:cubicBezTo>
                  <a:cubicBezTo>
                    <a:pt x="1476" y="5156"/>
                    <a:pt x="1381" y="5481"/>
                    <a:pt x="1259" y="5792"/>
                  </a:cubicBezTo>
                  <a:cubicBezTo>
                    <a:pt x="1097" y="6171"/>
                    <a:pt x="880" y="6536"/>
                    <a:pt x="637" y="6874"/>
                  </a:cubicBezTo>
                  <a:cubicBezTo>
                    <a:pt x="610" y="6901"/>
                    <a:pt x="610" y="6942"/>
                    <a:pt x="623" y="6969"/>
                  </a:cubicBezTo>
                  <a:cubicBezTo>
                    <a:pt x="623" y="7010"/>
                    <a:pt x="650" y="7037"/>
                    <a:pt x="677" y="7050"/>
                  </a:cubicBezTo>
                  <a:lnTo>
                    <a:pt x="691" y="7050"/>
                  </a:lnTo>
                  <a:cubicBezTo>
                    <a:pt x="1340" y="7321"/>
                    <a:pt x="2030" y="7483"/>
                    <a:pt x="2720" y="7524"/>
                  </a:cubicBezTo>
                  <a:cubicBezTo>
                    <a:pt x="2910" y="7537"/>
                    <a:pt x="3086" y="7537"/>
                    <a:pt x="3262" y="7537"/>
                  </a:cubicBezTo>
                  <a:cubicBezTo>
                    <a:pt x="3304" y="7538"/>
                    <a:pt x="3346" y="7539"/>
                    <a:pt x="3388" y="7539"/>
                  </a:cubicBezTo>
                  <a:cubicBezTo>
                    <a:pt x="3927" y="7539"/>
                    <a:pt x="4465" y="7459"/>
                    <a:pt x="4980" y="7321"/>
                  </a:cubicBezTo>
                  <a:cubicBezTo>
                    <a:pt x="5616" y="7145"/>
                    <a:pt x="6198" y="6807"/>
                    <a:pt x="6658" y="6319"/>
                  </a:cubicBezTo>
                  <a:cubicBezTo>
                    <a:pt x="6658" y="6319"/>
                    <a:pt x="6671" y="6306"/>
                    <a:pt x="6685" y="6306"/>
                  </a:cubicBezTo>
                  <a:cubicBezTo>
                    <a:pt x="6712" y="6279"/>
                    <a:pt x="6726" y="6238"/>
                    <a:pt x="6726" y="6211"/>
                  </a:cubicBezTo>
                  <a:cubicBezTo>
                    <a:pt x="6604" y="5264"/>
                    <a:pt x="6374" y="4330"/>
                    <a:pt x="6008" y="3437"/>
                  </a:cubicBezTo>
                  <a:cubicBezTo>
                    <a:pt x="5833" y="3004"/>
                    <a:pt x="5616" y="2598"/>
                    <a:pt x="5345" y="2206"/>
                  </a:cubicBezTo>
                  <a:cubicBezTo>
                    <a:pt x="5183" y="1962"/>
                    <a:pt x="4994" y="1719"/>
                    <a:pt x="4777" y="1516"/>
                  </a:cubicBezTo>
                  <a:cubicBezTo>
                    <a:pt x="4534" y="1272"/>
                    <a:pt x="4290" y="1042"/>
                    <a:pt x="4019" y="853"/>
                  </a:cubicBezTo>
                  <a:cubicBezTo>
                    <a:pt x="3749" y="650"/>
                    <a:pt x="3451" y="474"/>
                    <a:pt x="3153" y="325"/>
                  </a:cubicBezTo>
                  <a:cubicBezTo>
                    <a:pt x="2761" y="122"/>
                    <a:pt x="2328" y="14"/>
                    <a:pt x="1881"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6"/>
            <p:cNvSpPr/>
            <p:nvPr/>
          </p:nvSpPr>
          <p:spPr>
            <a:xfrm>
              <a:off x="5067025" y="583225"/>
              <a:ext cx="91700" cy="188450"/>
            </a:xfrm>
            <a:custGeom>
              <a:avLst/>
              <a:gdLst/>
              <a:ahLst/>
              <a:cxnLst/>
              <a:rect l="l" t="t" r="r" b="b"/>
              <a:pathLst>
                <a:path w="3668" h="7538" extrusionOk="0">
                  <a:moveTo>
                    <a:pt x="1651" y="1"/>
                  </a:moveTo>
                  <a:cubicBezTo>
                    <a:pt x="1543" y="14"/>
                    <a:pt x="1435" y="42"/>
                    <a:pt x="1340" y="69"/>
                  </a:cubicBezTo>
                  <a:lnTo>
                    <a:pt x="1354" y="55"/>
                  </a:lnTo>
                  <a:lnTo>
                    <a:pt x="1354" y="55"/>
                  </a:lnTo>
                  <a:cubicBezTo>
                    <a:pt x="1056" y="136"/>
                    <a:pt x="785" y="312"/>
                    <a:pt x="569" y="542"/>
                  </a:cubicBezTo>
                  <a:cubicBezTo>
                    <a:pt x="447" y="678"/>
                    <a:pt x="339" y="826"/>
                    <a:pt x="258" y="989"/>
                  </a:cubicBezTo>
                  <a:cubicBezTo>
                    <a:pt x="149" y="1151"/>
                    <a:pt x="82" y="1327"/>
                    <a:pt x="28" y="1530"/>
                  </a:cubicBezTo>
                  <a:cubicBezTo>
                    <a:pt x="1" y="1679"/>
                    <a:pt x="1" y="1841"/>
                    <a:pt x="41" y="1990"/>
                  </a:cubicBezTo>
                  <a:cubicBezTo>
                    <a:pt x="95" y="2125"/>
                    <a:pt x="163" y="2261"/>
                    <a:pt x="258" y="2369"/>
                  </a:cubicBezTo>
                  <a:cubicBezTo>
                    <a:pt x="352" y="2477"/>
                    <a:pt x="447" y="2572"/>
                    <a:pt x="569" y="2667"/>
                  </a:cubicBezTo>
                  <a:lnTo>
                    <a:pt x="691" y="2775"/>
                  </a:lnTo>
                  <a:cubicBezTo>
                    <a:pt x="758" y="2842"/>
                    <a:pt x="840" y="2910"/>
                    <a:pt x="921" y="2978"/>
                  </a:cubicBezTo>
                  <a:cubicBezTo>
                    <a:pt x="1015" y="3073"/>
                    <a:pt x="1097" y="3167"/>
                    <a:pt x="1191" y="3275"/>
                  </a:cubicBezTo>
                  <a:cubicBezTo>
                    <a:pt x="1273" y="3384"/>
                    <a:pt x="1340" y="3506"/>
                    <a:pt x="1394" y="3641"/>
                  </a:cubicBezTo>
                  <a:cubicBezTo>
                    <a:pt x="1462" y="3790"/>
                    <a:pt x="1503" y="3952"/>
                    <a:pt x="1530" y="4128"/>
                  </a:cubicBezTo>
                  <a:cubicBezTo>
                    <a:pt x="1557" y="4344"/>
                    <a:pt x="1557" y="4574"/>
                    <a:pt x="1530" y="4804"/>
                  </a:cubicBezTo>
                  <a:cubicBezTo>
                    <a:pt x="1476" y="5129"/>
                    <a:pt x="1381" y="5454"/>
                    <a:pt x="1245" y="5779"/>
                  </a:cubicBezTo>
                  <a:cubicBezTo>
                    <a:pt x="1083" y="6158"/>
                    <a:pt x="880" y="6523"/>
                    <a:pt x="623" y="6861"/>
                  </a:cubicBezTo>
                  <a:cubicBezTo>
                    <a:pt x="610" y="6888"/>
                    <a:pt x="596" y="6929"/>
                    <a:pt x="610" y="6956"/>
                  </a:cubicBezTo>
                  <a:cubicBezTo>
                    <a:pt x="623" y="6997"/>
                    <a:pt x="637" y="7024"/>
                    <a:pt x="677" y="7037"/>
                  </a:cubicBezTo>
                  <a:lnTo>
                    <a:pt x="691" y="7051"/>
                  </a:lnTo>
                  <a:cubicBezTo>
                    <a:pt x="1340" y="7321"/>
                    <a:pt x="2017" y="7484"/>
                    <a:pt x="2720" y="7524"/>
                  </a:cubicBezTo>
                  <a:cubicBezTo>
                    <a:pt x="2923" y="7538"/>
                    <a:pt x="3099" y="7538"/>
                    <a:pt x="3262" y="7538"/>
                  </a:cubicBezTo>
                  <a:lnTo>
                    <a:pt x="3559" y="7538"/>
                  </a:lnTo>
                  <a:cubicBezTo>
                    <a:pt x="3559" y="7497"/>
                    <a:pt x="3573" y="7443"/>
                    <a:pt x="3573" y="7402"/>
                  </a:cubicBezTo>
                  <a:cubicBezTo>
                    <a:pt x="3668" y="6699"/>
                    <a:pt x="3668" y="5982"/>
                    <a:pt x="3573" y="5278"/>
                  </a:cubicBezTo>
                  <a:cubicBezTo>
                    <a:pt x="3505" y="4750"/>
                    <a:pt x="3370" y="4250"/>
                    <a:pt x="3180" y="3763"/>
                  </a:cubicBezTo>
                  <a:cubicBezTo>
                    <a:pt x="3126" y="3641"/>
                    <a:pt x="3072" y="3519"/>
                    <a:pt x="3005" y="3411"/>
                  </a:cubicBezTo>
                  <a:cubicBezTo>
                    <a:pt x="2950" y="3289"/>
                    <a:pt x="2883" y="3181"/>
                    <a:pt x="2802" y="3073"/>
                  </a:cubicBezTo>
                  <a:cubicBezTo>
                    <a:pt x="2693" y="2937"/>
                    <a:pt x="2572" y="2815"/>
                    <a:pt x="2423" y="2707"/>
                  </a:cubicBezTo>
                  <a:cubicBezTo>
                    <a:pt x="2274" y="2585"/>
                    <a:pt x="2125" y="2491"/>
                    <a:pt x="1963" y="2382"/>
                  </a:cubicBezTo>
                  <a:cubicBezTo>
                    <a:pt x="1800" y="2274"/>
                    <a:pt x="1665" y="2179"/>
                    <a:pt x="1516" y="2071"/>
                  </a:cubicBezTo>
                  <a:cubicBezTo>
                    <a:pt x="1381" y="1963"/>
                    <a:pt x="1273" y="1855"/>
                    <a:pt x="1164" y="1719"/>
                  </a:cubicBezTo>
                  <a:cubicBezTo>
                    <a:pt x="1124" y="1665"/>
                    <a:pt x="1083" y="1598"/>
                    <a:pt x="1056" y="1530"/>
                  </a:cubicBezTo>
                  <a:cubicBezTo>
                    <a:pt x="1029" y="1449"/>
                    <a:pt x="1002" y="1368"/>
                    <a:pt x="988" y="1273"/>
                  </a:cubicBezTo>
                  <a:cubicBezTo>
                    <a:pt x="988" y="1192"/>
                    <a:pt x="988" y="1111"/>
                    <a:pt x="988" y="1016"/>
                  </a:cubicBezTo>
                  <a:cubicBezTo>
                    <a:pt x="988" y="975"/>
                    <a:pt x="1015" y="935"/>
                    <a:pt x="1029" y="894"/>
                  </a:cubicBezTo>
                  <a:cubicBezTo>
                    <a:pt x="1029" y="853"/>
                    <a:pt x="1056" y="813"/>
                    <a:pt x="1070" y="772"/>
                  </a:cubicBezTo>
                  <a:cubicBezTo>
                    <a:pt x="1137" y="610"/>
                    <a:pt x="1245" y="461"/>
                    <a:pt x="1354" y="326"/>
                  </a:cubicBezTo>
                  <a:cubicBezTo>
                    <a:pt x="1448" y="217"/>
                    <a:pt x="1543" y="109"/>
                    <a:pt x="165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6"/>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6"/>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6"/>
            <p:cNvSpPr/>
            <p:nvPr/>
          </p:nvSpPr>
          <p:spPr>
            <a:xfrm>
              <a:off x="5137400" y="659675"/>
              <a:ext cx="25" cy="25"/>
            </a:xfrm>
            <a:custGeom>
              <a:avLst/>
              <a:gdLst/>
              <a:ahLst/>
              <a:cxnLst/>
              <a:rect l="l" t="t" r="r" b="b"/>
              <a:pathLst>
                <a:path w="1" h="1" extrusionOk="0">
                  <a:moveTo>
                    <a:pt x="0" y="1"/>
                  </a:moveTo>
                  <a:lnTo>
                    <a:pt x="0" y="1"/>
                  </a:ln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6"/>
            <p:cNvSpPr/>
            <p:nvPr/>
          </p:nvSpPr>
          <p:spPr>
            <a:xfrm>
              <a:off x="5137400" y="660025"/>
              <a:ext cx="25" cy="25"/>
            </a:xfrm>
            <a:custGeom>
              <a:avLst/>
              <a:gdLst/>
              <a:ahLst/>
              <a:cxnLst/>
              <a:rect l="l" t="t" r="r" b="b"/>
              <a:pathLst>
                <a:path w="1" h="1" extrusionOk="0">
                  <a:moveTo>
                    <a:pt x="0"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6"/>
            <p:cNvSpPr/>
            <p:nvPr/>
          </p:nvSpPr>
          <p:spPr>
            <a:xfrm>
              <a:off x="5131975" y="601175"/>
              <a:ext cx="83575" cy="126225"/>
            </a:xfrm>
            <a:custGeom>
              <a:avLst/>
              <a:gdLst/>
              <a:ahLst/>
              <a:cxnLst/>
              <a:rect l="l" t="t" r="r" b="b"/>
              <a:pathLst>
                <a:path w="3343" h="5049" extrusionOk="0">
                  <a:moveTo>
                    <a:pt x="41" y="0"/>
                  </a:moveTo>
                  <a:cubicBezTo>
                    <a:pt x="14" y="0"/>
                    <a:pt x="1" y="14"/>
                    <a:pt x="1" y="27"/>
                  </a:cubicBezTo>
                  <a:cubicBezTo>
                    <a:pt x="1" y="54"/>
                    <a:pt x="14" y="81"/>
                    <a:pt x="28" y="81"/>
                  </a:cubicBezTo>
                  <a:lnTo>
                    <a:pt x="109" y="122"/>
                  </a:lnTo>
                  <a:cubicBezTo>
                    <a:pt x="393" y="271"/>
                    <a:pt x="664" y="460"/>
                    <a:pt x="907" y="677"/>
                  </a:cubicBezTo>
                  <a:lnTo>
                    <a:pt x="894" y="677"/>
                  </a:lnTo>
                  <a:cubicBezTo>
                    <a:pt x="975" y="744"/>
                    <a:pt x="1056" y="826"/>
                    <a:pt x="1137" y="907"/>
                  </a:cubicBezTo>
                  <a:cubicBezTo>
                    <a:pt x="1218" y="988"/>
                    <a:pt x="1300" y="1083"/>
                    <a:pt x="1381" y="1177"/>
                  </a:cubicBezTo>
                  <a:cubicBezTo>
                    <a:pt x="1530" y="1367"/>
                    <a:pt x="1678" y="1570"/>
                    <a:pt x="1814" y="1773"/>
                  </a:cubicBezTo>
                  <a:cubicBezTo>
                    <a:pt x="1990" y="2043"/>
                    <a:pt x="2152" y="2327"/>
                    <a:pt x="2287" y="2625"/>
                  </a:cubicBezTo>
                  <a:cubicBezTo>
                    <a:pt x="2430" y="2910"/>
                    <a:pt x="2548" y="3208"/>
                    <a:pt x="2653" y="3518"/>
                  </a:cubicBezTo>
                  <a:lnTo>
                    <a:pt x="2653" y="3518"/>
                  </a:lnTo>
                  <a:cubicBezTo>
                    <a:pt x="2653" y="3518"/>
                    <a:pt x="2653" y="3518"/>
                    <a:pt x="2653" y="3518"/>
                  </a:cubicBezTo>
                  <a:lnTo>
                    <a:pt x="2653" y="3518"/>
                  </a:lnTo>
                  <a:cubicBezTo>
                    <a:pt x="2653" y="3519"/>
                    <a:pt x="2653" y="3520"/>
                    <a:pt x="2653" y="3520"/>
                  </a:cubicBezTo>
                  <a:lnTo>
                    <a:pt x="2653" y="3520"/>
                  </a:lnTo>
                  <a:cubicBezTo>
                    <a:pt x="2653" y="3520"/>
                    <a:pt x="2653" y="3519"/>
                    <a:pt x="2653" y="3518"/>
                  </a:cubicBezTo>
                  <a:lnTo>
                    <a:pt x="2653" y="3518"/>
                  </a:lnTo>
                  <a:cubicBezTo>
                    <a:pt x="2653" y="3524"/>
                    <a:pt x="2655" y="3529"/>
                    <a:pt x="2657" y="3534"/>
                  </a:cubicBezTo>
                  <a:lnTo>
                    <a:pt x="2657" y="3534"/>
                  </a:lnTo>
                  <a:cubicBezTo>
                    <a:pt x="2656" y="3530"/>
                    <a:pt x="2655" y="3525"/>
                    <a:pt x="2653" y="3520"/>
                  </a:cubicBezTo>
                  <a:lnTo>
                    <a:pt x="2653" y="3520"/>
                  </a:lnTo>
                  <a:cubicBezTo>
                    <a:pt x="2655" y="3526"/>
                    <a:pt x="2657" y="3532"/>
                    <a:pt x="2659" y="3538"/>
                  </a:cubicBezTo>
                  <a:lnTo>
                    <a:pt x="2659" y="3538"/>
                  </a:lnTo>
                  <a:cubicBezTo>
                    <a:pt x="2659" y="3537"/>
                    <a:pt x="2658" y="3536"/>
                    <a:pt x="2657" y="3534"/>
                  </a:cubicBezTo>
                  <a:lnTo>
                    <a:pt x="2657" y="3534"/>
                  </a:lnTo>
                  <a:cubicBezTo>
                    <a:pt x="2724" y="3759"/>
                    <a:pt x="2789" y="3984"/>
                    <a:pt x="2842" y="4208"/>
                  </a:cubicBezTo>
                  <a:cubicBezTo>
                    <a:pt x="2869" y="4330"/>
                    <a:pt x="2883" y="4438"/>
                    <a:pt x="2910" y="4547"/>
                  </a:cubicBezTo>
                  <a:cubicBezTo>
                    <a:pt x="2937" y="4655"/>
                    <a:pt x="2950" y="4777"/>
                    <a:pt x="2964" y="4885"/>
                  </a:cubicBezTo>
                  <a:cubicBezTo>
                    <a:pt x="2989" y="4984"/>
                    <a:pt x="3070" y="5049"/>
                    <a:pt x="3156" y="5049"/>
                  </a:cubicBezTo>
                  <a:cubicBezTo>
                    <a:pt x="3164" y="5049"/>
                    <a:pt x="3172" y="5048"/>
                    <a:pt x="3180" y="5047"/>
                  </a:cubicBezTo>
                  <a:cubicBezTo>
                    <a:pt x="3235" y="5034"/>
                    <a:pt x="3275" y="5007"/>
                    <a:pt x="3316" y="4966"/>
                  </a:cubicBezTo>
                  <a:cubicBezTo>
                    <a:pt x="3316" y="4952"/>
                    <a:pt x="3329" y="4939"/>
                    <a:pt x="3329" y="4925"/>
                  </a:cubicBezTo>
                  <a:cubicBezTo>
                    <a:pt x="3343" y="4885"/>
                    <a:pt x="3343" y="4858"/>
                    <a:pt x="3329" y="4817"/>
                  </a:cubicBezTo>
                  <a:lnTo>
                    <a:pt x="3329" y="4844"/>
                  </a:lnTo>
                  <a:cubicBezTo>
                    <a:pt x="3302" y="4452"/>
                    <a:pt x="3235" y="4046"/>
                    <a:pt x="3113" y="3667"/>
                  </a:cubicBezTo>
                  <a:cubicBezTo>
                    <a:pt x="2977" y="3261"/>
                    <a:pt x="2815" y="2869"/>
                    <a:pt x="2612" y="2503"/>
                  </a:cubicBezTo>
                  <a:cubicBezTo>
                    <a:pt x="2423" y="2124"/>
                    <a:pt x="2179" y="1773"/>
                    <a:pt x="1908" y="1448"/>
                  </a:cubicBezTo>
                  <a:cubicBezTo>
                    <a:pt x="1773" y="1299"/>
                    <a:pt x="1638" y="1150"/>
                    <a:pt x="1489" y="1001"/>
                  </a:cubicBezTo>
                  <a:cubicBezTo>
                    <a:pt x="1340" y="866"/>
                    <a:pt x="1191" y="731"/>
                    <a:pt x="1029" y="609"/>
                  </a:cubicBezTo>
                  <a:cubicBezTo>
                    <a:pt x="731" y="365"/>
                    <a:pt x="393" y="162"/>
                    <a:pt x="5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6"/>
            <p:cNvSpPr/>
            <p:nvPr/>
          </p:nvSpPr>
          <p:spPr>
            <a:xfrm>
              <a:off x="5139425" y="645825"/>
              <a:ext cx="38575" cy="78550"/>
            </a:xfrm>
            <a:custGeom>
              <a:avLst/>
              <a:gdLst/>
              <a:ahLst/>
              <a:cxnLst/>
              <a:rect l="l" t="t" r="r" b="b"/>
              <a:pathLst>
                <a:path w="1543" h="3142" extrusionOk="0">
                  <a:moveTo>
                    <a:pt x="68" y="0"/>
                  </a:moveTo>
                  <a:cubicBezTo>
                    <a:pt x="68" y="0"/>
                    <a:pt x="54" y="0"/>
                    <a:pt x="41" y="14"/>
                  </a:cubicBezTo>
                  <a:lnTo>
                    <a:pt x="27" y="14"/>
                  </a:lnTo>
                  <a:cubicBezTo>
                    <a:pt x="0" y="27"/>
                    <a:pt x="0" y="54"/>
                    <a:pt x="27" y="68"/>
                  </a:cubicBezTo>
                  <a:cubicBezTo>
                    <a:pt x="81" y="149"/>
                    <a:pt x="149" y="217"/>
                    <a:pt x="203" y="298"/>
                  </a:cubicBezTo>
                  <a:cubicBezTo>
                    <a:pt x="257" y="366"/>
                    <a:pt x="311" y="460"/>
                    <a:pt x="379" y="541"/>
                  </a:cubicBezTo>
                  <a:lnTo>
                    <a:pt x="379" y="528"/>
                  </a:lnTo>
                  <a:cubicBezTo>
                    <a:pt x="433" y="636"/>
                    <a:pt x="501" y="731"/>
                    <a:pt x="555" y="839"/>
                  </a:cubicBezTo>
                  <a:cubicBezTo>
                    <a:pt x="623" y="934"/>
                    <a:pt x="677" y="1056"/>
                    <a:pt x="731" y="1164"/>
                  </a:cubicBezTo>
                  <a:cubicBezTo>
                    <a:pt x="839" y="1394"/>
                    <a:pt x="934" y="1637"/>
                    <a:pt x="1015" y="1881"/>
                  </a:cubicBezTo>
                  <a:lnTo>
                    <a:pt x="1015" y="1854"/>
                  </a:lnTo>
                  <a:cubicBezTo>
                    <a:pt x="1069" y="2043"/>
                    <a:pt x="1123" y="2246"/>
                    <a:pt x="1164" y="2436"/>
                  </a:cubicBezTo>
                  <a:cubicBezTo>
                    <a:pt x="1205" y="2625"/>
                    <a:pt x="1218" y="2828"/>
                    <a:pt x="1245" y="3018"/>
                  </a:cubicBezTo>
                  <a:cubicBezTo>
                    <a:pt x="1245" y="3058"/>
                    <a:pt x="1272" y="3099"/>
                    <a:pt x="1299" y="3112"/>
                  </a:cubicBezTo>
                  <a:cubicBezTo>
                    <a:pt x="1325" y="3133"/>
                    <a:pt x="1355" y="3142"/>
                    <a:pt x="1385" y="3142"/>
                  </a:cubicBezTo>
                  <a:cubicBezTo>
                    <a:pt x="1433" y="3142"/>
                    <a:pt x="1482" y="3119"/>
                    <a:pt x="1516" y="3085"/>
                  </a:cubicBezTo>
                  <a:cubicBezTo>
                    <a:pt x="1529" y="3045"/>
                    <a:pt x="1543" y="3004"/>
                    <a:pt x="1529" y="2977"/>
                  </a:cubicBezTo>
                  <a:cubicBezTo>
                    <a:pt x="1502" y="2706"/>
                    <a:pt x="1435" y="2436"/>
                    <a:pt x="1353" y="2179"/>
                  </a:cubicBezTo>
                  <a:cubicBezTo>
                    <a:pt x="1259" y="1908"/>
                    <a:pt x="1150" y="1651"/>
                    <a:pt x="1029" y="1394"/>
                  </a:cubicBezTo>
                  <a:cubicBezTo>
                    <a:pt x="907" y="1150"/>
                    <a:pt x="772" y="907"/>
                    <a:pt x="609" y="677"/>
                  </a:cubicBezTo>
                  <a:cubicBezTo>
                    <a:pt x="460" y="447"/>
                    <a:pt x="284" y="217"/>
                    <a:pt x="109" y="14"/>
                  </a:cubicBezTo>
                  <a:cubicBezTo>
                    <a:pt x="95" y="0"/>
                    <a:pt x="81" y="0"/>
                    <a:pt x="68"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6"/>
            <p:cNvSpPr/>
            <p:nvPr/>
          </p:nvSpPr>
          <p:spPr>
            <a:xfrm>
              <a:off x="5105600" y="608275"/>
              <a:ext cx="72400" cy="65775"/>
            </a:xfrm>
            <a:custGeom>
              <a:avLst/>
              <a:gdLst/>
              <a:ahLst/>
              <a:cxnLst/>
              <a:rect l="l" t="t" r="r" b="b"/>
              <a:pathLst>
                <a:path w="2896" h="2631" extrusionOk="0">
                  <a:moveTo>
                    <a:pt x="176" y="0"/>
                  </a:moveTo>
                  <a:cubicBezTo>
                    <a:pt x="108" y="0"/>
                    <a:pt x="54" y="41"/>
                    <a:pt x="27" y="109"/>
                  </a:cubicBezTo>
                  <a:lnTo>
                    <a:pt x="27" y="95"/>
                  </a:lnTo>
                  <a:lnTo>
                    <a:pt x="27" y="95"/>
                  </a:lnTo>
                  <a:cubicBezTo>
                    <a:pt x="0" y="163"/>
                    <a:pt x="27" y="244"/>
                    <a:pt x="95" y="284"/>
                  </a:cubicBezTo>
                  <a:cubicBezTo>
                    <a:pt x="149" y="311"/>
                    <a:pt x="217" y="352"/>
                    <a:pt x="284" y="379"/>
                  </a:cubicBezTo>
                  <a:lnTo>
                    <a:pt x="474" y="460"/>
                  </a:lnTo>
                  <a:cubicBezTo>
                    <a:pt x="596" y="501"/>
                    <a:pt x="717" y="555"/>
                    <a:pt x="826" y="623"/>
                  </a:cubicBezTo>
                  <a:cubicBezTo>
                    <a:pt x="812" y="623"/>
                    <a:pt x="798" y="609"/>
                    <a:pt x="785" y="609"/>
                  </a:cubicBezTo>
                  <a:lnTo>
                    <a:pt x="785" y="609"/>
                  </a:lnTo>
                  <a:lnTo>
                    <a:pt x="961" y="690"/>
                  </a:lnTo>
                  <a:lnTo>
                    <a:pt x="934" y="677"/>
                  </a:lnTo>
                  <a:lnTo>
                    <a:pt x="934" y="677"/>
                  </a:lnTo>
                  <a:cubicBezTo>
                    <a:pt x="1110" y="758"/>
                    <a:pt x="1259" y="866"/>
                    <a:pt x="1421" y="961"/>
                  </a:cubicBezTo>
                  <a:cubicBezTo>
                    <a:pt x="1597" y="1069"/>
                    <a:pt x="1746" y="1191"/>
                    <a:pt x="1895" y="1326"/>
                  </a:cubicBezTo>
                  <a:lnTo>
                    <a:pt x="1881" y="1313"/>
                  </a:lnTo>
                  <a:lnTo>
                    <a:pt x="1881" y="1313"/>
                  </a:lnTo>
                  <a:cubicBezTo>
                    <a:pt x="2125" y="1529"/>
                    <a:pt x="2328" y="1773"/>
                    <a:pt x="2503" y="2043"/>
                  </a:cubicBezTo>
                  <a:cubicBezTo>
                    <a:pt x="2625" y="2219"/>
                    <a:pt x="2720" y="2409"/>
                    <a:pt x="2815" y="2612"/>
                  </a:cubicBezTo>
                  <a:cubicBezTo>
                    <a:pt x="2824" y="2621"/>
                    <a:pt x="2841" y="2631"/>
                    <a:pt x="2854" y="2631"/>
                  </a:cubicBezTo>
                  <a:cubicBezTo>
                    <a:pt x="2860" y="2631"/>
                    <a:pt x="2865" y="2629"/>
                    <a:pt x="2869" y="2625"/>
                  </a:cubicBezTo>
                  <a:cubicBezTo>
                    <a:pt x="2896" y="2625"/>
                    <a:pt x="2896" y="2598"/>
                    <a:pt x="2882" y="2571"/>
                  </a:cubicBezTo>
                  <a:cubicBezTo>
                    <a:pt x="2639" y="1989"/>
                    <a:pt x="2287" y="1448"/>
                    <a:pt x="1840" y="1002"/>
                  </a:cubicBezTo>
                  <a:cubicBezTo>
                    <a:pt x="1732" y="880"/>
                    <a:pt x="1624" y="785"/>
                    <a:pt x="1502" y="677"/>
                  </a:cubicBezTo>
                  <a:cubicBezTo>
                    <a:pt x="1380" y="569"/>
                    <a:pt x="1245" y="474"/>
                    <a:pt x="1110" y="393"/>
                  </a:cubicBezTo>
                  <a:cubicBezTo>
                    <a:pt x="1042" y="352"/>
                    <a:pt x="988" y="325"/>
                    <a:pt x="920" y="284"/>
                  </a:cubicBezTo>
                  <a:cubicBezTo>
                    <a:pt x="853" y="244"/>
                    <a:pt x="758" y="203"/>
                    <a:pt x="677" y="163"/>
                  </a:cubicBezTo>
                  <a:cubicBezTo>
                    <a:pt x="609" y="122"/>
                    <a:pt x="528" y="95"/>
                    <a:pt x="447" y="68"/>
                  </a:cubicBezTo>
                  <a:cubicBezTo>
                    <a:pt x="366" y="27"/>
                    <a:pt x="284" y="14"/>
                    <a:pt x="19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6"/>
            <p:cNvSpPr/>
            <p:nvPr/>
          </p:nvSpPr>
          <p:spPr>
            <a:xfrm>
              <a:off x="4846125" y="705025"/>
              <a:ext cx="670150" cy="531450"/>
            </a:xfrm>
            <a:custGeom>
              <a:avLst/>
              <a:gdLst/>
              <a:ahLst/>
              <a:cxnLst/>
              <a:rect l="l" t="t" r="r" b="b"/>
              <a:pathLst>
                <a:path w="26806" h="21258" extrusionOk="0">
                  <a:moveTo>
                    <a:pt x="13180" y="0"/>
                  </a:moveTo>
                  <a:cubicBezTo>
                    <a:pt x="13031" y="0"/>
                    <a:pt x="12896" y="0"/>
                    <a:pt x="12761" y="14"/>
                  </a:cubicBezTo>
                  <a:cubicBezTo>
                    <a:pt x="11922" y="68"/>
                    <a:pt x="11096" y="298"/>
                    <a:pt x="10339" y="690"/>
                  </a:cubicBezTo>
                  <a:cubicBezTo>
                    <a:pt x="9946" y="893"/>
                    <a:pt x="9567" y="1137"/>
                    <a:pt x="9229" y="1421"/>
                  </a:cubicBezTo>
                  <a:cubicBezTo>
                    <a:pt x="9107" y="1502"/>
                    <a:pt x="9013" y="1583"/>
                    <a:pt x="8931" y="1664"/>
                  </a:cubicBezTo>
                  <a:cubicBezTo>
                    <a:pt x="8552" y="1543"/>
                    <a:pt x="8160" y="1462"/>
                    <a:pt x="7754" y="1421"/>
                  </a:cubicBezTo>
                  <a:cubicBezTo>
                    <a:pt x="7605" y="1407"/>
                    <a:pt x="7456" y="1394"/>
                    <a:pt x="7294" y="1394"/>
                  </a:cubicBezTo>
                  <a:cubicBezTo>
                    <a:pt x="6306" y="1394"/>
                    <a:pt x="5359" y="1692"/>
                    <a:pt x="4547" y="2246"/>
                  </a:cubicBezTo>
                  <a:cubicBezTo>
                    <a:pt x="3898" y="2679"/>
                    <a:pt x="3329" y="3207"/>
                    <a:pt x="2856" y="3829"/>
                  </a:cubicBezTo>
                  <a:cubicBezTo>
                    <a:pt x="2355" y="4465"/>
                    <a:pt x="1922" y="5155"/>
                    <a:pt x="1570" y="5886"/>
                  </a:cubicBezTo>
                  <a:cubicBezTo>
                    <a:pt x="1205" y="6630"/>
                    <a:pt x="894" y="7388"/>
                    <a:pt x="664" y="8186"/>
                  </a:cubicBezTo>
                  <a:cubicBezTo>
                    <a:pt x="434" y="8917"/>
                    <a:pt x="258" y="9661"/>
                    <a:pt x="150" y="10433"/>
                  </a:cubicBezTo>
                  <a:cubicBezTo>
                    <a:pt x="28" y="11272"/>
                    <a:pt x="1" y="12124"/>
                    <a:pt x="55" y="12963"/>
                  </a:cubicBezTo>
                  <a:cubicBezTo>
                    <a:pt x="123" y="13829"/>
                    <a:pt x="285" y="14681"/>
                    <a:pt x="542" y="15507"/>
                  </a:cubicBezTo>
                  <a:cubicBezTo>
                    <a:pt x="677" y="15899"/>
                    <a:pt x="826" y="16292"/>
                    <a:pt x="1016" y="16670"/>
                  </a:cubicBezTo>
                  <a:cubicBezTo>
                    <a:pt x="1192" y="17036"/>
                    <a:pt x="1395" y="17388"/>
                    <a:pt x="1625" y="17712"/>
                  </a:cubicBezTo>
                  <a:cubicBezTo>
                    <a:pt x="2085" y="18375"/>
                    <a:pt x="2653" y="18944"/>
                    <a:pt x="3316" y="19390"/>
                  </a:cubicBezTo>
                  <a:cubicBezTo>
                    <a:pt x="4006" y="19837"/>
                    <a:pt x="4777" y="20148"/>
                    <a:pt x="5603" y="20283"/>
                  </a:cubicBezTo>
                  <a:cubicBezTo>
                    <a:pt x="5995" y="20364"/>
                    <a:pt x="6415" y="20392"/>
                    <a:pt x="6820" y="20392"/>
                  </a:cubicBezTo>
                  <a:lnTo>
                    <a:pt x="6969" y="20392"/>
                  </a:lnTo>
                  <a:cubicBezTo>
                    <a:pt x="7524" y="20392"/>
                    <a:pt x="8079" y="20310"/>
                    <a:pt x="8607" y="20161"/>
                  </a:cubicBezTo>
                  <a:cubicBezTo>
                    <a:pt x="8661" y="20202"/>
                    <a:pt x="8728" y="20229"/>
                    <a:pt x="8782" y="20256"/>
                  </a:cubicBezTo>
                  <a:cubicBezTo>
                    <a:pt x="9134" y="20459"/>
                    <a:pt x="9500" y="20622"/>
                    <a:pt x="9892" y="20743"/>
                  </a:cubicBezTo>
                  <a:cubicBezTo>
                    <a:pt x="10271" y="20879"/>
                    <a:pt x="10677" y="20973"/>
                    <a:pt x="11083" y="21055"/>
                  </a:cubicBezTo>
                  <a:cubicBezTo>
                    <a:pt x="11502" y="21136"/>
                    <a:pt x="11922" y="21190"/>
                    <a:pt x="12341" y="21217"/>
                  </a:cubicBezTo>
                  <a:cubicBezTo>
                    <a:pt x="12679" y="21244"/>
                    <a:pt x="13018" y="21258"/>
                    <a:pt x="13370" y="21258"/>
                  </a:cubicBezTo>
                  <a:cubicBezTo>
                    <a:pt x="13816" y="21258"/>
                    <a:pt x="14290" y="21244"/>
                    <a:pt x="14763" y="21203"/>
                  </a:cubicBezTo>
                  <a:cubicBezTo>
                    <a:pt x="15169" y="21163"/>
                    <a:pt x="15575" y="21109"/>
                    <a:pt x="15968" y="21027"/>
                  </a:cubicBezTo>
                  <a:cubicBezTo>
                    <a:pt x="16387" y="20946"/>
                    <a:pt x="16806" y="20838"/>
                    <a:pt x="17212" y="20703"/>
                  </a:cubicBezTo>
                  <a:cubicBezTo>
                    <a:pt x="18051" y="20432"/>
                    <a:pt x="18850" y="20067"/>
                    <a:pt x="19594" y="19593"/>
                  </a:cubicBezTo>
                  <a:cubicBezTo>
                    <a:pt x="20203" y="19228"/>
                    <a:pt x="20744" y="18781"/>
                    <a:pt x="21245" y="18281"/>
                  </a:cubicBezTo>
                  <a:lnTo>
                    <a:pt x="21488" y="18281"/>
                  </a:lnTo>
                  <a:cubicBezTo>
                    <a:pt x="21705" y="18281"/>
                    <a:pt x="21921" y="18267"/>
                    <a:pt x="22124" y="18240"/>
                  </a:cubicBezTo>
                  <a:cubicBezTo>
                    <a:pt x="22557" y="18199"/>
                    <a:pt x="22977" y="18105"/>
                    <a:pt x="23396" y="17956"/>
                  </a:cubicBezTo>
                  <a:cubicBezTo>
                    <a:pt x="24194" y="17672"/>
                    <a:pt x="24898" y="17144"/>
                    <a:pt x="25412" y="16454"/>
                  </a:cubicBezTo>
                  <a:cubicBezTo>
                    <a:pt x="25683" y="16062"/>
                    <a:pt x="25913" y="15629"/>
                    <a:pt x="26089" y="15182"/>
                  </a:cubicBezTo>
                  <a:cubicBezTo>
                    <a:pt x="26278" y="14708"/>
                    <a:pt x="26427" y="14208"/>
                    <a:pt x="26535" y="13707"/>
                  </a:cubicBezTo>
                  <a:cubicBezTo>
                    <a:pt x="26738" y="12679"/>
                    <a:pt x="26806" y="11637"/>
                    <a:pt x="26711" y="10595"/>
                  </a:cubicBezTo>
                  <a:cubicBezTo>
                    <a:pt x="26616" y="9540"/>
                    <a:pt x="26414" y="8498"/>
                    <a:pt x="26075" y="7496"/>
                  </a:cubicBezTo>
                  <a:cubicBezTo>
                    <a:pt x="25751" y="6509"/>
                    <a:pt x="25318" y="5548"/>
                    <a:pt x="24803" y="4655"/>
                  </a:cubicBezTo>
                  <a:cubicBezTo>
                    <a:pt x="24289" y="3775"/>
                    <a:pt x="23680" y="2963"/>
                    <a:pt x="22990" y="2219"/>
                  </a:cubicBezTo>
                  <a:cubicBezTo>
                    <a:pt x="22341" y="1489"/>
                    <a:pt x="21556" y="907"/>
                    <a:pt x="20676" y="487"/>
                  </a:cubicBezTo>
                  <a:cubicBezTo>
                    <a:pt x="20311" y="325"/>
                    <a:pt x="19946" y="217"/>
                    <a:pt x="19567" y="163"/>
                  </a:cubicBezTo>
                  <a:cubicBezTo>
                    <a:pt x="19391" y="135"/>
                    <a:pt x="19229" y="122"/>
                    <a:pt x="19053" y="122"/>
                  </a:cubicBezTo>
                  <a:cubicBezTo>
                    <a:pt x="18836" y="122"/>
                    <a:pt x="18620" y="149"/>
                    <a:pt x="18417" y="190"/>
                  </a:cubicBezTo>
                  <a:cubicBezTo>
                    <a:pt x="17997" y="271"/>
                    <a:pt x="17605" y="406"/>
                    <a:pt x="17253" y="623"/>
                  </a:cubicBezTo>
                  <a:cubicBezTo>
                    <a:pt x="17036" y="744"/>
                    <a:pt x="16847" y="880"/>
                    <a:pt x="16658" y="1029"/>
                  </a:cubicBezTo>
                  <a:cubicBezTo>
                    <a:pt x="16211" y="744"/>
                    <a:pt x="15724" y="514"/>
                    <a:pt x="15223" y="352"/>
                  </a:cubicBezTo>
                  <a:cubicBezTo>
                    <a:pt x="14594" y="133"/>
                    <a:pt x="13927" y="13"/>
                    <a:pt x="13259" y="13"/>
                  </a:cubicBezTo>
                  <a:cubicBezTo>
                    <a:pt x="13224" y="13"/>
                    <a:pt x="13188" y="13"/>
                    <a:pt x="13153" y="14"/>
                  </a:cubicBezTo>
                  <a:lnTo>
                    <a:pt x="13180" y="0"/>
                  </a:lnTo>
                  <a:close/>
                </a:path>
              </a:pathLst>
            </a:custGeom>
            <a:solidFill>
              <a:srgbClr val="F97F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6"/>
            <p:cNvSpPr/>
            <p:nvPr/>
          </p:nvSpPr>
          <p:spPr>
            <a:xfrm>
              <a:off x="5008175" y="756100"/>
              <a:ext cx="59550" cy="327475"/>
            </a:xfrm>
            <a:custGeom>
              <a:avLst/>
              <a:gdLst/>
              <a:ahLst/>
              <a:cxnLst/>
              <a:rect l="l" t="t" r="r" b="b"/>
              <a:pathLst>
                <a:path w="2382" h="13099" extrusionOk="0">
                  <a:moveTo>
                    <a:pt x="2300" y="0"/>
                  </a:moveTo>
                  <a:cubicBezTo>
                    <a:pt x="2273" y="0"/>
                    <a:pt x="2246" y="14"/>
                    <a:pt x="2233" y="41"/>
                  </a:cubicBezTo>
                  <a:cubicBezTo>
                    <a:pt x="1976" y="542"/>
                    <a:pt x="1759" y="1002"/>
                    <a:pt x="1556" y="1435"/>
                  </a:cubicBezTo>
                  <a:cubicBezTo>
                    <a:pt x="1367" y="1868"/>
                    <a:pt x="1177" y="2328"/>
                    <a:pt x="988" y="2842"/>
                  </a:cubicBezTo>
                  <a:cubicBezTo>
                    <a:pt x="826" y="3315"/>
                    <a:pt x="677" y="3789"/>
                    <a:pt x="555" y="4276"/>
                  </a:cubicBezTo>
                  <a:cubicBezTo>
                    <a:pt x="420" y="4763"/>
                    <a:pt x="311" y="5264"/>
                    <a:pt x="230" y="5738"/>
                  </a:cubicBezTo>
                  <a:cubicBezTo>
                    <a:pt x="149" y="6225"/>
                    <a:pt x="95" y="6725"/>
                    <a:pt x="68" y="7212"/>
                  </a:cubicBezTo>
                  <a:cubicBezTo>
                    <a:pt x="27" y="7740"/>
                    <a:pt x="0" y="8227"/>
                    <a:pt x="0" y="8701"/>
                  </a:cubicBezTo>
                  <a:cubicBezTo>
                    <a:pt x="0" y="9229"/>
                    <a:pt x="27" y="9743"/>
                    <a:pt x="81" y="10257"/>
                  </a:cubicBezTo>
                  <a:cubicBezTo>
                    <a:pt x="122" y="10758"/>
                    <a:pt x="203" y="11272"/>
                    <a:pt x="298" y="11772"/>
                  </a:cubicBezTo>
                  <a:cubicBezTo>
                    <a:pt x="379" y="12178"/>
                    <a:pt x="487" y="12571"/>
                    <a:pt x="623" y="12963"/>
                  </a:cubicBezTo>
                  <a:cubicBezTo>
                    <a:pt x="636" y="12990"/>
                    <a:pt x="663" y="13031"/>
                    <a:pt x="704" y="13058"/>
                  </a:cubicBezTo>
                  <a:cubicBezTo>
                    <a:pt x="744" y="13085"/>
                    <a:pt x="799" y="13098"/>
                    <a:pt x="853" y="13098"/>
                  </a:cubicBezTo>
                  <a:lnTo>
                    <a:pt x="893" y="13098"/>
                  </a:lnTo>
                  <a:cubicBezTo>
                    <a:pt x="1015" y="13071"/>
                    <a:pt x="1110" y="12950"/>
                    <a:pt x="1083" y="12814"/>
                  </a:cubicBezTo>
                  <a:cubicBezTo>
                    <a:pt x="1042" y="12571"/>
                    <a:pt x="1002" y="12314"/>
                    <a:pt x="947" y="12070"/>
                  </a:cubicBezTo>
                  <a:lnTo>
                    <a:pt x="947" y="12043"/>
                  </a:lnTo>
                  <a:cubicBezTo>
                    <a:pt x="934" y="11935"/>
                    <a:pt x="907" y="11827"/>
                    <a:pt x="893" y="11705"/>
                  </a:cubicBezTo>
                  <a:cubicBezTo>
                    <a:pt x="812" y="11272"/>
                    <a:pt x="744" y="10933"/>
                    <a:pt x="704" y="10622"/>
                  </a:cubicBezTo>
                  <a:cubicBezTo>
                    <a:pt x="596" y="9919"/>
                    <a:pt x="528" y="9215"/>
                    <a:pt x="487" y="8511"/>
                  </a:cubicBezTo>
                  <a:lnTo>
                    <a:pt x="487" y="8471"/>
                  </a:lnTo>
                  <a:cubicBezTo>
                    <a:pt x="474" y="7767"/>
                    <a:pt x="487" y="7050"/>
                    <a:pt x="555" y="6346"/>
                  </a:cubicBezTo>
                  <a:cubicBezTo>
                    <a:pt x="623" y="5616"/>
                    <a:pt x="731" y="4899"/>
                    <a:pt x="893" y="4181"/>
                  </a:cubicBezTo>
                  <a:lnTo>
                    <a:pt x="893" y="4181"/>
                  </a:lnTo>
                  <a:lnTo>
                    <a:pt x="880" y="4195"/>
                  </a:lnTo>
                  <a:cubicBezTo>
                    <a:pt x="1042" y="3491"/>
                    <a:pt x="1245" y="2801"/>
                    <a:pt x="1489" y="2125"/>
                  </a:cubicBezTo>
                  <a:cubicBezTo>
                    <a:pt x="1732" y="1435"/>
                    <a:pt x="2030" y="758"/>
                    <a:pt x="2382" y="95"/>
                  </a:cubicBezTo>
                  <a:cubicBezTo>
                    <a:pt x="2382" y="82"/>
                    <a:pt x="2382" y="68"/>
                    <a:pt x="2382" y="54"/>
                  </a:cubicBezTo>
                  <a:cubicBezTo>
                    <a:pt x="2368" y="27"/>
                    <a:pt x="2355" y="14"/>
                    <a:pt x="2341" y="14"/>
                  </a:cubicBezTo>
                  <a:lnTo>
                    <a:pt x="2314" y="14"/>
                  </a:lnTo>
                  <a:lnTo>
                    <a:pt x="2300" y="0"/>
                  </a:ln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6"/>
            <p:cNvSpPr/>
            <p:nvPr/>
          </p:nvSpPr>
          <p:spPr>
            <a:xfrm>
              <a:off x="5330200" y="848450"/>
              <a:ext cx="13900" cy="18625"/>
            </a:xfrm>
            <a:custGeom>
              <a:avLst/>
              <a:gdLst/>
              <a:ahLst/>
              <a:cxnLst/>
              <a:rect l="l" t="t" r="r" b="b"/>
              <a:pathLst>
                <a:path w="556" h="745" extrusionOk="0">
                  <a:moveTo>
                    <a:pt x="231" y="0"/>
                  </a:moveTo>
                  <a:cubicBezTo>
                    <a:pt x="233" y="0"/>
                    <a:pt x="235" y="0"/>
                    <a:pt x="237" y="0"/>
                  </a:cubicBezTo>
                  <a:lnTo>
                    <a:pt x="237" y="0"/>
                  </a:lnTo>
                  <a:cubicBezTo>
                    <a:pt x="240" y="0"/>
                    <a:pt x="242" y="0"/>
                    <a:pt x="244" y="0"/>
                  </a:cubicBezTo>
                  <a:close/>
                  <a:moveTo>
                    <a:pt x="237" y="0"/>
                  </a:moveTo>
                  <a:cubicBezTo>
                    <a:pt x="222" y="1"/>
                    <a:pt x="200" y="2"/>
                    <a:pt x="177" y="14"/>
                  </a:cubicBezTo>
                  <a:cubicBezTo>
                    <a:pt x="68" y="54"/>
                    <a:pt x="1" y="176"/>
                    <a:pt x="41" y="284"/>
                  </a:cubicBezTo>
                  <a:cubicBezTo>
                    <a:pt x="41" y="312"/>
                    <a:pt x="55" y="339"/>
                    <a:pt x="68" y="379"/>
                  </a:cubicBezTo>
                  <a:lnTo>
                    <a:pt x="68" y="393"/>
                  </a:lnTo>
                  <a:lnTo>
                    <a:pt x="82" y="420"/>
                  </a:lnTo>
                  <a:cubicBezTo>
                    <a:pt x="96" y="474"/>
                    <a:pt x="109" y="542"/>
                    <a:pt x="123" y="596"/>
                  </a:cubicBezTo>
                  <a:cubicBezTo>
                    <a:pt x="150" y="690"/>
                    <a:pt x="244" y="745"/>
                    <a:pt x="339" y="745"/>
                  </a:cubicBezTo>
                  <a:cubicBezTo>
                    <a:pt x="353" y="745"/>
                    <a:pt x="380" y="745"/>
                    <a:pt x="393" y="731"/>
                  </a:cubicBezTo>
                  <a:cubicBezTo>
                    <a:pt x="447" y="717"/>
                    <a:pt x="501" y="677"/>
                    <a:pt x="529" y="636"/>
                  </a:cubicBezTo>
                  <a:cubicBezTo>
                    <a:pt x="556" y="582"/>
                    <a:pt x="556" y="515"/>
                    <a:pt x="542" y="460"/>
                  </a:cubicBezTo>
                  <a:cubicBezTo>
                    <a:pt x="515" y="339"/>
                    <a:pt x="474" y="217"/>
                    <a:pt x="420" y="95"/>
                  </a:cubicBezTo>
                  <a:cubicBezTo>
                    <a:pt x="381" y="29"/>
                    <a:pt x="315" y="2"/>
                    <a:pt x="237"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6"/>
            <p:cNvSpPr/>
            <p:nvPr/>
          </p:nvSpPr>
          <p:spPr>
            <a:xfrm>
              <a:off x="5267300" y="743325"/>
              <a:ext cx="61575" cy="87900"/>
            </a:xfrm>
            <a:custGeom>
              <a:avLst/>
              <a:gdLst/>
              <a:ahLst/>
              <a:cxnLst/>
              <a:rect l="l" t="t" r="r" b="b"/>
              <a:pathLst>
                <a:path w="2463" h="3516" extrusionOk="0">
                  <a:moveTo>
                    <a:pt x="244" y="1"/>
                  </a:moveTo>
                  <a:cubicBezTo>
                    <a:pt x="233" y="1"/>
                    <a:pt x="223" y="4"/>
                    <a:pt x="217" y="11"/>
                  </a:cubicBezTo>
                  <a:lnTo>
                    <a:pt x="230" y="11"/>
                  </a:lnTo>
                  <a:cubicBezTo>
                    <a:pt x="176" y="11"/>
                    <a:pt x="135" y="11"/>
                    <a:pt x="108" y="38"/>
                  </a:cubicBezTo>
                  <a:cubicBezTo>
                    <a:pt x="54" y="65"/>
                    <a:pt x="27" y="119"/>
                    <a:pt x="14" y="173"/>
                  </a:cubicBezTo>
                  <a:cubicBezTo>
                    <a:pt x="0" y="214"/>
                    <a:pt x="0" y="254"/>
                    <a:pt x="14" y="295"/>
                  </a:cubicBezTo>
                  <a:cubicBezTo>
                    <a:pt x="14" y="335"/>
                    <a:pt x="41" y="363"/>
                    <a:pt x="68" y="390"/>
                  </a:cubicBezTo>
                  <a:lnTo>
                    <a:pt x="162" y="498"/>
                  </a:lnTo>
                  <a:lnTo>
                    <a:pt x="257" y="620"/>
                  </a:lnTo>
                  <a:cubicBezTo>
                    <a:pt x="677" y="1120"/>
                    <a:pt x="1015" y="1567"/>
                    <a:pt x="1299" y="1973"/>
                  </a:cubicBezTo>
                  <a:cubicBezTo>
                    <a:pt x="1637" y="2446"/>
                    <a:pt x="1935" y="2947"/>
                    <a:pt x="2192" y="3461"/>
                  </a:cubicBezTo>
                  <a:cubicBezTo>
                    <a:pt x="2219" y="3502"/>
                    <a:pt x="2260" y="3515"/>
                    <a:pt x="2314" y="3515"/>
                  </a:cubicBezTo>
                  <a:cubicBezTo>
                    <a:pt x="2327" y="3515"/>
                    <a:pt x="2354" y="3515"/>
                    <a:pt x="2382" y="3502"/>
                  </a:cubicBezTo>
                  <a:cubicBezTo>
                    <a:pt x="2436" y="3461"/>
                    <a:pt x="2463" y="3380"/>
                    <a:pt x="2422" y="3312"/>
                  </a:cubicBezTo>
                  <a:cubicBezTo>
                    <a:pt x="2111" y="2703"/>
                    <a:pt x="1800" y="2162"/>
                    <a:pt x="1488" y="1661"/>
                  </a:cubicBezTo>
                  <a:cubicBezTo>
                    <a:pt x="1164" y="1120"/>
                    <a:pt x="798" y="593"/>
                    <a:pt x="406" y="105"/>
                  </a:cubicBezTo>
                  <a:cubicBezTo>
                    <a:pt x="379" y="51"/>
                    <a:pt x="325" y="24"/>
                    <a:pt x="271" y="11"/>
                  </a:cubicBezTo>
                  <a:cubicBezTo>
                    <a:pt x="264" y="4"/>
                    <a:pt x="254" y="1"/>
                    <a:pt x="244"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6"/>
            <p:cNvSpPr/>
            <p:nvPr/>
          </p:nvSpPr>
          <p:spPr>
            <a:xfrm>
              <a:off x="5350500" y="895475"/>
              <a:ext cx="44000" cy="255425"/>
            </a:xfrm>
            <a:custGeom>
              <a:avLst/>
              <a:gdLst/>
              <a:ahLst/>
              <a:cxnLst/>
              <a:rect l="l" t="t" r="r" b="b"/>
              <a:pathLst>
                <a:path w="1760" h="10217" extrusionOk="0">
                  <a:moveTo>
                    <a:pt x="244" y="0"/>
                  </a:moveTo>
                  <a:cubicBezTo>
                    <a:pt x="217" y="0"/>
                    <a:pt x="190" y="0"/>
                    <a:pt x="177" y="14"/>
                  </a:cubicBezTo>
                  <a:cubicBezTo>
                    <a:pt x="109" y="27"/>
                    <a:pt x="68" y="68"/>
                    <a:pt x="28" y="135"/>
                  </a:cubicBezTo>
                  <a:cubicBezTo>
                    <a:pt x="1" y="190"/>
                    <a:pt x="1" y="257"/>
                    <a:pt x="14" y="311"/>
                  </a:cubicBezTo>
                  <a:cubicBezTo>
                    <a:pt x="55" y="460"/>
                    <a:pt x="95" y="623"/>
                    <a:pt x="136" y="758"/>
                  </a:cubicBezTo>
                  <a:lnTo>
                    <a:pt x="163" y="826"/>
                  </a:lnTo>
                  <a:lnTo>
                    <a:pt x="285" y="1231"/>
                  </a:lnTo>
                  <a:lnTo>
                    <a:pt x="325" y="1326"/>
                  </a:lnTo>
                  <a:cubicBezTo>
                    <a:pt x="420" y="1664"/>
                    <a:pt x="528" y="2003"/>
                    <a:pt x="623" y="2341"/>
                  </a:cubicBezTo>
                  <a:cubicBezTo>
                    <a:pt x="826" y="3004"/>
                    <a:pt x="988" y="3667"/>
                    <a:pt x="1110" y="4344"/>
                  </a:cubicBezTo>
                  <a:cubicBezTo>
                    <a:pt x="1232" y="5020"/>
                    <a:pt x="1300" y="5697"/>
                    <a:pt x="1327" y="6373"/>
                  </a:cubicBezTo>
                  <a:cubicBezTo>
                    <a:pt x="1354" y="7063"/>
                    <a:pt x="1327" y="7740"/>
                    <a:pt x="1273" y="8416"/>
                  </a:cubicBezTo>
                  <a:cubicBezTo>
                    <a:pt x="1246" y="8660"/>
                    <a:pt x="1205" y="8931"/>
                    <a:pt x="1151" y="9242"/>
                  </a:cubicBezTo>
                  <a:cubicBezTo>
                    <a:pt x="1097" y="9553"/>
                    <a:pt x="1029" y="9824"/>
                    <a:pt x="948" y="10094"/>
                  </a:cubicBezTo>
                  <a:cubicBezTo>
                    <a:pt x="948" y="10108"/>
                    <a:pt x="948" y="10135"/>
                    <a:pt x="961" y="10162"/>
                  </a:cubicBezTo>
                  <a:cubicBezTo>
                    <a:pt x="975" y="10189"/>
                    <a:pt x="1002" y="10203"/>
                    <a:pt x="1029" y="10216"/>
                  </a:cubicBezTo>
                  <a:lnTo>
                    <a:pt x="1056" y="10216"/>
                  </a:lnTo>
                  <a:cubicBezTo>
                    <a:pt x="1097" y="10203"/>
                    <a:pt x="1137" y="10176"/>
                    <a:pt x="1151" y="10135"/>
                  </a:cubicBezTo>
                  <a:cubicBezTo>
                    <a:pt x="1259" y="9715"/>
                    <a:pt x="1408" y="9174"/>
                    <a:pt x="1516" y="8619"/>
                  </a:cubicBezTo>
                  <a:cubicBezTo>
                    <a:pt x="1584" y="8295"/>
                    <a:pt x="1624" y="8078"/>
                    <a:pt x="1651" y="7862"/>
                  </a:cubicBezTo>
                  <a:cubicBezTo>
                    <a:pt x="1679" y="7645"/>
                    <a:pt x="1706" y="7361"/>
                    <a:pt x="1733" y="7063"/>
                  </a:cubicBezTo>
                  <a:cubicBezTo>
                    <a:pt x="1760" y="6779"/>
                    <a:pt x="1760" y="6522"/>
                    <a:pt x="1760" y="6292"/>
                  </a:cubicBezTo>
                  <a:cubicBezTo>
                    <a:pt x="1760" y="6035"/>
                    <a:pt x="1760" y="5778"/>
                    <a:pt x="1760" y="5507"/>
                  </a:cubicBezTo>
                  <a:cubicBezTo>
                    <a:pt x="1746" y="5210"/>
                    <a:pt x="1733" y="4966"/>
                    <a:pt x="1706" y="4736"/>
                  </a:cubicBezTo>
                  <a:cubicBezTo>
                    <a:pt x="1692" y="4506"/>
                    <a:pt x="1651" y="4235"/>
                    <a:pt x="1624" y="3965"/>
                  </a:cubicBezTo>
                  <a:cubicBezTo>
                    <a:pt x="1530" y="3302"/>
                    <a:pt x="1394" y="2639"/>
                    <a:pt x="1218" y="1989"/>
                  </a:cubicBezTo>
                  <a:cubicBezTo>
                    <a:pt x="1124" y="1651"/>
                    <a:pt x="1016" y="1340"/>
                    <a:pt x="894" y="1042"/>
                  </a:cubicBezTo>
                  <a:cubicBezTo>
                    <a:pt x="840" y="907"/>
                    <a:pt x="772" y="758"/>
                    <a:pt x="691" y="582"/>
                  </a:cubicBezTo>
                  <a:cubicBezTo>
                    <a:pt x="623" y="420"/>
                    <a:pt x="542" y="257"/>
                    <a:pt x="447" y="108"/>
                  </a:cubicBezTo>
                  <a:cubicBezTo>
                    <a:pt x="407" y="41"/>
                    <a:pt x="325" y="0"/>
                    <a:pt x="244"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6"/>
            <p:cNvSpPr/>
            <p:nvPr/>
          </p:nvSpPr>
          <p:spPr>
            <a:xfrm>
              <a:off x="4846125" y="739525"/>
              <a:ext cx="498650" cy="496950"/>
            </a:xfrm>
            <a:custGeom>
              <a:avLst/>
              <a:gdLst/>
              <a:ahLst/>
              <a:cxnLst/>
              <a:rect l="l" t="t" r="r" b="b"/>
              <a:pathLst>
                <a:path w="19946" h="19878" extrusionOk="0">
                  <a:moveTo>
                    <a:pt x="7281" y="0"/>
                  </a:moveTo>
                  <a:lnTo>
                    <a:pt x="7294" y="14"/>
                  </a:lnTo>
                  <a:cubicBezTo>
                    <a:pt x="7273" y="14"/>
                    <a:pt x="7251" y="13"/>
                    <a:pt x="7230" y="13"/>
                  </a:cubicBezTo>
                  <a:cubicBezTo>
                    <a:pt x="6265" y="13"/>
                    <a:pt x="5328" y="310"/>
                    <a:pt x="4547" y="853"/>
                  </a:cubicBezTo>
                  <a:cubicBezTo>
                    <a:pt x="3898" y="1286"/>
                    <a:pt x="3329" y="1827"/>
                    <a:pt x="2856" y="2436"/>
                  </a:cubicBezTo>
                  <a:cubicBezTo>
                    <a:pt x="2342" y="3072"/>
                    <a:pt x="1909" y="3762"/>
                    <a:pt x="1557" y="4506"/>
                  </a:cubicBezTo>
                  <a:cubicBezTo>
                    <a:pt x="867" y="5940"/>
                    <a:pt x="380" y="7469"/>
                    <a:pt x="150" y="9039"/>
                  </a:cubicBezTo>
                  <a:cubicBezTo>
                    <a:pt x="28" y="9878"/>
                    <a:pt x="1" y="10730"/>
                    <a:pt x="55" y="11583"/>
                  </a:cubicBezTo>
                  <a:cubicBezTo>
                    <a:pt x="123" y="12449"/>
                    <a:pt x="285" y="13301"/>
                    <a:pt x="542" y="14113"/>
                  </a:cubicBezTo>
                  <a:cubicBezTo>
                    <a:pt x="664" y="14519"/>
                    <a:pt x="826" y="14898"/>
                    <a:pt x="1016" y="15277"/>
                  </a:cubicBezTo>
                  <a:cubicBezTo>
                    <a:pt x="1192" y="15642"/>
                    <a:pt x="1395" y="15994"/>
                    <a:pt x="1625" y="16332"/>
                  </a:cubicBezTo>
                  <a:cubicBezTo>
                    <a:pt x="2085" y="16995"/>
                    <a:pt x="2653" y="17550"/>
                    <a:pt x="3316" y="17997"/>
                  </a:cubicBezTo>
                  <a:cubicBezTo>
                    <a:pt x="4006" y="18457"/>
                    <a:pt x="4791" y="18768"/>
                    <a:pt x="5603" y="18903"/>
                  </a:cubicBezTo>
                  <a:cubicBezTo>
                    <a:pt x="6009" y="18984"/>
                    <a:pt x="6415" y="19012"/>
                    <a:pt x="6820" y="19012"/>
                  </a:cubicBezTo>
                  <a:lnTo>
                    <a:pt x="6969" y="19012"/>
                  </a:lnTo>
                  <a:cubicBezTo>
                    <a:pt x="7524" y="19012"/>
                    <a:pt x="8079" y="18930"/>
                    <a:pt x="8620" y="18781"/>
                  </a:cubicBezTo>
                  <a:cubicBezTo>
                    <a:pt x="8674" y="18809"/>
                    <a:pt x="8728" y="18849"/>
                    <a:pt x="8796" y="18876"/>
                  </a:cubicBezTo>
                  <a:cubicBezTo>
                    <a:pt x="9148" y="19079"/>
                    <a:pt x="9513" y="19242"/>
                    <a:pt x="9892" y="19363"/>
                  </a:cubicBezTo>
                  <a:cubicBezTo>
                    <a:pt x="10284" y="19499"/>
                    <a:pt x="10690" y="19593"/>
                    <a:pt x="11096" y="19675"/>
                  </a:cubicBezTo>
                  <a:cubicBezTo>
                    <a:pt x="11502" y="19756"/>
                    <a:pt x="11922" y="19810"/>
                    <a:pt x="12341" y="19837"/>
                  </a:cubicBezTo>
                  <a:cubicBezTo>
                    <a:pt x="12707" y="19864"/>
                    <a:pt x="13045" y="19878"/>
                    <a:pt x="13370" y="19878"/>
                  </a:cubicBezTo>
                  <a:cubicBezTo>
                    <a:pt x="13830" y="19878"/>
                    <a:pt x="14290" y="19864"/>
                    <a:pt x="14777" y="19823"/>
                  </a:cubicBezTo>
                  <a:cubicBezTo>
                    <a:pt x="15183" y="19783"/>
                    <a:pt x="15575" y="19729"/>
                    <a:pt x="15981" y="19647"/>
                  </a:cubicBezTo>
                  <a:cubicBezTo>
                    <a:pt x="16401" y="19566"/>
                    <a:pt x="16820" y="19458"/>
                    <a:pt x="17226" y="19323"/>
                  </a:cubicBezTo>
                  <a:cubicBezTo>
                    <a:pt x="18065" y="19052"/>
                    <a:pt x="18863" y="18687"/>
                    <a:pt x="19607" y="18213"/>
                  </a:cubicBezTo>
                  <a:cubicBezTo>
                    <a:pt x="19716" y="18146"/>
                    <a:pt x="19837" y="18064"/>
                    <a:pt x="19946" y="17997"/>
                  </a:cubicBezTo>
                  <a:lnTo>
                    <a:pt x="19946" y="17997"/>
                  </a:lnTo>
                  <a:lnTo>
                    <a:pt x="19540" y="18146"/>
                  </a:lnTo>
                  <a:cubicBezTo>
                    <a:pt x="19066" y="18321"/>
                    <a:pt x="18606" y="18457"/>
                    <a:pt x="18119" y="18579"/>
                  </a:cubicBezTo>
                  <a:cubicBezTo>
                    <a:pt x="17943" y="18619"/>
                    <a:pt x="17767" y="18660"/>
                    <a:pt x="17591" y="18700"/>
                  </a:cubicBezTo>
                  <a:cubicBezTo>
                    <a:pt x="17415" y="18741"/>
                    <a:pt x="17280" y="18754"/>
                    <a:pt x="17118" y="18781"/>
                  </a:cubicBezTo>
                  <a:cubicBezTo>
                    <a:pt x="16793" y="18836"/>
                    <a:pt x="16468" y="18890"/>
                    <a:pt x="16157" y="18917"/>
                  </a:cubicBezTo>
                  <a:cubicBezTo>
                    <a:pt x="15724" y="18957"/>
                    <a:pt x="15304" y="18971"/>
                    <a:pt x="14899" y="18971"/>
                  </a:cubicBezTo>
                  <a:cubicBezTo>
                    <a:pt x="14493" y="18971"/>
                    <a:pt x="14100" y="18957"/>
                    <a:pt x="13708" y="18917"/>
                  </a:cubicBezTo>
                  <a:cubicBezTo>
                    <a:pt x="13302" y="18876"/>
                    <a:pt x="12909" y="18822"/>
                    <a:pt x="12517" y="18727"/>
                  </a:cubicBezTo>
                  <a:cubicBezTo>
                    <a:pt x="12125" y="18646"/>
                    <a:pt x="11732" y="18538"/>
                    <a:pt x="11367" y="18389"/>
                  </a:cubicBezTo>
                  <a:cubicBezTo>
                    <a:pt x="11002" y="18254"/>
                    <a:pt x="10650" y="18091"/>
                    <a:pt x="10325" y="17902"/>
                  </a:cubicBezTo>
                  <a:cubicBezTo>
                    <a:pt x="10000" y="17713"/>
                    <a:pt x="9689" y="17496"/>
                    <a:pt x="9405" y="17239"/>
                  </a:cubicBezTo>
                  <a:cubicBezTo>
                    <a:pt x="9121" y="16982"/>
                    <a:pt x="8877" y="16711"/>
                    <a:pt x="8661" y="16400"/>
                  </a:cubicBezTo>
                  <a:cubicBezTo>
                    <a:pt x="8552" y="16238"/>
                    <a:pt x="8444" y="16062"/>
                    <a:pt x="8363" y="15886"/>
                  </a:cubicBezTo>
                  <a:cubicBezTo>
                    <a:pt x="8268" y="15723"/>
                    <a:pt x="8201" y="15561"/>
                    <a:pt x="8147" y="15412"/>
                  </a:cubicBezTo>
                  <a:cubicBezTo>
                    <a:pt x="8025" y="15534"/>
                    <a:pt x="7903" y="15642"/>
                    <a:pt x="7768" y="15751"/>
                  </a:cubicBezTo>
                  <a:cubicBezTo>
                    <a:pt x="7659" y="15845"/>
                    <a:pt x="7538" y="15926"/>
                    <a:pt x="7402" y="16008"/>
                  </a:cubicBezTo>
                  <a:cubicBezTo>
                    <a:pt x="7172" y="16143"/>
                    <a:pt x="6902" y="16238"/>
                    <a:pt x="6631" y="16278"/>
                  </a:cubicBezTo>
                  <a:cubicBezTo>
                    <a:pt x="6536" y="16292"/>
                    <a:pt x="6442" y="16305"/>
                    <a:pt x="6347" y="16305"/>
                  </a:cubicBezTo>
                  <a:lnTo>
                    <a:pt x="6239" y="16305"/>
                  </a:lnTo>
                  <a:cubicBezTo>
                    <a:pt x="6117" y="16292"/>
                    <a:pt x="5995" y="16278"/>
                    <a:pt x="5873" y="16251"/>
                  </a:cubicBezTo>
                  <a:cubicBezTo>
                    <a:pt x="5616" y="16184"/>
                    <a:pt x="5373" y="16075"/>
                    <a:pt x="5156" y="15940"/>
                  </a:cubicBezTo>
                  <a:cubicBezTo>
                    <a:pt x="4764" y="15696"/>
                    <a:pt x="4425" y="15385"/>
                    <a:pt x="4141" y="15033"/>
                  </a:cubicBezTo>
                  <a:cubicBezTo>
                    <a:pt x="3979" y="14830"/>
                    <a:pt x="3844" y="14641"/>
                    <a:pt x="3708" y="14424"/>
                  </a:cubicBezTo>
                  <a:cubicBezTo>
                    <a:pt x="3573" y="14194"/>
                    <a:pt x="3451" y="13964"/>
                    <a:pt x="3343" y="13734"/>
                  </a:cubicBezTo>
                  <a:cubicBezTo>
                    <a:pt x="3126" y="13234"/>
                    <a:pt x="2937" y="12733"/>
                    <a:pt x="2802" y="12205"/>
                  </a:cubicBezTo>
                  <a:cubicBezTo>
                    <a:pt x="2653" y="11678"/>
                    <a:pt x="2558" y="11136"/>
                    <a:pt x="2491" y="10595"/>
                  </a:cubicBezTo>
                  <a:cubicBezTo>
                    <a:pt x="2369" y="9486"/>
                    <a:pt x="2382" y="8376"/>
                    <a:pt x="2545" y="7280"/>
                  </a:cubicBezTo>
                  <a:cubicBezTo>
                    <a:pt x="2626" y="6739"/>
                    <a:pt x="2734" y="6198"/>
                    <a:pt x="2883" y="5670"/>
                  </a:cubicBezTo>
                  <a:cubicBezTo>
                    <a:pt x="3032" y="5156"/>
                    <a:pt x="3208" y="4641"/>
                    <a:pt x="3424" y="4154"/>
                  </a:cubicBezTo>
                  <a:cubicBezTo>
                    <a:pt x="3654" y="3654"/>
                    <a:pt x="3911" y="3167"/>
                    <a:pt x="4209" y="2707"/>
                  </a:cubicBezTo>
                  <a:cubicBezTo>
                    <a:pt x="4507" y="2260"/>
                    <a:pt x="4845" y="1827"/>
                    <a:pt x="5210" y="1435"/>
                  </a:cubicBezTo>
                  <a:cubicBezTo>
                    <a:pt x="5305" y="1340"/>
                    <a:pt x="5413" y="1232"/>
                    <a:pt x="5508" y="1137"/>
                  </a:cubicBezTo>
                  <a:cubicBezTo>
                    <a:pt x="5616" y="1042"/>
                    <a:pt x="5697" y="961"/>
                    <a:pt x="5819" y="866"/>
                  </a:cubicBezTo>
                  <a:cubicBezTo>
                    <a:pt x="6022" y="690"/>
                    <a:pt x="6239" y="542"/>
                    <a:pt x="6482" y="420"/>
                  </a:cubicBezTo>
                  <a:cubicBezTo>
                    <a:pt x="6699" y="298"/>
                    <a:pt x="6942" y="176"/>
                    <a:pt x="7172" y="82"/>
                  </a:cubicBezTo>
                  <a:lnTo>
                    <a:pt x="7375" y="0"/>
                  </a:ln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6"/>
            <p:cNvSpPr/>
            <p:nvPr/>
          </p:nvSpPr>
          <p:spPr>
            <a:xfrm>
              <a:off x="4918525" y="959750"/>
              <a:ext cx="20325" cy="37000"/>
            </a:xfrm>
            <a:custGeom>
              <a:avLst/>
              <a:gdLst/>
              <a:ahLst/>
              <a:cxnLst/>
              <a:rect l="l" t="t" r="r" b="b"/>
              <a:pathLst>
                <a:path w="813" h="1480" extrusionOk="0">
                  <a:moveTo>
                    <a:pt x="406" y="0"/>
                  </a:moveTo>
                  <a:cubicBezTo>
                    <a:pt x="298" y="0"/>
                    <a:pt x="203" y="68"/>
                    <a:pt x="149" y="162"/>
                  </a:cubicBezTo>
                  <a:lnTo>
                    <a:pt x="149" y="149"/>
                  </a:lnTo>
                  <a:cubicBezTo>
                    <a:pt x="122" y="190"/>
                    <a:pt x="95" y="230"/>
                    <a:pt x="82" y="284"/>
                  </a:cubicBezTo>
                  <a:cubicBezTo>
                    <a:pt x="55" y="338"/>
                    <a:pt x="41" y="392"/>
                    <a:pt x="28" y="460"/>
                  </a:cubicBezTo>
                  <a:cubicBezTo>
                    <a:pt x="0" y="568"/>
                    <a:pt x="0" y="677"/>
                    <a:pt x="0" y="798"/>
                  </a:cubicBezTo>
                  <a:cubicBezTo>
                    <a:pt x="0" y="907"/>
                    <a:pt x="14" y="1015"/>
                    <a:pt x="55" y="1123"/>
                  </a:cubicBezTo>
                  <a:cubicBezTo>
                    <a:pt x="68" y="1177"/>
                    <a:pt x="95" y="1231"/>
                    <a:pt x="136" y="1286"/>
                  </a:cubicBezTo>
                  <a:cubicBezTo>
                    <a:pt x="163" y="1340"/>
                    <a:pt x="203" y="1394"/>
                    <a:pt x="244" y="1421"/>
                  </a:cubicBezTo>
                  <a:cubicBezTo>
                    <a:pt x="285" y="1462"/>
                    <a:pt x="335" y="1480"/>
                    <a:pt x="386" y="1480"/>
                  </a:cubicBezTo>
                  <a:cubicBezTo>
                    <a:pt x="402" y="1480"/>
                    <a:pt x="417" y="1478"/>
                    <a:pt x="433" y="1475"/>
                  </a:cubicBezTo>
                  <a:lnTo>
                    <a:pt x="501" y="1461"/>
                  </a:lnTo>
                  <a:cubicBezTo>
                    <a:pt x="542" y="1448"/>
                    <a:pt x="582" y="1421"/>
                    <a:pt x="609" y="1380"/>
                  </a:cubicBezTo>
                  <a:cubicBezTo>
                    <a:pt x="677" y="1313"/>
                    <a:pt x="731" y="1218"/>
                    <a:pt x="772" y="1123"/>
                  </a:cubicBezTo>
                  <a:cubicBezTo>
                    <a:pt x="785" y="1069"/>
                    <a:pt x="799" y="1015"/>
                    <a:pt x="812" y="961"/>
                  </a:cubicBezTo>
                  <a:cubicBezTo>
                    <a:pt x="812" y="893"/>
                    <a:pt x="812" y="812"/>
                    <a:pt x="812" y="744"/>
                  </a:cubicBezTo>
                  <a:cubicBezTo>
                    <a:pt x="812" y="636"/>
                    <a:pt x="785" y="514"/>
                    <a:pt x="758" y="406"/>
                  </a:cubicBezTo>
                  <a:cubicBezTo>
                    <a:pt x="745" y="365"/>
                    <a:pt x="731" y="325"/>
                    <a:pt x="704" y="284"/>
                  </a:cubicBezTo>
                  <a:cubicBezTo>
                    <a:pt x="704" y="271"/>
                    <a:pt x="691" y="244"/>
                    <a:pt x="691" y="230"/>
                  </a:cubicBezTo>
                  <a:cubicBezTo>
                    <a:pt x="650" y="108"/>
                    <a:pt x="555" y="27"/>
                    <a:pt x="447"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6"/>
            <p:cNvSpPr/>
            <p:nvPr/>
          </p:nvSpPr>
          <p:spPr>
            <a:xfrm>
              <a:off x="4937475" y="902375"/>
              <a:ext cx="34175" cy="54350"/>
            </a:xfrm>
            <a:custGeom>
              <a:avLst/>
              <a:gdLst/>
              <a:ahLst/>
              <a:cxnLst/>
              <a:rect l="l" t="t" r="r" b="b"/>
              <a:pathLst>
                <a:path w="1367" h="2174" extrusionOk="0">
                  <a:moveTo>
                    <a:pt x="820" y="0"/>
                  </a:moveTo>
                  <a:cubicBezTo>
                    <a:pt x="795" y="0"/>
                    <a:pt x="769" y="3"/>
                    <a:pt x="744" y="8"/>
                  </a:cubicBezTo>
                  <a:cubicBezTo>
                    <a:pt x="474" y="76"/>
                    <a:pt x="298" y="333"/>
                    <a:pt x="190" y="563"/>
                  </a:cubicBezTo>
                  <a:cubicBezTo>
                    <a:pt x="122" y="698"/>
                    <a:pt x="81" y="834"/>
                    <a:pt x="54" y="969"/>
                  </a:cubicBezTo>
                  <a:cubicBezTo>
                    <a:pt x="14" y="1104"/>
                    <a:pt x="0" y="1253"/>
                    <a:pt x="14" y="1388"/>
                  </a:cubicBezTo>
                  <a:cubicBezTo>
                    <a:pt x="14" y="1483"/>
                    <a:pt x="41" y="1578"/>
                    <a:pt x="81" y="1673"/>
                  </a:cubicBezTo>
                  <a:lnTo>
                    <a:pt x="81" y="1686"/>
                  </a:lnTo>
                  <a:cubicBezTo>
                    <a:pt x="95" y="1808"/>
                    <a:pt x="163" y="1930"/>
                    <a:pt x="257" y="2011"/>
                  </a:cubicBezTo>
                  <a:cubicBezTo>
                    <a:pt x="338" y="2106"/>
                    <a:pt x="474" y="2160"/>
                    <a:pt x="596" y="2173"/>
                  </a:cubicBezTo>
                  <a:cubicBezTo>
                    <a:pt x="663" y="2173"/>
                    <a:pt x="717" y="2160"/>
                    <a:pt x="785" y="2133"/>
                  </a:cubicBezTo>
                  <a:cubicBezTo>
                    <a:pt x="839" y="2106"/>
                    <a:pt x="893" y="2079"/>
                    <a:pt x="934" y="2038"/>
                  </a:cubicBezTo>
                  <a:cubicBezTo>
                    <a:pt x="1123" y="1821"/>
                    <a:pt x="1259" y="1564"/>
                    <a:pt x="1299" y="1280"/>
                  </a:cubicBezTo>
                  <a:cubicBezTo>
                    <a:pt x="1340" y="1145"/>
                    <a:pt x="1353" y="996"/>
                    <a:pt x="1367" y="861"/>
                  </a:cubicBezTo>
                  <a:cubicBezTo>
                    <a:pt x="1367" y="725"/>
                    <a:pt x="1353" y="590"/>
                    <a:pt x="1326" y="468"/>
                  </a:cubicBezTo>
                  <a:cubicBezTo>
                    <a:pt x="1299" y="414"/>
                    <a:pt x="1286" y="360"/>
                    <a:pt x="1259" y="306"/>
                  </a:cubicBezTo>
                  <a:cubicBezTo>
                    <a:pt x="1232" y="279"/>
                    <a:pt x="1218" y="238"/>
                    <a:pt x="1191" y="211"/>
                  </a:cubicBezTo>
                  <a:cubicBezTo>
                    <a:pt x="1164" y="171"/>
                    <a:pt x="1137" y="144"/>
                    <a:pt x="1096" y="117"/>
                  </a:cubicBezTo>
                  <a:cubicBezTo>
                    <a:pt x="1021" y="41"/>
                    <a:pt x="920" y="0"/>
                    <a:pt x="82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6"/>
            <p:cNvSpPr/>
            <p:nvPr/>
          </p:nvSpPr>
          <p:spPr>
            <a:xfrm>
              <a:off x="4951325" y="975975"/>
              <a:ext cx="12550" cy="18800"/>
            </a:xfrm>
            <a:custGeom>
              <a:avLst/>
              <a:gdLst/>
              <a:ahLst/>
              <a:cxnLst/>
              <a:rect l="l" t="t" r="r" b="b"/>
              <a:pathLst>
                <a:path w="502" h="752" extrusionOk="0">
                  <a:moveTo>
                    <a:pt x="272" y="1"/>
                  </a:moveTo>
                  <a:cubicBezTo>
                    <a:pt x="231" y="1"/>
                    <a:pt x="190" y="14"/>
                    <a:pt x="163" y="41"/>
                  </a:cubicBezTo>
                  <a:lnTo>
                    <a:pt x="163" y="55"/>
                  </a:lnTo>
                  <a:cubicBezTo>
                    <a:pt x="136" y="82"/>
                    <a:pt x="109" y="122"/>
                    <a:pt x="82" y="163"/>
                  </a:cubicBezTo>
                  <a:cubicBezTo>
                    <a:pt x="55" y="204"/>
                    <a:pt x="28" y="271"/>
                    <a:pt x="28" y="325"/>
                  </a:cubicBezTo>
                  <a:cubicBezTo>
                    <a:pt x="28" y="339"/>
                    <a:pt x="28" y="352"/>
                    <a:pt x="28" y="352"/>
                  </a:cubicBezTo>
                  <a:cubicBezTo>
                    <a:pt x="1" y="434"/>
                    <a:pt x="1" y="515"/>
                    <a:pt x="28" y="596"/>
                  </a:cubicBezTo>
                  <a:cubicBezTo>
                    <a:pt x="42" y="637"/>
                    <a:pt x="69" y="664"/>
                    <a:pt x="96" y="691"/>
                  </a:cubicBezTo>
                  <a:cubicBezTo>
                    <a:pt x="109" y="704"/>
                    <a:pt x="136" y="731"/>
                    <a:pt x="163" y="731"/>
                  </a:cubicBezTo>
                  <a:cubicBezTo>
                    <a:pt x="184" y="745"/>
                    <a:pt x="204" y="752"/>
                    <a:pt x="226" y="752"/>
                  </a:cubicBezTo>
                  <a:cubicBezTo>
                    <a:pt x="248" y="752"/>
                    <a:pt x="272" y="745"/>
                    <a:pt x="299" y="731"/>
                  </a:cubicBezTo>
                  <a:cubicBezTo>
                    <a:pt x="326" y="731"/>
                    <a:pt x="339" y="704"/>
                    <a:pt x="366" y="677"/>
                  </a:cubicBezTo>
                  <a:cubicBezTo>
                    <a:pt x="407" y="637"/>
                    <a:pt x="448" y="582"/>
                    <a:pt x="461" y="528"/>
                  </a:cubicBezTo>
                  <a:cubicBezTo>
                    <a:pt x="502" y="366"/>
                    <a:pt x="475" y="204"/>
                    <a:pt x="380" y="68"/>
                  </a:cubicBezTo>
                  <a:cubicBezTo>
                    <a:pt x="380" y="55"/>
                    <a:pt x="366" y="41"/>
                    <a:pt x="339" y="28"/>
                  </a:cubicBezTo>
                  <a:cubicBezTo>
                    <a:pt x="326" y="14"/>
                    <a:pt x="312" y="1"/>
                    <a:pt x="285"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6"/>
            <p:cNvSpPr/>
            <p:nvPr/>
          </p:nvSpPr>
          <p:spPr>
            <a:xfrm>
              <a:off x="4939825" y="1042625"/>
              <a:ext cx="31500" cy="47300"/>
            </a:xfrm>
            <a:custGeom>
              <a:avLst/>
              <a:gdLst/>
              <a:ahLst/>
              <a:cxnLst/>
              <a:rect l="l" t="t" r="r" b="b"/>
              <a:pathLst>
                <a:path w="1260" h="1892" extrusionOk="0">
                  <a:moveTo>
                    <a:pt x="407" y="0"/>
                  </a:moveTo>
                  <a:cubicBezTo>
                    <a:pt x="339" y="14"/>
                    <a:pt x="285" y="41"/>
                    <a:pt x="231" y="81"/>
                  </a:cubicBezTo>
                  <a:cubicBezTo>
                    <a:pt x="177" y="122"/>
                    <a:pt x="136" y="176"/>
                    <a:pt x="96" y="230"/>
                  </a:cubicBezTo>
                  <a:cubicBezTo>
                    <a:pt x="42" y="338"/>
                    <a:pt x="14" y="447"/>
                    <a:pt x="14" y="568"/>
                  </a:cubicBezTo>
                  <a:cubicBezTo>
                    <a:pt x="1" y="704"/>
                    <a:pt x="14" y="826"/>
                    <a:pt x="42" y="961"/>
                  </a:cubicBezTo>
                  <a:cubicBezTo>
                    <a:pt x="69" y="1096"/>
                    <a:pt x="109" y="1218"/>
                    <a:pt x="163" y="1353"/>
                  </a:cubicBezTo>
                  <a:cubicBezTo>
                    <a:pt x="190" y="1407"/>
                    <a:pt x="217" y="1462"/>
                    <a:pt x="258" y="1516"/>
                  </a:cubicBezTo>
                  <a:cubicBezTo>
                    <a:pt x="285" y="1570"/>
                    <a:pt x="326" y="1610"/>
                    <a:pt x="380" y="1665"/>
                  </a:cubicBezTo>
                  <a:cubicBezTo>
                    <a:pt x="393" y="1678"/>
                    <a:pt x="420" y="1692"/>
                    <a:pt x="434" y="1705"/>
                  </a:cubicBezTo>
                  <a:lnTo>
                    <a:pt x="461" y="1719"/>
                  </a:lnTo>
                  <a:cubicBezTo>
                    <a:pt x="502" y="1759"/>
                    <a:pt x="529" y="1786"/>
                    <a:pt x="569" y="1813"/>
                  </a:cubicBezTo>
                  <a:cubicBezTo>
                    <a:pt x="650" y="1864"/>
                    <a:pt x="737" y="1891"/>
                    <a:pt x="832" y="1891"/>
                  </a:cubicBezTo>
                  <a:cubicBezTo>
                    <a:pt x="866" y="1891"/>
                    <a:pt x="900" y="1888"/>
                    <a:pt x="935" y="1881"/>
                  </a:cubicBezTo>
                  <a:cubicBezTo>
                    <a:pt x="1043" y="1854"/>
                    <a:pt x="1138" y="1759"/>
                    <a:pt x="1192" y="1651"/>
                  </a:cubicBezTo>
                  <a:cubicBezTo>
                    <a:pt x="1232" y="1529"/>
                    <a:pt x="1259" y="1394"/>
                    <a:pt x="1246" y="1259"/>
                  </a:cubicBezTo>
                  <a:cubicBezTo>
                    <a:pt x="1246" y="1110"/>
                    <a:pt x="1219" y="961"/>
                    <a:pt x="1178" y="826"/>
                  </a:cubicBezTo>
                  <a:cubicBezTo>
                    <a:pt x="1138" y="677"/>
                    <a:pt x="1083" y="541"/>
                    <a:pt x="1016" y="406"/>
                  </a:cubicBezTo>
                  <a:cubicBezTo>
                    <a:pt x="962" y="284"/>
                    <a:pt x="880" y="190"/>
                    <a:pt x="786" y="95"/>
                  </a:cubicBezTo>
                  <a:cubicBezTo>
                    <a:pt x="745" y="68"/>
                    <a:pt x="691" y="41"/>
                    <a:pt x="623" y="27"/>
                  </a:cubicBezTo>
                  <a:cubicBezTo>
                    <a:pt x="569" y="14"/>
                    <a:pt x="515" y="0"/>
                    <a:pt x="461"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6"/>
            <p:cNvSpPr/>
            <p:nvPr/>
          </p:nvSpPr>
          <p:spPr>
            <a:xfrm>
              <a:off x="4959800" y="1011075"/>
              <a:ext cx="16925" cy="28250"/>
            </a:xfrm>
            <a:custGeom>
              <a:avLst/>
              <a:gdLst/>
              <a:ahLst/>
              <a:cxnLst/>
              <a:rect l="l" t="t" r="r" b="b"/>
              <a:pathLst>
                <a:path w="677" h="1130" extrusionOk="0">
                  <a:moveTo>
                    <a:pt x="230" y="0"/>
                  </a:moveTo>
                  <a:cubicBezTo>
                    <a:pt x="189" y="0"/>
                    <a:pt x="158" y="25"/>
                    <a:pt x="136" y="58"/>
                  </a:cubicBezTo>
                  <a:cubicBezTo>
                    <a:pt x="109" y="99"/>
                    <a:pt x="81" y="139"/>
                    <a:pt x="54" y="180"/>
                  </a:cubicBezTo>
                  <a:cubicBezTo>
                    <a:pt x="41" y="220"/>
                    <a:pt x="27" y="261"/>
                    <a:pt x="14" y="315"/>
                  </a:cubicBezTo>
                  <a:cubicBezTo>
                    <a:pt x="0" y="396"/>
                    <a:pt x="0" y="491"/>
                    <a:pt x="14" y="572"/>
                  </a:cubicBezTo>
                  <a:cubicBezTo>
                    <a:pt x="27" y="667"/>
                    <a:pt x="54" y="748"/>
                    <a:pt x="95" y="829"/>
                  </a:cubicBezTo>
                  <a:cubicBezTo>
                    <a:pt x="122" y="910"/>
                    <a:pt x="176" y="978"/>
                    <a:pt x="230" y="1046"/>
                  </a:cubicBezTo>
                  <a:cubicBezTo>
                    <a:pt x="266" y="1093"/>
                    <a:pt x="331" y="1129"/>
                    <a:pt x="392" y="1129"/>
                  </a:cubicBezTo>
                  <a:cubicBezTo>
                    <a:pt x="402" y="1129"/>
                    <a:pt x="411" y="1129"/>
                    <a:pt x="420" y="1127"/>
                  </a:cubicBezTo>
                  <a:cubicBezTo>
                    <a:pt x="460" y="1113"/>
                    <a:pt x="487" y="1100"/>
                    <a:pt x="514" y="1086"/>
                  </a:cubicBezTo>
                  <a:cubicBezTo>
                    <a:pt x="541" y="1059"/>
                    <a:pt x="569" y="1032"/>
                    <a:pt x="582" y="1005"/>
                  </a:cubicBezTo>
                  <a:cubicBezTo>
                    <a:pt x="636" y="910"/>
                    <a:pt x="650" y="802"/>
                    <a:pt x="650" y="707"/>
                  </a:cubicBezTo>
                  <a:cubicBezTo>
                    <a:pt x="663" y="640"/>
                    <a:pt x="677" y="572"/>
                    <a:pt x="663" y="518"/>
                  </a:cubicBezTo>
                  <a:cubicBezTo>
                    <a:pt x="663" y="423"/>
                    <a:pt x="623" y="329"/>
                    <a:pt x="582" y="261"/>
                  </a:cubicBezTo>
                  <a:cubicBezTo>
                    <a:pt x="514" y="166"/>
                    <a:pt x="447" y="85"/>
                    <a:pt x="352" y="31"/>
                  </a:cubicBezTo>
                  <a:cubicBezTo>
                    <a:pt x="325" y="4"/>
                    <a:pt x="284" y="4"/>
                    <a:pt x="257" y="4"/>
                  </a:cubicBezTo>
                  <a:cubicBezTo>
                    <a:pt x="248" y="1"/>
                    <a:pt x="239" y="0"/>
                    <a:pt x="23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6"/>
            <p:cNvSpPr/>
            <p:nvPr/>
          </p:nvSpPr>
          <p:spPr>
            <a:xfrm>
              <a:off x="4949650" y="816650"/>
              <a:ext cx="23025" cy="31950"/>
            </a:xfrm>
            <a:custGeom>
              <a:avLst/>
              <a:gdLst/>
              <a:ahLst/>
              <a:cxnLst/>
              <a:rect l="l" t="t" r="r" b="b"/>
              <a:pathLst>
                <a:path w="921" h="1278" extrusionOk="0">
                  <a:moveTo>
                    <a:pt x="704" y="0"/>
                  </a:moveTo>
                  <a:lnTo>
                    <a:pt x="717" y="14"/>
                  </a:lnTo>
                  <a:cubicBezTo>
                    <a:pt x="677" y="14"/>
                    <a:pt x="650" y="27"/>
                    <a:pt x="609" y="41"/>
                  </a:cubicBezTo>
                  <a:cubicBezTo>
                    <a:pt x="555" y="55"/>
                    <a:pt x="501" y="82"/>
                    <a:pt x="447" y="122"/>
                  </a:cubicBezTo>
                  <a:cubicBezTo>
                    <a:pt x="393" y="149"/>
                    <a:pt x="352" y="190"/>
                    <a:pt x="312" y="230"/>
                  </a:cubicBezTo>
                  <a:cubicBezTo>
                    <a:pt x="271" y="271"/>
                    <a:pt x="244" y="312"/>
                    <a:pt x="217" y="366"/>
                  </a:cubicBezTo>
                  <a:cubicBezTo>
                    <a:pt x="149" y="460"/>
                    <a:pt x="95" y="569"/>
                    <a:pt x="54" y="690"/>
                  </a:cubicBezTo>
                  <a:cubicBezTo>
                    <a:pt x="27" y="799"/>
                    <a:pt x="0" y="907"/>
                    <a:pt x="0" y="1029"/>
                  </a:cubicBezTo>
                  <a:lnTo>
                    <a:pt x="0" y="1083"/>
                  </a:lnTo>
                  <a:cubicBezTo>
                    <a:pt x="14" y="1123"/>
                    <a:pt x="27" y="1164"/>
                    <a:pt x="41" y="1191"/>
                  </a:cubicBezTo>
                  <a:cubicBezTo>
                    <a:pt x="68" y="1218"/>
                    <a:pt x="95" y="1245"/>
                    <a:pt x="136" y="1259"/>
                  </a:cubicBezTo>
                  <a:cubicBezTo>
                    <a:pt x="164" y="1268"/>
                    <a:pt x="193" y="1278"/>
                    <a:pt x="222" y="1278"/>
                  </a:cubicBezTo>
                  <a:cubicBezTo>
                    <a:pt x="234" y="1278"/>
                    <a:pt x="246" y="1276"/>
                    <a:pt x="257" y="1272"/>
                  </a:cubicBezTo>
                  <a:cubicBezTo>
                    <a:pt x="366" y="1259"/>
                    <a:pt x="460" y="1232"/>
                    <a:pt x="555" y="1164"/>
                  </a:cubicBezTo>
                  <a:cubicBezTo>
                    <a:pt x="596" y="1123"/>
                    <a:pt x="623" y="1083"/>
                    <a:pt x="663" y="1042"/>
                  </a:cubicBezTo>
                  <a:cubicBezTo>
                    <a:pt x="704" y="1002"/>
                    <a:pt x="731" y="961"/>
                    <a:pt x="758" y="907"/>
                  </a:cubicBezTo>
                  <a:cubicBezTo>
                    <a:pt x="799" y="826"/>
                    <a:pt x="839" y="731"/>
                    <a:pt x="866" y="623"/>
                  </a:cubicBezTo>
                  <a:cubicBezTo>
                    <a:pt x="880" y="582"/>
                    <a:pt x="880" y="542"/>
                    <a:pt x="893" y="501"/>
                  </a:cubicBezTo>
                  <a:cubicBezTo>
                    <a:pt x="893" y="488"/>
                    <a:pt x="893" y="474"/>
                    <a:pt x="893" y="474"/>
                  </a:cubicBezTo>
                  <a:cubicBezTo>
                    <a:pt x="920" y="366"/>
                    <a:pt x="920" y="244"/>
                    <a:pt x="920" y="136"/>
                  </a:cubicBezTo>
                  <a:cubicBezTo>
                    <a:pt x="907" y="55"/>
                    <a:pt x="853" y="0"/>
                    <a:pt x="785"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6"/>
            <p:cNvSpPr/>
            <p:nvPr/>
          </p:nvSpPr>
          <p:spPr>
            <a:xfrm>
              <a:off x="5083600" y="1131575"/>
              <a:ext cx="37925" cy="36900"/>
            </a:xfrm>
            <a:custGeom>
              <a:avLst/>
              <a:gdLst/>
              <a:ahLst/>
              <a:cxnLst/>
              <a:rect l="l" t="t" r="r" b="b"/>
              <a:pathLst>
                <a:path w="1517" h="1476" extrusionOk="0">
                  <a:moveTo>
                    <a:pt x="339" y="1"/>
                  </a:moveTo>
                  <a:cubicBezTo>
                    <a:pt x="285" y="1"/>
                    <a:pt x="231" y="1"/>
                    <a:pt x="190" y="28"/>
                  </a:cubicBezTo>
                  <a:cubicBezTo>
                    <a:pt x="95" y="82"/>
                    <a:pt x="28" y="177"/>
                    <a:pt x="14" y="285"/>
                  </a:cubicBezTo>
                  <a:cubicBezTo>
                    <a:pt x="1" y="339"/>
                    <a:pt x="1" y="380"/>
                    <a:pt x="14" y="434"/>
                  </a:cubicBezTo>
                  <a:cubicBezTo>
                    <a:pt x="28" y="488"/>
                    <a:pt x="41" y="542"/>
                    <a:pt x="55" y="596"/>
                  </a:cubicBezTo>
                  <a:cubicBezTo>
                    <a:pt x="68" y="637"/>
                    <a:pt x="95" y="691"/>
                    <a:pt x="122" y="732"/>
                  </a:cubicBezTo>
                  <a:cubicBezTo>
                    <a:pt x="149" y="786"/>
                    <a:pt x="190" y="840"/>
                    <a:pt x="231" y="894"/>
                  </a:cubicBezTo>
                  <a:cubicBezTo>
                    <a:pt x="312" y="1002"/>
                    <a:pt x="407" y="1097"/>
                    <a:pt x="501" y="1178"/>
                  </a:cubicBezTo>
                  <a:cubicBezTo>
                    <a:pt x="610" y="1259"/>
                    <a:pt x="718" y="1340"/>
                    <a:pt x="840" y="1395"/>
                  </a:cubicBezTo>
                  <a:cubicBezTo>
                    <a:pt x="907" y="1422"/>
                    <a:pt x="988" y="1435"/>
                    <a:pt x="1056" y="1449"/>
                  </a:cubicBezTo>
                  <a:cubicBezTo>
                    <a:pt x="1110" y="1462"/>
                    <a:pt x="1178" y="1476"/>
                    <a:pt x="1232" y="1476"/>
                  </a:cubicBezTo>
                  <a:lnTo>
                    <a:pt x="1300" y="1476"/>
                  </a:lnTo>
                  <a:cubicBezTo>
                    <a:pt x="1340" y="1462"/>
                    <a:pt x="1394" y="1449"/>
                    <a:pt x="1421" y="1422"/>
                  </a:cubicBezTo>
                  <a:cubicBezTo>
                    <a:pt x="1476" y="1381"/>
                    <a:pt x="1503" y="1313"/>
                    <a:pt x="1516" y="1246"/>
                  </a:cubicBezTo>
                  <a:cubicBezTo>
                    <a:pt x="1516" y="1192"/>
                    <a:pt x="1503" y="1124"/>
                    <a:pt x="1503" y="1056"/>
                  </a:cubicBezTo>
                  <a:cubicBezTo>
                    <a:pt x="1503" y="1029"/>
                    <a:pt x="1489" y="1002"/>
                    <a:pt x="1476" y="989"/>
                  </a:cubicBezTo>
                  <a:cubicBezTo>
                    <a:pt x="1489" y="948"/>
                    <a:pt x="1489" y="907"/>
                    <a:pt x="1476" y="867"/>
                  </a:cubicBezTo>
                  <a:cubicBezTo>
                    <a:pt x="1448" y="759"/>
                    <a:pt x="1394" y="650"/>
                    <a:pt x="1327" y="556"/>
                  </a:cubicBezTo>
                  <a:cubicBezTo>
                    <a:pt x="1205" y="434"/>
                    <a:pt x="1070" y="326"/>
                    <a:pt x="921" y="231"/>
                  </a:cubicBezTo>
                  <a:cubicBezTo>
                    <a:pt x="799" y="150"/>
                    <a:pt x="664" y="82"/>
                    <a:pt x="515" y="28"/>
                  </a:cubicBezTo>
                  <a:cubicBezTo>
                    <a:pt x="461" y="14"/>
                    <a:pt x="393" y="1"/>
                    <a:pt x="339"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6"/>
            <p:cNvSpPr/>
            <p:nvPr/>
          </p:nvSpPr>
          <p:spPr>
            <a:xfrm>
              <a:off x="5141450" y="1161700"/>
              <a:ext cx="24350" cy="21375"/>
            </a:xfrm>
            <a:custGeom>
              <a:avLst/>
              <a:gdLst/>
              <a:ahLst/>
              <a:cxnLst/>
              <a:rect l="l" t="t" r="r" b="b"/>
              <a:pathLst>
                <a:path w="974" h="855" extrusionOk="0">
                  <a:moveTo>
                    <a:pt x="176" y="0"/>
                  </a:moveTo>
                  <a:cubicBezTo>
                    <a:pt x="122" y="0"/>
                    <a:pt x="68" y="27"/>
                    <a:pt x="28" y="68"/>
                  </a:cubicBezTo>
                  <a:lnTo>
                    <a:pt x="41" y="68"/>
                  </a:lnTo>
                  <a:cubicBezTo>
                    <a:pt x="14" y="95"/>
                    <a:pt x="0" y="122"/>
                    <a:pt x="0" y="163"/>
                  </a:cubicBezTo>
                  <a:cubicBezTo>
                    <a:pt x="0" y="190"/>
                    <a:pt x="0" y="217"/>
                    <a:pt x="14" y="244"/>
                  </a:cubicBezTo>
                  <a:cubicBezTo>
                    <a:pt x="28" y="311"/>
                    <a:pt x="55" y="365"/>
                    <a:pt x="82" y="420"/>
                  </a:cubicBezTo>
                  <a:lnTo>
                    <a:pt x="122" y="460"/>
                  </a:lnTo>
                  <a:cubicBezTo>
                    <a:pt x="122" y="487"/>
                    <a:pt x="122" y="514"/>
                    <a:pt x="149" y="528"/>
                  </a:cubicBezTo>
                  <a:cubicBezTo>
                    <a:pt x="230" y="623"/>
                    <a:pt x="339" y="704"/>
                    <a:pt x="447" y="758"/>
                  </a:cubicBezTo>
                  <a:cubicBezTo>
                    <a:pt x="569" y="812"/>
                    <a:pt x="691" y="853"/>
                    <a:pt x="812" y="853"/>
                  </a:cubicBezTo>
                  <a:cubicBezTo>
                    <a:pt x="818" y="854"/>
                    <a:pt x="824" y="854"/>
                    <a:pt x="830" y="854"/>
                  </a:cubicBezTo>
                  <a:cubicBezTo>
                    <a:pt x="905" y="854"/>
                    <a:pt x="974" y="779"/>
                    <a:pt x="961" y="704"/>
                  </a:cubicBezTo>
                  <a:cubicBezTo>
                    <a:pt x="934" y="514"/>
                    <a:pt x="839" y="352"/>
                    <a:pt x="704" y="230"/>
                  </a:cubicBezTo>
                  <a:cubicBezTo>
                    <a:pt x="636" y="176"/>
                    <a:pt x="555" y="122"/>
                    <a:pt x="474" y="81"/>
                  </a:cubicBezTo>
                  <a:cubicBezTo>
                    <a:pt x="379" y="41"/>
                    <a:pt x="298" y="14"/>
                    <a:pt x="19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6"/>
            <p:cNvSpPr/>
            <p:nvPr/>
          </p:nvSpPr>
          <p:spPr>
            <a:xfrm>
              <a:off x="4973675" y="883875"/>
              <a:ext cx="137350" cy="140200"/>
            </a:xfrm>
            <a:custGeom>
              <a:avLst/>
              <a:gdLst/>
              <a:ahLst/>
              <a:cxnLst/>
              <a:rect l="l" t="t" r="r" b="b"/>
              <a:pathLst>
                <a:path w="5494" h="5608" extrusionOk="0">
                  <a:moveTo>
                    <a:pt x="2676" y="0"/>
                  </a:moveTo>
                  <a:cubicBezTo>
                    <a:pt x="2552" y="0"/>
                    <a:pt x="2426" y="10"/>
                    <a:pt x="2300" y="31"/>
                  </a:cubicBezTo>
                  <a:cubicBezTo>
                    <a:pt x="920" y="248"/>
                    <a:pt x="0" y="1682"/>
                    <a:pt x="244" y="3211"/>
                  </a:cubicBezTo>
                  <a:cubicBezTo>
                    <a:pt x="478" y="4606"/>
                    <a:pt x="1603" y="5607"/>
                    <a:pt x="2846" y="5607"/>
                  </a:cubicBezTo>
                  <a:cubicBezTo>
                    <a:pt x="2966" y="5607"/>
                    <a:pt x="3086" y="5598"/>
                    <a:pt x="3207" y="5579"/>
                  </a:cubicBezTo>
                  <a:cubicBezTo>
                    <a:pt x="4587" y="5362"/>
                    <a:pt x="5494" y="3928"/>
                    <a:pt x="5250" y="2399"/>
                  </a:cubicBezTo>
                  <a:cubicBezTo>
                    <a:pt x="5016" y="1010"/>
                    <a:pt x="3911" y="0"/>
                    <a:pt x="267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6"/>
            <p:cNvSpPr/>
            <p:nvPr/>
          </p:nvSpPr>
          <p:spPr>
            <a:xfrm>
              <a:off x="5012575" y="902025"/>
              <a:ext cx="96075" cy="98125"/>
            </a:xfrm>
            <a:custGeom>
              <a:avLst/>
              <a:gdLst/>
              <a:ahLst/>
              <a:cxnLst/>
              <a:rect l="l" t="t" r="r" b="b"/>
              <a:pathLst>
                <a:path w="3843" h="3925" extrusionOk="0">
                  <a:moveTo>
                    <a:pt x="1865" y="0"/>
                  </a:moveTo>
                  <a:cubicBezTo>
                    <a:pt x="1776" y="0"/>
                    <a:pt x="1687" y="7"/>
                    <a:pt x="1597" y="22"/>
                  </a:cubicBezTo>
                  <a:cubicBezTo>
                    <a:pt x="636" y="185"/>
                    <a:pt x="0" y="1172"/>
                    <a:pt x="162" y="2241"/>
                  </a:cubicBezTo>
                  <a:cubicBezTo>
                    <a:pt x="323" y="3219"/>
                    <a:pt x="1118" y="3925"/>
                    <a:pt x="1987" y="3925"/>
                  </a:cubicBezTo>
                  <a:cubicBezTo>
                    <a:pt x="2068" y="3925"/>
                    <a:pt x="2150" y="3918"/>
                    <a:pt x="2233" y="3906"/>
                  </a:cubicBezTo>
                  <a:cubicBezTo>
                    <a:pt x="3207" y="3743"/>
                    <a:pt x="3843" y="2742"/>
                    <a:pt x="3667" y="1673"/>
                  </a:cubicBezTo>
                  <a:cubicBezTo>
                    <a:pt x="3507" y="703"/>
                    <a:pt x="2735" y="0"/>
                    <a:pt x="186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6"/>
            <p:cNvSpPr/>
            <p:nvPr/>
          </p:nvSpPr>
          <p:spPr>
            <a:xfrm>
              <a:off x="4992275" y="955775"/>
              <a:ext cx="44675" cy="17625"/>
            </a:xfrm>
            <a:custGeom>
              <a:avLst/>
              <a:gdLst/>
              <a:ahLst/>
              <a:cxnLst/>
              <a:rect l="l" t="t" r="r" b="b"/>
              <a:pathLst>
                <a:path w="1787" h="705" extrusionOk="0">
                  <a:moveTo>
                    <a:pt x="1169" y="0"/>
                  </a:moveTo>
                  <a:cubicBezTo>
                    <a:pt x="1066" y="0"/>
                    <a:pt x="955" y="8"/>
                    <a:pt x="839" y="24"/>
                  </a:cubicBezTo>
                  <a:cubicBezTo>
                    <a:pt x="352" y="105"/>
                    <a:pt x="0" y="321"/>
                    <a:pt x="14" y="497"/>
                  </a:cubicBezTo>
                  <a:cubicBezTo>
                    <a:pt x="34" y="627"/>
                    <a:pt x="266" y="705"/>
                    <a:pt x="581" y="705"/>
                  </a:cubicBezTo>
                  <a:cubicBezTo>
                    <a:pt x="694" y="705"/>
                    <a:pt x="819" y="695"/>
                    <a:pt x="947" y="673"/>
                  </a:cubicBezTo>
                  <a:cubicBezTo>
                    <a:pt x="1421" y="592"/>
                    <a:pt x="1786" y="389"/>
                    <a:pt x="1759" y="213"/>
                  </a:cubicBezTo>
                  <a:cubicBezTo>
                    <a:pt x="1739" y="79"/>
                    <a:pt x="1498" y="0"/>
                    <a:pt x="116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6"/>
            <p:cNvSpPr/>
            <p:nvPr/>
          </p:nvSpPr>
          <p:spPr>
            <a:xfrm>
              <a:off x="4973675" y="820125"/>
              <a:ext cx="81550" cy="40175"/>
            </a:xfrm>
            <a:custGeom>
              <a:avLst/>
              <a:gdLst/>
              <a:ahLst/>
              <a:cxnLst/>
              <a:rect l="l" t="t" r="r" b="b"/>
              <a:pathLst>
                <a:path w="3262" h="1607" extrusionOk="0">
                  <a:moveTo>
                    <a:pt x="2330" y="0"/>
                  </a:moveTo>
                  <a:cubicBezTo>
                    <a:pt x="2064" y="0"/>
                    <a:pt x="1755" y="47"/>
                    <a:pt x="1434" y="146"/>
                  </a:cubicBezTo>
                  <a:cubicBezTo>
                    <a:pt x="595" y="389"/>
                    <a:pt x="0" y="890"/>
                    <a:pt x="122" y="1255"/>
                  </a:cubicBezTo>
                  <a:cubicBezTo>
                    <a:pt x="190" y="1484"/>
                    <a:pt x="512" y="1606"/>
                    <a:pt x="949" y="1606"/>
                  </a:cubicBezTo>
                  <a:cubicBezTo>
                    <a:pt x="1211" y="1606"/>
                    <a:pt x="1513" y="1563"/>
                    <a:pt x="1827" y="1472"/>
                  </a:cubicBezTo>
                  <a:cubicBezTo>
                    <a:pt x="2666" y="1228"/>
                    <a:pt x="3261" y="714"/>
                    <a:pt x="3153" y="349"/>
                  </a:cubicBezTo>
                  <a:cubicBezTo>
                    <a:pt x="3078" y="123"/>
                    <a:pt x="2760" y="0"/>
                    <a:pt x="233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6"/>
            <p:cNvSpPr/>
            <p:nvPr/>
          </p:nvSpPr>
          <p:spPr>
            <a:xfrm>
              <a:off x="5297725" y="839125"/>
              <a:ext cx="138400" cy="140125"/>
            </a:xfrm>
            <a:custGeom>
              <a:avLst/>
              <a:gdLst/>
              <a:ahLst/>
              <a:cxnLst/>
              <a:rect l="l" t="t" r="r" b="b"/>
              <a:pathLst>
                <a:path w="5536" h="5605" extrusionOk="0">
                  <a:moveTo>
                    <a:pt x="2699" y="0"/>
                  </a:moveTo>
                  <a:cubicBezTo>
                    <a:pt x="2568" y="0"/>
                    <a:pt x="2435" y="12"/>
                    <a:pt x="2301" y="35"/>
                  </a:cubicBezTo>
                  <a:cubicBezTo>
                    <a:pt x="907" y="265"/>
                    <a:pt x="1" y="1699"/>
                    <a:pt x="271" y="3228"/>
                  </a:cubicBezTo>
                  <a:cubicBezTo>
                    <a:pt x="516" y="4610"/>
                    <a:pt x="1610" y="5604"/>
                    <a:pt x="2847" y="5604"/>
                  </a:cubicBezTo>
                  <a:cubicBezTo>
                    <a:pt x="2979" y="5604"/>
                    <a:pt x="3113" y="5593"/>
                    <a:pt x="3248" y="5569"/>
                  </a:cubicBezTo>
                  <a:cubicBezTo>
                    <a:pt x="4628" y="5326"/>
                    <a:pt x="5535" y="3905"/>
                    <a:pt x="5278" y="2376"/>
                  </a:cubicBezTo>
                  <a:cubicBezTo>
                    <a:pt x="5034" y="995"/>
                    <a:pt x="3928" y="0"/>
                    <a:pt x="269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6"/>
            <p:cNvSpPr/>
            <p:nvPr/>
          </p:nvSpPr>
          <p:spPr>
            <a:xfrm>
              <a:off x="5300775" y="863350"/>
              <a:ext cx="96425" cy="98000"/>
            </a:xfrm>
            <a:custGeom>
              <a:avLst/>
              <a:gdLst/>
              <a:ahLst/>
              <a:cxnLst/>
              <a:rect l="l" t="t" r="r" b="b"/>
              <a:pathLst>
                <a:path w="3857" h="3920" extrusionOk="0">
                  <a:moveTo>
                    <a:pt x="1884" y="1"/>
                  </a:moveTo>
                  <a:cubicBezTo>
                    <a:pt x="1789" y="1"/>
                    <a:pt x="1694" y="9"/>
                    <a:pt x="1597" y="27"/>
                  </a:cubicBezTo>
                  <a:cubicBezTo>
                    <a:pt x="637" y="189"/>
                    <a:pt x="1" y="1190"/>
                    <a:pt x="190" y="2259"/>
                  </a:cubicBezTo>
                  <a:cubicBezTo>
                    <a:pt x="349" y="3228"/>
                    <a:pt x="1131" y="3919"/>
                    <a:pt x="1992" y="3919"/>
                  </a:cubicBezTo>
                  <a:cubicBezTo>
                    <a:pt x="2081" y="3919"/>
                    <a:pt x="2170" y="3912"/>
                    <a:pt x="2260" y="3897"/>
                  </a:cubicBezTo>
                  <a:cubicBezTo>
                    <a:pt x="3221" y="3721"/>
                    <a:pt x="3857" y="2719"/>
                    <a:pt x="3681" y="1650"/>
                  </a:cubicBezTo>
                  <a:cubicBezTo>
                    <a:pt x="3511" y="689"/>
                    <a:pt x="2738" y="1"/>
                    <a:pt x="1884"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6"/>
            <p:cNvSpPr/>
            <p:nvPr/>
          </p:nvSpPr>
          <p:spPr>
            <a:xfrm>
              <a:off x="5374175" y="901425"/>
              <a:ext cx="45375" cy="17525"/>
            </a:xfrm>
            <a:custGeom>
              <a:avLst/>
              <a:gdLst/>
              <a:ahLst/>
              <a:cxnLst/>
              <a:rect l="l" t="t" r="r" b="b"/>
              <a:pathLst>
                <a:path w="1815" h="701" extrusionOk="0">
                  <a:moveTo>
                    <a:pt x="1222" y="1"/>
                  </a:moveTo>
                  <a:cubicBezTo>
                    <a:pt x="1109" y="1"/>
                    <a:pt x="984" y="11"/>
                    <a:pt x="853" y="33"/>
                  </a:cubicBezTo>
                  <a:cubicBezTo>
                    <a:pt x="380" y="114"/>
                    <a:pt x="1" y="330"/>
                    <a:pt x="41" y="506"/>
                  </a:cubicBezTo>
                  <a:cubicBezTo>
                    <a:pt x="61" y="625"/>
                    <a:pt x="291" y="701"/>
                    <a:pt x="599" y="701"/>
                  </a:cubicBezTo>
                  <a:cubicBezTo>
                    <a:pt x="712" y="701"/>
                    <a:pt x="835" y="690"/>
                    <a:pt x="962" y="669"/>
                  </a:cubicBezTo>
                  <a:cubicBezTo>
                    <a:pt x="1449" y="588"/>
                    <a:pt x="1814" y="371"/>
                    <a:pt x="1787" y="195"/>
                  </a:cubicBezTo>
                  <a:cubicBezTo>
                    <a:pt x="1757" y="76"/>
                    <a:pt x="1532" y="1"/>
                    <a:pt x="122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6"/>
            <p:cNvSpPr/>
            <p:nvPr/>
          </p:nvSpPr>
          <p:spPr>
            <a:xfrm>
              <a:off x="5320050" y="774275"/>
              <a:ext cx="79875" cy="35000"/>
            </a:xfrm>
            <a:custGeom>
              <a:avLst/>
              <a:gdLst/>
              <a:ahLst/>
              <a:cxnLst/>
              <a:rect l="l" t="t" r="r" b="b"/>
              <a:pathLst>
                <a:path w="3195" h="1400" extrusionOk="0">
                  <a:moveTo>
                    <a:pt x="1464" y="0"/>
                  </a:moveTo>
                  <a:cubicBezTo>
                    <a:pt x="660" y="0"/>
                    <a:pt x="27" y="284"/>
                    <a:pt x="14" y="640"/>
                  </a:cubicBezTo>
                  <a:cubicBezTo>
                    <a:pt x="1" y="1032"/>
                    <a:pt x="705" y="1357"/>
                    <a:pt x="1570" y="1398"/>
                  </a:cubicBezTo>
                  <a:cubicBezTo>
                    <a:pt x="1609" y="1399"/>
                    <a:pt x="1648" y="1400"/>
                    <a:pt x="1686" y="1400"/>
                  </a:cubicBezTo>
                  <a:cubicBezTo>
                    <a:pt x="2512" y="1400"/>
                    <a:pt x="3168" y="1124"/>
                    <a:pt x="3181" y="762"/>
                  </a:cubicBezTo>
                  <a:cubicBezTo>
                    <a:pt x="3194" y="369"/>
                    <a:pt x="2491" y="45"/>
                    <a:pt x="1625" y="4"/>
                  </a:cubicBezTo>
                  <a:cubicBezTo>
                    <a:pt x="1571" y="2"/>
                    <a:pt x="1517" y="0"/>
                    <a:pt x="146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6"/>
            <p:cNvSpPr/>
            <p:nvPr/>
          </p:nvSpPr>
          <p:spPr>
            <a:xfrm>
              <a:off x="5163775" y="955350"/>
              <a:ext cx="103875" cy="55250"/>
            </a:xfrm>
            <a:custGeom>
              <a:avLst/>
              <a:gdLst/>
              <a:ahLst/>
              <a:cxnLst/>
              <a:rect l="l" t="t" r="r" b="b"/>
              <a:pathLst>
                <a:path w="4155" h="2210" extrusionOk="0">
                  <a:moveTo>
                    <a:pt x="2490" y="0"/>
                  </a:moveTo>
                  <a:cubicBezTo>
                    <a:pt x="2368" y="0"/>
                    <a:pt x="2260" y="0"/>
                    <a:pt x="2152" y="14"/>
                  </a:cubicBezTo>
                  <a:cubicBezTo>
                    <a:pt x="1800" y="54"/>
                    <a:pt x="1462" y="149"/>
                    <a:pt x="1151" y="298"/>
                  </a:cubicBezTo>
                  <a:cubicBezTo>
                    <a:pt x="894" y="420"/>
                    <a:pt x="650" y="596"/>
                    <a:pt x="447" y="812"/>
                  </a:cubicBezTo>
                  <a:cubicBezTo>
                    <a:pt x="271" y="1001"/>
                    <a:pt x="149" y="1231"/>
                    <a:pt x="82" y="1489"/>
                  </a:cubicBezTo>
                  <a:cubicBezTo>
                    <a:pt x="68" y="1489"/>
                    <a:pt x="55" y="1502"/>
                    <a:pt x="41" y="1516"/>
                  </a:cubicBezTo>
                  <a:cubicBezTo>
                    <a:pt x="1" y="1570"/>
                    <a:pt x="1" y="1637"/>
                    <a:pt x="41" y="1692"/>
                  </a:cubicBezTo>
                  <a:cubicBezTo>
                    <a:pt x="176" y="1813"/>
                    <a:pt x="325" y="1908"/>
                    <a:pt x="501" y="1989"/>
                  </a:cubicBezTo>
                  <a:cubicBezTo>
                    <a:pt x="664" y="2070"/>
                    <a:pt x="853" y="2125"/>
                    <a:pt x="1029" y="2165"/>
                  </a:cubicBezTo>
                  <a:cubicBezTo>
                    <a:pt x="1205" y="2192"/>
                    <a:pt x="1367" y="2206"/>
                    <a:pt x="1543" y="2206"/>
                  </a:cubicBezTo>
                  <a:cubicBezTo>
                    <a:pt x="1583" y="2208"/>
                    <a:pt x="1623" y="2209"/>
                    <a:pt x="1662" y="2209"/>
                  </a:cubicBezTo>
                  <a:cubicBezTo>
                    <a:pt x="1839" y="2209"/>
                    <a:pt x="2016" y="2187"/>
                    <a:pt x="2193" y="2165"/>
                  </a:cubicBezTo>
                  <a:cubicBezTo>
                    <a:pt x="2382" y="2125"/>
                    <a:pt x="2558" y="2084"/>
                    <a:pt x="2747" y="2030"/>
                  </a:cubicBezTo>
                  <a:cubicBezTo>
                    <a:pt x="2896" y="1989"/>
                    <a:pt x="3045" y="1935"/>
                    <a:pt x="3194" y="1867"/>
                  </a:cubicBezTo>
                  <a:cubicBezTo>
                    <a:pt x="3343" y="1800"/>
                    <a:pt x="3492" y="1719"/>
                    <a:pt x="3640" y="1637"/>
                  </a:cubicBezTo>
                  <a:cubicBezTo>
                    <a:pt x="3708" y="1597"/>
                    <a:pt x="3776" y="1543"/>
                    <a:pt x="3843" y="1502"/>
                  </a:cubicBezTo>
                  <a:cubicBezTo>
                    <a:pt x="3911" y="1448"/>
                    <a:pt x="3979" y="1394"/>
                    <a:pt x="4033" y="1326"/>
                  </a:cubicBezTo>
                  <a:cubicBezTo>
                    <a:pt x="4087" y="1272"/>
                    <a:pt x="4114" y="1204"/>
                    <a:pt x="4141" y="1137"/>
                  </a:cubicBezTo>
                  <a:cubicBezTo>
                    <a:pt x="4141" y="1110"/>
                    <a:pt x="4155" y="1069"/>
                    <a:pt x="4155" y="1042"/>
                  </a:cubicBezTo>
                  <a:cubicBezTo>
                    <a:pt x="4155" y="988"/>
                    <a:pt x="4141" y="947"/>
                    <a:pt x="4128" y="907"/>
                  </a:cubicBezTo>
                  <a:cubicBezTo>
                    <a:pt x="4114" y="839"/>
                    <a:pt x="4087" y="771"/>
                    <a:pt x="4046" y="717"/>
                  </a:cubicBezTo>
                  <a:cubicBezTo>
                    <a:pt x="4006" y="650"/>
                    <a:pt x="3938" y="596"/>
                    <a:pt x="3884" y="541"/>
                  </a:cubicBezTo>
                  <a:cubicBezTo>
                    <a:pt x="3749" y="433"/>
                    <a:pt x="3613" y="338"/>
                    <a:pt x="3464" y="271"/>
                  </a:cubicBezTo>
                  <a:cubicBezTo>
                    <a:pt x="3316" y="190"/>
                    <a:pt x="3167" y="135"/>
                    <a:pt x="3018" y="95"/>
                  </a:cubicBezTo>
                  <a:cubicBezTo>
                    <a:pt x="2842" y="41"/>
                    <a:pt x="2653" y="14"/>
                    <a:pt x="2463" y="14"/>
                  </a:cubicBezTo>
                  <a:lnTo>
                    <a:pt x="249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6"/>
            <p:cNvSpPr/>
            <p:nvPr/>
          </p:nvSpPr>
          <p:spPr>
            <a:xfrm>
              <a:off x="5139425" y="913725"/>
              <a:ext cx="143775" cy="101550"/>
            </a:xfrm>
            <a:custGeom>
              <a:avLst/>
              <a:gdLst/>
              <a:ahLst/>
              <a:cxnLst/>
              <a:rect l="l" t="t" r="r" b="b"/>
              <a:pathLst>
                <a:path w="5751" h="4062" extrusionOk="0">
                  <a:moveTo>
                    <a:pt x="3263" y="1867"/>
                  </a:moveTo>
                  <a:cubicBezTo>
                    <a:pt x="3388" y="1867"/>
                    <a:pt x="3514" y="1876"/>
                    <a:pt x="3640" y="1895"/>
                  </a:cubicBezTo>
                  <a:lnTo>
                    <a:pt x="3600" y="1895"/>
                  </a:lnTo>
                  <a:cubicBezTo>
                    <a:pt x="3803" y="1922"/>
                    <a:pt x="4005" y="1976"/>
                    <a:pt x="4195" y="2058"/>
                  </a:cubicBezTo>
                  <a:lnTo>
                    <a:pt x="4222" y="2058"/>
                  </a:lnTo>
                  <a:cubicBezTo>
                    <a:pt x="4371" y="2125"/>
                    <a:pt x="4520" y="2220"/>
                    <a:pt x="4655" y="2328"/>
                  </a:cubicBezTo>
                  <a:cubicBezTo>
                    <a:pt x="4777" y="2423"/>
                    <a:pt x="4885" y="2531"/>
                    <a:pt x="4980" y="2666"/>
                  </a:cubicBezTo>
                  <a:cubicBezTo>
                    <a:pt x="5007" y="2694"/>
                    <a:pt x="5034" y="2734"/>
                    <a:pt x="5061" y="2775"/>
                  </a:cubicBezTo>
                  <a:lnTo>
                    <a:pt x="5034" y="2815"/>
                  </a:lnTo>
                  <a:cubicBezTo>
                    <a:pt x="4899" y="2978"/>
                    <a:pt x="4763" y="3113"/>
                    <a:pt x="4601" y="3235"/>
                  </a:cubicBezTo>
                  <a:cubicBezTo>
                    <a:pt x="4411" y="3370"/>
                    <a:pt x="4208" y="3478"/>
                    <a:pt x="3992" y="3573"/>
                  </a:cubicBezTo>
                  <a:cubicBezTo>
                    <a:pt x="3721" y="3681"/>
                    <a:pt x="3424" y="3762"/>
                    <a:pt x="3112" y="3790"/>
                  </a:cubicBezTo>
                  <a:lnTo>
                    <a:pt x="3153" y="3790"/>
                  </a:lnTo>
                  <a:cubicBezTo>
                    <a:pt x="2991" y="3817"/>
                    <a:pt x="2842" y="3817"/>
                    <a:pt x="2679" y="3817"/>
                  </a:cubicBezTo>
                  <a:cubicBezTo>
                    <a:pt x="2531" y="3817"/>
                    <a:pt x="2382" y="3803"/>
                    <a:pt x="2233" y="3776"/>
                  </a:cubicBezTo>
                  <a:cubicBezTo>
                    <a:pt x="1989" y="3735"/>
                    <a:pt x="1746" y="3681"/>
                    <a:pt x="1529" y="3587"/>
                  </a:cubicBezTo>
                  <a:cubicBezTo>
                    <a:pt x="1394" y="3532"/>
                    <a:pt x="1286" y="3465"/>
                    <a:pt x="1164" y="3384"/>
                  </a:cubicBezTo>
                  <a:cubicBezTo>
                    <a:pt x="1191" y="3248"/>
                    <a:pt x="1232" y="3127"/>
                    <a:pt x="1286" y="3005"/>
                  </a:cubicBezTo>
                  <a:cubicBezTo>
                    <a:pt x="1340" y="2869"/>
                    <a:pt x="1421" y="2748"/>
                    <a:pt x="1516" y="2639"/>
                  </a:cubicBezTo>
                  <a:cubicBezTo>
                    <a:pt x="1610" y="2518"/>
                    <a:pt x="1719" y="2396"/>
                    <a:pt x="1854" y="2301"/>
                  </a:cubicBezTo>
                  <a:cubicBezTo>
                    <a:pt x="1989" y="2206"/>
                    <a:pt x="2152" y="2112"/>
                    <a:pt x="2328" y="2044"/>
                  </a:cubicBezTo>
                  <a:cubicBezTo>
                    <a:pt x="2629" y="1927"/>
                    <a:pt x="2944" y="1867"/>
                    <a:pt x="3263" y="1867"/>
                  </a:cubicBezTo>
                  <a:close/>
                  <a:moveTo>
                    <a:pt x="4506" y="1"/>
                  </a:moveTo>
                  <a:cubicBezTo>
                    <a:pt x="4398" y="1"/>
                    <a:pt x="4276" y="14"/>
                    <a:pt x="4168" y="41"/>
                  </a:cubicBezTo>
                  <a:cubicBezTo>
                    <a:pt x="3938" y="123"/>
                    <a:pt x="3721" y="231"/>
                    <a:pt x="3518" y="380"/>
                  </a:cubicBezTo>
                  <a:lnTo>
                    <a:pt x="3437" y="420"/>
                  </a:lnTo>
                  <a:cubicBezTo>
                    <a:pt x="3261" y="542"/>
                    <a:pt x="3072" y="650"/>
                    <a:pt x="2882" y="732"/>
                  </a:cubicBezTo>
                  <a:lnTo>
                    <a:pt x="2828" y="759"/>
                  </a:lnTo>
                  <a:cubicBezTo>
                    <a:pt x="2625" y="718"/>
                    <a:pt x="2422" y="664"/>
                    <a:pt x="2233" y="610"/>
                  </a:cubicBezTo>
                  <a:cubicBezTo>
                    <a:pt x="2043" y="556"/>
                    <a:pt x="1841" y="501"/>
                    <a:pt x="1638" y="461"/>
                  </a:cubicBezTo>
                  <a:cubicBezTo>
                    <a:pt x="1543" y="447"/>
                    <a:pt x="1448" y="434"/>
                    <a:pt x="1353" y="434"/>
                  </a:cubicBezTo>
                  <a:cubicBezTo>
                    <a:pt x="1245" y="434"/>
                    <a:pt x="1137" y="447"/>
                    <a:pt x="1042" y="474"/>
                  </a:cubicBezTo>
                  <a:cubicBezTo>
                    <a:pt x="826" y="515"/>
                    <a:pt x="636" y="623"/>
                    <a:pt x="474" y="772"/>
                  </a:cubicBezTo>
                  <a:cubicBezTo>
                    <a:pt x="339" y="907"/>
                    <a:pt x="217" y="1056"/>
                    <a:pt x="136" y="1246"/>
                  </a:cubicBezTo>
                  <a:cubicBezTo>
                    <a:pt x="54" y="1408"/>
                    <a:pt x="14" y="1584"/>
                    <a:pt x="14" y="1760"/>
                  </a:cubicBezTo>
                  <a:cubicBezTo>
                    <a:pt x="0" y="1936"/>
                    <a:pt x="27" y="2112"/>
                    <a:pt x="68" y="2288"/>
                  </a:cubicBezTo>
                  <a:cubicBezTo>
                    <a:pt x="122" y="2463"/>
                    <a:pt x="203" y="2639"/>
                    <a:pt x="298" y="2788"/>
                  </a:cubicBezTo>
                  <a:cubicBezTo>
                    <a:pt x="663" y="3424"/>
                    <a:pt x="1299" y="3871"/>
                    <a:pt x="2030" y="3993"/>
                  </a:cubicBezTo>
                  <a:cubicBezTo>
                    <a:pt x="2246" y="4033"/>
                    <a:pt x="2463" y="4060"/>
                    <a:pt x="2679" y="4060"/>
                  </a:cubicBezTo>
                  <a:cubicBezTo>
                    <a:pt x="2708" y="4061"/>
                    <a:pt x="2737" y="4061"/>
                    <a:pt x="2766" y="4061"/>
                  </a:cubicBezTo>
                  <a:cubicBezTo>
                    <a:pt x="3252" y="4061"/>
                    <a:pt x="3748" y="3953"/>
                    <a:pt x="4195" y="3749"/>
                  </a:cubicBezTo>
                  <a:cubicBezTo>
                    <a:pt x="4520" y="3614"/>
                    <a:pt x="4817" y="3397"/>
                    <a:pt x="5074" y="3140"/>
                  </a:cubicBezTo>
                  <a:cubicBezTo>
                    <a:pt x="5304" y="2896"/>
                    <a:pt x="5480" y="2612"/>
                    <a:pt x="5589" y="2301"/>
                  </a:cubicBezTo>
                  <a:cubicBezTo>
                    <a:pt x="5643" y="2152"/>
                    <a:pt x="5683" y="1990"/>
                    <a:pt x="5710" y="1841"/>
                  </a:cubicBezTo>
                  <a:cubicBezTo>
                    <a:pt x="5737" y="1679"/>
                    <a:pt x="5751" y="1516"/>
                    <a:pt x="5751" y="1354"/>
                  </a:cubicBezTo>
                  <a:cubicBezTo>
                    <a:pt x="5751" y="1043"/>
                    <a:pt x="5643" y="732"/>
                    <a:pt x="5467" y="474"/>
                  </a:cubicBezTo>
                  <a:cubicBezTo>
                    <a:pt x="5399" y="393"/>
                    <a:pt x="5332" y="312"/>
                    <a:pt x="5237" y="258"/>
                  </a:cubicBezTo>
                  <a:cubicBezTo>
                    <a:pt x="5142" y="177"/>
                    <a:pt x="5047" y="123"/>
                    <a:pt x="4939" y="82"/>
                  </a:cubicBezTo>
                  <a:cubicBezTo>
                    <a:pt x="4817" y="41"/>
                    <a:pt x="4682" y="14"/>
                    <a:pt x="456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29" name="Google Shape;1429;p6"/>
          <p:cNvGrpSpPr/>
          <p:nvPr/>
        </p:nvGrpSpPr>
        <p:grpSpPr>
          <a:xfrm>
            <a:off x="1389497" y="1313189"/>
            <a:ext cx="944114" cy="922027"/>
            <a:chOff x="2224775" y="535000"/>
            <a:chExt cx="430650" cy="420575"/>
          </a:xfrm>
        </p:grpSpPr>
        <p:sp>
          <p:nvSpPr>
            <p:cNvPr id="1430" name="Google Shape;1430;p6"/>
            <p:cNvSpPr/>
            <p:nvPr/>
          </p:nvSpPr>
          <p:spPr>
            <a:xfrm>
              <a:off x="2224775" y="535000"/>
              <a:ext cx="430650" cy="420575"/>
            </a:xfrm>
            <a:custGeom>
              <a:avLst/>
              <a:gdLst/>
              <a:ahLst/>
              <a:cxnLst/>
              <a:rect l="l" t="t" r="r" b="b"/>
              <a:pathLst>
                <a:path w="17226" h="16823" extrusionOk="0">
                  <a:moveTo>
                    <a:pt x="14441" y="0"/>
                  </a:moveTo>
                  <a:cubicBezTo>
                    <a:pt x="14326" y="0"/>
                    <a:pt x="14192" y="39"/>
                    <a:pt x="14076" y="77"/>
                  </a:cubicBezTo>
                  <a:cubicBezTo>
                    <a:pt x="13903" y="154"/>
                    <a:pt x="13692" y="250"/>
                    <a:pt x="13462" y="327"/>
                  </a:cubicBezTo>
                  <a:cubicBezTo>
                    <a:pt x="13289" y="385"/>
                    <a:pt x="13116" y="442"/>
                    <a:pt x="12905" y="481"/>
                  </a:cubicBezTo>
                  <a:cubicBezTo>
                    <a:pt x="12886" y="481"/>
                    <a:pt x="12847" y="519"/>
                    <a:pt x="12828" y="519"/>
                  </a:cubicBezTo>
                  <a:cubicBezTo>
                    <a:pt x="12348" y="615"/>
                    <a:pt x="11830" y="653"/>
                    <a:pt x="11177" y="653"/>
                  </a:cubicBezTo>
                  <a:lnTo>
                    <a:pt x="11061" y="653"/>
                  </a:lnTo>
                  <a:cubicBezTo>
                    <a:pt x="10754" y="653"/>
                    <a:pt x="10466" y="653"/>
                    <a:pt x="10140" y="634"/>
                  </a:cubicBezTo>
                  <a:lnTo>
                    <a:pt x="10120" y="634"/>
                  </a:lnTo>
                  <a:cubicBezTo>
                    <a:pt x="9852" y="634"/>
                    <a:pt x="9583" y="615"/>
                    <a:pt x="9314" y="615"/>
                  </a:cubicBezTo>
                  <a:lnTo>
                    <a:pt x="9179" y="615"/>
                  </a:lnTo>
                  <a:cubicBezTo>
                    <a:pt x="8450" y="615"/>
                    <a:pt x="7835" y="653"/>
                    <a:pt x="7317" y="749"/>
                  </a:cubicBezTo>
                  <a:cubicBezTo>
                    <a:pt x="6952" y="826"/>
                    <a:pt x="6587" y="922"/>
                    <a:pt x="6260" y="1018"/>
                  </a:cubicBezTo>
                  <a:cubicBezTo>
                    <a:pt x="5915" y="1134"/>
                    <a:pt x="5588" y="1306"/>
                    <a:pt x="5223" y="1498"/>
                  </a:cubicBezTo>
                  <a:cubicBezTo>
                    <a:pt x="4955" y="1652"/>
                    <a:pt x="4705" y="1825"/>
                    <a:pt x="4359" y="2094"/>
                  </a:cubicBezTo>
                  <a:cubicBezTo>
                    <a:pt x="4148" y="2286"/>
                    <a:pt x="3898" y="2478"/>
                    <a:pt x="3687" y="2689"/>
                  </a:cubicBezTo>
                  <a:cubicBezTo>
                    <a:pt x="3303" y="3092"/>
                    <a:pt x="2919" y="3515"/>
                    <a:pt x="2593" y="4052"/>
                  </a:cubicBezTo>
                  <a:cubicBezTo>
                    <a:pt x="1959" y="4955"/>
                    <a:pt x="1460" y="5992"/>
                    <a:pt x="1095" y="7144"/>
                  </a:cubicBezTo>
                  <a:cubicBezTo>
                    <a:pt x="787" y="8200"/>
                    <a:pt x="576" y="9333"/>
                    <a:pt x="499" y="10505"/>
                  </a:cubicBezTo>
                  <a:cubicBezTo>
                    <a:pt x="423" y="11580"/>
                    <a:pt x="480" y="12694"/>
                    <a:pt x="615" y="13827"/>
                  </a:cubicBezTo>
                  <a:lnTo>
                    <a:pt x="634" y="14000"/>
                  </a:lnTo>
                  <a:lnTo>
                    <a:pt x="634" y="14134"/>
                  </a:lnTo>
                  <a:cubicBezTo>
                    <a:pt x="423" y="14576"/>
                    <a:pt x="250" y="15037"/>
                    <a:pt x="135" y="15479"/>
                  </a:cubicBezTo>
                  <a:cubicBezTo>
                    <a:pt x="0" y="16016"/>
                    <a:pt x="327" y="16592"/>
                    <a:pt x="883" y="16765"/>
                  </a:cubicBezTo>
                  <a:cubicBezTo>
                    <a:pt x="979" y="16784"/>
                    <a:pt x="1076" y="16823"/>
                    <a:pt x="1152" y="16823"/>
                  </a:cubicBezTo>
                  <a:cubicBezTo>
                    <a:pt x="1344" y="16823"/>
                    <a:pt x="1498" y="16765"/>
                    <a:pt x="1652" y="16688"/>
                  </a:cubicBezTo>
                  <a:cubicBezTo>
                    <a:pt x="1978" y="16496"/>
                    <a:pt x="2113" y="16208"/>
                    <a:pt x="2132" y="16112"/>
                  </a:cubicBezTo>
                  <a:cubicBezTo>
                    <a:pt x="2170" y="16016"/>
                    <a:pt x="2209" y="15920"/>
                    <a:pt x="2247" y="15824"/>
                  </a:cubicBezTo>
                  <a:cubicBezTo>
                    <a:pt x="2266" y="15767"/>
                    <a:pt x="2324" y="15651"/>
                    <a:pt x="2362" y="15575"/>
                  </a:cubicBezTo>
                  <a:cubicBezTo>
                    <a:pt x="3207" y="15882"/>
                    <a:pt x="4129" y="16112"/>
                    <a:pt x="5108" y="16228"/>
                  </a:cubicBezTo>
                  <a:cubicBezTo>
                    <a:pt x="5704" y="16304"/>
                    <a:pt x="6376" y="16362"/>
                    <a:pt x="7048" y="16362"/>
                  </a:cubicBezTo>
                  <a:lnTo>
                    <a:pt x="7163" y="16362"/>
                  </a:lnTo>
                  <a:cubicBezTo>
                    <a:pt x="7835" y="16362"/>
                    <a:pt x="8507" y="16304"/>
                    <a:pt x="9179" y="16208"/>
                  </a:cubicBezTo>
                  <a:cubicBezTo>
                    <a:pt x="9890" y="16112"/>
                    <a:pt x="10504" y="15978"/>
                    <a:pt x="11061" y="15824"/>
                  </a:cubicBezTo>
                  <a:cubicBezTo>
                    <a:pt x="11618" y="15651"/>
                    <a:pt x="12156" y="15440"/>
                    <a:pt x="12694" y="15171"/>
                  </a:cubicBezTo>
                  <a:cubicBezTo>
                    <a:pt x="13788" y="14634"/>
                    <a:pt x="14729" y="13885"/>
                    <a:pt x="15497" y="13021"/>
                  </a:cubicBezTo>
                  <a:cubicBezTo>
                    <a:pt x="15881" y="12579"/>
                    <a:pt x="16227" y="12080"/>
                    <a:pt x="16477" y="11561"/>
                  </a:cubicBezTo>
                  <a:cubicBezTo>
                    <a:pt x="16746" y="11023"/>
                    <a:pt x="16957" y="10466"/>
                    <a:pt x="17091" y="9890"/>
                  </a:cubicBezTo>
                  <a:cubicBezTo>
                    <a:pt x="17207" y="9372"/>
                    <a:pt x="17226" y="8777"/>
                    <a:pt x="17187" y="8124"/>
                  </a:cubicBezTo>
                  <a:cubicBezTo>
                    <a:pt x="17130" y="7509"/>
                    <a:pt x="16995" y="6895"/>
                    <a:pt x="16765" y="6318"/>
                  </a:cubicBezTo>
                  <a:cubicBezTo>
                    <a:pt x="16630" y="5915"/>
                    <a:pt x="16419" y="5512"/>
                    <a:pt x="16131" y="5013"/>
                  </a:cubicBezTo>
                  <a:cubicBezTo>
                    <a:pt x="16054" y="4859"/>
                    <a:pt x="15977" y="4744"/>
                    <a:pt x="15881" y="4590"/>
                  </a:cubicBezTo>
                  <a:cubicBezTo>
                    <a:pt x="15766" y="4379"/>
                    <a:pt x="15613" y="4168"/>
                    <a:pt x="15497" y="3956"/>
                  </a:cubicBezTo>
                  <a:cubicBezTo>
                    <a:pt x="15305" y="3572"/>
                    <a:pt x="15171" y="3246"/>
                    <a:pt x="15094" y="2939"/>
                  </a:cubicBezTo>
                  <a:lnTo>
                    <a:pt x="15094" y="2881"/>
                  </a:lnTo>
                  <a:cubicBezTo>
                    <a:pt x="15056" y="2689"/>
                    <a:pt x="15037" y="2535"/>
                    <a:pt x="15037" y="2343"/>
                  </a:cubicBezTo>
                  <a:cubicBezTo>
                    <a:pt x="15037" y="2094"/>
                    <a:pt x="15094" y="1863"/>
                    <a:pt x="15152" y="1614"/>
                  </a:cubicBezTo>
                  <a:cubicBezTo>
                    <a:pt x="15152" y="1594"/>
                    <a:pt x="15190" y="1556"/>
                    <a:pt x="15190" y="1518"/>
                  </a:cubicBezTo>
                  <a:lnTo>
                    <a:pt x="15209" y="1498"/>
                  </a:lnTo>
                  <a:cubicBezTo>
                    <a:pt x="15229" y="1441"/>
                    <a:pt x="15267" y="1422"/>
                    <a:pt x="15286" y="1383"/>
                  </a:cubicBezTo>
                  <a:lnTo>
                    <a:pt x="15305" y="1345"/>
                  </a:lnTo>
                  <a:cubicBezTo>
                    <a:pt x="15421" y="1037"/>
                    <a:pt x="15401" y="692"/>
                    <a:pt x="15209" y="423"/>
                  </a:cubicBezTo>
                  <a:cubicBezTo>
                    <a:pt x="15037" y="173"/>
                    <a:pt x="14729" y="0"/>
                    <a:pt x="14441" y="0"/>
                  </a:cubicBezTo>
                  <a:close/>
                </a:path>
              </a:pathLst>
            </a:custGeom>
            <a:solidFill>
              <a:srgbClr val="FEFEFE"/>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6"/>
            <p:cNvSpPr/>
            <p:nvPr/>
          </p:nvSpPr>
          <p:spPr>
            <a:xfrm>
              <a:off x="2252600" y="553725"/>
              <a:ext cx="384100" cy="373525"/>
            </a:xfrm>
            <a:custGeom>
              <a:avLst/>
              <a:gdLst/>
              <a:ahLst/>
              <a:cxnLst/>
              <a:rect l="l" t="t" r="r" b="b"/>
              <a:pathLst>
                <a:path w="15364" h="14941" extrusionOk="0">
                  <a:moveTo>
                    <a:pt x="13328" y="0"/>
                  </a:moveTo>
                  <a:cubicBezTo>
                    <a:pt x="13309" y="0"/>
                    <a:pt x="13271" y="0"/>
                    <a:pt x="13251" y="39"/>
                  </a:cubicBezTo>
                  <a:cubicBezTo>
                    <a:pt x="13059" y="96"/>
                    <a:pt x="12848" y="192"/>
                    <a:pt x="12618" y="288"/>
                  </a:cubicBezTo>
                  <a:cubicBezTo>
                    <a:pt x="12426" y="365"/>
                    <a:pt x="12195" y="442"/>
                    <a:pt x="11984" y="481"/>
                  </a:cubicBezTo>
                  <a:lnTo>
                    <a:pt x="11926" y="481"/>
                  </a:lnTo>
                  <a:cubicBezTo>
                    <a:pt x="11389" y="615"/>
                    <a:pt x="10813" y="653"/>
                    <a:pt x="10083" y="653"/>
                  </a:cubicBezTo>
                  <a:lnTo>
                    <a:pt x="9948" y="653"/>
                  </a:lnTo>
                  <a:cubicBezTo>
                    <a:pt x="9622" y="653"/>
                    <a:pt x="9315" y="653"/>
                    <a:pt x="9007" y="634"/>
                  </a:cubicBezTo>
                  <a:cubicBezTo>
                    <a:pt x="8739" y="634"/>
                    <a:pt x="8450" y="615"/>
                    <a:pt x="8182" y="615"/>
                  </a:cubicBezTo>
                  <a:lnTo>
                    <a:pt x="8066" y="615"/>
                  </a:lnTo>
                  <a:cubicBezTo>
                    <a:pt x="7375" y="615"/>
                    <a:pt x="6818" y="653"/>
                    <a:pt x="6319" y="749"/>
                  </a:cubicBezTo>
                  <a:cubicBezTo>
                    <a:pt x="5992" y="807"/>
                    <a:pt x="5666" y="903"/>
                    <a:pt x="5378" y="999"/>
                  </a:cubicBezTo>
                  <a:cubicBezTo>
                    <a:pt x="5090" y="1095"/>
                    <a:pt x="4783" y="1229"/>
                    <a:pt x="4475" y="1422"/>
                  </a:cubicBezTo>
                  <a:cubicBezTo>
                    <a:pt x="4226" y="1575"/>
                    <a:pt x="3995" y="1729"/>
                    <a:pt x="3707" y="1978"/>
                  </a:cubicBezTo>
                  <a:cubicBezTo>
                    <a:pt x="3496" y="2151"/>
                    <a:pt x="3285" y="2343"/>
                    <a:pt x="3073" y="2516"/>
                  </a:cubicBezTo>
                  <a:cubicBezTo>
                    <a:pt x="2709" y="2881"/>
                    <a:pt x="2382" y="3303"/>
                    <a:pt x="2056" y="3745"/>
                  </a:cubicBezTo>
                  <a:cubicBezTo>
                    <a:pt x="1480" y="4590"/>
                    <a:pt x="1000" y="5569"/>
                    <a:pt x="654" y="6664"/>
                  </a:cubicBezTo>
                  <a:cubicBezTo>
                    <a:pt x="347" y="7663"/>
                    <a:pt x="155" y="8719"/>
                    <a:pt x="78" y="9852"/>
                  </a:cubicBezTo>
                  <a:cubicBezTo>
                    <a:pt x="1" y="10870"/>
                    <a:pt x="59" y="11945"/>
                    <a:pt x="193" y="13040"/>
                  </a:cubicBezTo>
                  <a:cubicBezTo>
                    <a:pt x="231" y="13136"/>
                    <a:pt x="231" y="13232"/>
                    <a:pt x="251" y="13328"/>
                  </a:cubicBezTo>
                  <a:cubicBezTo>
                    <a:pt x="231" y="13405"/>
                    <a:pt x="231" y="13462"/>
                    <a:pt x="251" y="13520"/>
                  </a:cubicBezTo>
                  <a:cubicBezTo>
                    <a:pt x="270" y="13597"/>
                    <a:pt x="327" y="13635"/>
                    <a:pt x="385" y="13693"/>
                  </a:cubicBezTo>
                  <a:cubicBezTo>
                    <a:pt x="1480" y="14269"/>
                    <a:pt x="2689" y="14653"/>
                    <a:pt x="4072" y="14826"/>
                  </a:cubicBezTo>
                  <a:cubicBezTo>
                    <a:pt x="4648" y="14883"/>
                    <a:pt x="5263" y="14941"/>
                    <a:pt x="5916" y="14941"/>
                  </a:cubicBezTo>
                  <a:lnTo>
                    <a:pt x="6031" y="14941"/>
                  </a:lnTo>
                  <a:cubicBezTo>
                    <a:pt x="6665" y="14941"/>
                    <a:pt x="7298" y="14883"/>
                    <a:pt x="7951" y="14787"/>
                  </a:cubicBezTo>
                  <a:cubicBezTo>
                    <a:pt x="8623" y="14691"/>
                    <a:pt x="9199" y="14576"/>
                    <a:pt x="9737" y="14403"/>
                  </a:cubicBezTo>
                  <a:cubicBezTo>
                    <a:pt x="10236" y="14269"/>
                    <a:pt x="10736" y="14038"/>
                    <a:pt x="11216" y="13808"/>
                  </a:cubicBezTo>
                  <a:cubicBezTo>
                    <a:pt x="12253" y="13270"/>
                    <a:pt x="13117" y="12598"/>
                    <a:pt x="13808" y="11811"/>
                  </a:cubicBezTo>
                  <a:cubicBezTo>
                    <a:pt x="14154" y="11427"/>
                    <a:pt x="14461" y="10985"/>
                    <a:pt x="14692" y="10505"/>
                  </a:cubicBezTo>
                  <a:cubicBezTo>
                    <a:pt x="14941" y="10044"/>
                    <a:pt x="15133" y="9545"/>
                    <a:pt x="15229" y="9007"/>
                  </a:cubicBezTo>
                  <a:cubicBezTo>
                    <a:pt x="15345" y="8508"/>
                    <a:pt x="15364" y="7951"/>
                    <a:pt x="15325" y="7394"/>
                  </a:cubicBezTo>
                  <a:cubicBezTo>
                    <a:pt x="15268" y="6837"/>
                    <a:pt x="15153" y="6299"/>
                    <a:pt x="14960" y="5781"/>
                  </a:cubicBezTo>
                  <a:cubicBezTo>
                    <a:pt x="14826" y="5435"/>
                    <a:pt x="14653" y="5051"/>
                    <a:pt x="14365" y="4590"/>
                  </a:cubicBezTo>
                  <a:cubicBezTo>
                    <a:pt x="14288" y="4475"/>
                    <a:pt x="14212" y="4321"/>
                    <a:pt x="14154" y="4206"/>
                  </a:cubicBezTo>
                  <a:cubicBezTo>
                    <a:pt x="14000" y="3956"/>
                    <a:pt x="13885" y="3745"/>
                    <a:pt x="13731" y="3515"/>
                  </a:cubicBezTo>
                  <a:cubicBezTo>
                    <a:pt x="13501" y="3073"/>
                    <a:pt x="13347" y="2689"/>
                    <a:pt x="13290" y="2324"/>
                  </a:cubicBezTo>
                  <a:lnTo>
                    <a:pt x="13290" y="2362"/>
                  </a:lnTo>
                  <a:cubicBezTo>
                    <a:pt x="13232" y="2094"/>
                    <a:pt x="13213" y="1825"/>
                    <a:pt x="13213" y="1556"/>
                  </a:cubicBezTo>
                  <a:cubicBezTo>
                    <a:pt x="13232" y="1249"/>
                    <a:pt x="13290" y="941"/>
                    <a:pt x="13347" y="653"/>
                  </a:cubicBezTo>
                  <a:cubicBezTo>
                    <a:pt x="13386" y="596"/>
                    <a:pt x="13386" y="557"/>
                    <a:pt x="13405" y="500"/>
                  </a:cubicBezTo>
                  <a:cubicBezTo>
                    <a:pt x="13424" y="481"/>
                    <a:pt x="13424" y="442"/>
                    <a:pt x="13443" y="423"/>
                  </a:cubicBezTo>
                  <a:cubicBezTo>
                    <a:pt x="13482" y="385"/>
                    <a:pt x="13482" y="365"/>
                    <a:pt x="13501" y="346"/>
                  </a:cubicBezTo>
                  <a:lnTo>
                    <a:pt x="13520" y="327"/>
                  </a:lnTo>
                  <a:cubicBezTo>
                    <a:pt x="13539" y="250"/>
                    <a:pt x="13539" y="154"/>
                    <a:pt x="13501" y="96"/>
                  </a:cubicBezTo>
                  <a:cubicBezTo>
                    <a:pt x="13482" y="39"/>
                    <a:pt x="13405" y="0"/>
                    <a:pt x="13328" y="0"/>
                  </a:cubicBezTo>
                  <a:close/>
                </a:path>
              </a:pathLst>
            </a:custGeom>
            <a:solidFill>
              <a:srgbClr val="FEC5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6"/>
            <p:cNvSpPr/>
            <p:nvPr/>
          </p:nvSpPr>
          <p:spPr>
            <a:xfrm>
              <a:off x="2559875" y="633900"/>
              <a:ext cx="975" cy="25"/>
            </a:xfrm>
            <a:custGeom>
              <a:avLst/>
              <a:gdLst/>
              <a:ahLst/>
              <a:cxnLst/>
              <a:rect l="l" t="t" r="r" b="b"/>
              <a:pathLst>
                <a:path w="39" h="1" extrusionOk="0">
                  <a:moveTo>
                    <a:pt x="0" y="0"/>
                  </a:moveTo>
                  <a:lnTo>
                    <a:pt x="0" y="0"/>
                  </a:lnTo>
                  <a:cubicBezTo>
                    <a:pt x="39" y="0"/>
                    <a:pt x="0" y="0"/>
                    <a:pt x="0" y="0"/>
                  </a:cubicBez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6"/>
            <p:cNvSpPr/>
            <p:nvPr/>
          </p:nvSpPr>
          <p:spPr>
            <a:xfrm>
              <a:off x="2242525" y="582525"/>
              <a:ext cx="347625" cy="356175"/>
            </a:xfrm>
            <a:custGeom>
              <a:avLst/>
              <a:gdLst/>
              <a:ahLst/>
              <a:cxnLst/>
              <a:rect l="l" t="t" r="r" b="b"/>
              <a:pathLst>
                <a:path w="13905" h="14247" extrusionOk="0">
                  <a:moveTo>
                    <a:pt x="12886" y="1"/>
                  </a:moveTo>
                  <a:cubicBezTo>
                    <a:pt x="12867" y="1"/>
                    <a:pt x="12867" y="1"/>
                    <a:pt x="12848" y="20"/>
                  </a:cubicBezTo>
                  <a:cubicBezTo>
                    <a:pt x="12329" y="500"/>
                    <a:pt x="11888" y="980"/>
                    <a:pt x="11427" y="1499"/>
                  </a:cubicBezTo>
                  <a:cubicBezTo>
                    <a:pt x="11139" y="1825"/>
                    <a:pt x="10831" y="2151"/>
                    <a:pt x="10543" y="2478"/>
                  </a:cubicBezTo>
                  <a:cubicBezTo>
                    <a:pt x="10582" y="2305"/>
                    <a:pt x="10659" y="2113"/>
                    <a:pt x="10678" y="1921"/>
                  </a:cubicBezTo>
                  <a:cubicBezTo>
                    <a:pt x="10774" y="1422"/>
                    <a:pt x="10774" y="865"/>
                    <a:pt x="10601" y="366"/>
                  </a:cubicBezTo>
                  <a:cubicBezTo>
                    <a:pt x="10601" y="346"/>
                    <a:pt x="10582" y="308"/>
                    <a:pt x="10563" y="308"/>
                  </a:cubicBezTo>
                  <a:lnTo>
                    <a:pt x="10543" y="308"/>
                  </a:lnTo>
                  <a:cubicBezTo>
                    <a:pt x="10505" y="308"/>
                    <a:pt x="10486" y="366"/>
                    <a:pt x="10486" y="385"/>
                  </a:cubicBezTo>
                  <a:cubicBezTo>
                    <a:pt x="10543" y="500"/>
                    <a:pt x="10563" y="634"/>
                    <a:pt x="10582" y="750"/>
                  </a:cubicBezTo>
                  <a:cubicBezTo>
                    <a:pt x="10601" y="846"/>
                    <a:pt x="10601" y="961"/>
                    <a:pt x="10601" y="1057"/>
                  </a:cubicBezTo>
                  <a:cubicBezTo>
                    <a:pt x="10601" y="1172"/>
                    <a:pt x="10601" y="1307"/>
                    <a:pt x="10582" y="1422"/>
                  </a:cubicBezTo>
                  <a:cubicBezTo>
                    <a:pt x="10563" y="1537"/>
                    <a:pt x="10563" y="1691"/>
                    <a:pt x="10505" y="1806"/>
                  </a:cubicBezTo>
                  <a:cubicBezTo>
                    <a:pt x="10486" y="1940"/>
                    <a:pt x="10447" y="2094"/>
                    <a:pt x="10390" y="2209"/>
                  </a:cubicBezTo>
                  <a:cubicBezTo>
                    <a:pt x="10275" y="2516"/>
                    <a:pt x="10121" y="2804"/>
                    <a:pt x="9967" y="3112"/>
                  </a:cubicBezTo>
                  <a:cubicBezTo>
                    <a:pt x="9545" y="3592"/>
                    <a:pt x="9122" y="4072"/>
                    <a:pt x="8681" y="4514"/>
                  </a:cubicBezTo>
                  <a:cubicBezTo>
                    <a:pt x="8450" y="4763"/>
                    <a:pt x="8201" y="5032"/>
                    <a:pt x="7970" y="5243"/>
                  </a:cubicBezTo>
                  <a:lnTo>
                    <a:pt x="7893" y="5301"/>
                  </a:lnTo>
                  <a:cubicBezTo>
                    <a:pt x="7913" y="5205"/>
                    <a:pt x="7970" y="5090"/>
                    <a:pt x="7989" y="4994"/>
                  </a:cubicBezTo>
                  <a:cubicBezTo>
                    <a:pt x="8047" y="4763"/>
                    <a:pt x="8085" y="4514"/>
                    <a:pt x="8085" y="4283"/>
                  </a:cubicBezTo>
                  <a:cubicBezTo>
                    <a:pt x="8105" y="4014"/>
                    <a:pt x="8105" y="3765"/>
                    <a:pt x="8105" y="3515"/>
                  </a:cubicBezTo>
                  <a:cubicBezTo>
                    <a:pt x="8105" y="3265"/>
                    <a:pt x="8066" y="3035"/>
                    <a:pt x="8047" y="2785"/>
                  </a:cubicBezTo>
                  <a:cubicBezTo>
                    <a:pt x="7989" y="2555"/>
                    <a:pt x="7951" y="2286"/>
                    <a:pt x="7893" y="2036"/>
                  </a:cubicBezTo>
                  <a:cubicBezTo>
                    <a:pt x="7797" y="1556"/>
                    <a:pt x="7624" y="1076"/>
                    <a:pt x="7471" y="634"/>
                  </a:cubicBezTo>
                  <a:cubicBezTo>
                    <a:pt x="7471" y="596"/>
                    <a:pt x="7432" y="577"/>
                    <a:pt x="7413" y="577"/>
                  </a:cubicBezTo>
                  <a:lnTo>
                    <a:pt x="7394" y="577"/>
                  </a:lnTo>
                  <a:cubicBezTo>
                    <a:pt x="7375" y="577"/>
                    <a:pt x="7336" y="634"/>
                    <a:pt x="7336" y="654"/>
                  </a:cubicBezTo>
                  <a:cubicBezTo>
                    <a:pt x="7528" y="1172"/>
                    <a:pt x="7682" y="1729"/>
                    <a:pt x="7778" y="2286"/>
                  </a:cubicBezTo>
                  <a:cubicBezTo>
                    <a:pt x="7874" y="2862"/>
                    <a:pt x="7893" y="3438"/>
                    <a:pt x="7855" y="4014"/>
                  </a:cubicBezTo>
                  <a:cubicBezTo>
                    <a:pt x="7797" y="4417"/>
                    <a:pt x="7701" y="4821"/>
                    <a:pt x="7567" y="5205"/>
                  </a:cubicBezTo>
                  <a:cubicBezTo>
                    <a:pt x="7471" y="5454"/>
                    <a:pt x="7375" y="5666"/>
                    <a:pt x="7240" y="5877"/>
                  </a:cubicBezTo>
                  <a:lnTo>
                    <a:pt x="7202" y="5935"/>
                  </a:lnTo>
                  <a:cubicBezTo>
                    <a:pt x="6991" y="6127"/>
                    <a:pt x="6760" y="6319"/>
                    <a:pt x="6549" y="6491"/>
                  </a:cubicBezTo>
                  <a:cubicBezTo>
                    <a:pt x="6338" y="6645"/>
                    <a:pt x="6127" y="6837"/>
                    <a:pt x="5896" y="7010"/>
                  </a:cubicBezTo>
                  <a:cubicBezTo>
                    <a:pt x="5800" y="7087"/>
                    <a:pt x="5704" y="7183"/>
                    <a:pt x="5608" y="7260"/>
                  </a:cubicBezTo>
                  <a:cubicBezTo>
                    <a:pt x="5666" y="7087"/>
                    <a:pt x="5704" y="6895"/>
                    <a:pt x="5743" y="6722"/>
                  </a:cubicBezTo>
                  <a:cubicBezTo>
                    <a:pt x="5839" y="6242"/>
                    <a:pt x="5858" y="5743"/>
                    <a:pt x="5877" y="5262"/>
                  </a:cubicBezTo>
                  <a:cubicBezTo>
                    <a:pt x="5877" y="4994"/>
                    <a:pt x="5877" y="4763"/>
                    <a:pt x="5858" y="4494"/>
                  </a:cubicBezTo>
                  <a:lnTo>
                    <a:pt x="5781" y="3765"/>
                  </a:lnTo>
                  <a:cubicBezTo>
                    <a:pt x="5704" y="3342"/>
                    <a:pt x="5589" y="2900"/>
                    <a:pt x="5397" y="2497"/>
                  </a:cubicBezTo>
                  <a:cubicBezTo>
                    <a:pt x="5301" y="2305"/>
                    <a:pt x="5186" y="2132"/>
                    <a:pt x="5070" y="1979"/>
                  </a:cubicBezTo>
                  <a:cubicBezTo>
                    <a:pt x="5070" y="1979"/>
                    <a:pt x="5032" y="1940"/>
                    <a:pt x="5013" y="1940"/>
                  </a:cubicBezTo>
                  <a:cubicBezTo>
                    <a:pt x="4994" y="1940"/>
                    <a:pt x="4994" y="1940"/>
                    <a:pt x="4974" y="1979"/>
                  </a:cubicBezTo>
                  <a:cubicBezTo>
                    <a:pt x="4936" y="1998"/>
                    <a:pt x="4936" y="2017"/>
                    <a:pt x="4974" y="2036"/>
                  </a:cubicBezTo>
                  <a:cubicBezTo>
                    <a:pt x="4994" y="2075"/>
                    <a:pt x="4994" y="2094"/>
                    <a:pt x="5013" y="2113"/>
                  </a:cubicBezTo>
                  <a:cubicBezTo>
                    <a:pt x="5128" y="2267"/>
                    <a:pt x="5205" y="2401"/>
                    <a:pt x="5282" y="2574"/>
                  </a:cubicBezTo>
                  <a:cubicBezTo>
                    <a:pt x="5416" y="2881"/>
                    <a:pt x="5493" y="3188"/>
                    <a:pt x="5550" y="3534"/>
                  </a:cubicBezTo>
                  <a:cubicBezTo>
                    <a:pt x="5589" y="3822"/>
                    <a:pt x="5608" y="4129"/>
                    <a:pt x="5608" y="4417"/>
                  </a:cubicBezTo>
                  <a:cubicBezTo>
                    <a:pt x="5608" y="4725"/>
                    <a:pt x="5608" y="5051"/>
                    <a:pt x="5589" y="5358"/>
                  </a:cubicBezTo>
                  <a:cubicBezTo>
                    <a:pt x="5570" y="5685"/>
                    <a:pt x="5512" y="6050"/>
                    <a:pt x="5454" y="6395"/>
                  </a:cubicBezTo>
                  <a:cubicBezTo>
                    <a:pt x="5378" y="6703"/>
                    <a:pt x="5301" y="6991"/>
                    <a:pt x="5186" y="7298"/>
                  </a:cubicBezTo>
                  <a:cubicBezTo>
                    <a:pt x="5128" y="7452"/>
                    <a:pt x="5090" y="7586"/>
                    <a:pt x="5013" y="7740"/>
                  </a:cubicBezTo>
                  <a:cubicBezTo>
                    <a:pt x="4878" y="7855"/>
                    <a:pt x="4725" y="7970"/>
                    <a:pt x="4552" y="8085"/>
                  </a:cubicBezTo>
                  <a:cubicBezTo>
                    <a:pt x="4110" y="8450"/>
                    <a:pt x="3669" y="8834"/>
                    <a:pt x="3246" y="9218"/>
                  </a:cubicBezTo>
                  <a:cubicBezTo>
                    <a:pt x="2804" y="9602"/>
                    <a:pt x="2401" y="10006"/>
                    <a:pt x="2017" y="10447"/>
                  </a:cubicBezTo>
                  <a:cubicBezTo>
                    <a:pt x="1153" y="11427"/>
                    <a:pt x="385" y="12560"/>
                    <a:pt x="39" y="13827"/>
                  </a:cubicBezTo>
                  <a:cubicBezTo>
                    <a:pt x="1" y="14000"/>
                    <a:pt x="97" y="14192"/>
                    <a:pt x="289" y="14231"/>
                  </a:cubicBezTo>
                  <a:cubicBezTo>
                    <a:pt x="313" y="14242"/>
                    <a:pt x="338" y="14247"/>
                    <a:pt x="364" y="14247"/>
                  </a:cubicBezTo>
                  <a:cubicBezTo>
                    <a:pt x="421" y="14247"/>
                    <a:pt x="479" y="14225"/>
                    <a:pt x="519" y="14211"/>
                  </a:cubicBezTo>
                  <a:cubicBezTo>
                    <a:pt x="615" y="14173"/>
                    <a:pt x="654" y="14096"/>
                    <a:pt x="692" y="14000"/>
                  </a:cubicBezTo>
                  <a:cubicBezTo>
                    <a:pt x="750" y="13904"/>
                    <a:pt x="788" y="13789"/>
                    <a:pt x="807" y="13693"/>
                  </a:cubicBezTo>
                  <a:cubicBezTo>
                    <a:pt x="980" y="13309"/>
                    <a:pt x="1172" y="12925"/>
                    <a:pt x="1383" y="12560"/>
                  </a:cubicBezTo>
                  <a:cubicBezTo>
                    <a:pt x="1614" y="12195"/>
                    <a:pt x="1844" y="11830"/>
                    <a:pt x="2113" y="11523"/>
                  </a:cubicBezTo>
                  <a:cubicBezTo>
                    <a:pt x="2439" y="11100"/>
                    <a:pt x="2824" y="10678"/>
                    <a:pt x="3208" y="10275"/>
                  </a:cubicBezTo>
                  <a:cubicBezTo>
                    <a:pt x="3630" y="9871"/>
                    <a:pt x="4033" y="9468"/>
                    <a:pt x="4456" y="9084"/>
                  </a:cubicBezTo>
                  <a:cubicBezTo>
                    <a:pt x="4648" y="8911"/>
                    <a:pt x="4840" y="8719"/>
                    <a:pt x="5032" y="8546"/>
                  </a:cubicBezTo>
                  <a:cubicBezTo>
                    <a:pt x="5109" y="8508"/>
                    <a:pt x="5205" y="8469"/>
                    <a:pt x="5282" y="8431"/>
                  </a:cubicBezTo>
                  <a:cubicBezTo>
                    <a:pt x="5378" y="8373"/>
                    <a:pt x="5454" y="8354"/>
                    <a:pt x="5550" y="8316"/>
                  </a:cubicBezTo>
                  <a:lnTo>
                    <a:pt x="5512" y="8316"/>
                  </a:lnTo>
                  <a:cubicBezTo>
                    <a:pt x="5512" y="8316"/>
                    <a:pt x="5550" y="8316"/>
                    <a:pt x="5550" y="8277"/>
                  </a:cubicBezTo>
                  <a:cubicBezTo>
                    <a:pt x="5839" y="8162"/>
                    <a:pt x="6127" y="8066"/>
                    <a:pt x="6415" y="7989"/>
                  </a:cubicBezTo>
                  <a:cubicBezTo>
                    <a:pt x="6722" y="7932"/>
                    <a:pt x="7029" y="7855"/>
                    <a:pt x="7336" y="7836"/>
                  </a:cubicBezTo>
                  <a:lnTo>
                    <a:pt x="7375" y="7836"/>
                  </a:lnTo>
                  <a:cubicBezTo>
                    <a:pt x="7490" y="7797"/>
                    <a:pt x="7586" y="7797"/>
                    <a:pt x="7701" y="7797"/>
                  </a:cubicBezTo>
                  <a:cubicBezTo>
                    <a:pt x="7855" y="7797"/>
                    <a:pt x="7970" y="7778"/>
                    <a:pt x="8105" y="7778"/>
                  </a:cubicBezTo>
                  <a:lnTo>
                    <a:pt x="8930" y="7778"/>
                  </a:lnTo>
                  <a:cubicBezTo>
                    <a:pt x="9199" y="7778"/>
                    <a:pt x="9449" y="7797"/>
                    <a:pt x="9698" y="7836"/>
                  </a:cubicBezTo>
                  <a:cubicBezTo>
                    <a:pt x="9967" y="7855"/>
                    <a:pt x="10217" y="7874"/>
                    <a:pt x="10467" y="7932"/>
                  </a:cubicBezTo>
                  <a:cubicBezTo>
                    <a:pt x="10659" y="7951"/>
                    <a:pt x="10831" y="7970"/>
                    <a:pt x="11023" y="7989"/>
                  </a:cubicBezTo>
                  <a:cubicBezTo>
                    <a:pt x="11177" y="8028"/>
                    <a:pt x="11369" y="8066"/>
                    <a:pt x="11542" y="8085"/>
                  </a:cubicBezTo>
                  <a:lnTo>
                    <a:pt x="12560" y="8316"/>
                  </a:lnTo>
                  <a:cubicBezTo>
                    <a:pt x="12579" y="8316"/>
                    <a:pt x="12617" y="8316"/>
                    <a:pt x="12617" y="8258"/>
                  </a:cubicBezTo>
                  <a:cubicBezTo>
                    <a:pt x="12617" y="8239"/>
                    <a:pt x="12617" y="8181"/>
                    <a:pt x="12579" y="8181"/>
                  </a:cubicBezTo>
                  <a:cubicBezTo>
                    <a:pt x="12291" y="8124"/>
                    <a:pt x="12022" y="8047"/>
                    <a:pt x="11734" y="7970"/>
                  </a:cubicBezTo>
                  <a:cubicBezTo>
                    <a:pt x="11446" y="7893"/>
                    <a:pt x="11158" y="7836"/>
                    <a:pt x="10870" y="7778"/>
                  </a:cubicBezTo>
                  <a:cubicBezTo>
                    <a:pt x="10735" y="7759"/>
                    <a:pt x="10582" y="7701"/>
                    <a:pt x="10447" y="7682"/>
                  </a:cubicBezTo>
                  <a:cubicBezTo>
                    <a:pt x="10294" y="7663"/>
                    <a:pt x="10121" y="7605"/>
                    <a:pt x="9967" y="7586"/>
                  </a:cubicBezTo>
                  <a:lnTo>
                    <a:pt x="9526" y="7509"/>
                  </a:lnTo>
                  <a:cubicBezTo>
                    <a:pt x="9353" y="7490"/>
                    <a:pt x="9218" y="7471"/>
                    <a:pt x="9046" y="7452"/>
                  </a:cubicBezTo>
                  <a:cubicBezTo>
                    <a:pt x="8738" y="7413"/>
                    <a:pt x="8431" y="7394"/>
                    <a:pt x="8143" y="7375"/>
                  </a:cubicBezTo>
                  <a:lnTo>
                    <a:pt x="7682" y="7375"/>
                  </a:lnTo>
                  <a:cubicBezTo>
                    <a:pt x="7509" y="7375"/>
                    <a:pt x="7375" y="7375"/>
                    <a:pt x="7202" y="7394"/>
                  </a:cubicBezTo>
                  <a:cubicBezTo>
                    <a:pt x="6895" y="7413"/>
                    <a:pt x="6607" y="7471"/>
                    <a:pt x="6280" y="7548"/>
                  </a:cubicBezTo>
                  <a:cubicBezTo>
                    <a:pt x="6184" y="7567"/>
                    <a:pt x="6088" y="7586"/>
                    <a:pt x="5973" y="7605"/>
                  </a:cubicBezTo>
                  <a:cubicBezTo>
                    <a:pt x="6280" y="7317"/>
                    <a:pt x="6626" y="7029"/>
                    <a:pt x="6933" y="6741"/>
                  </a:cubicBezTo>
                  <a:cubicBezTo>
                    <a:pt x="7144" y="6549"/>
                    <a:pt x="7356" y="6357"/>
                    <a:pt x="7528" y="6146"/>
                  </a:cubicBezTo>
                  <a:cubicBezTo>
                    <a:pt x="7701" y="6031"/>
                    <a:pt x="7874" y="5935"/>
                    <a:pt x="8047" y="5839"/>
                  </a:cubicBezTo>
                  <a:cubicBezTo>
                    <a:pt x="8277" y="5685"/>
                    <a:pt x="8546" y="5589"/>
                    <a:pt x="8796" y="5474"/>
                  </a:cubicBezTo>
                  <a:lnTo>
                    <a:pt x="8757" y="5474"/>
                  </a:lnTo>
                  <a:cubicBezTo>
                    <a:pt x="8796" y="5474"/>
                    <a:pt x="8815" y="5454"/>
                    <a:pt x="8834" y="5454"/>
                  </a:cubicBezTo>
                  <a:cubicBezTo>
                    <a:pt x="9161" y="5301"/>
                    <a:pt x="9526" y="5205"/>
                    <a:pt x="9890" y="5109"/>
                  </a:cubicBezTo>
                  <a:cubicBezTo>
                    <a:pt x="10063" y="5070"/>
                    <a:pt x="10255" y="5051"/>
                    <a:pt x="10409" y="4994"/>
                  </a:cubicBezTo>
                  <a:cubicBezTo>
                    <a:pt x="10601" y="4974"/>
                    <a:pt x="10774" y="4917"/>
                    <a:pt x="10966" y="4898"/>
                  </a:cubicBezTo>
                  <a:cubicBezTo>
                    <a:pt x="11251" y="4870"/>
                    <a:pt x="11527" y="4843"/>
                    <a:pt x="11813" y="4843"/>
                  </a:cubicBezTo>
                  <a:cubicBezTo>
                    <a:pt x="11932" y="4843"/>
                    <a:pt x="12052" y="4848"/>
                    <a:pt x="12176" y="4859"/>
                  </a:cubicBezTo>
                  <a:cubicBezTo>
                    <a:pt x="12368" y="4859"/>
                    <a:pt x="12560" y="4859"/>
                    <a:pt x="12771" y="4878"/>
                  </a:cubicBezTo>
                  <a:cubicBezTo>
                    <a:pt x="12963" y="4898"/>
                    <a:pt x="13174" y="4917"/>
                    <a:pt x="13366" y="4955"/>
                  </a:cubicBezTo>
                  <a:cubicBezTo>
                    <a:pt x="13462" y="4974"/>
                    <a:pt x="13578" y="4974"/>
                    <a:pt x="13674" y="4994"/>
                  </a:cubicBezTo>
                  <a:cubicBezTo>
                    <a:pt x="13712" y="4994"/>
                    <a:pt x="13750" y="4994"/>
                    <a:pt x="13750" y="4955"/>
                  </a:cubicBezTo>
                  <a:cubicBezTo>
                    <a:pt x="13837" y="4974"/>
                    <a:pt x="13875" y="4979"/>
                    <a:pt x="13890" y="4979"/>
                  </a:cubicBezTo>
                  <a:cubicBezTo>
                    <a:pt x="13904" y="4979"/>
                    <a:pt x="13894" y="4974"/>
                    <a:pt x="13885" y="4974"/>
                  </a:cubicBezTo>
                  <a:cubicBezTo>
                    <a:pt x="13347" y="4878"/>
                    <a:pt x="12790" y="4802"/>
                    <a:pt x="12272" y="4782"/>
                  </a:cubicBezTo>
                  <a:lnTo>
                    <a:pt x="11408" y="4782"/>
                  </a:lnTo>
                  <a:cubicBezTo>
                    <a:pt x="11120" y="4782"/>
                    <a:pt x="10793" y="4802"/>
                    <a:pt x="10505" y="4859"/>
                  </a:cubicBezTo>
                  <a:cubicBezTo>
                    <a:pt x="10217" y="4878"/>
                    <a:pt x="9929" y="4936"/>
                    <a:pt x="9641" y="4994"/>
                  </a:cubicBezTo>
                  <a:cubicBezTo>
                    <a:pt x="9506" y="5032"/>
                    <a:pt x="9353" y="5070"/>
                    <a:pt x="9238" y="5090"/>
                  </a:cubicBezTo>
                  <a:lnTo>
                    <a:pt x="8815" y="5243"/>
                  </a:lnTo>
                  <a:cubicBezTo>
                    <a:pt x="8681" y="5282"/>
                    <a:pt x="8585" y="5339"/>
                    <a:pt x="8469" y="5378"/>
                  </a:cubicBezTo>
                  <a:cubicBezTo>
                    <a:pt x="8681" y="5147"/>
                    <a:pt x="8911" y="4898"/>
                    <a:pt x="9103" y="4648"/>
                  </a:cubicBezTo>
                  <a:cubicBezTo>
                    <a:pt x="9314" y="4379"/>
                    <a:pt x="9526" y="4091"/>
                    <a:pt x="9756" y="3803"/>
                  </a:cubicBezTo>
                  <a:cubicBezTo>
                    <a:pt x="9775" y="3784"/>
                    <a:pt x="9775" y="3745"/>
                    <a:pt x="9794" y="3745"/>
                  </a:cubicBezTo>
                  <a:cubicBezTo>
                    <a:pt x="9871" y="3649"/>
                    <a:pt x="9948" y="3553"/>
                    <a:pt x="10044" y="3457"/>
                  </a:cubicBezTo>
                  <a:cubicBezTo>
                    <a:pt x="10063" y="3457"/>
                    <a:pt x="10083" y="3438"/>
                    <a:pt x="10102" y="3438"/>
                  </a:cubicBezTo>
                  <a:cubicBezTo>
                    <a:pt x="10255" y="3323"/>
                    <a:pt x="10371" y="3227"/>
                    <a:pt x="10524" y="3112"/>
                  </a:cubicBezTo>
                  <a:lnTo>
                    <a:pt x="10524" y="3112"/>
                  </a:lnTo>
                  <a:lnTo>
                    <a:pt x="10486" y="3131"/>
                  </a:lnTo>
                  <a:cubicBezTo>
                    <a:pt x="10716" y="2958"/>
                    <a:pt x="10927" y="2824"/>
                    <a:pt x="11158" y="2670"/>
                  </a:cubicBezTo>
                  <a:cubicBezTo>
                    <a:pt x="11273" y="2593"/>
                    <a:pt x="11369" y="2555"/>
                    <a:pt x="11504" y="2478"/>
                  </a:cubicBezTo>
                  <a:cubicBezTo>
                    <a:pt x="11619" y="2401"/>
                    <a:pt x="11734" y="2363"/>
                    <a:pt x="11888" y="2305"/>
                  </a:cubicBezTo>
                  <a:cubicBezTo>
                    <a:pt x="12156" y="2190"/>
                    <a:pt x="12425" y="2113"/>
                    <a:pt x="12713" y="2094"/>
                  </a:cubicBezTo>
                  <a:cubicBezTo>
                    <a:pt x="12848" y="2075"/>
                    <a:pt x="12963" y="2075"/>
                    <a:pt x="13078" y="2075"/>
                  </a:cubicBezTo>
                  <a:cubicBezTo>
                    <a:pt x="13117" y="2075"/>
                    <a:pt x="13136" y="2055"/>
                    <a:pt x="13136" y="2017"/>
                  </a:cubicBezTo>
                  <a:cubicBezTo>
                    <a:pt x="13136" y="1998"/>
                    <a:pt x="13117" y="1979"/>
                    <a:pt x="13078" y="1979"/>
                  </a:cubicBezTo>
                  <a:lnTo>
                    <a:pt x="12982" y="1979"/>
                  </a:lnTo>
                  <a:cubicBezTo>
                    <a:pt x="12713" y="1979"/>
                    <a:pt x="12483" y="1998"/>
                    <a:pt x="12233" y="2036"/>
                  </a:cubicBezTo>
                  <a:cubicBezTo>
                    <a:pt x="12099" y="2075"/>
                    <a:pt x="11945" y="2113"/>
                    <a:pt x="11830" y="2132"/>
                  </a:cubicBezTo>
                  <a:cubicBezTo>
                    <a:pt x="11696" y="2190"/>
                    <a:pt x="11542" y="2228"/>
                    <a:pt x="11408" y="2305"/>
                  </a:cubicBezTo>
                  <a:cubicBezTo>
                    <a:pt x="11139" y="2401"/>
                    <a:pt x="10889" y="2555"/>
                    <a:pt x="10659" y="2689"/>
                  </a:cubicBezTo>
                  <a:cubicBezTo>
                    <a:pt x="10678" y="2670"/>
                    <a:pt x="10716" y="2632"/>
                    <a:pt x="10755" y="2593"/>
                  </a:cubicBezTo>
                  <a:cubicBezTo>
                    <a:pt x="10985" y="2305"/>
                    <a:pt x="11216" y="2017"/>
                    <a:pt x="11446" y="1729"/>
                  </a:cubicBezTo>
                  <a:cubicBezTo>
                    <a:pt x="11926" y="1191"/>
                    <a:pt x="12406" y="634"/>
                    <a:pt x="12944" y="116"/>
                  </a:cubicBezTo>
                  <a:cubicBezTo>
                    <a:pt x="12982" y="77"/>
                    <a:pt x="12944" y="1"/>
                    <a:pt x="128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6"/>
            <p:cNvSpPr/>
            <p:nvPr/>
          </p:nvSpPr>
          <p:spPr>
            <a:xfrm>
              <a:off x="2383200" y="790400"/>
              <a:ext cx="500" cy="25"/>
            </a:xfrm>
            <a:custGeom>
              <a:avLst/>
              <a:gdLst/>
              <a:ahLst/>
              <a:cxnLst/>
              <a:rect l="l" t="t" r="r" b="b"/>
              <a:pathLst>
                <a:path w="20" h="1" extrusionOk="0">
                  <a:moveTo>
                    <a:pt x="0" y="1"/>
                  </a:moveTo>
                  <a:cubicBezTo>
                    <a:pt x="19" y="1"/>
                    <a:pt x="19" y="1"/>
                    <a:pt x="0" y="1"/>
                  </a:cubicBezTo>
                  <a:lnTo>
                    <a:pt x="0" y="1"/>
                  </a:lnTo>
                  <a:cubicBezTo>
                    <a:pt x="19" y="1"/>
                    <a:pt x="0" y="1"/>
                    <a:pt x="0" y="1"/>
                  </a:cubicBez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6"/>
            <p:cNvSpPr/>
            <p:nvPr/>
          </p:nvSpPr>
          <p:spPr>
            <a:xfrm>
              <a:off x="2429275" y="778875"/>
              <a:ext cx="25" cy="25"/>
            </a:xfrm>
            <a:custGeom>
              <a:avLst/>
              <a:gdLst/>
              <a:ahLst/>
              <a:cxnLst/>
              <a:rect l="l" t="t" r="r" b="b"/>
              <a:pathLst>
                <a:path w="1" h="1" extrusionOk="0">
                  <a:moveTo>
                    <a:pt x="1" y="1"/>
                  </a:moveTo>
                  <a:lnTo>
                    <a:pt x="1" y="1"/>
                  </a:lnTo>
                  <a:lnTo>
                    <a:pt x="1" y="1"/>
                  </a:ln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6"/>
            <p:cNvSpPr/>
            <p:nvPr/>
          </p:nvSpPr>
          <p:spPr>
            <a:xfrm>
              <a:off x="2569000" y="667500"/>
              <a:ext cx="14425" cy="14425"/>
            </a:xfrm>
            <a:custGeom>
              <a:avLst/>
              <a:gdLst/>
              <a:ahLst/>
              <a:cxnLst/>
              <a:rect l="l" t="t" r="r" b="b"/>
              <a:pathLst>
                <a:path w="577" h="577" extrusionOk="0">
                  <a:moveTo>
                    <a:pt x="288" y="1"/>
                  </a:moveTo>
                  <a:cubicBezTo>
                    <a:pt x="154" y="1"/>
                    <a:pt x="0" y="116"/>
                    <a:pt x="0" y="289"/>
                  </a:cubicBezTo>
                  <a:cubicBezTo>
                    <a:pt x="0" y="423"/>
                    <a:pt x="115" y="577"/>
                    <a:pt x="288" y="577"/>
                  </a:cubicBezTo>
                  <a:cubicBezTo>
                    <a:pt x="442" y="577"/>
                    <a:pt x="576" y="442"/>
                    <a:pt x="576" y="289"/>
                  </a:cubicBezTo>
                  <a:cubicBezTo>
                    <a:pt x="576" y="135"/>
                    <a:pt x="461" y="1"/>
                    <a:pt x="28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6"/>
            <p:cNvSpPr/>
            <p:nvPr/>
          </p:nvSpPr>
          <p:spPr>
            <a:xfrm>
              <a:off x="2568500" y="648300"/>
              <a:ext cx="5800" cy="5775"/>
            </a:xfrm>
            <a:custGeom>
              <a:avLst/>
              <a:gdLst/>
              <a:ahLst/>
              <a:cxnLst/>
              <a:rect l="l" t="t" r="r" b="b"/>
              <a:pathLst>
                <a:path w="232" h="231" extrusionOk="0">
                  <a:moveTo>
                    <a:pt x="116" y="1"/>
                  </a:moveTo>
                  <a:cubicBezTo>
                    <a:pt x="78" y="1"/>
                    <a:pt x="1" y="39"/>
                    <a:pt x="1" y="116"/>
                  </a:cubicBezTo>
                  <a:cubicBezTo>
                    <a:pt x="1" y="193"/>
                    <a:pt x="39" y="231"/>
                    <a:pt x="116" y="231"/>
                  </a:cubicBezTo>
                  <a:cubicBezTo>
                    <a:pt x="193" y="231"/>
                    <a:pt x="231" y="193"/>
                    <a:pt x="231" y="116"/>
                  </a:cubicBezTo>
                  <a:cubicBezTo>
                    <a:pt x="231"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6"/>
            <p:cNvSpPr/>
            <p:nvPr/>
          </p:nvSpPr>
          <p:spPr>
            <a:xfrm>
              <a:off x="2582900" y="655500"/>
              <a:ext cx="4825" cy="4825"/>
            </a:xfrm>
            <a:custGeom>
              <a:avLst/>
              <a:gdLst/>
              <a:ahLst/>
              <a:cxnLst/>
              <a:rect l="l" t="t" r="r" b="b"/>
              <a:pathLst>
                <a:path w="193" h="193" extrusionOk="0">
                  <a:moveTo>
                    <a:pt x="97" y="1"/>
                  </a:moveTo>
                  <a:cubicBezTo>
                    <a:pt x="20" y="1"/>
                    <a:pt x="1" y="39"/>
                    <a:pt x="1" y="97"/>
                  </a:cubicBezTo>
                  <a:cubicBezTo>
                    <a:pt x="1" y="135"/>
                    <a:pt x="39" y="193"/>
                    <a:pt x="97" y="193"/>
                  </a:cubicBezTo>
                  <a:cubicBezTo>
                    <a:pt x="135" y="193"/>
                    <a:pt x="193" y="135"/>
                    <a:pt x="193" y="97"/>
                  </a:cubicBezTo>
                  <a:cubicBezTo>
                    <a:pt x="193" y="3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6"/>
            <p:cNvSpPr/>
            <p:nvPr/>
          </p:nvSpPr>
          <p:spPr>
            <a:xfrm>
              <a:off x="2578100" y="636300"/>
              <a:ext cx="4825" cy="4825"/>
            </a:xfrm>
            <a:custGeom>
              <a:avLst/>
              <a:gdLst/>
              <a:ahLst/>
              <a:cxnLst/>
              <a:rect l="l" t="t" r="r" b="b"/>
              <a:pathLst>
                <a:path w="193" h="193" extrusionOk="0">
                  <a:moveTo>
                    <a:pt x="97" y="0"/>
                  </a:moveTo>
                  <a:cubicBezTo>
                    <a:pt x="39" y="20"/>
                    <a:pt x="1" y="39"/>
                    <a:pt x="1" y="96"/>
                  </a:cubicBezTo>
                  <a:cubicBezTo>
                    <a:pt x="1" y="135"/>
                    <a:pt x="39" y="192"/>
                    <a:pt x="97" y="192"/>
                  </a:cubicBezTo>
                  <a:cubicBezTo>
                    <a:pt x="135" y="192"/>
                    <a:pt x="193" y="135"/>
                    <a:pt x="193" y="96"/>
                  </a:cubicBezTo>
                  <a:cubicBezTo>
                    <a:pt x="193" y="39"/>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6"/>
            <p:cNvSpPr/>
            <p:nvPr/>
          </p:nvSpPr>
          <p:spPr>
            <a:xfrm>
              <a:off x="2607875" y="705900"/>
              <a:ext cx="12025" cy="12050"/>
            </a:xfrm>
            <a:custGeom>
              <a:avLst/>
              <a:gdLst/>
              <a:ahLst/>
              <a:cxnLst/>
              <a:rect l="l" t="t" r="r" b="b"/>
              <a:pathLst>
                <a:path w="481" h="482" extrusionOk="0">
                  <a:moveTo>
                    <a:pt x="250" y="1"/>
                  </a:moveTo>
                  <a:cubicBezTo>
                    <a:pt x="97" y="1"/>
                    <a:pt x="1" y="97"/>
                    <a:pt x="1" y="231"/>
                  </a:cubicBezTo>
                  <a:cubicBezTo>
                    <a:pt x="1" y="347"/>
                    <a:pt x="97" y="481"/>
                    <a:pt x="250" y="481"/>
                  </a:cubicBezTo>
                  <a:cubicBezTo>
                    <a:pt x="365" y="481"/>
                    <a:pt x="481" y="385"/>
                    <a:pt x="481" y="231"/>
                  </a:cubicBezTo>
                  <a:cubicBezTo>
                    <a:pt x="481" y="116"/>
                    <a:pt x="385" y="1"/>
                    <a:pt x="25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6"/>
            <p:cNvSpPr/>
            <p:nvPr/>
          </p:nvSpPr>
          <p:spPr>
            <a:xfrm>
              <a:off x="2569000" y="738075"/>
              <a:ext cx="13450" cy="13475"/>
            </a:xfrm>
            <a:custGeom>
              <a:avLst/>
              <a:gdLst/>
              <a:ahLst/>
              <a:cxnLst/>
              <a:rect l="l" t="t" r="r" b="b"/>
              <a:pathLst>
                <a:path w="538" h="539" extrusionOk="0">
                  <a:moveTo>
                    <a:pt x="269" y="1"/>
                  </a:moveTo>
                  <a:cubicBezTo>
                    <a:pt x="115" y="1"/>
                    <a:pt x="0" y="116"/>
                    <a:pt x="0" y="269"/>
                  </a:cubicBezTo>
                  <a:cubicBezTo>
                    <a:pt x="0" y="404"/>
                    <a:pt x="115" y="538"/>
                    <a:pt x="269" y="538"/>
                  </a:cubicBezTo>
                  <a:cubicBezTo>
                    <a:pt x="403" y="538"/>
                    <a:pt x="538" y="404"/>
                    <a:pt x="538" y="269"/>
                  </a:cubicBezTo>
                  <a:cubicBezTo>
                    <a:pt x="538" y="116"/>
                    <a:pt x="403" y="1"/>
                    <a:pt x="2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6"/>
            <p:cNvSpPr/>
            <p:nvPr/>
          </p:nvSpPr>
          <p:spPr>
            <a:xfrm>
              <a:off x="2593000" y="752950"/>
              <a:ext cx="8650" cy="8675"/>
            </a:xfrm>
            <a:custGeom>
              <a:avLst/>
              <a:gdLst/>
              <a:ahLst/>
              <a:cxnLst/>
              <a:rect l="l" t="t" r="r" b="b"/>
              <a:pathLst>
                <a:path w="346" h="347" extrusionOk="0">
                  <a:moveTo>
                    <a:pt x="173" y="1"/>
                  </a:moveTo>
                  <a:cubicBezTo>
                    <a:pt x="77" y="1"/>
                    <a:pt x="0" y="78"/>
                    <a:pt x="0" y="174"/>
                  </a:cubicBezTo>
                  <a:cubicBezTo>
                    <a:pt x="0" y="270"/>
                    <a:pt x="77" y="347"/>
                    <a:pt x="173" y="347"/>
                  </a:cubicBezTo>
                  <a:cubicBezTo>
                    <a:pt x="269" y="347"/>
                    <a:pt x="346" y="270"/>
                    <a:pt x="346" y="174"/>
                  </a:cubicBezTo>
                  <a:cubicBezTo>
                    <a:pt x="346" y="78"/>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6"/>
            <p:cNvSpPr/>
            <p:nvPr/>
          </p:nvSpPr>
          <p:spPr>
            <a:xfrm>
              <a:off x="2588200" y="726550"/>
              <a:ext cx="4825" cy="4825"/>
            </a:xfrm>
            <a:custGeom>
              <a:avLst/>
              <a:gdLst/>
              <a:ahLst/>
              <a:cxnLst/>
              <a:rect l="l" t="t" r="r" b="b"/>
              <a:pathLst>
                <a:path w="193" h="193" extrusionOk="0">
                  <a:moveTo>
                    <a:pt x="96" y="1"/>
                  </a:moveTo>
                  <a:cubicBezTo>
                    <a:pt x="19" y="1"/>
                    <a:pt x="0" y="58"/>
                    <a:pt x="0" y="97"/>
                  </a:cubicBezTo>
                  <a:cubicBezTo>
                    <a:pt x="0" y="154"/>
                    <a:pt x="58" y="193"/>
                    <a:pt x="96" y="193"/>
                  </a:cubicBezTo>
                  <a:cubicBezTo>
                    <a:pt x="154" y="193"/>
                    <a:pt x="192" y="154"/>
                    <a:pt x="192" y="97"/>
                  </a:cubicBezTo>
                  <a:cubicBezTo>
                    <a:pt x="192" y="58"/>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6"/>
            <p:cNvSpPr/>
            <p:nvPr/>
          </p:nvSpPr>
          <p:spPr>
            <a:xfrm>
              <a:off x="2607400" y="734725"/>
              <a:ext cx="7225" cy="7225"/>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6"/>
            <p:cNvSpPr/>
            <p:nvPr/>
          </p:nvSpPr>
          <p:spPr>
            <a:xfrm>
              <a:off x="2614600" y="754400"/>
              <a:ext cx="6275" cy="5775"/>
            </a:xfrm>
            <a:custGeom>
              <a:avLst/>
              <a:gdLst/>
              <a:ahLst/>
              <a:cxnLst/>
              <a:rect l="l" t="t" r="r" b="b"/>
              <a:pathLst>
                <a:path w="251" h="231" extrusionOk="0">
                  <a:moveTo>
                    <a:pt x="116" y="1"/>
                  </a:moveTo>
                  <a:cubicBezTo>
                    <a:pt x="58" y="1"/>
                    <a:pt x="0" y="77"/>
                    <a:pt x="0" y="116"/>
                  </a:cubicBezTo>
                  <a:cubicBezTo>
                    <a:pt x="0" y="193"/>
                    <a:pt x="58" y="231"/>
                    <a:pt x="116" y="231"/>
                  </a:cubicBezTo>
                  <a:cubicBezTo>
                    <a:pt x="192" y="231"/>
                    <a:pt x="250" y="193"/>
                    <a:pt x="250" y="116"/>
                  </a:cubicBezTo>
                  <a:cubicBezTo>
                    <a:pt x="250" y="39"/>
                    <a:pt x="192"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6"/>
            <p:cNvSpPr/>
            <p:nvPr/>
          </p:nvSpPr>
          <p:spPr>
            <a:xfrm>
              <a:off x="2601625" y="776475"/>
              <a:ext cx="10600" cy="11075"/>
            </a:xfrm>
            <a:custGeom>
              <a:avLst/>
              <a:gdLst/>
              <a:ahLst/>
              <a:cxnLst/>
              <a:rect l="l" t="t" r="r" b="b"/>
              <a:pathLst>
                <a:path w="424" h="443" extrusionOk="0">
                  <a:moveTo>
                    <a:pt x="212" y="1"/>
                  </a:moveTo>
                  <a:cubicBezTo>
                    <a:pt x="97" y="1"/>
                    <a:pt x="1" y="97"/>
                    <a:pt x="1" y="212"/>
                  </a:cubicBezTo>
                  <a:cubicBezTo>
                    <a:pt x="1" y="347"/>
                    <a:pt x="97" y="443"/>
                    <a:pt x="212" y="443"/>
                  </a:cubicBezTo>
                  <a:cubicBezTo>
                    <a:pt x="327" y="443"/>
                    <a:pt x="423" y="347"/>
                    <a:pt x="423" y="212"/>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6"/>
            <p:cNvSpPr/>
            <p:nvPr/>
          </p:nvSpPr>
          <p:spPr>
            <a:xfrm>
              <a:off x="2575700" y="812500"/>
              <a:ext cx="12025" cy="12025"/>
            </a:xfrm>
            <a:custGeom>
              <a:avLst/>
              <a:gdLst/>
              <a:ahLst/>
              <a:cxnLst/>
              <a:rect l="l" t="t" r="r" b="b"/>
              <a:pathLst>
                <a:path w="481" h="481" extrusionOk="0">
                  <a:moveTo>
                    <a:pt x="231" y="0"/>
                  </a:moveTo>
                  <a:cubicBezTo>
                    <a:pt x="97" y="0"/>
                    <a:pt x="1" y="115"/>
                    <a:pt x="1" y="250"/>
                  </a:cubicBezTo>
                  <a:cubicBezTo>
                    <a:pt x="1" y="384"/>
                    <a:pt x="116" y="480"/>
                    <a:pt x="231" y="480"/>
                  </a:cubicBezTo>
                  <a:cubicBezTo>
                    <a:pt x="385" y="480"/>
                    <a:pt x="481" y="365"/>
                    <a:pt x="481" y="250"/>
                  </a:cubicBezTo>
                  <a:cubicBezTo>
                    <a:pt x="481" y="96"/>
                    <a:pt x="366"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6"/>
            <p:cNvSpPr/>
            <p:nvPr/>
          </p:nvSpPr>
          <p:spPr>
            <a:xfrm>
              <a:off x="2576675" y="791375"/>
              <a:ext cx="4825" cy="4825"/>
            </a:xfrm>
            <a:custGeom>
              <a:avLst/>
              <a:gdLst/>
              <a:ahLst/>
              <a:cxnLst/>
              <a:rect l="l" t="t" r="r" b="b"/>
              <a:pathLst>
                <a:path w="193" h="193" extrusionOk="0">
                  <a:moveTo>
                    <a:pt x="96" y="0"/>
                  </a:moveTo>
                  <a:cubicBezTo>
                    <a:pt x="58" y="0"/>
                    <a:pt x="0" y="39"/>
                    <a:pt x="0" y="96"/>
                  </a:cubicBezTo>
                  <a:cubicBezTo>
                    <a:pt x="0" y="154"/>
                    <a:pt x="58" y="192"/>
                    <a:pt x="96" y="192"/>
                  </a:cubicBezTo>
                  <a:cubicBezTo>
                    <a:pt x="154" y="192"/>
                    <a:pt x="192" y="154"/>
                    <a:pt x="192" y="96"/>
                  </a:cubicBezTo>
                  <a:cubicBezTo>
                    <a:pt x="192" y="58"/>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6"/>
            <p:cNvSpPr/>
            <p:nvPr/>
          </p:nvSpPr>
          <p:spPr>
            <a:xfrm>
              <a:off x="2448475" y="600300"/>
              <a:ext cx="9650" cy="9625"/>
            </a:xfrm>
            <a:custGeom>
              <a:avLst/>
              <a:gdLst/>
              <a:ahLst/>
              <a:cxnLst/>
              <a:rect l="l" t="t" r="r" b="b"/>
              <a:pathLst>
                <a:path w="386" h="385" extrusionOk="0">
                  <a:moveTo>
                    <a:pt x="193" y="0"/>
                  </a:moveTo>
                  <a:cubicBezTo>
                    <a:pt x="78" y="19"/>
                    <a:pt x="1" y="96"/>
                    <a:pt x="1" y="192"/>
                  </a:cubicBezTo>
                  <a:cubicBezTo>
                    <a:pt x="1" y="288"/>
                    <a:pt x="78" y="384"/>
                    <a:pt x="193" y="384"/>
                  </a:cubicBezTo>
                  <a:cubicBezTo>
                    <a:pt x="289" y="384"/>
                    <a:pt x="385" y="307"/>
                    <a:pt x="385" y="192"/>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6"/>
            <p:cNvSpPr/>
            <p:nvPr/>
          </p:nvSpPr>
          <p:spPr>
            <a:xfrm>
              <a:off x="2441275" y="582525"/>
              <a:ext cx="8200" cy="8675"/>
            </a:xfrm>
            <a:custGeom>
              <a:avLst/>
              <a:gdLst/>
              <a:ahLst/>
              <a:cxnLst/>
              <a:rect l="l" t="t" r="r" b="b"/>
              <a:pathLst>
                <a:path w="328" h="347" extrusionOk="0">
                  <a:moveTo>
                    <a:pt x="174" y="1"/>
                  </a:moveTo>
                  <a:cubicBezTo>
                    <a:pt x="78" y="1"/>
                    <a:pt x="1" y="97"/>
                    <a:pt x="1" y="173"/>
                  </a:cubicBezTo>
                  <a:cubicBezTo>
                    <a:pt x="1" y="270"/>
                    <a:pt x="78" y="346"/>
                    <a:pt x="174" y="346"/>
                  </a:cubicBezTo>
                  <a:cubicBezTo>
                    <a:pt x="270" y="346"/>
                    <a:pt x="327" y="270"/>
                    <a:pt x="327" y="173"/>
                  </a:cubicBezTo>
                  <a:cubicBezTo>
                    <a:pt x="327" y="77"/>
                    <a:pt x="270" y="1"/>
                    <a:pt x="17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6"/>
            <p:cNvSpPr/>
            <p:nvPr/>
          </p:nvSpPr>
          <p:spPr>
            <a:xfrm>
              <a:off x="2465300" y="593575"/>
              <a:ext cx="5775" cy="5775"/>
            </a:xfrm>
            <a:custGeom>
              <a:avLst/>
              <a:gdLst/>
              <a:ahLst/>
              <a:cxnLst/>
              <a:rect l="l" t="t" r="r" b="b"/>
              <a:pathLst>
                <a:path w="231" h="231" extrusionOk="0">
                  <a:moveTo>
                    <a:pt x="115" y="0"/>
                  </a:moveTo>
                  <a:cubicBezTo>
                    <a:pt x="77" y="0"/>
                    <a:pt x="0" y="39"/>
                    <a:pt x="0" y="116"/>
                  </a:cubicBezTo>
                  <a:cubicBezTo>
                    <a:pt x="0" y="192"/>
                    <a:pt x="39" y="231"/>
                    <a:pt x="115" y="231"/>
                  </a:cubicBezTo>
                  <a:cubicBezTo>
                    <a:pt x="192" y="231"/>
                    <a:pt x="231" y="192"/>
                    <a:pt x="231" y="116"/>
                  </a:cubicBezTo>
                  <a:cubicBezTo>
                    <a:pt x="231" y="39"/>
                    <a:pt x="192" y="0"/>
                    <a:pt x="11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6"/>
            <p:cNvSpPr/>
            <p:nvPr/>
          </p:nvSpPr>
          <p:spPr>
            <a:xfrm>
              <a:off x="2477775" y="579175"/>
              <a:ext cx="6275" cy="5775"/>
            </a:xfrm>
            <a:custGeom>
              <a:avLst/>
              <a:gdLst/>
              <a:ahLst/>
              <a:cxnLst/>
              <a:rect l="l" t="t" r="r" b="b"/>
              <a:pathLst>
                <a:path w="251" h="231" extrusionOk="0">
                  <a:moveTo>
                    <a:pt x="116" y="0"/>
                  </a:moveTo>
                  <a:cubicBezTo>
                    <a:pt x="58" y="0"/>
                    <a:pt x="0" y="77"/>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6"/>
            <p:cNvSpPr/>
            <p:nvPr/>
          </p:nvSpPr>
          <p:spPr>
            <a:xfrm>
              <a:off x="2467700" y="615650"/>
              <a:ext cx="10575" cy="11075"/>
            </a:xfrm>
            <a:custGeom>
              <a:avLst/>
              <a:gdLst/>
              <a:ahLst/>
              <a:cxnLst/>
              <a:rect l="l" t="t" r="r" b="b"/>
              <a:pathLst>
                <a:path w="423" h="443" extrusionOk="0">
                  <a:moveTo>
                    <a:pt x="211" y="1"/>
                  </a:moveTo>
                  <a:cubicBezTo>
                    <a:pt x="96" y="1"/>
                    <a:pt x="0" y="97"/>
                    <a:pt x="0" y="212"/>
                  </a:cubicBezTo>
                  <a:cubicBezTo>
                    <a:pt x="0" y="346"/>
                    <a:pt x="96" y="442"/>
                    <a:pt x="211" y="442"/>
                  </a:cubicBezTo>
                  <a:cubicBezTo>
                    <a:pt x="327" y="442"/>
                    <a:pt x="423" y="346"/>
                    <a:pt x="423" y="212"/>
                  </a:cubicBezTo>
                  <a:cubicBezTo>
                    <a:pt x="423" y="97"/>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6"/>
            <p:cNvSpPr/>
            <p:nvPr/>
          </p:nvSpPr>
          <p:spPr>
            <a:xfrm>
              <a:off x="2384150" y="616125"/>
              <a:ext cx="13475" cy="13475"/>
            </a:xfrm>
            <a:custGeom>
              <a:avLst/>
              <a:gdLst/>
              <a:ahLst/>
              <a:cxnLst/>
              <a:rect l="l" t="t" r="r" b="b"/>
              <a:pathLst>
                <a:path w="539" h="539" extrusionOk="0">
                  <a:moveTo>
                    <a:pt x="270" y="1"/>
                  </a:moveTo>
                  <a:cubicBezTo>
                    <a:pt x="116" y="1"/>
                    <a:pt x="1" y="135"/>
                    <a:pt x="1" y="270"/>
                  </a:cubicBezTo>
                  <a:cubicBezTo>
                    <a:pt x="1" y="423"/>
                    <a:pt x="116" y="539"/>
                    <a:pt x="270" y="539"/>
                  </a:cubicBezTo>
                  <a:cubicBezTo>
                    <a:pt x="404" y="539"/>
                    <a:pt x="538" y="423"/>
                    <a:pt x="538" y="270"/>
                  </a:cubicBezTo>
                  <a:cubicBezTo>
                    <a:pt x="538" y="135"/>
                    <a:pt x="404" y="1"/>
                    <a:pt x="27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6"/>
            <p:cNvSpPr/>
            <p:nvPr/>
          </p:nvSpPr>
          <p:spPr>
            <a:xfrm>
              <a:off x="2366875" y="604125"/>
              <a:ext cx="8175" cy="8675"/>
            </a:xfrm>
            <a:custGeom>
              <a:avLst/>
              <a:gdLst/>
              <a:ahLst/>
              <a:cxnLst/>
              <a:rect l="l" t="t" r="r" b="b"/>
              <a:pathLst>
                <a:path w="327" h="347" extrusionOk="0">
                  <a:moveTo>
                    <a:pt x="173" y="1"/>
                  </a:moveTo>
                  <a:cubicBezTo>
                    <a:pt x="77" y="1"/>
                    <a:pt x="0" y="78"/>
                    <a:pt x="0" y="174"/>
                  </a:cubicBezTo>
                  <a:cubicBezTo>
                    <a:pt x="0" y="270"/>
                    <a:pt x="58" y="346"/>
                    <a:pt x="173" y="346"/>
                  </a:cubicBezTo>
                  <a:cubicBezTo>
                    <a:pt x="269" y="346"/>
                    <a:pt x="327" y="270"/>
                    <a:pt x="327" y="174"/>
                  </a:cubicBezTo>
                  <a:cubicBezTo>
                    <a:pt x="327" y="78"/>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6"/>
            <p:cNvSpPr/>
            <p:nvPr/>
          </p:nvSpPr>
          <p:spPr>
            <a:xfrm>
              <a:off x="2395675" y="603525"/>
              <a:ext cx="4825" cy="4950"/>
            </a:xfrm>
            <a:custGeom>
              <a:avLst/>
              <a:gdLst/>
              <a:ahLst/>
              <a:cxnLst/>
              <a:rect l="l" t="t" r="r" b="b"/>
              <a:pathLst>
                <a:path w="193" h="198" extrusionOk="0">
                  <a:moveTo>
                    <a:pt x="69" y="1"/>
                  </a:moveTo>
                  <a:cubicBezTo>
                    <a:pt x="27" y="1"/>
                    <a:pt x="1" y="38"/>
                    <a:pt x="1" y="102"/>
                  </a:cubicBezTo>
                  <a:cubicBezTo>
                    <a:pt x="1" y="159"/>
                    <a:pt x="39" y="198"/>
                    <a:pt x="97" y="198"/>
                  </a:cubicBezTo>
                  <a:cubicBezTo>
                    <a:pt x="135" y="198"/>
                    <a:pt x="193" y="159"/>
                    <a:pt x="193" y="102"/>
                  </a:cubicBezTo>
                  <a:cubicBezTo>
                    <a:pt x="193" y="63"/>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6"/>
            <p:cNvSpPr/>
            <p:nvPr/>
          </p:nvSpPr>
          <p:spPr>
            <a:xfrm>
              <a:off x="2402400" y="586375"/>
              <a:ext cx="7225" cy="7225"/>
            </a:xfrm>
            <a:custGeom>
              <a:avLst/>
              <a:gdLst/>
              <a:ahLst/>
              <a:cxnLst/>
              <a:rect l="l" t="t" r="r" b="b"/>
              <a:pathLst>
                <a:path w="289" h="289" extrusionOk="0">
                  <a:moveTo>
                    <a:pt x="135" y="0"/>
                  </a:moveTo>
                  <a:cubicBezTo>
                    <a:pt x="58" y="0"/>
                    <a:pt x="0" y="77"/>
                    <a:pt x="0" y="135"/>
                  </a:cubicBezTo>
                  <a:cubicBezTo>
                    <a:pt x="0" y="212"/>
                    <a:pt x="58" y="288"/>
                    <a:pt x="135" y="288"/>
                  </a:cubicBezTo>
                  <a:cubicBezTo>
                    <a:pt x="212" y="288"/>
                    <a:pt x="288" y="212"/>
                    <a:pt x="288" y="135"/>
                  </a:cubicBezTo>
                  <a:cubicBezTo>
                    <a:pt x="288" y="77"/>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6"/>
            <p:cNvSpPr/>
            <p:nvPr/>
          </p:nvSpPr>
          <p:spPr>
            <a:xfrm>
              <a:off x="2408650" y="624300"/>
              <a:ext cx="6250" cy="5775"/>
            </a:xfrm>
            <a:custGeom>
              <a:avLst/>
              <a:gdLst/>
              <a:ahLst/>
              <a:cxnLst/>
              <a:rect l="l" t="t" r="r" b="b"/>
              <a:pathLst>
                <a:path w="250" h="231" extrusionOk="0">
                  <a:moveTo>
                    <a:pt x="135" y="0"/>
                  </a:moveTo>
                  <a:cubicBezTo>
                    <a:pt x="58" y="0"/>
                    <a:pt x="0" y="39"/>
                    <a:pt x="0" y="116"/>
                  </a:cubicBezTo>
                  <a:cubicBezTo>
                    <a:pt x="0" y="154"/>
                    <a:pt x="58" y="231"/>
                    <a:pt x="135" y="231"/>
                  </a:cubicBezTo>
                  <a:cubicBezTo>
                    <a:pt x="192" y="231"/>
                    <a:pt x="250" y="192"/>
                    <a:pt x="250" y="116"/>
                  </a:cubicBezTo>
                  <a:cubicBezTo>
                    <a:pt x="250" y="39"/>
                    <a:pt x="19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6"/>
            <p:cNvSpPr/>
            <p:nvPr/>
          </p:nvSpPr>
          <p:spPr>
            <a:xfrm>
              <a:off x="2353425" y="651175"/>
              <a:ext cx="4825" cy="4825"/>
            </a:xfrm>
            <a:custGeom>
              <a:avLst/>
              <a:gdLst/>
              <a:ahLst/>
              <a:cxnLst/>
              <a:rect l="l" t="t" r="r" b="b"/>
              <a:pathLst>
                <a:path w="193" h="193" extrusionOk="0">
                  <a:moveTo>
                    <a:pt x="97" y="1"/>
                  </a:moveTo>
                  <a:cubicBezTo>
                    <a:pt x="58" y="1"/>
                    <a:pt x="1" y="39"/>
                    <a:pt x="1" y="97"/>
                  </a:cubicBezTo>
                  <a:cubicBezTo>
                    <a:pt x="1" y="135"/>
                    <a:pt x="58" y="193"/>
                    <a:pt x="97" y="193"/>
                  </a:cubicBezTo>
                  <a:cubicBezTo>
                    <a:pt x="154" y="193"/>
                    <a:pt x="193" y="135"/>
                    <a:pt x="193" y="97"/>
                  </a:cubicBezTo>
                  <a:cubicBezTo>
                    <a:pt x="193" y="39"/>
                    <a:pt x="154"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6"/>
            <p:cNvSpPr/>
            <p:nvPr/>
          </p:nvSpPr>
          <p:spPr>
            <a:xfrm>
              <a:off x="2568025" y="60845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12"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7" name="Google Shape;1467;p7"/>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7"/>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7"/>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7"/>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7"/>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7"/>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7"/>
          <p:cNvSpPr/>
          <p:nvPr/>
        </p:nvSpPr>
        <p:spPr>
          <a:xfrm>
            <a:off x="4776521" y="1562946"/>
            <a:ext cx="4320480" cy="24006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dirty="0">
                <a:solidFill>
                  <a:srgbClr val="3C1716"/>
                </a:solidFill>
                <a:latin typeface="Arial"/>
                <a:ea typeface="Arial"/>
                <a:cs typeface="Arial"/>
                <a:sym typeface="Arial"/>
              </a:rPr>
              <a:t>- Lâm Thị Mỹ Dạ (1949</a:t>
            </a:r>
            <a:r>
              <a:rPr lang="en-US" sz="2000" b="0" i="0" u="none" strike="noStrike" cap="none" dirty="0">
                <a:solidFill>
                  <a:srgbClr val="3C1716"/>
                </a:solidFill>
                <a:latin typeface="Arial"/>
                <a:ea typeface="Arial"/>
                <a:cs typeface="Arial"/>
                <a:sym typeface="Arial"/>
              </a:rPr>
              <a:t>-2023</a:t>
            </a:r>
            <a:r>
              <a:rPr lang="vi-VN" sz="2000" b="0" i="0" u="none" strike="noStrike" cap="none" dirty="0">
                <a:solidFill>
                  <a:srgbClr val="3C1716"/>
                </a:solidFill>
                <a:latin typeface="Arial"/>
                <a:ea typeface="Arial"/>
                <a:cs typeface="Arial"/>
                <a:sym typeface="Arial"/>
              </a:rPr>
              <a:t>).</a:t>
            </a:r>
            <a:endParaRPr sz="2000" b="0" i="0" u="none" strike="noStrike" cap="none" dirty="0">
              <a:solidFill>
                <a:srgbClr val="3C1716"/>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dirty="0">
                <a:solidFill>
                  <a:srgbClr val="3C1716"/>
                </a:solidFill>
                <a:latin typeface="Arial"/>
                <a:ea typeface="Arial"/>
                <a:cs typeface="Arial"/>
                <a:sym typeface="Arial"/>
              </a:rPr>
              <a:t>- Quê quán: Quảng Bình.</a:t>
            </a:r>
            <a:endParaRPr sz="2000" b="0" i="0" u="none" strike="noStrike" cap="none" dirty="0">
              <a:solidFill>
                <a:srgbClr val="3C1716"/>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dirty="0">
                <a:solidFill>
                  <a:srgbClr val="3C1716"/>
                </a:solidFill>
                <a:latin typeface="Arial"/>
                <a:ea typeface="Arial"/>
                <a:cs typeface="Arial"/>
                <a:sym typeface="Arial"/>
              </a:rPr>
              <a:t>- Thơ Lâm Thị Mỹ Dạ nhẹ nhàng, đằm thắm, trong trẻo, thể hiện một tâm hồn tinh tế, giàu yêu thương.</a:t>
            </a:r>
            <a:endParaRPr dirty="0"/>
          </a:p>
        </p:txBody>
      </p:sp>
      <p:pic>
        <p:nvPicPr>
          <p:cNvPr id="1474" name="Google Shape;1474;p7"/>
          <p:cNvPicPr preferRelativeResize="0"/>
          <p:nvPr/>
        </p:nvPicPr>
        <p:blipFill rotWithShape="1">
          <a:blip r:embed="rId3">
            <a:alphaModFix/>
          </a:blip>
          <a:srcRect/>
          <a:stretch/>
        </p:blipFill>
        <p:spPr>
          <a:xfrm>
            <a:off x="46999" y="0"/>
            <a:ext cx="4330027" cy="3048692"/>
          </a:xfrm>
          <a:prstGeom prst="rect">
            <a:avLst/>
          </a:prstGeom>
          <a:noFill/>
          <a:ln>
            <a:noFill/>
          </a:ln>
        </p:spPr>
      </p:pic>
      <p:pic>
        <p:nvPicPr>
          <p:cNvPr id="1475" name="Google Shape;1475;p7"/>
          <p:cNvPicPr preferRelativeResize="0"/>
          <p:nvPr/>
        </p:nvPicPr>
        <p:blipFill rotWithShape="1">
          <a:blip r:embed="rId4">
            <a:alphaModFix/>
          </a:blip>
          <a:srcRect/>
          <a:stretch/>
        </p:blipFill>
        <p:spPr>
          <a:xfrm>
            <a:off x="1285342" y="2439603"/>
            <a:ext cx="2095500" cy="30480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74"/>
                                        </p:tgtEl>
                                      </p:cBhvr>
                                    </p:animEffect>
                                    <p:set>
                                      <p:cBhvr>
                                        <p:cTn id="11" dur="1" fill="hold">
                                          <p:stCondLst>
                                            <p:cond delay="500"/>
                                          </p:stCondLst>
                                        </p:cTn>
                                        <p:tgtEl>
                                          <p:spTgt spid="147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7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7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2" name="Google Shape;1482;p8"/>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8"/>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8"/>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8"/>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8"/>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8"/>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8" name="Google Shape;1488;p8"/>
          <p:cNvSpPr/>
          <p:nvPr/>
        </p:nvSpPr>
        <p:spPr>
          <a:xfrm>
            <a:off x="1123397" y="1008763"/>
            <a:ext cx="5752859" cy="20312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0" i="0" u="none" strike="noStrike" cap="none" dirty="0">
                <a:solidFill>
                  <a:srgbClr val="3C1716"/>
                </a:solidFill>
                <a:sym typeface="Arial"/>
              </a:rPr>
              <a:t>- </a:t>
            </a:r>
            <a:r>
              <a:rPr lang="vi-VN" sz="2800" b="0" i="1" u="none" strike="noStrike" cap="none" dirty="0">
                <a:solidFill>
                  <a:srgbClr val="3C1716"/>
                </a:solidFill>
                <a:sym typeface="Arial"/>
              </a:rPr>
              <a:t>Chuyện cổ tích về loài người </a:t>
            </a:r>
            <a:r>
              <a:rPr lang="vi-VN" sz="2800" b="0" i="0" u="none" strike="noStrike" cap="none" dirty="0">
                <a:solidFill>
                  <a:srgbClr val="3C1716"/>
                </a:solidFill>
                <a:sym typeface="Arial"/>
              </a:rPr>
              <a:t>rút từ </a:t>
            </a:r>
            <a:r>
              <a:rPr lang="vi-VN" sz="2800" b="0" i="1" u="none" strike="noStrike" cap="none" dirty="0">
                <a:solidFill>
                  <a:srgbClr val="3C1716"/>
                </a:solidFill>
                <a:sym typeface="Arial"/>
              </a:rPr>
              <a:t>Tuyển tập</a:t>
            </a:r>
            <a:r>
              <a:rPr lang="vi-VN" sz="2800" b="0" i="0" u="none" strike="noStrike" cap="none" dirty="0">
                <a:solidFill>
                  <a:srgbClr val="3C1716"/>
                </a:solidFill>
                <a:sym typeface="Arial"/>
              </a:rPr>
              <a:t>, NXB Hội nhà văn, Hà Nội, 2011, tr.203.</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494" name="Google Shape;1494;p9"/>
          <p:cNvGrpSpPr/>
          <p:nvPr/>
        </p:nvGrpSpPr>
        <p:grpSpPr>
          <a:xfrm flipH="1">
            <a:off x="5316214" y="1036475"/>
            <a:ext cx="981285" cy="534397"/>
            <a:chOff x="816462" y="899275"/>
            <a:chExt cx="981285" cy="534397"/>
          </a:xfrm>
        </p:grpSpPr>
        <p:sp>
          <p:nvSpPr>
            <p:cNvPr id="1495" name="Google Shape;1495;p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97" name="Google Shape;1497;p9"/>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9"/>
          <p:cNvSpPr/>
          <p:nvPr/>
        </p:nvSpPr>
        <p:spPr>
          <a:xfrm rot="10800000" flipH="1">
            <a:off x="3535174" y="1775575"/>
            <a:ext cx="5285297" cy="1804286"/>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9"/>
          <p:cNvSpPr txBox="1">
            <a:spLocks noGrp="1"/>
          </p:cNvSpPr>
          <p:nvPr>
            <p:ph type="title" idx="2"/>
          </p:nvPr>
        </p:nvSpPr>
        <p:spPr>
          <a:xfrm>
            <a:off x="2226251" y="1775574"/>
            <a:ext cx="6533022" cy="1974659"/>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ctr" rtl="0">
              <a:spcBef>
                <a:spcPts val="0"/>
              </a:spcBef>
              <a:spcAft>
                <a:spcPts val="0"/>
              </a:spcAft>
              <a:buSzPts val="6000"/>
              <a:buNone/>
            </a:pPr>
            <a:r>
              <a:rPr lang="vi-VN" sz="3600" dirty="0">
                <a:solidFill>
                  <a:srgbClr val="5A2322"/>
                </a:solidFill>
                <a:latin typeface="+mj-lt"/>
                <a:ea typeface="Arial"/>
                <a:cs typeface="Arial"/>
                <a:sym typeface="Arial"/>
              </a:rPr>
              <a:t>Em hãy cho biết bài thơ được viết theo thể thơ nào và những dấu hiệu giúp em nhận ra thể thơ đó?</a:t>
            </a:r>
            <a:endParaRPr sz="3600" dirty="0">
              <a:solidFill>
                <a:srgbClr val="5A2322"/>
              </a:solidFill>
              <a:latin typeface="+mj-lt"/>
              <a:ea typeface="Arial"/>
              <a:cs typeface="Arial"/>
              <a:sym typeface="Arial"/>
            </a:endParaRPr>
          </a:p>
        </p:txBody>
      </p:sp>
      <p:grpSp>
        <p:nvGrpSpPr>
          <p:cNvPr id="1501" name="Google Shape;1501;p9"/>
          <p:cNvGrpSpPr/>
          <p:nvPr/>
        </p:nvGrpSpPr>
        <p:grpSpPr>
          <a:xfrm rot="-445069">
            <a:off x="335650" y="783338"/>
            <a:ext cx="1728031" cy="2090615"/>
            <a:chOff x="1550903" y="366430"/>
            <a:chExt cx="1728085" cy="2090680"/>
          </a:xfrm>
        </p:grpSpPr>
        <p:sp>
          <p:nvSpPr>
            <p:cNvPr id="1502" name="Google Shape;1502;p9"/>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9"/>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9"/>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9"/>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9"/>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9"/>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9"/>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9"/>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9"/>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9"/>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9"/>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9"/>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9"/>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9"/>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9"/>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9"/>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9"/>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9"/>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9"/>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9"/>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9"/>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9"/>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9"/>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9"/>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9"/>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9"/>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9"/>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9"/>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9"/>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9"/>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grpSp>
        <p:nvGrpSpPr>
          <p:cNvPr id="1537" name="Google Shape;1537;p10"/>
          <p:cNvGrpSpPr/>
          <p:nvPr/>
        </p:nvGrpSpPr>
        <p:grpSpPr>
          <a:xfrm flipH="1">
            <a:off x="5316214" y="1036475"/>
            <a:ext cx="981285" cy="534397"/>
            <a:chOff x="816462" y="899275"/>
            <a:chExt cx="981285" cy="534397"/>
          </a:xfrm>
        </p:grpSpPr>
        <p:sp>
          <p:nvSpPr>
            <p:cNvPr id="1538" name="Google Shape;1538;p1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1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40" name="Google Shape;1540;p10"/>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10"/>
          <p:cNvSpPr/>
          <p:nvPr/>
        </p:nvSpPr>
        <p:spPr>
          <a:xfrm rot="10800000" flipH="1">
            <a:off x="3535174" y="1775575"/>
            <a:ext cx="5285297" cy="1804286"/>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10"/>
          <p:cNvSpPr txBox="1">
            <a:spLocks noGrp="1"/>
          </p:cNvSpPr>
          <p:nvPr>
            <p:ph type="title" idx="2"/>
          </p:nvPr>
        </p:nvSpPr>
        <p:spPr>
          <a:xfrm>
            <a:off x="2183326" y="1482934"/>
            <a:ext cx="6960674" cy="1988943"/>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SzPts val="6000"/>
              <a:buNone/>
            </a:pPr>
            <a:r>
              <a:rPr lang="vi-VN" sz="3600" dirty="0">
                <a:solidFill>
                  <a:srgbClr val="5A2322"/>
                </a:solidFill>
                <a:latin typeface="+mj-lt"/>
                <a:ea typeface="Arial"/>
                <a:cs typeface="Arial"/>
                <a:sym typeface="Arial"/>
              </a:rPr>
              <a:t>- T</a:t>
            </a:r>
            <a:r>
              <a:rPr lang="en-US" sz="3600" dirty="0">
                <a:solidFill>
                  <a:srgbClr val="5A2322"/>
                </a:solidFill>
                <a:latin typeface="+mj-lt"/>
                <a:ea typeface="Arial"/>
                <a:cs typeface="Arial"/>
                <a:sym typeface="Arial"/>
              </a:rPr>
              <a:t>h</a:t>
            </a:r>
            <a:r>
              <a:rPr lang="vi-VN" sz="3600" dirty="0">
                <a:solidFill>
                  <a:srgbClr val="5A2322"/>
                </a:solidFill>
                <a:latin typeface="+mj-lt"/>
                <a:ea typeface="Arial"/>
                <a:cs typeface="Arial"/>
                <a:sym typeface="Arial"/>
              </a:rPr>
              <a:t>ể loại: thơ lục bát.</a:t>
            </a:r>
            <a:br>
              <a:rPr lang="vi-VN" sz="3600" dirty="0">
                <a:solidFill>
                  <a:srgbClr val="5A2322"/>
                </a:solidFill>
                <a:latin typeface="+mj-lt"/>
                <a:ea typeface="Arial"/>
                <a:cs typeface="Arial"/>
                <a:sym typeface="Arial"/>
              </a:rPr>
            </a:br>
            <a:r>
              <a:rPr lang="vi-VN" sz="3600" dirty="0">
                <a:solidFill>
                  <a:srgbClr val="5A2322"/>
                </a:solidFill>
                <a:latin typeface="+mj-lt"/>
                <a:ea typeface="Arial"/>
                <a:cs typeface="Arial"/>
                <a:sym typeface="Arial"/>
              </a:rPr>
              <a:t>- Phương thức biểu đạt: tự sự kết hợp biểu cảm.</a:t>
            </a:r>
            <a:endParaRPr sz="3600" dirty="0">
              <a:solidFill>
                <a:srgbClr val="5A2322"/>
              </a:solidFill>
              <a:latin typeface="+mj-lt"/>
              <a:ea typeface="Arial"/>
              <a:cs typeface="Arial"/>
              <a:sym typeface="Arial"/>
            </a:endParaRPr>
          </a:p>
        </p:txBody>
      </p:sp>
      <p:grpSp>
        <p:nvGrpSpPr>
          <p:cNvPr id="1544" name="Google Shape;1544;p10"/>
          <p:cNvGrpSpPr/>
          <p:nvPr/>
        </p:nvGrpSpPr>
        <p:grpSpPr>
          <a:xfrm rot="-445069">
            <a:off x="291585" y="615269"/>
            <a:ext cx="1728031" cy="2090615"/>
            <a:chOff x="1550903" y="366430"/>
            <a:chExt cx="1728085" cy="2090680"/>
          </a:xfrm>
        </p:grpSpPr>
        <p:sp>
          <p:nvSpPr>
            <p:cNvPr id="1545" name="Google Shape;1545;p10"/>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10"/>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10"/>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10"/>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10"/>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10"/>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10"/>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10"/>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10"/>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10"/>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10"/>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10"/>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10"/>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8" name="Google Shape;1558;p10"/>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9" name="Google Shape;1559;p10"/>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0" name="Google Shape;1560;p10"/>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1" name="Google Shape;1561;p10"/>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2" name="Google Shape;1562;p10"/>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3" name="Google Shape;1563;p10"/>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4" name="Google Shape;1564;p10"/>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5" name="Google Shape;1565;p10"/>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6" name="Google Shape;1566;p10"/>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7" name="Google Shape;1567;p10"/>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8" name="Google Shape;1568;p10"/>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9" name="Google Shape;1569;p10"/>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0" name="Google Shape;1570;p10"/>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1" name="Google Shape;1571;p10"/>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2" name="Google Shape;1572;p10"/>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3" name="Google Shape;1573;p10"/>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4" name="Google Shape;1574;p10"/>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931</Words>
  <Application>Microsoft Office PowerPoint</Application>
  <PresentationFormat>On-screen Show (16:9)</PresentationFormat>
  <Paragraphs>59</Paragraphs>
  <Slides>25</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Quicksand Light</vt:lpstr>
      <vt:lpstr>Fredoka One</vt:lpstr>
      <vt:lpstr>Quicksand</vt:lpstr>
      <vt:lpstr>Arial</vt:lpstr>
      <vt:lpstr>Times New Roman</vt:lpstr>
      <vt:lpstr>Hammersmith One</vt:lpstr>
      <vt:lpstr>Anaheim</vt:lpstr>
      <vt:lpstr>Bebas Neue</vt:lpstr>
      <vt:lpstr>Roboto Condensed Light</vt:lpstr>
      <vt:lpstr>Fall Vibes Stickers fo Marketing by Slidesgo</vt:lpstr>
      <vt:lpstr>1_Fall Vibes Stickers fo Marketing by Slidesgo</vt:lpstr>
      <vt:lpstr>Chào mừng các em đến với bài học hôm nay!</vt:lpstr>
      <vt:lpstr>KHỞI ĐỘNG</vt:lpstr>
      <vt:lpstr>KHỞI ĐỘNG</vt:lpstr>
      <vt:lpstr>Tiết 48 – 49: Chuyện cổ nước mình</vt:lpstr>
      <vt:lpstr>Em hãy đọc và giới thiệu về tác giả, tác phẩm.</vt:lpstr>
      <vt:lpstr>PowerPoint Presentation</vt:lpstr>
      <vt:lpstr>PowerPoint Presentation</vt:lpstr>
      <vt:lpstr>Em hãy cho biết bài thơ được viết theo thể thơ nào và những dấu hiệu giúp em nhận ra thể thơ đó?</vt:lpstr>
      <vt:lpstr>- Thể loại: thơ lục bát. - Phương thức biểu đạt: tự sự kết hợp biểu cảm.</vt:lpstr>
      <vt:lpstr>Trò chơi Ai nhanh nhất?</vt:lpstr>
      <vt:lpstr>PowerPoint Presentation</vt:lpstr>
      <vt:lpstr>PowerPoint Presentation</vt:lpstr>
      <vt:lpstr>PowerPoint Presentation</vt:lpstr>
      <vt:lpstr>PowerPoint Presentation</vt:lpstr>
      <vt:lpstr>Em hãy tìm những câu thơ thể hiện con cháu có tiếp nối, lưu truyền và phát huy lời căn dặn của ông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Hướng dẫn về nhà</vt:lpstr>
      <vt:lpstr>Hẹn gặp lại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DELL</dc:creator>
  <cp:lastModifiedBy>Administrator</cp:lastModifiedBy>
  <cp:revision>23</cp:revision>
  <dcterms:modified xsi:type="dcterms:W3CDTF">2026-01-07T17:55:02Z</dcterms:modified>
</cp:coreProperties>
</file>