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6" r:id="rId2"/>
    <p:sldMasterId id="2147483670" r:id="rId3"/>
    <p:sldMasterId id="2147483684" r:id="rId4"/>
    <p:sldMasterId id="2147483696" r:id="rId5"/>
    <p:sldMasterId id="2147483699" r:id="rId6"/>
    <p:sldMasterId id="2147483713" r:id="rId7"/>
    <p:sldMasterId id="2147483726" r:id="rId8"/>
  </p:sldMasterIdLst>
  <p:notesMasterIdLst>
    <p:notesMasterId r:id="rId51"/>
  </p:notesMasterIdLst>
  <p:handoutMasterIdLst>
    <p:handoutMasterId r:id="rId52"/>
  </p:handoutMasterIdLst>
  <p:sldIdLst>
    <p:sldId id="716" r:id="rId9"/>
    <p:sldId id="11088826" r:id="rId10"/>
    <p:sldId id="11088823" r:id="rId11"/>
    <p:sldId id="11088824" r:id="rId12"/>
    <p:sldId id="11088825" r:id="rId13"/>
    <p:sldId id="703" r:id="rId14"/>
    <p:sldId id="262" r:id="rId15"/>
    <p:sldId id="260" r:id="rId16"/>
    <p:sldId id="335" r:id="rId17"/>
    <p:sldId id="322" r:id="rId18"/>
    <p:sldId id="704" r:id="rId19"/>
    <p:sldId id="11088820" r:id="rId20"/>
    <p:sldId id="705" r:id="rId21"/>
    <p:sldId id="714" r:id="rId22"/>
    <p:sldId id="706" r:id="rId23"/>
    <p:sldId id="715" r:id="rId24"/>
    <p:sldId id="261" r:id="rId25"/>
    <p:sldId id="327" r:id="rId26"/>
    <p:sldId id="329" r:id="rId27"/>
    <p:sldId id="11088815" r:id="rId28"/>
    <p:sldId id="11088818" r:id="rId29"/>
    <p:sldId id="11088816" r:id="rId30"/>
    <p:sldId id="11088819" r:id="rId31"/>
    <p:sldId id="711" r:id="rId32"/>
    <p:sldId id="712" r:id="rId33"/>
    <p:sldId id="707" r:id="rId34"/>
    <p:sldId id="317" r:id="rId35"/>
    <p:sldId id="708" r:id="rId36"/>
    <p:sldId id="713" r:id="rId37"/>
    <p:sldId id="718" r:id="rId38"/>
    <p:sldId id="552" r:id="rId39"/>
    <p:sldId id="512" r:id="rId40"/>
    <p:sldId id="513" r:id="rId41"/>
    <p:sldId id="514" r:id="rId42"/>
    <p:sldId id="515" r:id="rId43"/>
    <p:sldId id="516" r:id="rId44"/>
    <p:sldId id="518" r:id="rId45"/>
    <p:sldId id="521" r:id="rId46"/>
    <p:sldId id="519" r:id="rId47"/>
    <p:sldId id="11088821" r:id="rId48"/>
    <p:sldId id="11088804" r:id="rId49"/>
    <p:sldId id="11088813" r:id="rId50"/>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C05A"/>
    <a:srgbClr val="FF3300"/>
    <a:srgbClr val="FFD97A"/>
    <a:srgbClr val="CDA146"/>
    <a:srgbClr val="A764BA"/>
    <a:srgbClr val="72457F"/>
    <a:srgbClr val="FF9156"/>
    <a:srgbClr val="CA7344"/>
    <a:srgbClr val="5DC1FF"/>
    <a:srgbClr val="469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p:restoredTop sz="94580"/>
  </p:normalViewPr>
  <p:slideViewPr>
    <p:cSldViewPr>
      <p:cViewPr varScale="1">
        <p:scale>
          <a:sx n="52" d="100"/>
          <a:sy n="52" d="100"/>
        </p:scale>
        <p:origin x="798" y="66"/>
      </p:cViewPr>
      <p:guideLst>
        <p:guide orient="horz" pos="2160"/>
        <p:guide pos="5072"/>
      </p:guideLst>
    </p:cSldViewPr>
  </p:slideViewPr>
  <p:notesTextViewPr>
    <p:cViewPr>
      <p:scale>
        <a:sx n="100" d="100"/>
        <a:sy n="100" d="100"/>
      </p:scale>
      <p:origin x="0" y="0"/>
    </p:cViewPr>
  </p:notesText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10/09/2025</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10/09/2025</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5DA6B-F943-8A4F-92A7-947E7CDE2479}"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3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73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x-none"/>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00459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40635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1339614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endParaRPr lang="en-US" altLang="x-none"/>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endParaRPr lang="en-US" altLang="x-none"/>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fld id="{4CE1D096-B7F3-1446-83B2-52A0C77AFB90}" type="slidenum">
              <a:rPr lang="en-US" altLang="x-none"/>
              <a:pPr/>
              <a:t>‹#›</a:t>
            </a:fld>
            <a:endParaRPr lang="en-US" altLang="x-none"/>
          </a:p>
        </p:txBody>
      </p:sp>
    </p:spTree>
    <p:extLst>
      <p:ext uri="{BB962C8B-B14F-4D97-AF65-F5344CB8AC3E}">
        <p14:creationId xmlns:p14="http://schemas.microsoft.com/office/powerpoint/2010/main" val="53646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endParaRPr lang="en-US" altLang="x-none"/>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endParaRPr lang="en-US" altLang="x-none"/>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fld id="{5AF3F77B-09AF-3E40-8758-12EAA7D3A17F}" type="slidenum">
              <a:rPr lang="en-US" altLang="x-none"/>
              <a:pPr/>
              <a:t>‹#›</a:t>
            </a:fld>
            <a:endParaRPr lang="en-US" altLang="x-none"/>
          </a:p>
        </p:txBody>
      </p:sp>
    </p:spTree>
    <p:extLst>
      <p:ext uri="{BB962C8B-B14F-4D97-AF65-F5344CB8AC3E}">
        <p14:creationId xmlns:p14="http://schemas.microsoft.com/office/powerpoint/2010/main" val="2992470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709436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x-none"/>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070681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88706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9/10/2025</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9/10/2025</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9/10/2025</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9/10/2025</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9/10/2025</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9/10/2025</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554698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9/10/2025</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458476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9/10/2025</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4024199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9/10/2025</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74159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9/10/2025</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9/10/2025</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6923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3"/>
        <p:cNvGrpSpPr/>
        <p:nvPr/>
      </p:nvGrpSpPr>
      <p:grpSpPr>
        <a:xfrm>
          <a:off x="0" y="0"/>
          <a:ext cx="0" cy="0"/>
          <a:chOff x="0" y="0"/>
          <a:chExt cx="0" cy="0"/>
        </a:xfrm>
      </p:grpSpPr>
      <p:sp>
        <p:nvSpPr>
          <p:cNvPr id="674" name="Google Shape;674;p9"/>
          <p:cNvSpPr txBox="1">
            <a:spLocks noGrp="1"/>
          </p:cNvSpPr>
          <p:nvPr>
            <p:ph type="body" idx="1"/>
          </p:nvPr>
        </p:nvSpPr>
        <p:spPr>
          <a:xfrm>
            <a:off x="1520534" y="7833423"/>
            <a:ext cx="13214933" cy="923733"/>
          </a:xfrm>
          <a:prstGeom prst="rect">
            <a:avLst/>
          </a:prstGeom>
        </p:spPr>
        <p:txBody>
          <a:bodyPr spcFirstLastPara="1" wrap="square" lIns="0" tIns="0" rIns="0" bIns="0" anchor="t" anchorCtr="0">
            <a:noAutofit/>
          </a:bodyPr>
          <a:lstStyle>
            <a:lvl1pPr marL="812760" lvl="0" indent="-406379" algn="ctr" rtl="0">
              <a:spcBef>
                <a:spcPts val="0"/>
              </a:spcBef>
              <a:spcAft>
                <a:spcPts val="1423"/>
              </a:spcAft>
              <a:buSzPts val="1800"/>
              <a:buNone/>
              <a:defRPr sz="3200"/>
            </a:lvl1pPr>
          </a:lstStyle>
          <a:p>
            <a:endParaRPr/>
          </a:p>
        </p:txBody>
      </p:sp>
      <p:sp>
        <p:nvSpPr>
          <p:cNvPr id="675" name="Google Shape;675;p9"/>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9264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D11DC-ACD8-ED41-AFB6-48F7BDD72BFC}"/>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endParaRPr lang="x-none"/>
          </a:p>
        </p:txBody>
      </p:sp>
      <p:sp>
        <p:nvSpPr>
          <p:cNvPr id="3" name="Subtitle 2">
            <a:extLst>
              <a:ext uri="{FF2B5EF4-FFF2-40B4-BE49-F238E27FC236}">
                <a16:creationId xmlns:a16="http://schemas.microsoft.com/office/drawing/2014/main" id="{9424DFAD-B45C-CC45-BCE8-6F1200CE6DD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B57B77F0-E329-2B48-92AC-350174DF96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70EE978-F48E-5D4D-B780-25BCA9A44A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22D50F3-558A-6E46-8FEC-91B084E574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8115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704DC-E105-E34A-A62C-1D1E3AFB7A8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BC1F9B7B-254C-384D-BA88-54FC9F83A0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2DB0015E-550E-534F-A095-AB40202FB1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25581A-410A-E14C-B490-28618DA9D3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CC2718-0721-6C49-B0F0-2C6D606E9B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681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9128E-6EEB-C041-B674-34BCA767A000}"/>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636517CD-1CDB-AD46-A97C-CF39B70CA25B}"/>
              </a:ext>
            </a:extLst>
          </p:cNvPr>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D0B747-FBC1-7347-8A08-9FE73C55F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9C0BB09-5DB7-5C49-97F0-DC11A63AD2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A5F36F-A8D8-B04D-8608-05996F0366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29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724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85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758A-776C-4644-9026-8CD8A05E88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1340C40B-E7D4-F043-BE7A-231308259EC8}"/>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AB4ECC6-8C82-1445-BD61-9E4AA72EA15A}"/>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D2563624-0167-1C4E-9594-79377673FFD9}"/>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6" name="Footer Placeholder 5">
            <a:extLst>
              <a:ext uri="{FF2B5EF4-FFF2-40B4-BE49-F238E27FC236}">
                <a16:creationId xmlns:a16="http://schemas.microsoft.com/office/drawing/2014/main" id="{9E7B62C9-7DD1-E843-819F-F265B4D3821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332BD7C-A7C9-EC4A-A7AD-28664277B20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9924103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7735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623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5808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1689-EB25-F249-9BA4-1B75A85D1B8F}"/>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2D0551E7-C792-6B4F-A6F0-0DD285671C40}"/>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x-none"/>
          </a:p>
        </p:txBody>
      </p:sp>
      <p:sp>
        <p:nvSpPr>
          <p:cNvPr id="4" name="Text Placeholder 3">
            <a:extLst>
              <a:ext uri="{FF2B5EF4-FFF2-40B4-BE49-F238E27FC236}">
                <a16:creationId xmlns:a16="http://schemas.microsoft.com/office/drawing/2014/main" id="{CFB34184-5D0B-B740-BA8B-7A3D99FEF4FD}"/>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958A276-A1E6-3A44-A34F-F093D40B8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7DA2D14-47F1-2B40-B12A-3D00751A40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D2E385-AA96-744E-BA89-0558303B2F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514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F75D-1594-1D42-8C6F-B137822DD643}"/>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DDBDF0D-297D-E548-AE0E-74EDB21B7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E8A06F7-D9AE-8C47-A1A9-C7C9516E77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A66E2-85F5-3542-85C2-B77790A887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960AE7-FB6F-784F-9D80-A4B7E583D1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8885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754A1-C26F-474B-927B-C50AEFBBBCA2}"/>
              </a:ext>
            </a:extLst>
          </p:cNvPr>
          <p:cNvSpPr>
            <a:spLocks noGrp="1"/>
          </p:cNvSpPr>
          <p:nvPr>
            <p:ph type="title" orient="vert"/>
          </p:nvPr>
        </p:nvSpPr>
        <p:spPr>
          <a:xfrm>
            <a:off x="11633200" y="486834"/>
            <a:ext cx="3505200" cy="7749117"/>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C9853433-00CC-3F4A-86F8-206C037748F3}"/>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91FA948D-D350-B94E-BA2F-6CC7A87041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AFBDD3-0F36-3845-AE3B-6908C57AFB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51A2F0B-FABF-CD49-9CA9-01743C34E7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6116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6D87B-D472-F641-A6E6-9A0FF07DDFA0}"/>
              </a:ext>
            </a:extLst>
          </p:cNvPr>
          <p:cNvSpPr>
            <a:spLocks noGrp="1"/>
          </p:cNvSpPr>
          <p:nvPr>
            <p:ph type="title" sz="quarter"/>
          </p:nvPr>
        </p:nvSpPr>
        <p:spPr>
          <a:xfrm>
            <a:off x="812800" y="366184"/>
            <a:ext cx="14630400" cy="1524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E6AD68BD-F6EE-8245-951E-F762A01F64BD}"/>
              </a:ext>
            </a:extLst>
          </p:cNvPr>
          <p:cNvSpPr>
            <a:spLocks noGrp="1"/>
          </p:cNvSpPr>
          <p:nvPr>
            <p:ph sz="quarter" idx="1"/>
          </p:nvPr>
        </p:nvSpPr>
        <p:spPr>
          <a:xfrm>
            <a:off x="812800"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D367CC65-D6AD-974E-B143-05D48E316FA4}"/>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C68DC669-128C-4A48-A78C-756F262654DD}"/>
              </a:ext>
            </a:extLst>
          </p:cNvPr>
          <p:cNvSpPr>
            <a:spLocks noGrp="1"/>
          </p:cNvSpPr>
          <p:nvPr>
            <p:ph sz="quarter" idx="3"/>
          </p:nvPr>
        </p:nvSpPr>
        <p:spPr>
          <a:xfrm>
            <a:off x="812800"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Content Placeholder 5">
            <a:extLst>
              <a:ext uri="{FF2B5EF4-FFF2-40B4-BE49-F238E27FC236}">
                <a16:creationId xmlns:a16="http://schemas.microsoft.com/office/drawing/2014/main" id="{525FFC98-E112-E043-B1D7-E55307220EE4}"/>
              </a:ext>
            </a:extLst>
          </p:cNvPr>
          <p:cNvSpPr>
            <a:spLocks noGrp="1"/>
          </p:cNvSpPr>
          <p:nvPr>
            <p:ph sz="quarter" idx="4"/>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F8191FB-F0CA-474F-BC78-ED7792EE7563}"/>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F8D8965-C383-B647-B73D-1559810881D9}"/>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398340F-2247-674A-9F57-93053322FD74}"/>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CE1D096-B7F3-1446-83B2-52A0C77AFB90}" type="slidenum">
              <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1815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A74C-B9A9-9546-93AB-D5D3AD1FC158}"/>
              </a:ext>
            </a:extLst>
          </p:cNvPr>
          <p:cNvSpPr>
            <a:spLocks noGrp="1"/>
          </p:cNvSpPr>
          <p:nvPr>
            <p:ph type="title"/>
          </p:nvPr>
        </p:nvSpPr>
        <p:spPr>
          <a:xfrm>
            <a:off x="812800" y="366184"/>
            <a:ext cx="14630400" cy="1524000"/>
          </a:xfrm>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ABAA9713-28D0-534B-A94F-D83A73981146}"/>
              </a:ext>
            </a:extLst>
          </p:cNvPr>
          <p:cNvSpPr>
            <a:spLocks noGrp="1"/>
          </p:cNvSpPr>
          <p:nvPr>
            <p:ph sz="half" idx="1"/>
          </p:nvPr>
        </p:nvSpPr>
        <p:spPr>
          <a:xfrm>
            <a:off x="812800" y="2133600"/>
            <a:ext cx="7179733" cy="599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96172D0-DC31-0549-ABEF-6AF4083E4F95}"/>
              </a:ext>
            </a:extLst>
          </p:cNvPr>
          <p:cNvSpPr>
            <a:spLocks noGrp="1"/>
          </p:cNvSpPr>
          <p:nvPr>
            <p:ph sz="quarter" idx="2"/>
          </p:nvPr>
        </p:nvSpPr>
        <p:spPr>
          <a:xfrm>
            <a:off x="8263467" y="21336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Content Placeholder 4">
            <a:extLst>
              <a:ext uri="{FF2B5EF4-FFF2-40B4-BE49-F238E27FC236}">
                <a16:creationId xmlns:a16="http://schemas.microsoft.com/office/drawing/2014/main" id="{F213624C-F0E6-304E-8625-635A2A3DFF26}"/>
              </a:ext>
            </a:extLst>
          </p:cNvPr>
          <p:cNvSpPr>
            <a:spLocks noGrp="1"/>
          </p:cNvSpPr>
          <p:nvPr>
            <p:ph sz="quarter" idx="3"/>
          </p:nvPr>
        </p:nvSpPr>
        <p:spPr>
          <a:xfrm>
            <a:off x="8263467" y="5232400"/>
            <a:ext cx="7179733"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Date Placeholder 5">
            <a:extLst>
              <a:ext uri="{FF2B5EF4-FFF2-40B4-BE49-F238E27FC236}">
                <a16:creationId xmlns:a16="http://schemas.microsoft.com/office/drawing/2014/main" id="{C528A4DD-A584-9B4A-A081-91C79A5E6134}"/>
              </a:ext>
            </a:extLst>
          </p:cNvPr>
          <p:cNvSpPr>
            <a:spLocks noGrp="1"/>
          </p:cNvSpPr>
          <p:nvPr>
            <p:ph type="dt" sz="half" idx="10"/>
          </p:nvPr>
        </p:nvSpPr>
        <p:spPr>
          <a:xfrm>
            <a:off x="812800" y="8331200"/>
            <a:ext cx="3793067" cy="6096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7EC2155-35F0-E748-9598-400C99C51081}"/>
              </a:ext>
            </a:extLst>
          </p:cNvPr>
          <p:cNvSpPr>
            <a:spLocks noGrp="1"/>
          </p:cNvSpPr>
          <p:nvPr>
            <p:ph type="ftr" sz="quarter" idx="11"/>
          </p:nvPr>
        </p:nvSpPr>
        <p:spPr>
          <a:xfrm>
            <a:off x="5554134" y="8331200"/>
            <a:ext cx="5147733" cy="6096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DC9B4CF0-7A4E-3C42-808D-09EF07516602}"/>
              </a:ext>
            </a:extLst>
          </p:cNvPr>
          <p:cNvSpPr>
            <a:spLocks noGrp="1"/>
          </p:cNvSpPr>
          <p:nvPr>
            <p:ph type="sldNum" sz="quarter" idx="12"/>
          </p:nvPr>
        </p:nvSpPr>
        <p:spPr>
          <a:xfrm>
            <a:off x="11650133" y="8331200"/>
            <a:ext cx="3793067" cy="6096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F3F77B-09AF-3E40-8758-12EAA7D3A17F}" type="slidenum">
              <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44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55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19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34C3-E387-F649-8584-2C1FCF946321}"/>
              </a:ext>
            </a:extLst>
          </p:cNvPr>
          <p:cNvSpPr>
            <a:spLocks noGrp="1"/>
          </p:cNvSpPr>
          <p:nvPr>
            <p:ph type="title"/>
          </p:nvPr>
        </p:nvSpPr>
        <p:spPr>
          <a:xfrm>
            <a:off x="1119717" y="486834"/>
            <a:ext cx="14020800" cy="1767417"/>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ED28085-6974-E54E-8070-8F745071CE05}"/>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17C2298F-BF61-1443-B8FC-401C8F9DBBBE}"/>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724C085E-8C20-0747-AF5D-23BB60AB565A}"/>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F028D6B9-233E-6243-978E-1ECF4327A60D}"/>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AB607160-7E4A-8446-8719-8BBEEBD53612}"/>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8" name="Footer Placeholder 7">
            <a:extLst>
              <a:ext uri="{FF2B5EF4-FFF2-40B4-BE49-F238E27FC236}">
                <a16:creationId xmlns:a16="http://schemas.microsoft.com/office/drawing/2014/main" id="{0BD93980-435F-1744-A362-3A40A2930B2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78AE774E-62C0-9F44-91C6-3A141C2C6CA4}"/>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9994062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07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790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545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404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683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297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183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445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9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74989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6D6CB-BB30-1C4D-97C5-E5AAA2316AC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ED6EC74D-581F-FB44-8480-BE7517BA9B2E}"/>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4" name="Footer Placeholder 3">
            <a:extLst>
              <a:ext uri="{FF2B5EF4-FFF2-40B4-BE49-F238E27FC236}">
                <a16:creationId xmlns:a16="http://schemas.microsoft.com/office/drawing/2014/main" id="{7034B1B2-E861-174D-909A-FB015219820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933A2204-9355-3B46-944C-29AF14D6E1C9}"/>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576704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67734" y="2346178"/>
            <a:ext cx="8043733" cy="3997333"/>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0845">
                <a:solidFill>
                  <a:schemeClr val="lt2"/>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0" name="Google Shape;10;p2"/>
          <p:cNvSpPr txBox="1">
            <a:spLocks noGrp="1"/>
          </p:cNvSpPr>
          <p:nvPr>
            <p:ph type="subTitle" idx="1"/>
          </p:nvPr>
        </p:nvSpPr>
        <p:spPr>
          <a:xfrm>
            <a:off x="1267734" y="6343511"/>
            <a:ext cx="8043733" cy="61386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844">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32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32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32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32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32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32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32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3200">
                <a:latin typeface="Open Sans"/>
                <a:ea typeface="Open Sans"/>
                <a:cs typeface="Open Sans"/>
                <a:sym typeface="Open Sans"/>
              </a:defRPr>
            </a:lvl9pPr>
          </a:lstStyle>
          <a:p>
            <a:endParaRPr/>
          </a:p>
        </p:txBody>
      </p:sp>
      <p:grpSp>
        <p:nvGrpSpPr>
          <p:cNvPr id="11" name="Google Shape;11;p2"/>
          <p:cNvGrpSpPr/>
          <p:nvPr/>
        </p:nvGrpSpPr>
        <p:grpSpPr>
          <a:xfrm rot="-2390044">
            <a:off x="-434787" y="7342445"/>
            <a:ext cx="1955612" cy="184093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14785415" y="5131573"/>
            <a:ext cx="1684690" cy="3053497"/>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398444" y="7870741"/>
            <a:ext cx="2969264" cy="2795148"/>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13945000" y="6689724"/>
            <a:ext cx="3159330" cy="3146380"/>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10357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035734" y="4242178"/>
            <a:ext cx="69525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78" name="Google Shape;78;p3"/>
          <p:cNvSpPr txBox="1">
            <a:spLocks noGrp="1"/>
          </p:cNvSpPr>
          <p:nvPr>
            <p:ph type="title" idx="2" hasCustomPrompt="1"/>
          </p:nvPr>
        </p:nvSpPr>
        <p:spPr>
          <a:xfrm>
            <a:off x="8035734" y="2458711"/>
            <a:ext cx="6952533" cy="1783467"/>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0667">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79" name="Google Shape;79;p3"/>
          <p:cNvSpPr txBox="1">
            <a:spLocks noGrp="1"/>
          </p:cNvSpPr>
          <p:nvPr>
            <p:ph type="subTitle" idx="1"/>
          </p:nvPr>
        </p:nvSpPr>
        <p:spPr>
          <a:xfrm>
            <a:off x="8035734" y="6032000"/>
            <a:ext cx="6952533" cy="65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1119701" y="7279147"/>
            <a:ext cx="2653312" cy="4809024"/>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71037" y="6392721"/>
            <a:ext cx="2411721" cy="4371237"/>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785415" y="5131573"/>
            <a:ext cx="1684690" cy="3053497"/>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14187311" y="7289102"/>
            <a:ext cx="3159330" cy="3146380"/>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14846897" y="-412472"/>
            <a:ext cx="1691614" cy="1684620"/>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41965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1280000" y="2093556"/>
            <a:ext cx="13696000" cy="6141333"/>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133">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487462" y="-11126"/>
            <a:ext cx="2060958" cy="1940105"/>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15240838" y="6717258"/>
            <a:ext cx="1411575" cy="1328802"/>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14651214" y="7542315"/>
            <a:ext cx="1955637" cy="1840962"/>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7906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2838534"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8541728"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85417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211" name="Google Shape;211;p5"/>
          <p:cNvSpPr txBox="1">
            <a:spLocks noGrp="1"/>
          </p:cNvSpPr>
          <p:nvPr>
            <p:ph type="subTitle" idx="4"/>
          </p:nvPr>
        </p:nvSpPr>
        <p:spPr>
          <a:xfrm>
            <a:off x="28385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grpSp>
        <p:nvGrpSpPr>
          <p:cNvPr id="212" name="Google Shape;212;p5"/>
          <p:cNvGrpSpPr/>
          <p:nvPr/>
        </p:nvGrpSpPr>
        <p:grpSpPr>
          <a:xfrm rot="-2390044">
            <a:off x="-434787" y="7342445"/>
            <a:ext cx="1955612" cy="184093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398444" y="7381852"/>
            <a:ext cx="2969264" cy="2795148"/>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14235384" y="-395274"/>
            <a:ext cx="1684695" cy="3053506"/>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14609428" y="-1171717"/>
            <a:ext cx="2541449" cy="4606368"/>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239980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434787" y="7342445"/>
            <a:ext cx="1955612" cy="184093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398168" y="8237057"/>
            <a:ext cx="2060958" cy="1940105"/>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14651214" y="7542315"/>
            <a:ext cx="1955637" cy="1840962"/>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487251" y="-657769"/>
            <a:ext cx="2060926" cy="1940075"/>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14731836" y="5765658"/>
            <a:ext cx="2296626" cy="2161954"/>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15155340" y="-395274"/>
            <a:ext cx="1684695" cy="3053506"/>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83199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1280000" y="2729155"/>
            <a:ext cx="5737600" cy="5271467"/>
          </a:xfrm>
          <a:prstGeom prst="rect">
            <a:avLst/>
          </a:prstGeom>
        </p:spPr>
        <p:txBody>
          <a:bodyPr spcFirstLastPara="1" wrap="square" lIns="91425" tIns="91425" rIns="91425" bIns="91425" anchor="ctr" anchorCtr="0">
            <a:noAutofit/>
          </a:bodyPr>
          <a:lstStyle>
            <a:lvl1pPr marL="812810" lvl="0" indent="-519295" rtl="0">
              <a:lnSpc>
                <a:spcPct val="100000"/>
              </a:lnSpc>
              <a:spcBef>
                <a:spcPts val="0"/>
              </a:spcBef>
              <a:spcAft>
                <a:spcPts val="0"/>
              </a:spcAft>
              <a:buSzPts val="1000"/>
              <a:buChar char="●"/>
              <a:defRPr>
                <a:solidFill>
                  <a:srgbClr val="434343"/>
                </a:solidFill>
              </a:defRPr>
            </a:lvl1pPr>
            <a:lvl2pPr marL="1625620" lvl="1" indent="-564452" rtl="0">
              <a:lnSpc>
                <a:spcPct val="115000"/>
              </a:lnSpc>
              <a:spcBef>
                <a:spcPts val="1778"/>
              </a:spcBef>
              <a:spcAft>
                <a:spcPts val="0"/>
              </a:spcAft>
              <a:buSzPts val="1400"/>
              <a:buChar char="○"/>
              <a:defRPr>
                <a:solidFill>
                  <a:srgbClr val="434343"/>
                </a:solidFill>
              </a:defRPr>
            </a:lvl2pPr>
            <a:lvl3pPr marL="2438430" lvl="2" indent="-564452" rtl="0">
              <a:lnSpc>
                <a:spcPct val="115000"/>
              </a:lnSpc>
              <a:spcBef>
                <a:spcPts val="2844"/>
              </a:spcBef>
              <a:spcAft>
                <a:spcPts val="0"/>
              </a:spcAft>
              <a:buSzPts val="1400"/>
              <a:buChar char="■"/>
              <a:defRPr>
                <a:solidFill>
                  <a:srgbClr val="434343"/>
                </a:solidFill>
              </a:defRPr>
            </a:lvl3pPr>
            <a:lvl4pPr marL="3251241" lvl="3" indent="-564452" rtl="0">
              <a:lnSpc>
                <a:spcPct val="115000"/>
              </a:lnSpc>
              <a:spcBef>
                <a:spcPts val="2844"/>
              </a:spcBef>
              <a:spcAft>
                <a:spcPts val="0"/>
              </a:spcAft>
              <a:buSzPts val="1400"/>
              <a:buChar char="●"/>
              <a:defRPr>
                <a:solidFill>
                  <a:srgbClr val="434343"/>
                </a:solidFill>
              </a:defRPr>
            </a:lvl4pPr>
            <a:lvl5pPr marL="4064051" lvl="4" indent="-564452" rtl="0">
              <a:lnSpc>
                <a:spcPct val="115000"/>
              </a:lnSpc>
              <a:spcBef>
                <a:spcPts val="2844"/>
              </a:spcBef>
              <a:spcAft>
                <a:spcPts val="0"/>
              </a:spcAft>
              <a:buSzPts val="1400"/>
              <a:buChar char="○"/>
              <a:defRPr>
                <a:solidFill>
                  <a:srgbClr val="434343"/>
                </a:solidFill>
              </a:defRPr>
            </a:lvl5pPr>
            <a:lvl6pPr marL="4876861" lvl="5" indent="-564452" rtl="0">
              <a:lnSpc>
                <a:spcPct val="115000"/>
              </a:lnSpc>
              <a:spcBef>
                <a:spcPts val="2844"/>
              </a:spcBef>
              <a:spcAft>
                <a:spcPts val="0"/>
              </a:spcAft>
              <a:buSzPts val="1400"/>
              <a:buChar char="■"/>
              <a:defRPr>
                <a:solidFill>
                  <a:srgbClr val="434343"/>
                </a:solidFill>
              </a:defRPr>
            </a:lvl6pPr>
            <a:lvl7pPr marL="5689671" lvl="6" indent="-564452" rtl="0">
              <a:lnSpc>
                <a:spcPct val="115000"/>
              </a:lnSpc>
              <a:spcBef>
                <a:spcPts val="2844"/>
              </a:spcBef>
              <a:spcAft>
                <a:spcPts val="0"/>
              </a:spcAft>
              <a:buSzPts val="1400"/>
              <a:buChar char="●"/>
              <a:defRPr>
                <a:solidFill>
                  <a:srgbClr val="434343"/>
                </a:solidFill>
              </a:defRPr>
            </a:lvl7pPr>
            <a:lvl8pPr marL="6502481" lvl="7" indent="-564452" rtl="0">
              <a:lnSpc>
                <a:spcPct val="115000"/>
              </a:lnSpc>
              <a:spcBef>
                <a:spcPts val="2844"/>
              </a:spcBef>
              <a:spcAft>
                <a:spcPts val="0"/>
              </a:spcAft>
              <a:buSzPts val="1400"/>
              <a:buChar char="○"/>
              <a:defRPr>
                <a:solidFill>
                  <a:srgbClr val="434343"/>
                </a:solidFill>
              </a:defRPr>
            </a:lvl8pPr>
            <a:lvl9pPr marL="7315291" lvl="8" indent="-564452" rtl="0">
              <a:lnSpc>
                <a:spcPct val="115000"/>
              </a:lnSpc>
              <a:spcBef>
                <a:spcPts val="2844"/>
              </a:spcBef>
              <a:spcAft>
                <a:spcPts val="2844"/>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1280000" y="1373289"/>
            <a:ext cx="57376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487462" y="-11126"/>
            <a:ext cx="2060958" cy="1940105"/>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15240838" y="6717258"/>
            <a:ext cx="1411575" cy="1328802"/>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14651214" y="7542315"/>
            <a:ext cx="1955637" cy="1840962"/>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397060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1267733" y="2323734"/>
            <a:ext cx="7876267" cy="4496533"/>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6356"/>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grpSp>
        <p:nvGrpSpPr>
          <p:cNvPr id="432" name="Google Shape;432;p8"/>
          <p:cNvGrpSpPr/>
          <p:nvPr/>
        </p:nvGrpSpPr>
        <p:grpSpPr>
          <a:xfrm rot="-2390044">
            <a:off x="-434787" y="7342445"/>
            <a:ext cx="1955612" cy="184093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398444" y="8134296"/>
            <a:ext cx="2969264" cy="2795148"/>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14235384" y="-395274"/>
            <a:ext cx="1684695" cy="3053506"/>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434784" y="-244294"/>
            <a:ext cx="1955616" cy="1840940"/>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14609428" y="-1171717"/>
            <a:ext cx="2541449" cy="4606368"/>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66132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4132000" y="2377955"/>
            <a:ext cx="7992000" cy="2404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510" name="Google Shape;510;p9"/>
          <p:cNvSpPr txBox="1">
            <a:spLocks noGrp="1"/>
          </p:cNvSpPr>
          <p:nvPr>
            <p:ph type="subTitle" idx="1"/>
          </p:nvPr>
        </p:nvSpPr>
        <p:spPr>
          <a:xfrm>
            <a:off x="4132178" y="4782222"/>
            <a:ext cx="7992000" cy="20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701827" y="3574581"/>
            <a:ext cx="3305623" cy="5991431"/>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703445" y="3975889"/>
            <a:ext cx="2191150" cy="3971454"/>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13416793" y="-308754"/>
            <a:ext cx="2191090" cy="3971346"/>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13875670" y="-1553593"/>
            <a:ext cx="3305623" cy="5991431"/>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94812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1280000" y="7205511"/>
            <a:ext cx="13708267" cy="9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487462" y="-11126"/>
            <a:ext cx="2060958" cy="1940105"/>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14450675" y="6517064"/>
            <a:ext cx="2502852" cy="2356087"/>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14511013" y="4413311"/>
            <a:ext cx="3224192" cy="3035127"/>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1150760" y="1173297"/>
            <a:ext cx="3387561" cy="3188780"/>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973196" y="7006525"/>
            <a:ext cx="3387604" cy="3188764"/>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14217481" y="7680404"/>
            <a:ext cx="1955637" cy="1840962"/>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04987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1612045" y="2224023"/>
            <a:ext cx="6466133" cy="3733867"/>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6489"/>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667" name="Google Shape;667;p11"/>
          <p:cNvSpPr txBox="1">
            <a:spLocks noGrp="1"/>
          </p:cNvSpPr>
          <p:nvPr>
            <p:ph type="subTitle" idx="1"/>
          </p:nvPr>
        </p:nvSpPr>
        <p:spPr>
          <a:xfrm>
            <a:off x="1612045" y="6036246"/>
            <a:ext cx="6466133"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grpSp>
        <p:nvGrpSpPr>
          <p:cNvPr id="668" name="Google Shape;668;p11"/>
          <p:cNvGrpSpPr/>
          <p:nvPr/>
        </p:nvGrpSpPr>
        <p:grpSpPr>
          <a:xfrm rot="2552483" flipH="1">
            <a:off x="13631296" y="5187445"/>
            <a:ext cx="2191150" cy="3971454"/>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1076244" y="-1553593"/>
            <a:ext cx="3305623" cy="5991431"/>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497163" y="-308754"/>
            <a:ext cx="2191090" cy="3971346"/>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14024141" y="4378048"/>
            <a:ext cx="3305623" cy="5991431"/>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58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D340BC-0A4F-3144-8C6B-7BA9E340F831}"/>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3" name="Footer Placeholder 2">
            <a:extLst>
              <a:ext uri="{FF2B5EF4-FFF2-40B4-BE49-F238E27FC236}">
                <a16:creationId xmlns:a16="http://schemas.microsoft.com/office/drawing/2014/main" id="{3560C870-2CF2-4B42-9883-A62E84ABD1F7}"/>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D813248F-6605-7E49-97B7-266A284723A0}"/>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22254195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2299090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3303710" y="2464797"/>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6" name="Google Shape;716;p13"/>
          <p:cNvSpPr txBox="1">
            <a:spLocks noGrp="1"/>
          </p:cNvSpPr>
          <p:nvPr>
            <p:ph type="subTitle" idx="1"/>
          </p:nvPr>
        </p:nvSpPr>
        <p:spPr>
          <a:xfrm>
            <a:off x="3303689" y="3273911"/>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67773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18" name="Google Shape;718;p13"/>
          <p:cNvSpPr txBox="1">
            <a:spLocks noGrp="1"/>
          </p:cNvSpPr>
          <p:nvPr>
            <p:ph type="title" idx="4"/>
          </p:nvPr>
        </p:nvSpPr>
        <p:spPr>
          <a:xfrm>
            <a:off x="10036311" y="2464756"/>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9" name="Google Shape;719;p13"/>
          <p:cNvSpPr txBox="1">
            <a:spLocks noGrp="1"/>
          </p:cNvSpPr>
          <p:nvPr>
            <p:ph type="subTitle" idx="5"/>
          </p:nvPr>
        </p:nvSpPr>
        <p:spPr>
          <a:xfrm>
            <a:off x="10036311" y="3273904"/>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840344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1" name="Google Shape;721;p13"/>
          <p:cNvSpPr txBox="1">
            <a:spLocks noGrp="1"/>
          </p:cNvSpPr>
          <p:nvPr>
            <p:ph type="title" idx="7"/>
          </p:nvPr>
        </p:nvSpPr>
        <p:spPr>
          <a:xfrm>
            <a:off x="4312066" y="5565019"/>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2" name="Google Shape;722;p13"/>
          <p:cNvSpPr txBox="1">
            <a:spLocks noGrp="1"/>
          </p:cNvSpPr>
          <p:nvPr>
            <p:ph type="subTitle" idx="8"/>
          </p:nvPr>
        </p:nvSpPr>
        <p:spPr>
          <a:xfrm>
            <a:off x="4312045" y="6374133"/>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68608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4" name="Google Shape;724;p13"/>
          <p:cNvSpPr txBox="1">
            <a:spLocks noGrp="1"/>
          </p:cNvSpPr>
          <p:nvPr>
            <p:ph type="title" idx="13"/>
          </p:nvPr>
        </p:nvSpPr>
        <p:spPr>
          <a:xfrm>
            <a:off x="11044667" y="5564978"/>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5" name="Google Shape;725;p13"/>
          <p:cNvSpPr txBox="1">
            <a:spLocks noGrp="1"/>
          </p:cNvSpPr>
          <p:nvPr>
            <p:ph type="subTitle" idx="14"/>
          </p:nvPr>
        </p:nvSpPr>
        <p:spPr>
          <a:xfrm>
            <a:off x="11044667" y="6374126"/>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941179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grpSp>
        <p:nvGrpSpPr>
          <p:cNvPr id="727" name="Google Shape;727;p13"/>
          <p:cNvGrpSpPr/>
          <p:nvPr/>
        </p:nvGrpSpPr>
        <p:grpSpPr>
          <a:xfrm rot="-2390044">
            <a:off x="-434787" y="7342445"/>
            <a:ext cx="1955612" cy="184093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398444" y="8134296"/>
            <a:ext cx="2969264" cy="2795148"/>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14235384" y="-395274"/>
            <a:ext cx="1684695" cy="3053506"/>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434784" y="-244294"/>
            <a:ext cx="1955616" cy="1840940"/>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14609428" y="-1171717"/>
            <a:ext cx="2541449" cy="4606368"/>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43634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487462" y="-11126"/>
            <a:ext cx="2060958" cy="1940105"/>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15240838" y="6717258"/>
            <a:ext cx="1411575" cy="1328802"/>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14651214" y="7542315"/>
            <a:ext cx="1955637" cy="1840962"/>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02883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1267867" y="5271156"/>
            <a:ext cx="8234667"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556"/>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861" name="Google Shape;861;p15"/>
          <p:cNvSpPr txBox="1">
            <a:spLocks noGrp="1"/>
          </p:cNvSpPr>
          <p:nvPr>
            <p:ph type="subTitle" idx="1"/>
          </p:nvPr>
        </p:nvSpPr>
        <p:spPr>
          <a:xfrm>
            <a:off x="1267733" y="2418978"/>
            <a:ext cx="8234667" cy="26282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445"/>
            </a:lvl1pPr>
            <a:lvl2pPr lvl="1" algn="ctr" rtl="0">
              <a:lnSpc>
                <a:spcPct val="100000"/>
              </a:lnSpc>
              <a:spcBef>
                <a:spcPts val="0"/>
              </a:spcBef>
              <a:spcAft>
                <a:spcPts val="0"/>
              </a:spcAft>
              <a:buSzPts val="3000"/>
              <a:buNone/>
              <a:defRPr sz="5333"/>
            </a:lvl2pPr>
            <a:lvl3pPr lvl="2" algn="ctr" rtl="0">
              <a:lnSpc>
                <a:spcPct val="100000"/>
              </a:lnSpc>
              <a:spcBef>
                <a:spcPts val="0"/>
              </a:spcBef>
              <a:spcAft>
                <a:spcPts val="0"/>
              </a:spcAft>
              <a:buSzPts val="3000"/>
              <a:buNone/>
              <a:defRPr sz="5333"/>
            </a:lvl3pPr>
            <a:lvl4pPr lvl="3" algn="ctr" rtl="0">
              <a:lnSpc>
                <a:spcPct val="100000"/>
              </a:lnSpc>
              <a:spcBef>
                <a:spcPts val="0"/>
              </a:spcBef>
              <a:spcAft>
                <a:spcPts val="0"/>
              </a:spcAft>
              <a:buSzPts val="3000"/>
              <a:buNone/>
              <a:defRPr sz="5333"/>
            </a:lvl4pPr>
            <a:lvl5pPr lvl="4" algn="ctr" rtl="0">
              <a:lnSpc>
                <a:spcPct val="100000"/>
              </a:lnSpc>
              <a:spcBef>
                <a:spcPts val="0"/>
              </a:spcBef>
              <a:spcAft>
                <a:spcPts val="0"/>
              </a:spcAft>
              <a:buSzPts val="3000"/>
              <a:buNone/>
              <a:defRPr sz="5333"/>
            </a:lvl5pPr>
            <a:lvl6pPr lvl="5" algn="ctr" rtl="0">
              <a:lnSpc>
                <a:spcPct val="100000"/>
              </a:lnSpc>
              <a:spcBef>
                <a:spcPts val="0"/>
              </a:spcBef>
              <a:spcAft>
                <a:spcPts val="0"/>
              </a:spcAft>
              <a:buSzPts val="3000"/>
              <a:buNone/>
              <a:defRPr sz="5333"/>
            </a:lvl6pPr>
            <a:lvl7pPr lvl="6" algn="ctr" rtl="0">
              <a:lnSpc>
                <a:spcPct val="100000"/>
              </a:lnSpc>
              <a:spcBef>
                <a:spcPts val="0"/>
              </a:spcBef>
              <a:spcAft>
                <a:spcPts val="0"/>
              </a:spcAft>
              <a:buSzPts val="3000"/>
              <a:buNone/>
              <a:defRPr sz="5333"/>
            </a:lvl7pPr>
            <a:lvl8pPr lvl="7" algn="ctr" rtl="0">
              <a:lnSpc>
                <a:spcPct val="100000"/>
              </a:lnSpc>
              <a:spcBef>
                <a:spcPts val="0"/>
              </a:spcBef>
              <a:spcAft>
                <a:spcPts val="0"/>
              </a:spcAft>
              <a:buSzPts val="3000"/>
              <a:buNone/>
              <a:defRPr sz="5333"/>
            </a:lvl8pPr>
            <a:lvl9pPr lvl="8" algn="ctr" rtl="0">
              <a:lnSpc>
                <a:spcPct val="100000"/>
              </a:lnSpc>
              <a:spcBef>
                <a:spcPts val="0"/>
              </a:spcBef>
              <a:spcAft>
                <a:spcPts val="0"/>
              </a:spcAft>
              <a:buSzPts val="3000"/>
              <a:buNone/>
              <a:defRPr sz="5333"/>
            </a:lvl9pPr>
          </a:lstStyle>
          <a:p>
            <a:endParaRPr/>
          </a:p>
        </p:txBody>
      </p:sp>
      <p:grpSp>
        <p:nvGrpSpPr>
          <p:cNvPr id="862" name="Google Shape;862;p15"/>
          <p:cNvGrpSpPr/>
          <p:nvPr/>
        </p:nvGrpSpPr>
        <p:grpSpPr>
          <a:xfrm rot="-2390044">
            <a:off x="-434787" y="7342445"/>
            <a:ext cx="1955612" cy="184093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398444" y="7381852"/>
            <a:ext cx="2969264" cy="2795148"/>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13945000" y="6689724"/>
            <a:ext cx="3159330" cy="3146380"/>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487462" y="-11126"/>
            <a:ext cx="2060958" cy="1940105"/>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14785415" y="5131573"/>
            <a:ext cx="1684690" cy="3053497"/>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10154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1509556" y="2785867"/>
            <a:ext cx="6588800" cy="1786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1509556" y="4572000"/>
            <a:ext cx="6588800" cy="1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434787" y="7342445"/>
            <a:ext cx="1955612" cy="184093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398444" y="7381852"/>
            <a:ext cx="2969264" cy="2795148"/>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14200067" y="7327368"/>
            <a:ext cx="3159330" cy="3146380"/>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487462" y="-11126"/>
            <a:ext cx="2060958" cy="1940105"/>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15040482" y="5412151"/>
            <a:ext cx="1684690" cy="3053497"/>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7348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8514134" y="791156"/>
            <a:ext cx="6474133"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8514134" y="1989511"/>
            <a:ext cx="6474133" cy="6195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434787" y="7342445"/>
            <a:ext cx="1955612" cy="184093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398168" y="8237057"/>
            <a:ext cx="2060958" cy="1940105"/>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15155340" y="-395274"/>
            <a:ext cx="1684695" cy="3053506"/>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89227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825955"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rgbClr val="434343"/>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8345778"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chemeClr val="dk1"/>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347837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1475022"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88" name="Google Shape;1088;p19"/>
          <p:cNvSpPr txBox="1">
            <a:spLocks noGrp="1"/>
          </p:cNvSpPr>
          <p:nvPr>
            <p:ph type="subTitle" idx="1"/>
          </p:nvPr>
        </p:nvSpPr>
        <p:spPr>
          <a:xfrm>
            <a:off x="1475067"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6002533"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0" name="Google Shape;1090;p19"/>
          <p:cNvSpPr txBox="1">
            <a:spLocks noGrp="1"/>
          </p:cNvSpPr>
          <p:nvPr>
            <p:ph type="subTitle" idx="4"/>
          </p:nvPr>
        </p:nvSpPr>
        <p:spPr>
          <a:xfrm>
            <a:off x="6002533"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10530044"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2" name="Google Shape;1092;p19"/>
          <p:cNvSpPr txBox="1">
            <a:spLocks noGrp="1"/>
          </p:cNvSpPr>
          <p:nvPr>
            <p:ph type="subTitle" idx="6"/>
          </p:nvPr>
        </p:nvSpPr>
        <p:spPr>
          <a:xfrm>
            <a:off x="10530044"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487462" y="-11126"/>
            <a:ext cx="2060958" cy="1940105"/>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15240838" y="6717258"/>
            <a:ext cx="1411575" cy="1328802"/>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14651214" y="7542315"/>
            <a:ext cx="1955637" cy="1840962"/>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135053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7341689"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0" name="Google Shape;1150;p20"/>
          <p:cNvSpPr txBox="1">
            <a:spLocks noGrp="1"/>
          </p:cNvSpPr>
          <p:nvPr>
            <p:ph type="subTitle" idx="1"/>
          </p:nvPr>
        </p:nvSpPr>
        <p:spPr>
          <a:xfrm>
            <a:off x="7341689"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11459207"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2" name="Google Shape;1152;p20"/>
          <p:cNvSpPr txBox="1">
            <a:spLocks noGrp="1"/>
          </p:cNvSpPr>
          <p:nvPr>
            <p:ph type="subTitle" idx="4"/>
          </p:nvPr>
        </p:nvSpPr>
        <p:spPr>
          <a:xfrm>
            <a:off x="11459207"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7341689"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4" name="Google Shape;1154;p20"/>
          <p:cNvSpPr txBox="1">
            <a:spLocks noGrp="1"/>
          </p:cNvSpPr>
          <p:nvPr>
            <p:ph type="subTitle" idx="6"/>
          </p:nvPr>
        </p:nvSpPr>
        <p:spPr>
          <a:xfrm>
            <a:off x="7341689"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11459207"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6" name="Google Shape;1156;p20"/>
          <p:cNvSpPr txBox="1">
            <a:spLocks noGrp="1"/>
          </p:cNvSpPr>
          <p:nvPr>
            <p:ph type="subTitle" idx="8"/>
          </p:nvPr>
        </p:nvSpPr>
        <p:spPr>
          <a:xfrm>
            <a:off x="11459207"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14651214" y="7542315"/>
            <a:ext cx="1955637" cy="1840962"/>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487462" y="-11126"/>
            <a:ext cx="2060958" cy="1940105"/>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15240838" y="6717258"/>
            <a:ext cx="1411575" cy="1328802"/>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204248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957644"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4" name="Google Shape;1214;p21"/>
          <p:cNvSpPr txBox="1">
            <a:spLocks noGrp="1"/>
          </p:cNvSpPr>
          <p:nvPr>
            <p:ph type="subTitle" idx="1"/>
          </p:nvPr>
        </p:nvSpPr>
        <p:spPr>
          <a:xfrm>
            <a:off x="1957644"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6365173"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6" name="Google Shape;1216;p21"/>
          <p:cNvSpPr txBox="1">
            <a:spLocks noGrp="1"/>
          </p:cNvSpPr>
          <p:nvPr>
            <p:ph type="subTitle" idx="4"/>
          </p:nvPr>
        </p:nvSpPr>
        <p:spPr>
          <a:xfrm>
            <a:off x="6360018"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957644" y="6615245"/>
            <a:ext cx="3530667" cy="65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8" name="Google Shape;1218;p21"/>
          <p:cNvSpPr txBox="1">
            <a:spLocks noGrp="1"/>
          </p:cNvSpPr>
          <p:nvPr>
            <p:ph type="subTitle" idx="6"/>
          </p:nvPr>
        </p:nvSpPr>
        <p:spPr>
          <a:xfrm>
            <a:off x="1957644" y="7330512"/>
            <a:ext cx="3530667" cy="845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6359973" y="6624379"/>
            <a:ext cx="3530667" cy="6618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0" name="Google Shape;1220;p21"/>
          <p:cNvSpPr txBox="1">
            <a:spLocks noGrp="1"/>
          </p:cNvSpPr>
          <p:nvPr>
            <p:ph type="subTitle" idx="8"/>
          </p:nvPr>
        </p:nvSpPr>
        <p:spPr>
          <a:xfrm>
            <a:off x="6360062" y="7334918"/>
            <a:ext cx="3530667" cy="8501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10767511"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2" name="Google Shape;1222;p21"/>
          <p:cNvSpPr txBox="1">
            <a:spLocks noGrp="1"/>
          </p:cNvSpPr>
          <p:nvPr>
            <p:ph type="subTitle" idx="13"/>
          </p:nvPr>
        </p:nvSpPr>
        <p:spPr>
          <a:xfrm>
            <a:off x="10767515"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10762444" y="6627934"/>
            <a:ext cx="3530667" cy="670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4" name="Google Shape;1224;p21"/>
          <p:cNvSpPr txBox="1">
            <a:spLocks noGrp="1"/>
          </p:cNvSpPr>
          <p:nvPr>
            <p:ph type="subTitle" idx="15"/>
          </p:nvPr>
        </p:nvSpPr>
        <p:spPr>
          <a:xfrm>
            <a:off x="10762448" y="7321733"/>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434787" y="7342445"/>
            <a:ext cx="1955612" cy="184093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398168" y="8237057"/>
            <a:ext cx="2060958" cy="1940105"/>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15155340" y="-395274"/>
            <a:ext cx="1684695" cy="3053506"/>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487251" y="-657769"/>
            <a:ext cx="2060926" cy="1940075"/>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14731836" y="5765658"/>
            <a:ext cx="2296626" cy="2161954"/>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14651214" y="7542315"/>
            <a:ext cx="1955637" cy="1840962"/>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886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93A2-A0DF-CA4C-9345-612E7B92FBAA}"/>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769814E-4243-DB44-959E-10DA87E0A0EB}"/>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1D9E5424-6CE6-B240-886C-6F78913052AE}"/>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27580CB2-444D-1A45-A1B6-1876F43E473D}"/>
              </a:ext>
            </a:extLst>
          </p:cNvPr>
          <p:cNvSpPr>
            <a:spLocks noGrp="1"/>
          </p:cNvSpPr>
          <p:nvPr>
            <p:ph type="dt" sz="half" idx="10"/>
          </p:nvPr>
        </p:nvSpPr>
        <p:spPr/>
        <p:txBody>
          <a:bodyPr/>
          <a:lstStyle/>
          <a:p>
            <a:fld id="{75ACB9FB-E85E-C149-A1A8-58C522FB5447}" type="datetimeFigureOut">
              <a:rPr lang="x-none" smtClean="0"/>
              <a:t>9/10/2025</a:t>
            </a:fld>
            <a:endParaRPr lang="x-none"/>
          </a:p>
        </p:txBody>
      </p:sp>
      <p:sp>
        <p:nvSpPr>
          <p:cNvPr id="6" name="Footer Placeholder 5">
            <a:extLst>
              <a:ext uri="{FF2B5EF4-FFF2-40B4-BE49-F238E27FC236}">
                <a16:creationId xmlns:a16="http://schemas.microsoft.com/office/drawing/2014/main" id="{5C64B2DC-0F38-664B-90ED-3371EFD2F9A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C95F2908-3891-834E-97A4-330C82D8CB55}"/>
              </a:ext>
            </a:extLst>
          </p:cNvPr>
          <p:cNvSpPr>
            <a:spLocks noGrp="1"/>
          </p:cNvSpPr>
          <p:nvPr>
            <p:ph type="sldNum" sz="quarter" idx="12"/>
          </p:nvPr>
        </p:nvSpPr>
        <p:spPr/>
        <p:txBody>
          <a:bodyPr/>
          <a:lstStyle/>
          <a:p>
            <a:fld id="{46311A99-AB52-DD4A-9E72-0109B213F5D8}" type="slidenum">
              <a:rPr lang="x-none" smtClean="0"/>
              <a:t>‹#›</a:t>
            </a:fld>
            <a:endParaRPr lang="x-none"/>
          </a:p>
        </p:txBody>
      </p:sp>
    </p:spTree>
    <p:extLst>
      <p:ext uri="{BB962C8B-B14F-4D97-AF65-F5344CB8AC3E}">
        <p14:creationId xmlns:p14="http://schemas.microsoft.com/office/powerpoint/2010/main" val="36918955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28" name="Google Shape;1328;p22"/>
          <p:cNvSpPr txBox="1">
            <a:spLocks noGrp="1"/>
          </p:cNvSpPr>
          <p:nvPr>
            <p:ph type="subTitle" idx="1"/>
          </p:nvPr>
        </p:nvSpPr>
        <p:spPr>
          <a:xfrm>
            <a:off x="3953067" y="2558445"/>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0" name="Google Shape;1330;p22"/>
          <p:cNvSpPr txBox="1">
            <a:spLocks noGrp="1"/>
          </p:cNvSpPr>
          <p:nvPr>
            <p:ph type="subTitle" idx="3"/>
          </p:nvPr>
        </p:nvSpPr>
        <p:spPr>
          <a:xfrm>
            <a:off x="3953067" y="490479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2" name="Google Shape;1332;p22"/>
          <p:cNvSpPr txBox="1">
            <a:spLocks noGrp="1"/>
          </p:cNvSpPr>
          <p:nvPr>
            <p:ph type="subTitle" idx="5"/>
          </p:nvPr>
        </p:nvSpPr>
        <p:spPr>
          <a:xfrm>
            <a:off x="3953067" y="725114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877005" y="3727604"/>
            <a:ext cx="3305623" cy="5991431"/>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528267" y="4128911"/>
            <a:ext cx="2191150" cy="3971454"/>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13416793" y="-308754"/>
            <a:ext cx="2191090" cy="3971346"/>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13875670" y="-1553593"/>
            <a:ext cx="3305623" cy="5991431"/>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29891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945734" y="1394956"/>
            <a:ext cx="6106133"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888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933467" y="3141934"/>
            <a:ext cx="6106133" cy="25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945734" y="5779890"/>
            <a:ext cx="5333333" cy="1094400"/>
          </a:xfrm>
          <a:prstGeom prst="rect">
            <a:avLst/>
          </a:prstGeom>
          <a:noFill/>
          <a:ln>
            <a:noFill/>
          </a:ln>
        </p:spPr>
        <p:txBody>
          <a:bodyPr spcFirstLastPara="1" wrap="square" lIns="162533" tIns="162533" rIns="162533" bIns="162533" anchor="b" anchorCtr="0">
            <a:noAutofit/>
          </a:bodyPr>
          <a:lstStyle/>
          <a:p>
            <a:pPr marL="0" marR="0" lvl="0" indent="0" algn="l" defTabSz="1625620" rtl="0" eaLnBrk="1" fontAlgn="auto" latinLnBrk="0" hangingPunct="1">
              <a:lnSpc>
                <a:spcPct val="100000"/>
              </a:lnSpc>
              <a:spcBef>
                <a:spcPts val="533"/>
              </a:spcBef>
              <a:spcAft>
                <a:spcPts val="0"/>
              </a:spcAft>
              <a:buClr>
                <a:srgbClr val="000000"/>
              </a:buClr>
              <a:buSzTx/>
              <a:buFont typeface="Arial"/>
              <a:buNone/>
              <a:tabLst/>
              <a:defRPr/>
            </a:pP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kumimoji="0" lang="en" sz="1778"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kumimoji="0" sz="1778"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434787" y="7342445"/>
            <a:ext cx="1955612" cy="184093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398168" y="8237057"/>
            <a:ext cx="2060958" cy="1940105"/>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15155340" y="-395274"/>
            <a:ext cx="1684695" cy="3053506"/>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487251" y="-657769"/>
            <a:ext cx="2060926" cy="1940075"/>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14731836" y="5765658"/>
            <a:ext cx="2296626" cy="2161954"/>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14651214" y="7542315"/>
            <a:ext cx="1955637" cy="1840962"/>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67420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1145000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877005" y="3727604"/>
            <a:ext cx="3305623" cy="5991431"/>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528267" y="4128911"/>
            <a:ext cx="2191150" cy="3971454"/>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13416793" y="-308754"/>
            <a:ext cx="2191090" cy="3971346"/>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13875670" y="-1553593"/>
            <a:ext cx="3305623" cy="5991431"/>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646025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5.jpg"/><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8.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5ACB9FB-E85E-C149-A1A8-58C522FB5447}" type="datetimeFigureOut">
              <a:rPr lang="x-none" smtClean="0"/>
              <a:t>9/10/2025</a:t>
            </a:fld>
            <a:endParaRPr lang="x-none"/>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6311A99-AB52-DD4A-9E72-0109B213F5D8}" type="slidenum">
              <a:rPr lang="x-none" smtClean="0"/>
              <a:t>‹#›</a:t>
            </a:fld>
            <a:endParaRPr lang="x-none"/>
          </a:p>
        </p:txBody>
      </p:sp>
    </p:spTree>
    <p:extLst>
      <p:ext uri="{BB962C8B-B14F-4D97-AF65-F5344CB8AC3E}">
        <p14:creationId xmlns:p14="http://schemas.microsoft.com/office/powerpoint/2010/main" val="39200079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752" r:id="rId14"/>
    <p:sldLayoutId id="2147483650" r:id="rId15"/>
    <p:sldLayoutId id="2147483651" r:id="rId16"/>
    <p:sldLayoutId id="2147483652" r:id="rId1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9/10/2025</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9/10/2025</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7309622"/>
      </p:ext>
    </p:extLst>
  </p:cSld>
  <p:clrMap bg1="lt1" tx1="dk1" bg2="dk2" tx2="lt2" accent1="accent1" accent2="accent2" accent3="accent3" accent4="accent4" accent5="accent5" accent6="accent6" hlink="hlink" folHlink="folHlink"/>
  <p:sldLayoutIdLst>
    <p:sldLayoutId id="2147483697" r:id="rId1"/>
    <p:sldLayoutId id="2147483698"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1DB8BA-032A-584B-A213-9A27B5FEA55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1C64FA67-F996-9242-B15A-51FE892911F9}"/>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032A556-B60E-CD4F-9FF3-234313BC714C}"/>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ACB9FB-E85E-C149-A1A8-58C522FB5447}" type="datetimeFigureOut">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9/10/2025</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CAD26C-ED2E-484B-85E7-29B409D5D3D3}"/>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C0B261-4E22-D44C-B894-A344A15B2727}"/>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311A99-AB52-DD4A-9E72-0109B213F5D8}" type="slidenum">
              <a:rPr kumimoji="0" lang="x-none"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1236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x-non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696824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7734" y="791156"/>
            <a:ext cx="137205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1267734" y="2048844"/>
            <a:ext cx="137205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42922904"/>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jpg"/><Relationship Id="rId1" Type="http://schemas.openxmlformats.org/officeDocument/2006/relationships/slideLayout" Target="../slideLayouts/slideLayout8.xml"/><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jp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33.xml"/><Relationship Id="rId7" Type="http://schemas.openxmlformats.org/officeDocument/2006/relationships/image" Target="../media/image7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3.png"/><Relationship Id="rId11" Type="http://schemas.openxmlformats.org/officeDocument/2006/relationships/image" Target="../media/image35.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15.xml"/><Relationship Id="rId12" Type="http://schemas.openxmlformats.org/officeDocument/2006/relationships/image" Target="../media/image83.png"/><Relationship Id="rId17" Type="http://schemas.openxmlformats.org/officeDocument/2006/relationships/image" Target="../media/image86.jpeg"/><Relationship Id="rId2" Type="http://schemas.openxmlformats.org/officeDocument/2006/relationships/image" Target="../media/image78.png"/><Relationship Id="rId16" Type="http://schemas.openxmlformats.org/officeDocument/2006/relationships/slide" Target="slide12.xml"/><Relationship Id="rId1" Type="http://schemas.openxmlformats.org/officeDocument/2006/relationships/slideLayout" Target="../slideLayouts/slideLayout33.xml"/><Relationship Id="rId6" Type="http://schemas.openxmlformats.org/officeDocument/2006/relationships/image" Target="../media/image80.jpeg"/><Relationship Id="rId11" Type="http://schemas.openxmlformats.org/officeDocument/2006/relationships/image" Target="../media/image76.png"/><Relationship Id="rId5" Type="http://schemas.openxmlformats.org/officeDocument/2006/relationships/slide" Target="slide8.xml"/><Relationship Id="rId15" Type="http://schemas.openxmlformats.org/officeDocument/2006/relationships/image" Target="../media/image85.png"/><Relationship Id="rId10" Type="http://schemas.openxmlformats.org/officeDocument/2006/relationships/image" Target="../media/image82.jpeg"/><Relationship Id="rId4" Type="http://schemas.openxmlformats.org/officeDocument/2006/relationships/image" Target="../media/image79.jpeg"/><Relationship Id="rId9" Type="http://schemas.openxmlformats.org/officeDocument/2006/relationships/slide" Target="slide19.xml"/><Relationship Id="rId1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1.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93.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92.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95.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94.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96.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2.wav"/><Relationship Id="rId7" Type="http://schemas.openxmlformats.org/officeDocument/2006/relationships/image" Target="../media/image98.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96.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9.jpe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microsoft.com/office/2007/relationships/hdphoto" Target="../media/hdphoto2.wdp"/><Relationship Id="rId3" Type="http://schemas.openxmlformats.org/officeDocument/2006/relationships/slideLayout" Target="../slideLayouts/slideLayout8.xml"/><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4.svg"/><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1.mp3"/><Relationship Id="rId6" Type="http://schemas.openxmlformats.org/officeDocument/2006/relationships/image" Target="../media/image24.jpeg"/><Relationship Id="rId11" Type="http://schemas.openxmlformats.org/officeDocument/2006/relationships/image" Target="../media/image29.svg"/><Relationship Id="rId5" Type="http://schemas.openxmlformats.org/officeDocument/2006/relationships/image" Target="../media/image23.png"/><Relationship Id="rId15" Type="http://schemas.microsoft.com/office/2007/relationships/hdphoto" Target="../media/hdphoto1.wdp"/><Relationship Id="rId10" Type="http://schemas.openxmlformats.org/officeDocument/2006/relationships/image" Target="../media/image28.png"/><Relationship Id="rId19"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7.sv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BC7130-ACDB-7DF1-6BD7-08692E164071}"/>
              </a:ext>
            </a:extLst>
          </p:cNvPr>
          <p:cNvSpPr/>
          <p:nvPr/>
        </p:nvSpPr>
        <p:spPr>
          <a:xfrm>
            <a:off x="3479800" y="2667000"/>
            <a:ext cx="10142520" cy="2092881"/>
          </a:xfrm>
          <a:prstGeom prst="rect">
            <a:avLst/>
          </a:prstGeom>
          <a:noFill/>
        </p:spPr>
        <p:txBody>
          <a:bodyPr wrap="none" lIns="91440" tIns="45720" rIns="91440" bIns="45720">
            <a:spAutoFit/>
          </a:bodyPr>
          <a:lstStyle/>
          <a:p>
            <a:pPr algn="ctr"/>
            <a:r>
              <a:rPr lang="en-US" sz="13000" b="1" cap="none" spc="0"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77685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80617D-7C31-F14A-B685-02EE1A717762}"/>
              </a:ext>
            </a:extLst>
          </p:cNvPr>
          <p:cNvPicPr>
            <a:picLocks noChangeAspect="1"/>
          </p:cNvPicPr>
          <p:nvPr/>
        </p:nvPicPr>
        <p:blipFill>
          <a:blip r:embed="rId3"/>
          <a:stretch>
            <a:fillRect/>
          </a:stretch>
        </p:blipFill>
        <p:spPr>
          <a:xfrm>
            <a:off x="1" y="0"/>
            <a:ext cx="16244711" cy="9144000"/>
          </a:xfrm>
          <a:prstGeom prst="rect">
            <a:avLst/>
          </a:prstGeom>
        </p:spPr>
      </p:pic>
      <p:pic>
        <p:nvPicPr>
          <p:cNvPr id="8" name="Picture 7">
            <a:extLst>
              <a:ext uri="{FF2B5EF4-FFF2-40B4-BE49-F238E27FC236}">
                <a16:creationId xmlns:a16="http://schemas.microsoft.com/office/drawing/2014/main" id="{1B8C1D52-E6C4-C743-BC54-AE5C01DB91DB}"/>
              </a:ext>
            </a:extLst>
          </p:cNvPr>
          <p:cNvPicPr>
            <a:picLocks noChangeAspect="1"/>
          </p:cNvPicPr>
          <p:nvPr/>
        </p:nvPicPr>
        <p:blipFill>
          <a:blip r:embed="rId4"/>
          <a:stretch>
            <a:fillRect/>
          </a:stretch>
        </p:blipFill>
        <p:spPr>
          <a:xfrm>
            <a:off x="11289" y="0"/>
            <a:ext cx="16256000" cy="9144000"/>
          </a:xfrm>
          <a:prstGeom prst="rect">
            <a:avLst/>
          </a:prstGeom>
        </p:spPr>
      </p:pic>
      <p:pic>
        <p:nvPicPr>
          <p:cNvPr id="6" name="Picture 5">
            <a:extLst>
              <a:ext uri="{FF2B5EF4-FFF2-40B4-BE49-F238E27FC236}">
                <a16:creationId xmlns:a16="http://schemas.microsoft.com/office/drawing/2014/main" id="{D5515AAD-4E6B-2B40-97DC-B3DCD5726FEA}"/>
              </a:ext>
            </a:extLst>
          </p:cNvPr>
          <p:cNvPicPr>
            <a:picLocks noChangeAspect="1"/>
          </p:cNvPicPr>
          <p:nvPr/>
        </p:nvPicPr>
        <p:blipFill>
          <a:blip r:embed="rId5"/>
          <a:stretch>
            <a:fillRect/>
          </a:stretch>
        </p:blipFill>
        <p:spPr>
          <a:xfrm>
            <a:off x="-22579" y="-1"/>
            <a:ext cx="16244709" cy="9285935"/>
          </a:xfrm>
          <a:prstGeom prst="rect">
            <a:avLst/>
          </a:prstGeom>
        </p:spPr>
      </p:pic>
    </p:spTree>
    <p:extLst>
      <p:ext uri="{BB962C8B-B14F-4D97-AF65-F5344CB8AC3E}">
        <p14:creationId xmlns:p14="http://schemas.microsoft.com/office/powerpoint/2010/main" val="1892764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129783" y="3650716"/>
                <a:ext cx="3272476" cy="2086851"/>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x-none"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170083" y="2688728"/>
              <a:ext cx="3400240" cy="1046440"/>
            </a:xfrm>
            <a:prstGeom prst="rect">
              <a:avLst/>
            </a:prstGeom>
            <a:noFill/>
          </p:spPr>
          <p:txBody>
            <a:bodyPr wrap="none" lIns="121920" tIns="60960" rIns="121920" bIns="60960">
              <a:spAutoFit/>
            </a:bodyPr>
            <a:lstStyle/>
            <a:p>
              <a:pPr lvl="1" algn="ctr" defTabSz="1219170">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WHAT</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7347265" y="5679787"/>
            <a:ext cx="4893950" cy="330270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189296" y="2462523"/>
            <a:ext cx="9654442" cy="1569660"/>
          </a:xfrm>
          <a:prstGeom prst="rect">
            <a:avLst/>
          </a:prstGeom>
          <a:noFill/>
        </p:spPr>
        <p:txBody>
          <a:bodyPr wrap="square" rtlCol="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Thủ tiêu bộ máy nhà nước của chủ nô La Mã</a:t>
            </a: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5" name="TextBox 4">
            <a:extLst>
              <a:ext uri="{FF2B5EF4-FFF2-40B4-BE49-F238E27FC236}">
                <a16:creationId xmlns:a16="http://schemas.microsoft.com/office/drawing/2014/main" id="{5A73773E-9A2E-17D8-2AF8-F5623C30C878}"/>
              </a:ext>
            </a:extLst>
          </p:cNvPr>
          <p:cNvSpPr txBox="1"/>
          <p:nvPr/>
        </p:nvSpPr>
        <p:spPr>
          <a:xfrm>
            <a:off x="6134784" y="4373184"/>
            <a:ext cx="9654442" cy="830997"/>
          </a:xfrm>
          <a:prstGeom prst="rect">
            <a:avLst/>
          </a:prstGeom>
          <a:noFill/>
        </p:spPr>
        <p:txBody>
          <a:bodyPr wrap="square" rtlCol="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Thành lập nhiều vương quốc mới</a:t>
            </a:r>
          </a:p>
        </p:txBody>
      </p:sp>
    </p:spTree>
    <p:extLst>
      <p:ext uri="{BB962C8B-B14F-4D97-AF65-F5344CB8AC3E}">
        <p14:creationId xmlns:p14="http://schemas.microsoft.com/office/powerpoint/2010/main" val="39558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4" name="Group 763">
            <a:extLst>
              <a:ext uri="{FF2B5EF4-FFF2-40B4-BE49-F238E27FC236}">
                <a16:creationId xmlns:a16="http://schemas.microsoft.com/office/drawing/2014/main" id="{82E3B293-F367-7A4E-8C24-59A002588B19}"/>
              </a:ext>
            </a:extLst>
          </p:cNvPr>
          <p:cNvGrpSpPr/>
          <p:nvPr/>
        </p:nvGrpSpPr>
        <p:grpSpPr>
          <a:xfrm>
            <a:off x="3243548" y="-11182"/>
            <a:ext cx="13017532" cy="1612900"/>
            <a:chOff x="3243548" y="38100"/>
            <a:chExt cx="13017532"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243548" y="220856"/>
              <a:ext cx="12895903" cy="98636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1" i="0" u="none" strike="noStrike" kern="1200" cap="none" spc="0" normalizeH="0" baseline="0" noProof="0" dirty="0" err="1">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1" i="0" u="none" strike="noStrike" kern="1200" cap="none" spc="0" normalizeH="0" baseline="0" noProof="0" dirty="0">
                  <a:ln>
                    <a:noFill/>
                  </a:ln>
                  <a:solidFill>
                    <a:srgbClr val="0070C0"/>
                  </a:solidFill>
                  <a:effectLst/>
                  <a:uLnTx/>
                  <a:uFillTx/>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589982"/>
              </a:xfrm>
              <a:prstGeom prst="rect">
                <a:avLst/>
              </a:prstGeom>
              <a:noFill/>
            </p:spPr>
            <p:txBody>
              <a:bodyPr wrap="square" lIns="121920" tIns="60960" rIns="121920" bIns="60960">
                <a:spAutoFit/>
              </a:bodyPr>
              <a:lstStyle/>
              <a:p>
                <a:pPr algn="ctr" defTabSz="1219170"/>
                <a:r>
                  <a:rPr lang="vi-VN" sz="40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x-none"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110372" y="2688728"/>
              <a:ext cx="3519658" cy="1046440"/>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WHERE</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7347265" y="5679787"/>
            <a:ext cx="4893950" cy="330270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effectLst>
                      <a:outerShdw blurRad="38100" dist="12700" dir="5400000" rotWithShape="0">
                        <a:srgbClr val="000000">
                          <a:alpha val="50000"/>
                        </a:srgbClr>
                      </a:outerShdw>
                    </a:effectLst>
                  </a:defRPr>
                </a:pPr>
                <a:endParaRPr kumimoji="0" sz="1800" b="0" i="0" u="none" strike="noStrike" kern="1200" cap="none" spc="0" normalizeH="0" baseline="0" noProof="0">
                  <a:ln>
                    <a:noFill/>
                  </a:ln>
                  <a:solidFill>
                    <a:prstClr val="black"/>
                  </a:solidFill>
                  <a:effectLst>
                    <a:outerShdw blurRad="38100" dist="12700" dir="5400000" rotWithShape="0">
                      <a:srgbClr val="000000">
                        <a:alpha val="50000"/>
                      </a:srgbClr>
                    </a:outerShdw>
                  </a:effectLst>
                  <a:uLnTx/>
                  <a:uFillTx/>
                  <a:latin typeface="Calibri"/>
                  <a:ea typeface="+mn-ea"/>
                  <a:cs typeface="+mn-cs"/>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908800" y="3643633"/>
            <a:ext cx="685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Vương quốc Phrăng</a:t>
            </a:r>
          </a:p>
        </p:txBody>
      </p:sp>
      <p:grpSp>
        <p:nvGrpSpPr>
          <p:cNvPr id="761" name="Grupo">
            <a:extLst>
              <a:ext uri="{FF2B5EF4-FFF2-40B4-BE49-F238E27FC236}">
                <a16:creationId xmlns:a16="http://schemas.microsoft.com/office/drawing/2014/main" id="{767DF94A-B4E9-6746-9124-87455D6CC229}"/>
              </a:ext>
            </a:extLst>
          </p:cNvPr>
          <p:cNvGrpSpPr/>
          <p:nvPr/>
        </p:nvGrpSpPr>
        <p:grpSpPr>
          <a:xfrm>
            <a:off x="15121889" y="5576744"/>
            <a:ext cx="1134111" cy="3421380"/>
            <a:chOff x="0" y="0"/>
            <a:chExt cx="1134110" cy="3421379"/>
          </a:xfrm>
        </p:grpSpPr>
        <p:sp>
          <p:nvSpPr>
            <p:cNvPr id="762" name="Figura">
              <a:extLst>
                <a:ext uri="{FF2B5EF4-FFF2-40B4-BE49-F238E27FC236}">
                  <a16:creationId xmlns:a16="http://schemas.microsoft.com/office/drawing/2014/main" id="{96BF272A-6996-0F47-B0E2-18E44789200F}"/>
                </a:ext>
              </a:extLst>
            </p:cNvPr>
            <p:cNvSpPr/>
            <p:nvPr/>
          </p:nvSpPr>
          <p:spPr>
            <a:xfrm>
              <a:off x="520700" y="698500"/>
              <a:ext cx="52070" cy="304800"/>
            </a:xfrm>
            <a:custGeom>
              <a:avLst/>
              <a:gdLst/>
              <a:ahLst/>
              <a:cxnLst>
                <a:cxn ang="0">
                  <a:pos x="wd2" y="hd2"/>
                </a:cxn>
                <a:cxn ang="5400000">
                  <a:pos x="wd2" y="hd2"/>
                </a:cxn>
                <a:cxn ang="10800000">
                  <a:pos x="wd2" y="hd2"/>
                </a:cxn>
                <a:cxn ang="16200000">
                  <a:pos x="wd2" y="hd2"/>
                </a:cxn>
              </a:cxnLst>
              <a:rect l="0" t="0" r="r" b="b"/>
              <a:pathLst>
                <a:path w="21600" h="21600" extrusionOk="0">
                  <a:moveTo>
                    <a:pt x="11063" y="0"/>
                  </a:moveTo>
                  <a:lnTo>
                    <a:pt x="21600" y="270"/>
                  </a:lnTo>
                  <a:lnTo>
                    <a:pt x="13171" y="16380"/>
                  </a:lnTo>
                  <a:lnTo>
                    <a:pt x="13171" y="16380"/>
                  </a:lnTo>
                  <a:lnTo>
                    <a:pt x="10537" y="21600"/>
                  </a:lnTo>
                  <a:lnTo>
                    <a:pt x="0" y="21330"/>
                  </a:lnTo>
                  <a:lnTo>
                    <a:pt x="11063" y="0"/>
                  </a:lnTo>
                  <a:close/>
                </a:path>
              </a:pathLst>
            </a:custGeom>
            <a:solidFill>
              <a:srgbClr val="903F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63" name="Grupo">
              <a:extLst>
                <a:ext uri="{FF2B5EF4-FFF2-40B4-BE49-F238E27FC236}">
                  <a16:creationId xmlns:a16="http://schemas.microsoft.com/office/drawing/2014/main" id="{C132A14A-40C2-6849-8B8D-414E2E383AB8}"/>
                </a:ext>
              </a:extLst>
            </p:cNvPr>
            <p:cNvGrpSpPr/>
            <p:nvPr/>
          </p:nvGrpSpPr>
          <p:grpSpPr>
            <a:xfrm>
              <a:off x="0" y="0"/>
              <a:ext cx="1134111" cy="3421380"/>
              <a:chOff x="0" y="0"/>
              <a:chExt cx="1134110" cy="3421379"/>
            </a:xfrm>
          </p:grpSpPr>
          <p:sp>
            <p:nvSpPr>
              <p:cNvPr id="772" name="Figura">
                <a:extLst>
                  <a:ext uri="{FF2B5EF4-FFF2-40B4-BE49-F238E27FC236}">
                    <a16:creationId xmlns:a16="http://schemas.microsoft.com/office/drawing/2014/main" id="{18A1EC1B-6AFE-E94F-BA73-859F3C8AFADE}"/>
                  </a:ext>
                </a:extLst>
              </p:cNvPr>
              <p:cNvSpPr/>
              <p:nvPr/>
            </p:nvSpPr>
            <p:spPr>
              <a:xfrm>
                <a:off x="736600" y="1447799"/>
                <a:ext cx="151214" cy="297181"/>
              </a:xfrm>
              <a:custGeom>
                <a:avLst/>
                <a:gdLst/>
                <a:ahLst/>
                <a:cxnLst>
                  <a:cxn ang="0">
                    <a:pos x="wd2" y="hd2"/>
                  </a:cxn>
                  <a:cxn ang="5400000">
                    <a:pos x="wd2" y="hd2"/>
                  </a:cxn>
                  <a:cxn ang="10800000">
                    <a:pos x="wd2" y="hd2"/>
                  </a:cxn>
                  <a:cxn ang="16200000">
                    <a:pos x="wd2" y="hd2"/>
                  </a:cxn>
                </a:cxnLst>
                <a:rect l="0" t="0" r="r" b="b"/>
                <a:pathLst>
                  <a:path w="17146" h="21600" extrusionOk="0">
                    <a:moveTo>
                      <a:pt x="14688" y="0"/>
                    </a:moveTo>
                    <a:cubicBezTo>
                      <a:pt x="14688" y="0"/>
                      <a:pt x="21600" y="5631"/>
                      <a:pt x="12240" y="21600"/>
                    </a:cubicBezTo>
                    <a:lnTo>
                      <a:pt x="0" y="15138"/>
                    </a:lnTo>
                    <a:cubicBezTo>
                      <a:pt x="4320" y="4892"/>
                      <a:pt x="14688" y="0"/>
                      <a:pt x="14688"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a:extLst>
                  <a:ext uri="{FF2B5EF4-FFF2-40B4-BE49-F238E27FC236}">
                    <a16:creationId xmlns:a16="http://schemas.microsoft.com/office/drawing/2014/main" id="{8A522ADF-210E-A145-8A55-0C3455DA2D57}"/>
                  </a:ext>
                </a:extLst>
              </p:cNvPr>
              <p:cNvSpPr/>
              <p:nvPr/>
            </p:nvSpPr>
            <p:spPr>
              <a:xfrm>
                <a:off x="139699" y="1485899"/>
                <a:ext cx="196851" cy="3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115" y="12145"/>
                      <a:pt x="9058" y="21600"/>
                    </a:cubicBezTo>
                    <a:lnTo>
                      <a:pt x="21600" y="9618"/>
                    </a:lnTo>
                    <a:cubicBezTo>
                      <a:pt x="12263" y="1956"/>
                      <a:pt x="0" y="0"/>
                      <a:pt x="0" y="0"/>
                    </a:cubicBezTo>
                    <a:close/>
                  </a:path>
                </a:pathLst>
              </a:custGeom>
              <a:solidFill>
                <a:srgbClr val="4C2C3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5" name="Figura">
                <a:extLst>
                  <a:ext uri="{FF2B5EF4-FFF2-40B4-BE49-F238E27FC236}">
                    <a16:creationId xmlns:a16="http://schemas.microsoft.com/office/drawing/2014/main" id="{1BBB71C8-7734-E44D-8F80-A25501532E22}"/>
                  </a:ext>
                </a:extLst>
              </p:cNvPr>
              <p:cNvSpPr/>
              <p:nvPr/>
            </p:nvSpPr>
            <p:spPr>
              <a:xfrm>
                <a:off x="215900" y="2146300"/>
                <a:ext cx="756967" cy="962661"/>
              </a:xfrm>
              <a:custGeom>
                <a:avLst/>
                <a:gdLst/>
                <a:ahLst/>
                <a:cxnLst>
                  <a:cxn ang="0">
                    <a:pos x="wd2" y="hd2"/>
                  </a:cxn>
                  <a:cxn ang="5400000">
                    <a:pos x="wd2" y="hd2"/>
                  </a:cxn>
                  <a:cxn ang="10800000">
                    <a:pos x="wd2" y="hd2"/>
                  </a:cxn>
                  <a:cxn ang="16200000">
                    <a:pos x="wd2" y="hd2"/>
                  </a:cxn>
                </a:cxnLst>
                <a:rect l="0" t="0" r="r" b="b"/>
                <a:pathLst>
                  <a:path w="20436" h="21600" extrusionOk="0">
                    <a:moveTo>
                      <a:pt x="16678" y="20460"/>
                    </a:moveTo>
                    <a:cubicBezTo>
                      <a:pt x="16678" y="20460"/>
                      <a:pt x="18084" y="15958"/>
                      <a:pt x="17741" y="10601"/>
                    </a:cubicBezTo>
                    <a:cubicBezTo>
                      <a:pt x="16507" y="2337"/>
                      <a:pt x="12530" y="1339"/>
                      <a:pt x="8690" y="0"/>
                    </a:cubicBezTo>
                    <a:cubicBezTo>
                      <a:pt x="8518" y="1425"/>
                      <a:pt x="8484" y="3021"/>
                      <a:pt x="8518" y="4673"/>
                    </a:cubicBezTo>
                    <a:cubicBezTo>
                      <a:pt x="5398" y="2907"/>
                      <a:pt x="2210" y="997"/>
                      <a:pt x="1524" y="12396"/>
                    </a:cubicBezTo>
                    <a:cubicBezTo>
                      <a:pt x="2004" y="17839"/>
                      <a:pt x="3513" y="20204"/>
                      <a:pt x="3513" y="20204"/>
                    </a:cubicBezTo>
                    <a:cubicBezTo>
                      <a:pt x="3513" y="20204"/>
                      <a:pt x="-636" y="20175"/>
                      <a:pt x="84" y="21600"/>
                    </a:cubicBezTo>
                    <a:lnTo>
                      <a:pt x="10747" y="21600"/>
                    </a:lnTo>
                    <a:lnTo>
                      <a:pt x="11295" y="21600"/>
                    </a:lnTo>
                    <a:lnTo>
                      <a:pt x="20381" y="21600"/>
                    </a:lnTo>
                    <a:cubicBezTo>
                      <a:pt x="20964" y="20090"/>
                      <a:pt x="16678" y="20460"/>
                      <a:pt x="16678" y="20460"/>
                    </a:cubicBezTo>
                    <a:close/>
                  </a:path>
                </a:pathLst>
              </a:custGeom>
              <a:solidFill>
                <a:srgbClr val="4A35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6" name="Figura">
                <a:extLst>
                  <a:ext uri="{FF2B5EF4-FFF2-40B4-BE49-F238E27FC236}">
                    <a16:creationId xmlns:a16="http://schemas.microsoft.com/office/drawing/2014/main" id="{919060CC-0B4D-9A4E-B931-F7669FCEE0B7}"/>
                  </a:ext>
                </a:extLst>
              </p:cNvPr>
              <p:cNvSpPr/>
              <p:nvPr/>
            </p:nvSpPr>
            <p:spPr>
              <a:xfrm>
                <a:off x="215899" y="3035299"/>
                <a:ext cx="102104" cy="62232"/>
              </a:xfrm>
              <a:custGeom>
                <a:avLst/>
                <a:gdLst/>
                <a:ahLst/>
                <a:cxnLst>
                  <a:cxn ang="0">
                    <a:pos x="wd2" y="hd2"/>
                  </a:cxn>
                  <a:cxn ang="5400000">
                    <a:pos x="wd2" y="hd2"/>
                  </a:cxn>
                  <a:cxn ang="10800000">
                    <a:pos x="wd2" y="hd2"/>
                  </a:cxn>
                  <a:cxn ang="16200000">
                    <a:pos x="wd2" y="hd2"/>
                  </a:cxn>
                </a:cxnLst>
                <a:rect l="0" t="0" r="r" b="b"/>
                <a:pathLst>
                  <a:path w="18673" h="21600" extrusionOk="0">
                    <a:moveTo>
                      <a:pt x="9383" y="19396"/>
                    </a:moveTo>
                    <a:cubicBezTo>
                      <a:pt x="9383" y="12343"/>
                      <a:pt x="12867" y="5731"/>
                      <a:pt x="18673" y="0"/>
                    </a:cubicBezTo>
                    <a:cubicBezTo>
                      <a:pt x="10776" y="1322"/>
                      <a:pt x="-2927" y="5290"/>
                      <a:pt x="557" y="21600"/>
                    </a:cubicBezTo>
                    <a:lnTo>
                      <a:pt x="9383" y="21600"/>
                    </a:lnTo>
                    <a:cubicBezTo>
                      <a:pt x="9383" y="21159"/>
                      <a:pt x="9383" y="20278"/>
                      <a:pt x="9383" y="19396"/>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7" name="Figura">
                <a:extLst>
                  <a:ext uri="{FF2B5EF4-FFF2-40B4-BE49-F238E27FC236}">
                    <a16:creationId xmlns:a16="http://schemas.microsoft.com/office/drawing/2014/main" id="{BA6123DB-2FF2-9C45-B427-BCD8B38E3871}"/>
                  </a:ext>
                </a:extLst>
              </p:cNvPr>
              <p:cNvSpPr/>
              <p:nvPr/>
            </p:nvSpPr>
            <p:spPr>
              <a:xfrm>
                <a:off x="863599" y="3048000"/>
                <a:ext cx="102465" cy="52070"/>
              </a:xfrm>
              <a:custGeom>
                <a:avLst/>
                <a:gdLst/>
                <a:ahLst/>
                <a:cxnLst>
                  <a:cxn ang="0">
                    <a:pos x="wd2" y="hd2"/>
                  </a:cxn>
                  <a:cxn ang="5400000">
                    <a:pos x="wd2" y="hd2"/>
                  </a:cxn>
                  <a:cxn ang="10800000">
                    <a:pos x="wd2" y="hd2"/>
                  </a:cxn>
                  <a:cxn ang="16200000">
                    <a:pos x="wd2" y="hd2"/>
                  </a:cxn>
                </a:cxnLst>
                <a:rect l="0" t="0" r="r" b="b"/>
                <a:pathLst>
                  <a:path w="19150" h="21600" extrusionOk="0">
                    <a:moveTo>
                      <a:pt x="0" y="0"/>
                    </a:moveTo>
                    <a:cubicBezTo>
                      <a:pt x="4035" y="5795"/>
                      <a:pt x="6409" y="12117"/>
                      <a:pt x="6409" y="18966"/>
                    </a:cubicBezTo>
                    <a:cubicBezTo>
                      <a:pt x="6409" y="20020"/>
                      <a:pt x="6409" y="20546"/>
                      <a:pt x="6171" y="21600"/>
                    </a:cubicBezTo>
                    <a:lnTo>
                      <a:pt x="18752" y="21600"/>
                    </a:lnTo>
                    <a:cubicBezTo>
                      <a:pt x="21600" y="3161"/>
                      <a:pt x="8545" y="0"/>
                      <a:pt x="0" y="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8" name="Figura">
                <a:extLst>
                  <a:ext uri="{FF2B5EF4-FFF2-40B4-BE49-F238E27FC236}">
                    <a16:creationId xmlns:a16="http://schemas.microsoft.com/office/drawing/2014/main" id="{E70669A4-85AF-0949-BA77-736C25213F9A}"/>
                  </a:ext>
                </a:extLst>
              </p:cNvPr>
              <p:cNvSpPr/>
              <p:nvPr/>
            </p:nvSpPr>
            <p:spPr>
              <a:xfrm>
                <a:off x="304799" y="1993899"/>
                <a:ext cx="493675" cy="547371"/>
              </a:xfrm>
              <a:custGeom>
                <a:avLst/>
                <a:gdLst/>
                <a:ahLst/>
                <a:cxnLst>
                  <a:cxn ang="0">
                    <a:pos x="wd2" y="hd2"/>
                  </a:cxn>
                  <a:cxn ang="5400000">
                    <a:pos x="wd2" y="hd2"/>
                  </a:cxn>
                  <a:cxn ang="10800000">
                    <a:pos x="wd2" y="hd2"/>
                  </a:cxn>
                  <a:cxn ang="16200000">
                    <a:pos x="wd2" y="hd2"/>
                  </a:cxn>
                </a:cxnLst>
                <a:rect l="0" t="0" r="r" b="b"/>
                <a:pathLst>
                  <a:path w="20630" h="21600" extrusionOk="0">
                    <a:moveTo>
                      <a:pt x="52" y="6064"/>
                    </a:moveTo>
                    <a:cubicBezTo>
                      <a:pt x="-426" y="14935"/>
                      <a:pt x="2546" y="21600"/>
                      <a:pt x="2546" y="21600"/>
                    </a:cubicBezTo>
                    <a:lnTo>
                      <a:pt x="18308" y="21600"/>
                    </a:lnTo>
                    <a:cubicBezTo>
                      <a:pt x="18308" y="21600"/>
                      <a:pt x="21174" y="13732"/>
                      <a:pt x="20537" y="8871"/>
                    </a:cubicBezTo>
                    <a:cubicBezTo>
                      <a:pt x="19900" y="4059"/>
                      <a:pt x="9923" y="0"/>
                      <a:pt x="9923" y="0"/>
                    </a:cubicBezTo>
                    <a:lnTo>
                      <a:pt x="52" y="6064"/>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9" name="Figura">
                <a:extLst>
                  <a:ext uri="{FF2B5EF4-FFF2-40B4-BE49-F238E27FC236}">
                    <a16:creationId xmlns:a16="http://schemas.microsoft.com/office/drawing/2014/main" id="{C4976EE9-CE05-0C4C-9AED-F810EACF8627}"/>
                  </a:ext>
                </a:extLst>
              </p:cNvPr>
              <p:cNvSpPr/>
              <p:nvPr/>
            </p:nvSpPr>
            <p:spPr>
              <a:xfrm>
                <a:off x="406400" y="2171700"/>
                <a:ext cx="316401" cy="359410"/>
              </a:xfrm>
              <a:custGeom>
                <a:avLst/>
                <a:gdLst/>
                <a:ahLst/>
                <a:cxnLst>
                  <a:cxn ang="0">
                    <a:pos x="wd2" y="hd2"/>
                  </a:cxn>
                  <a:cxn ang="5400000">
                    <a:pos x="wd2" y="hd2"/>
                  </a:cxn>
                  <a:cxn ang="10800000">
                    <a:pos x="wd2" y="hd2"/>
                  </a:cxn>
                  <a:cxn ang="16200000">
                    <a:pos x="wd2" y="hd2"/>
                  </a:cxn>
                </a:cxnLst>
                <a:rect l="0" t="0" r="r" b="b"/>
                <a:pathLst>
                  <a:path w="21439" h="21600" extrusionOk="0">
                    <a:moveTo>
                      <a:pt x="11" y="9770"/>
                    </a:moveTo>
                    <a:cubicBezTo>
                      <a:pt x="-161" y="16028"/>
                      <a:pt x="1646" y="21600"/>
                      <a:pt x="1646" y="21600"/>
                    </a:cubicBezTo>
                    <a:lnTo>
                      <a:pt x="18513" y="21600"/>
                    </a:lnTo>
                    <a:cubicBezTo>
                      <a:pt x="18513" y="21600"/>
                      <a:pt x="21353" y="14120"/>
                      <a:pt x="21439" y="10228"/>
                    </a:cubicBezTo>
                    <a:cubicBezTo>
                      <a:pt x="18083" y="4427"/>
                      <a:pt x="12575" y="840"/>
                      <a:pt x="10252" y="0"/>
                    </a:cubicBezTo>
                    <a:cubicBezTo>
                      <a:pt x="7498" y="1527"/>
                      <a:pt x="3884" y="5343"/>
                      <a:pt x="11" y="9770"/>
                    </a:cubicBez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0" name="Figura">
                <a:extLst>
                  <a:ext uri="{FF2B5EF4-FFF2-40B4-BE49-F238E27FC236}">
                    <a16:creationId xmlns:a16="http://schemas.microsoft.com/office/drawing/2014/main" id="{7DCF377D-BB47-ED40-ABB5-00A02E567BD9}"/>
                  </a:ext>
                </a:extLst>
              </p:cNvPr>
              <p:cNvSpPr/>
              <p:nvPr/>
            </p:nvSpPr>
            <p:spPr>
              <a:xfrm>
                <a:off x="533400" y="2133600"/>
                <a:ext cx="50800" cy="420370"/>
              </a:xfrm>
              <a:custGeom>
                <a:avLst/>
                <a:gdLst/>
                <a:ahLst/>
                <a:cxnLst>
                  <a:cxn ang="0">
                    <a:pos x="wd2" y="hd2"/>
                  </a:cxn>
                  <a:cxn ang="5400000">
                    <a:pos x="wd2" y="hd2"/>
                  </a:cxn>
                  <a:cxn ang="10800000">
                    <a:pos x="wd2" y="hd2"/>
                  </a:cxn>
                  <a:cxn ang="16200000">
                    <a:pos x="wd2" y="hd2"/>
                  </a:cxn>
                </a:cxnLst>
                <a:rect l="0" t="0" r="r" b="b"/>
                <a:pathLst>
                  <a:path w="21600" h="21600" extrusionOk="0">
                    <a:moveTo>
                      <a:pt x="7020" y="21339"/>
                    </a:moveTo>
                    <a:lnTo>
                      <a:pt x="0" y="1240"/>
                    </a:lnTo>
                    <a:lnTo>
                      <a:pt x="9720" y="0"/>
                    </a:lnTo>
                    <a:lnTo>
                      <a:pt x="21600" y="1958"/>
                    </a:lnTo>
                    <a:lnTo>
                      <a:pt x="11340" y="2160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1" name="Figura">
                <a:extLst>
                  <a:ext uri="{FF2B5EF4-FFF2-40B4-BE49-F238E27FC236}">
                    <a16:creationId xmlns:a16="http://schemas.microsoft.com/office/drawing/2014/main" id="{D0AE4A47-F803-2F42-8F53-1B0A028CDCC5}"/>
                  </a:ext>
                </a:extLst>
              </p:cNvPr>
              <p:cNvSpPr/>
              <p:nvPr/>
            </p:nvSpPr>
            <p:spPr>
              <a:xfrm>
                <a:off x="368299" y="2374900"/>
                <a:ext cx="200428" cy="697445"/>
              </a:xfrm>
              <a:custGeom>
                <a:avLst/>
                <a:gdLst/>
                <a:ahLst/>
                <a:cxnLst>
                  <a:cxn ang="0">
                    <a:pos x="wd2" y="hd2"/>
                  </a:cxn>
                  <a:cxn ang="5400000">
                    <a:pos x="wd2" y="hd2"/>
                  </a:cxn>
                  <a:cxn ang="10800000">
                    <a:pos x="wd2" y="hd2"/>
                  </a:cxn>
                  <a:cxn ang="16200000">
                    <a:pos x="wd2" y="hd2"/>
                  </a:cxn>
                </a:cxnLst>
                <a:rect l="0" t="0" r="r" b="b"/>
                <a:pathLst>
                  <a:path w="20171" h="20811" extrusionOk="0">
                    <a:moveTo>
                      <a:pt x="1383" y="7169"/>
                    </a:moveTo>
                    <a:lnTo>
                      <a:pt x="18765" y="20622"/>
                    </a:lnTo>
                    <a:lnTo>
                      <a:pt x="20171" y="20811"/>
                    </a:lnTo>
                    <a:lnTo>
                      <a:pt x="19149" y="2356"/>
                    </a:lnTo>
                    <a:cubicBezTo>
                      <a:pt x="19021" y="272"/>
                      <a:pt x="10713" y="-789"/>
                      <a:pt x="5728" y="689"/>
                    </a:cubicBezTo>
                    <a:cubicBezTo>
                      <a:pt x="5601" y="727"/>
                      <a:pt x="5601" y="727"/>
                      <a:pt x="5473" y="765"/>
                    </a:cubicBezTo>
                    <a:cubicBezTo>
                      <a:pt x="105" y="2432"/>
                      <a:pt x="-1429" y="4971"/>
                      <a:pt x="1383" y="71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2" name="Figura">
                <a:extLst>
                  <a:ext uri="{FF2B5EF4-FFF2-40B4-BE49-F238E27FC236}">
                    <a16:creationId xmlns:a16="http://schemas.microsoft.com/office/drawing/2014/main" id="{DC3B35EA-A63F-9842-BF31-54884A16AC1F}"/>
                  </a:ext>
                </a:extLst>
              </p:cNvPr>
              <p:cNvSpPr/>
              <p:nvPr/>
            </p:nvSpPr>
            <p:spPr>
              <a:xfrm>
                <a:off x="368300" y="2400300"/>
                <a:ext cx="200297" cy="674371"/>
              </a:xfrm>
              <a:custGeom>
                <a:avLst/>
                <a:gdLst/>
                <a:ahLst/>
                <a:cxnLst>
                  <a:cxn ang="0">
                    <a:pos x="wd2" y="hd2"/>
                  </a:cxn>
                  <a:cxn ang="5400000">
                    <a:pos x="wd2" y="hd2"/>
                  </a:cxn>
                  <a:cxn ang="10800000">
                    <a:pos x="wd2" y="hd2"/>
                  </a:cxn>
                  <a:cxn ang="16200000">
                    <a:pos x="wd2" y="hd2"/>
                  </a:cxn>
                </a:cxnLst>
                <a:rect l="0" t="0" r="r" b="b"/>
                <a:pathLst>
                  <a:path w="21291" h="21600" extrusionOk="0">
                    <a:moveTo>
                      <a:pt x="20211" y="1749"/>
                    </a:moveTo>
                    <a:cubicBezTo>
                      <a:pt x="20211" y="1058"/>
                      <a:pt x="19266" y="447"/>
                      <a:pt x="17916" y="0"/>
                    </a:cubicBezTo>
                    <a:cubicBezTo>
                      <a:pt x="20616" y="5044"/>
                      <a:pt x="18861" y="12244"/>
                      <a:pt x="16026" y="12529"/>
                    </a:cubicBezTo>
                    <a:cubicBezTo>
                      <a:pt x="12651" y="12854"/>
                      <a:pt x="3876" y="8827"/>
                      <a:pt x="231" y="3580"/>
                    </a:cubicBezTo>
                    <a:cubicBezTo>
                      <a:pt x="-309" y="4678"/>
                      <a:pt x="96" y="5858"/>
                      <a:pt x="1446" y="6956"/>
                    </a:cubicBezTo>
                    <a:lnTo>
                      <a:pt x="19806" y="21397"/>
                    </a:lnTo>
                    <a:lnTo>
                      <a:pt x="21291" y="21600"/>
                    </a:lnTo>
                    <a:lnTo>
                      <a:pt x="20211" y="1749"/>
                    </a:ln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3" name="Figura">
                <a:extLst>
                  <a:ext uri="{FF2B5EF4-FFF2-40B4-BE49-F238E27FC236}">
                    <a16:creationId xmlns:a16="http://schemas.microsoft.com/office/drawing/2014/main" id="{0B620BD3-BD89-594D-9189-8A7FE54D13B0}"/>
                  </a:ext>
                </a:extLst>
              </p:cNvPr>
              <p:cNvSpPr/>
              <p:nvPr/>
            </p:nvSpPr>
            <p:spPr>
              <a:xfrm>
                <a:off x="558799" y="2362200"/>
                <a:ext cx="190923" cy="692101"/>
              </a:xfrm>
              <a:custGeom>
                <a:avLst/>
                <a:gdLst/>
                <a:ahLst/>
                <a:cxnLst>
                  <a:cxn ang="0">
                    <a:pos x="wd2" y="hd2"/>
                  </a:cxn>
                  <a:cxn ang="5400000">
                    <a:pos x="wd2" y="hd2"/>
                  </a:cxn>
                  <a:cxn ang="10800000">
                    <a:pos x="wd2" y="hd2"/>
                  </a:cxn>
                  <a:cxn ang="16200000">
                    <a:pos x="wd2" y="hd2"/>
                  </a:cxn>
                </a:cxnLst>
                <a:rect l="0" t="0" r="r" b="b"/>
                <a:pathLst>
                  <a:path w="19921" h="20982" extrusionOk="0">
                    <a:moveTo>
                      <a:pt x="18552" y="7853"/>
                    </a:moveTo>
                    <a:lnTo>
                      <a:pt x="2253" y="20982"/>
                    </a:lnTo>
                    <a:lnTo>
                      <a:pt x="1325" y="20982"/>
                    </a:lnTo>
                    <a:lnTo>
                      <a:pt x="0" y="2116"/>
                    </a:lnTo>
                    <a:cubicBezTo>
                      <a:pt x="0" y="383"/>
                      <a:pt x="6626" y="-618"/>
                      <a:pt x="11396" y="422"/>
                    </a:cubicBezTo>
                    <a:cubicBezTo>
                      <a:pt x="11926" y="537"/>
                      <a:pt x="12456" y="691"/>
                      <a:pt x="12987" y="807"/>
                    </a:cubicBezTo>
                    <a:cubicBezTo>
                      <a:pt x="19480" y="2578"/>
                      <a:pt x="21600" y="5388"/>
                      <a:pt x="18552" y="785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4" name="Figura">
                <a:extLst>
                  <a:ext uri="{FF2B5EF4-FFF2-40B4-BE49-F238E27FC236}">
                    <a16:creationId xmlns:a16="http://schemas.microsoft.com/office/drawing/2014/main" id="{EF393B6D-F4EB-A44C-9877-6480384B0831}"/>
                  </a:ext>
                </a:extLst>
              </p:cNvPr>
              <p:cNvSpPr/>
              <p:nvPr/>
            </p:nvSpPr>
            <p:spPr>
              <a:xfrm>
                <a:off x="558800" y="2387600"/>
                <a:ext cx="192007" cy="674371"/>
              </a:xfrm>
              <a:custGeom>
                <a:avLst/>
                <a:gdLst/>
                <a:ahLst/>
                <a:cxnLst>
                  <a:cxn ang="0">
                    <a:pos x="wd2" y="hd2"/>
                  </a:cxn>
                  <a:cxn ang="5400000">
                    <a:pos x="wd2" y="hd2"/>
                  </a:cxn>
                  <a:cxn ang="10800000">
                    <a:pos x="wd2" y="hd2"/>
                  </a:cxn>
                  <a:cxn ang="16200000">
                    <a:pos x="wd2" y="hd2"/>
                  </a:cxn>
                </a:cxnLst>
                <a:rect l="0" t="0" r="r" b="b"/>
                <a:pathLst>
                  <a:path w="21484" h="21600" extrusionOk="0">
                    <a:moveTo>
                      <a:pt x="7532" y="12569"/>
                    </a:moveTo>
                    <a:cubicBezTo>
                      <a:pt x="3553" y="12488"/>
                      <a:pt x="426" y="4271"/>
                      <a:pt x="1137" y="0"/>
                    </a:cubicBezTo>
                    <a:cubicBezTo>
                      <a:pt x="426" y="325"/>
                      <a:pt x="0" y="732"/>
                      <a:pt x="0" y="1220"/>
                    </a:cubicBezTo>
                    <a:lnTo>
                      <a:pt x="853" y="21600"/>
                    </a:lnTo>
                    <a:lnTo>
                      <a:pt x="2700" y="21397"/>
                    </a:lnTo>
                    <a:lnTo>
                      <a:pt x="20037" y="7241"/>
                    </a:lnTo>
                    <a:cubicBezTo>
                      <a:pt x="21174" y="6305"/>
                      <a:pt x="21600" y="5329"/>
                      <a:pt x="21458" y="4393"/>
                    </a:cubicBezTo>
                    <a:cubicBezTo>
                      <a:pt x="18900" y="8298"/>
                      <a:pt x="11084" y="12651"/>
                      <a:pt x="7532" y="12569"/>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5" name="Figura">
                <a:extLst>
                  <a:ext uri="{FF2B5EF4-FFF2-40B4-BE49-F238E27FC236}">
                    <a16:creationId xmlns:a16="http://schemas.microsoft.com/office/drawing/2014/main" id="{8AEC4849-221E-BF46-B9FF-13E4BBFEF8D6}"/>
                  </a:ext>
                </a:extLst>
              </p:cNvPr>
              <p:cNvSpPr/>
              <p:nvPr/>
            </p:nvSpPr>
            <p:spPr>
              <a:xfrm>
                <a:off x="241299" y="1638300"/>
                <a:ext cx="647912" cy="1240830"/>
              </a:xfrm>
              <a:custGeom>
                <a:avLst/>
                <a:gdLst/>
                <a:ahLst/>
                <a:cxnLst>
                  <a:cxn ang="0">
                    <a:pos x="wd2" y="hd2"/>
                  </a:cxn>
                  <a:cxn ang="5400000">
                    <a:pos x="wd2" y="hd2"/>
                  </a:cxn>
                  <a:cxn ang="10800000">
                    <a:pos x="wd2" y="hd2"/>
                  </a:cxn>
                  <a:cxn ang="16200000">
                    <a:pos x="wd2" y="hd2"/>
                  </a:cxn>
                </a:cxnLst>
                <a:rect l="0" t="0" r="r" b="b"/>
                <a:pathLst>
                  <a:path w="15675" h="21491" extrusionOk="0">
                    <a:moveTo>
                      <a:pt x="1387" y="21490"/>
                    </a:moveTo>
                    <a:cubicBezTo>
                      <a:pt x="1418" y="21578"/>
                      <a:pt x="1541" y="10646"/>
                      <a:pt x="7594" y="8270"/>
                    </a:cubicBezTo>
                    <a:cubicBezTo>
                      <a:pt x="11342" y="9788"/>
                      <a:pt x="13923" y="13132"/>
                      <a:pt x="15152" y="21402"/>
                    </a:cubicBezTo>
                    <a:cubicBezTo>
                      <a:pt x="15674" y="19136"/>
                      <a:pt x="17733" y="3013"/>
                      <a:pt x="7532" y="0"/>
                    </a:cubicBezTo>
                    <a:cubicBezTo>
                      <a:pt x="7501" y="-22"/>
                      <a:pt x="-3867" y="2310"/>
                      <a:pt x="1387" y="21490"/>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6" name="Figura">
                <a:extLst>
                  <a:ext uri="{FF2B5EF4-FFF2-40B4-BE49-F238E27FC236}">
                    <a16:creationId xmlns:a16="http://schemas.microsoft.com/office/drawing/2014/main" id="{CB01F80D-F129-FB44-AA79-F22C10416D99}"/>
                  </a:ext>
                </a:extLst>
              </p:cNvPr>
              <p:cNvSpPr/>
              <p:nvPr/>
            </p:nvSpPr>
            <p:spPr>
              <a:xfrm>
                <a:off x="241299" y="1625600"/>
                <a:ext cx="647990" cy="1242060"/>
              </a:xfrm>
              <a:custGeom>
                <a:avLst/>
                <a:gdLst/>
                <a:ahLst/>
                <a:cxnLst>
                  <a:cxn ang="0">
                    <a:pos x="wd2" y="hd2"/>
                  </a:cxn>
                  <a:cxn ang="5400000">
                    <a:pos x="wd2" y="hd2"/>
                  </a:cxn>
                  <a:cxn ang="10800000">
                    <a:pos x="wd2" y="hd2"/>
                  </a:cxn>
                  <a:cxn ang="16200000">
                    <a:pos x="wd2" y="hd2"/>
                  </a:cxn>
                </a:cxnLst>
                <a:rect l="0" t="0" r="r" b="b"/>
                <a:pathLst>
                  <a:path w="16136" h="21600" extrusionOk="0">
                    <a:moveTo>
                      <a:pt x="906" y="17050"/>
                    </a:moveTo>
                    <a:cubicBezTo>
                      <a:pt x="811" y="10093"/>
                      <a:pt x="3974" y="4439"/>
                      <a:pt x="7959" y="4439"/>
                    </a:cubicBezTo>
                    <a:cubicBezTo>
                      <a:pt x="11943" y="4439"/>
                      <a:pt x="15738" y="11529"/>
                      <a:pt x="15833" y="18486"/>
                    </a:cubicBezTo>
                    <a:cubicBezTo>
                      <a:pt x="15833" y="19347"/>
                      <a:pt x="15802" y="20164"/>
                      <a:pt x="15707" y="20937"/>
                    </a:cubicBezTo>
                    <a:cubicBezTo>
                      <a:pt x="16339" y="17315"/>
                      <a:pt x="17636" y="2849"/>
                      <a:pt x="7737" y="0"/>
                    </a:cubicBezTo>
                    <a:cubicBezTo>
                      <a:pt x="7737" y="0"/>
                      <a:pt x="-3964" y="2319"/>
                      <a:pt x="1412" y="21600"/>
                    </a:cubicBezTo>
                    <a:cubicBezTo>
                      <a:pt x="1412" y="21600"/>
                      <a:pt x="1412" y="21556"/>
                      <a:pt x="1412" y="21490"/>
                    </a:cubicBezTo>
                    <a:cubicBezTo>
                      <a:pt x="1096" y="20120"/>
                      <a:pt x="938" y="18618"/>
                      <a:pt x="906" y="17050"/>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7" name="Figura">
                <a:extLst>
                  <a:ext uri="{FF2B5EF4-FFF2-40B4-BE49-F238E27FC236}">
                    <a16:creationId xmlns:a16="http://schemas.microsoft.com/office/drawing/2014/main" id="{17CFFADD-81C2-C94F-B405-B7CCD6BD0730}"/>
                  </a:ext>
                </a:extLst>
              </p:cNvPr>
              <p:cNvSpPr/>
              <p:nvPr/>
            </p:nvSpPr>
            <p:spPr>
              <a:xfrm>
                <a:off x="406399" y="3035299"/>
                <a:ext cx="167641" cy="66059"/>
              </a:xfrm>
              <a:custGeom>
                <a:avLst/>
                <a:gdLst/>
                <a:ahLst/>
                <a:cxnLst>
                  <a:cxn ang="0">
                    <a:pos x="wd2" y="hd2"/>
                  </a:cxn>
                  <a:cxn ang="5400000">
                    <a:pos x="wd2" y="hd2"/>
                  </a:cxn>
                  <a:cxn ang="10800000">
                    <a:pos x="wd2" y="hd2"/>
                  </a:cxn>
                  <a:cxn ang="16200000">
                    <a:pos x="wd2" y="hd2"/>
                  </a:cxn>
                </a:cxnLst>
                <a:rect l="0" t="0" r="r" b="b"/>
                <a:pathLst>
                  <a:path w="21600" h="21198" extrusionOk="0">
                    <a:moveTo>
                      <a:pt x="21600" y="21198"/>
                    </a:moveTo>
                    <a:lnTo>
                      <a:pt x="0" y="21198"/>
                    </a:lnTo>
                    <a:cubicBezTo>
                      <a:pt x="0" y="21198"/>
                      <a:pt x="13091" y="413"/>
                      <a:pt x="17345" y="6"/>
                    </a:cubicBezTo>
                    <a:cubicBezTo>
                      <a:pt x="21600" y="-402"/>
                      <a:pt x="21600" y="21198"/>
                      <a:pt x="2160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8" name="Figura">
                <a:extLst>
                  <a:ext uri="{FF2B5EF4-FFF2-40B4-BE49-F238E27FC236}">
                    <a16:creationId xmlns:a16="http://schemas.microsoft.com/office/drawing/2014/main" id="{16BD8024-3A85-EA47-8976-FB053D4B1C24}"/>
                  </a:ext>
                </a:extLst>
              </p:cNvPr>
              <p:cNvSpPr/>
              <p:nvPr/>
            </p:nvSpPr>
            <p:spPr>
              <a:xfrm>
                <a:off x="406399" y="3060699"/>
                <a:ext cx="147321" cy="50889"/>
              </a:xfrm>
              <a:custGeom>
                <a:avLst/>
                <a:gdLst/>
                <a:ahLst/>
                <a:cxnLst>
                  <a:cxn ang="0">
                    <a:pos x="wd2" y="hd2"/>
                  </a:cxn>
                  <a:cxn ang="5400000">
                    <a:pos x="wd2" y="hd2"/>
                  </a:cxn>
                  <a:cxn ang="10800000">
                    <a:pos x="wd2" y="hd2"/>
                  </a:cxn>
                  <a:cxn ang="16200000">
                    <a:pos x="wd2" y="hd2"/>
                  </a:cxn>
                </a:cxnLst>
                <a:rect l="0" t="0" r="r" b="b"/>
                <a:pathLst>
                  <a:path w="21600" h="20607" extrusionOk="0">
                    <a:moveTo>
                      <a:pt x="21600" y="20607"/>
                    </a:moveTo>
                    <a:lnTo>
                      <a:pt x="0" y="20093"/>
                    </a:lnTo>
                    <a:cubicBezTo>
                      <a:pt x="0" y="20093"/>
                      <a:pt x="10986" y="1064"/>
                      <a:pt x="15083" y="36"/>
                    </a:cubicBezTo>
                    <a:cubicBezTo>
                      <a:pt x="19366" y="-993"/>
                      <a:pt x="21600" y="20607"/>
                      <a:pt x="21600" y="20607"/>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89" name="Figura">
                <a:extLst>
                  <a:ext uri="{FF2B5EF4-FFF2-40B4-BE49-F238E27FC236}">
                    <a16:creationId xmlns:a16="http://schemas.microsoft.com/office/drawing/2014/main" id="{2EF644A1-A40F-D040-9C52-FA37FF8A8C88}"/>
                  </a:ext>
                </a:extLst>
              </p:cNvPr>
              <p:cNvSpPr/>
              <p:nvPr/>
            </p:nvSpPr>
            <p:spPr>
              <a:xfrm>
                <a:off x="558799" y="3035299"/>
                <a:ext cx="157481" cy="66059"/>
              </a:xfrm>
              <a:custGeom>
                <a:avLst/>
                <a:gdLst/>
                <a:ahLst/>
                <a:cxnLst>
                  <a:cxn ang="0">
                    <a:pos x="wd2" y="hd2"/>
                  </a:cxn>
                  <a:cxn ang="5400000">
                    <a:pos x="wd2" y="hd2"/>
                  </a:cxn>
                  <a:cxn ang="10800000">
                    <a:pos x="wd2" y="hd2"/>
                  </a:cxn>
                  <a:cxn ang="16200000">
                    <a:pos x="wd2" y="hd2"/>
                  </a:cxn>
                </a:cxnLst>
                <a:rect l="0" t="0" r="r" b="b"/>
                <a:pathLst>
                  <a:path w="21600" h="21198" extrusionOk="0">
                    <a:moveTo>
                      <a:pt x="0" y="21198"/>
                    </a:moveTo>
                    <a:lnTo>
                      <a:pt x="21600" y="21198"/>
                    </a:lnTo>
                    <a:cubicBezTo>
                      <a:pt x="21600" y="21198"/>
                      <a:pt x="8535" y="413"/>
                      <a:pt x="4355" y="6"/>
                    </a:cubicBezTo>
                    <a:cubicBezTo>
                      <a:pt x="0" y="-402"/>
                      <a:pt x="0" y="21198"/>
                      <a:pt x="0" y="21198"/>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0" name="Figura">
                <a:extLst>
                  <a:ext uri="{FF2B5EF4-FFF2-40B4-BE49-F238E27FC236}">
                    <a16:creationId xmlns:a16="http://schemas.microsoft.com/office/drawing/2014/main" id="{F737E402-EF0E-7645-8CAF-E16394E55E72}"/>
                  </a:ext>
                </a:extLst>
              </p:cNvPr>
              <p:cNvSpPr/>
              <p:nvPr/>
            </p:nvSpPr>
            <p:spPr>
              <a:xfrm>
                <a:off x="584200" y="3060700"/>
                <a:ext cx="128271" cy="47015"/>
              </a:xfrm>
              <a:custGeom>
                <a:avLst/>
                <a:gdLst/>
                <a:ahLst/>
                <a:cxnLst>
                  <a:cxn ang="0">
                    <a:pos x="wd2" y="hd2"/>
                  </a:cxn>
                  <a:cxn ang="5400000">
                    <a:pos x="wd2" y="hd2"/>
                  </a:cxn>
                  <a:cxn ang="10800000">
                    <a:pos x="wd2" y="hd2"/>
                  </a:cxn>
                  <a:cxn ang="16200000">
                    <a:pos x="wd2" y="hd2"/>
                  </a:cxn>
                </a:cxnLst>
                <a:rect l="0" t="0" r="r" b="b"/>
                <a:pathLst>
                  <a:path w="21600" h="21043" extrusionOk="0">
                    <a:moveTo>
                      <a:pt x="0" y="21043"/>
                    </a:moveTo>
                    <a:lnTo>
                      <a:pt x="21600" y="21043"/>
                    </a:lnTo>
                    <a:cubicBezTo>
                      <a:pt x="21600" y="21043"/>
                      <a:pt x="8554" y="11"/>
                      <a:pt x="4277" y="11"/>
                    </a:cubicBezTo>
                    <a:cubicBezTo>
                      <a:pt x="0" y="-557"/>
                      <a:pt x="0" y="21043"/>
                      <a:pt x="0" y="21043"/>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1" name="Figura">
                <a:extLst>
                  <a:ext uri="{FF2B5EF4-FFF2-40B4-BE49-F238E27FC236}">
                    <a16:creationId xmlns:a16="http://schemas.microsoft.com/office/drawing/2014/main" id="{A2BD573C-3782-1B4D-B68E-2A84FDB0581B}"/>
                  </a:ext>
                </a:extLst>
              </p:cNvPr>
              <p:cNvSpPr/>
              <p:nvPr/>
            </p:nvSpPr>
            <p:spPr>
              <a:xfrm>
                <a:off x="685799" y="1435099"/>
                <a:ext cx="250933" cy="352233"/>
              </a:xfrm>
              <a:custGeom>
                <a:avLst/>
                <a:gdLst/>
                <a:ahLst/>
                <a:cxnLst>
                  <a:cxn ang="0">
                    <a:pos x="wd2" y="hd2"/>
                  </a:cxn>
                  <a:cxn ang="5400000">
                    <a:pos x="wd2" y="hd2"/>
                  </a:cxn>
                  <a:cxn ang="10800000">
                    <a:pos x="wd2" y="hd2"/>
                  </a:cxn>
                  <a:cxn ang="16200000">
                    <a:pos x="wd2" y="hd2"/>
                  </a:cxn>
                </a:cxnLst>
                <a:rect l="0" t="0" r="r" b="b"/>
                <a:pathLst>
                  <a:path w="20037" h="17724" extrusionOk="0">
                    <a:moveTo>
                      <a:pt x="19470" y="17724"/>
                    </a:moveTo>
                    <a:cubicBezTo>
                      <a:pt x="21600" y="12548"/>
                      <a:pt x="17037" y="9416"/>
                      <a:pt x="17037" y="9416"/>
                    </a:cubicBezTo>
                    <a:cubicBezTo>
                      <a:pt x="17037" y="9416"/>
                      <a:pt x="18355" y="4879"/>
                      <a:pt x="11155" y="1045"/>
                    </a:cubicBezTo>
                    <a:cubicBezTo>
                      <a:pt x="2028" y="-3876"/>
                      <a:pt x="0" y="10183"/>
                      <a:pt x="0" y="10183"/>
                    </a:cubicBezTo>
                    <a:lnTo>
                      <a:pt x="19470" y="17724"/>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2" name="Figura">
                <a:extLst>
                  <a:ext uri="{FF2B5EF4-FFF2-40B4-BE49-F238E27FC236}">
                    <a16:creationId xmlns:a16="http://schemas.microsoft.com/office/drawing/2014/main" id="{964C5CC1-BDCF-2943-B3A6-0DC93594D27B}"/>
                  </a:ext>
                </a:extLst>
              </p:cNvPr>
              <p:cNvSpPr/>
              <p:nvPr/>
            </p:nvSpPr>
            <p:spPr>
              <a:xfrm>
                <a:off x="634999" y="1435100"/>
                <a:ext cx="291694" cy="348137"/>
              </a:xfrm>
              <a:custGeom>
                <a:avLst/>
                <a:gdLst/>
                <a:ahLst/>
                <a:cxnLst>
                  <a:cxn ang="0">
                    <a:pos x="wd2" y="hd2"/>
                  </a:cxn>
                  <a:cxn ang="5400000">
                    <a:pos x="wd2" y="hd2"/>
                  </a:cxn>
                  <a:cxn ang="10800000">
                    <a:pos x="wd2" y="hd2"/>
                  </a:cxn>
                  <a:cxn ang="16200000">
                    <a:pos x="wd2" y="hd2"/>
                  </a:cxn>
                </a:cxnLst>
                <a:rect l="0" t="0" r="r" b="b"/>
                <a:pathLst>
                  <a:path w="21111" h="17518" extrusionOk="0">
                    <a:moveTo>
                      <a:pt x="19946" y="11319"/>
                    </a:moveTo>
                    <a:cubicBezTo>
                      <a:pt x="18291" y="11000"/>
                      <a:pt x="17096" y="10425"/>
                      <a:pt x="17188" y="9913"/>
                    </a:cubicBezTo>
                    <a:cubicBezTo>
                      <a:pt x="17280" y="9594"/>
                      <a:pt x="17923" y="9466"/>
                      <a:pt x="18659" y="9402"/>
                    </a:cubicBezTo>
                    <a:cubicBezTo>
                      <a:pt x="18567" y="9274"/>
                      <a:pt x="18475" y="9210"/>
                      <a:pt x="18475" y="9210"/>
                    </a:cubicBezTo>
                    <a:cubicBezTo>
                      <a:pt x="18475" y="9210"/>
                      <a:pt x="18475" y="9082"/>
                      <a:pt x="18567" y="8827"/>
                    </a:cubicBezTo>
                    <a:cubicBezTo>
                      <a:pt x="17556" y="9338"/>
                      <a:pt x="14982" y="9722"/>
                      <a:pt x="14063" y="9338"/>
                    </a:cubicBezTo>
                    <a:cubicBezTo>
                      <a:pt x="12500" y="8763"/>
                      <a:pt x="13511" y="6846"/>
                      <a:pt x="14614" y="5312"/>
                    </a:cubicBezTo>
                    <a:cubicBezTo>
                      <a:pt x="15166" y="4609"/>
                      <a:pt x="15901" y="4034"/>
                      <a:pt x="16637" y="3714"/>
                    </a:cubicBezTo>
                    <a:cubicBezTo>
                      <a:pt x="15809" y="2756"/>
                      <a:pt x="14706" y="1797"/>
                      <a:pt x="13144" y="839"/>
                    </a:cubicBezTo>
                    <a:cubicBezTo>
                      <a:pt x="4871" y="-4082"/>
                      <a:pt x="0" y="14259"/>
                      <a:pt x="0" y="14259"/>
                    </a:cubicBezTo>
                    <a:lnTo>
                      <a:pt x="20589" y="17518"/>
                    </a:lnTo>
                    <a:cubicBezTo>
                      <a:pt x="21600" y="14898"/>
                      <a:pt x="20957" y="12789"/>
                      <a:pt x="20221" y="11383"/>
                    </a:cubicBezTo>
                    <a:cubicBezTo>
                      <a:pt x="20129" y="11383"/>
                      <a:pt x="20037" y="11319"/>
                      <a:pt x="19946" y="11319"/>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3" name="Figura">
                <a:extLst>
                  <a:ext uri="{FF2B5EF4-FFF2-40B4-BE49-F238E27FC236}">
                    <a16:creationId xmlns:a16="http://schemas.microsoft.com/office/drawing/2014/main" id="{C8151652-490F-E44A-B5B7-D8991759F6AD}"/>
                  </a:ext>
                </a:extLst>
              </p:cNvPr>
              <p:cNvSpPr/>
              <p:nvPr/>
            </p:nvSpPr>
            <p:spPr>
              <a:xfrm>
                <a:off x="127000" y="1460500"/>
                <a:ext cx="232861" cy="393460"/>
              </a:xfrm>
              <a:custGeom>
                <a:avLst/>
                <a:gdLst/>
                <a:ahLst/>
                <a:cxnLst>
                  <a:cxn ang="0">
                    <a:pos x="wd2" y="hd2"/>
                  </a:cxn>
                  <a:cxn ang="5400000">
                    <a:pos x="wd2" y="hd2"/>
                  </a:cxn>
                  <a:cxn ang="10800000">
                    <a:pos x="wd2" y="hd2"/>
                  </a:cxn>
                  <a:cxn ang="16200000">
                    <a:pos x="wd2" y="hd2"/>
                  </a:cxn>
                </a:cxnLst>
                <a:rect l="0" t="0" r="r" b="b"/>
                <a:pathLst>
                  <a:path w="19414" h="17382" extrusionOk="0">
                    <a:moveTo>
                      <a:pt x="38" y="17382"/>
                    </a:moveTo>
                    <a:cubicBezTo>
                      <a:pt x="-280" y="8742"/>
                      <a:pt x="1520" y="8798"/>
                      <a:pt x="1520" y="8798"/>
                    </a:cubicBezTo>
                    <a:cubicBezTo>
                      <a:pt x="1520" y="8798"/>
                      <a:pt x="-2186" y="7059"/>
                      <a:pt x="4590" y="1448"/>
                    </a:cubicBezTo>
                    <a:cubicBezTo>
                      <a:pt x="11261" y="-4218"/>
                      <a:pt x="19414" y="8574"/>
                      <a:pt x="19414" y="8574"/>
                    </a:cubicBezTo>
                    <a:lnTo>
                      <a:pt x="38" y="17382"/>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4" name="Figura">
                <a:extLst>
                  <a:ext uri="{FF2B5EF4-FFF2-40B4-BE49-F238E27FC236}">
                    <a16:creationId xmlns:a16="http://schemas.microsoft.com/office/drawing/2014/main" id="{17968906-32FC-064D-A2E1-5D82659AC7AF}"/>
                  </a:ext>
                </a:extLst>
              </p:cNvPr>
              <p:cNvSpPr/>
              <p:nvPr/>
            </p:nvSpPr>
            <p:spPr>
              <a:xfrm>
                <a:off x="127000" y="1460500"/>
                <a:ext cx="231153" cy="397248"/>
              </a:xfrm>
              <a:custGeom>
                <a:avLst/>
                <a:gdLst/>
                <a:ahLst/>
                <a:cxnLst>
                  <a:cxn ang="0">
                    <a:pos x="wd2" y="hd2"/>
                  </a:cxn>
                  <a:cxn ang="5400000">
                    <a:pos x="wd2" y="hd2"/>
                  </a:cxn>
                  <a:cxn ang="10800000">
                    <a:pos x="wd2" y="hd2"/>
                  </a:cxn>
                  <a:cxn ang="16200000">
                    <a:pos x="wd2" y="hd2"/>
                  </a:cxn>
                </a:cxnLst>
                <a:rect l="0" t="0" r="r" b="b"/>
                <a:pathLst>
                  <a:path w="21483" h="17413" extrusionOk="0">
                    <a:moveTo>
                      <a:pt x="5075" y="1436"/>
                    </a:moveTo>
                    <a:cubicBezTo>
                      <a:pt x="4485" y="1881"/>
                      <a:pt x="4013" y="2326"/>
                      <a:pt x="3541" y="2716"/>
                    </a:cubicBezTo>
                    <a:cubicBezTo>
                      <a:pt x="4249" y="2939"/>
                      <a:pt x="4957" y="3106"/>
                      <a:pt x="5548" y="3440"/>
                    </a:cubicBezTo>
                    <a:cubicBezTo>
                      <a:pt x="9443" y="5611"/>
                      <a:pt x="12039" y="7615"/>
                      <a:pt x="10033" y="8728"/>
                    </a:cubicBezTo>
                    <a:cubicBezTo>
                      <a:pt x="8498" y="9619"/>
                      <a:pt x="4839" y="9452"/>
                      <a:pt x="1180" y="8450"/>
                    </a:cubicBezTo>
                    <a:cubicBezTo>
                      <a:pt x="1416" y="8728"/>
                      <a:pt x="1652" y="8840"/>
                      <a:pt x="1652" y="8840"/>
                    </a:cubicBezTo>
                    <a:cubicBezTo>
                      <a:pt x="1652" y="8840"/>
                      <a:pt x="1534" y="8840"/>
                      <a:pt x="1416" y="8951"/>
                    </a:cubicBezTo>
                    <a:cubicBezTo>
                      <a:pt x="3777" y="9229"/>
                      <a:pt x="5311" y="9731"/>
                      <a:pt x="5311" y="10343"/>
                    </a:cubicBezTo>
                    <a:cubicBezTo>
                      <a:pt x="5311" y="11011"/>
                      <a:pt x="3187" y="11623"/>
                      <a:pt x="236" y="11846"/>
                    </a:cubicBezTo>
                    <a:cubicBezTo>
                      <a:pt x="0" y="13071"/>
                      <a:pt x="0" y="14852"/>
                      <a:pt x="0" y="17413"/>
                    </a:cubicBezTo>
                    <a:lnTo>
                      <a:pt x="21482" y="8673"/>
                    </a:lnTo>
                    <a:cubicBezTo>
                      <a:pt x="21600" y="8506"/>
                      <a:pt x="12511" y="-4187"/>
                      <a:pt x="5075" y="143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5" name="Figura">
                <a:extLst>
                  <a:ext uri="{FF2B5EF4-FFF2-40B4-BE49-F238E27FC236}">
                    <a16:creationId xmlns:a16="http://schemas.microsoft.com/office/drawing/2014/main" id="{81BCFF19-9EA9-3E4B-ABEA-DE29D3FE9FE6}"/>
                  </a:ext>
                </a:extLst>
              </p:cNvPr>
              <p:cNvSpPr/>
              <p:nvPr/>
            </p:nvSpPr>
            <p:spPr>
              <a:xfrm>
                <a:off x="139700" y="1346200"/>
                <a:ext cx="721361" cy="523241"/>
              </a:xfrm>
              <a:custGeom>
                <a:avLst/>
                <a:gdLst/>
                <a:ahLst/>
                <a:cxnLst>
                  <a:cxn ang="0">
                    <a:pos x="wd2" y="hd2"/>
                  </a:cxn>
                  <a:cxn ang="5400000">
                    <a:pos x="wd2" y="hd2"/>
                  </a:cxn>
                  <a:cxn ang="10800000">
                    <a:pos x="wd2" y="hd2"/>
                  </a:cxn>
                  <a:cxn ang="16200000">
                    <a:pos x="wd2" y="hd2"/>
                  </a:cxn>
                </a:cxnLst>
                <a:rect l="0" t="0" r="r" b="b"/>
                <a:pathLst>
                  <a:path w="21600" h="21600" extrusionOk="0">
                    <a:moveTo>
                      <a:pt x="0" y="5662"/>
                    </a:moveTo>
                    <a:cubicBezTo>
                      <a:pt x="4677" y="10852"/>
                      <a:pt x="6046" y="21023"/>
                      <a:pt x="6046" y="21023"/>
                    </a:cubicBezTo>
                    <a:lnTo>
                      <a:pt x="18406" y="21600"/>
                    </a:lnTo>
                    <a:cubicBezTo>
                      <a:pt x="18406" y="21600"/>
                      <a:pt x="18862" y="7340"/>
                      <a:pt x="21600" y="3984"/>
                    </a:cubicBezTo>
                    <a:cubicBezTo>
                      <a:pt x="21600" y="3984"/>
                      <a:pt x="16808" y="0"/>
                      <a:pt x="11637" y="0"/>
                    </a:cubicBezTo>
                    <a:cubicBezTo>
                      <a:pt x="4563" y="0"/>
                      <a:pt x="0" y="5662"/>
                      <a:pt x="0" y="5662"/>
                    </a:cubicBezTo>
                    <a:close/>
                  </a:path>
                </a:pathLst>
              </a:custGeom>
              <a:solidFill>
                <a:srgbClr val="B6557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6" name="Figura">
                <a:extLst>
                  <a:ext uri="{FF2B5EF4-FFF2-40B4-BE49-F238E27FC236}">
                    <a16:creationId xmlns:a16="http://schemas.microsoft.com/office/drawing/2014/main" id="{A859591F-4992-BC40-A52E-D5434CA2F1D1}"/>
                  </a:ext>
                </a:extLst>
              </p:cNvPr>
              <p:cNvSpPr/>
              <p:nvPr/>
            </p:nvSpPr>
            <p:spPr>
              <a:xfrm>
                <a:off x="533399" y="1358900"/>
                <a:ext cx="125731" cy="758191"/>
              </a:xfrm>
              <a:custGeom>
                <a:avLst/>
                <a:gdLst/>
                <a:ahLst/>
                <a:cxnLst>
                  <a:cxn ang="0">
                    <a:pos x="wd2" y="hd2"/>
                  </a:cxn>
                  <a:cxn ang="5400000">
                    <a:pos x="wd2" y="hd2"/>
                  </a:cxn>
                  <a:cxn ang="10800000">
                    <a:pos x="wd2" y="hd2"/>
                  </a:cxn>
                  <a:cxn ang="16200000">
                    <a:pos x="wd2" y="hd2"/>
                  </a:cxn>
                </a:cxnLst>
                <a:rect l="0" t="0" r="r" b="b"/>
                <a:pathLst>
                  <a:path w="21600" h="21600" extrusionOk="0">
                    <a:moveTo>
                      <a:pt x="15927" y="0"/>
                    </a:moveTo>
                    <a:lnTo>
                      <a:pt x="0" y="21600"/>
                    </a:lnTo>
                    <a:lnTo>
                      <a:pt x="5673" y="21600"/>
                    </a:lnTo>
                    <a:lnTo>
                      <a:pt x="21600" y="181"/>
                    </a:ln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7" name="Figura">
                <a:extLst>
                  <a:ext uri="{FF2B5EF4-FFF2-40B4-BE49-F238E27FC236}">
                    <a16:creationId xmlns:a16="http://schemas.microsoft.com/office/drawing/2014/main" id="{9644F058-FD04-624E-9424-A3F35137EBF0}"/>
                  </a:ext>
                </a:extLst>
              </p:cNvPr>
              <p:cNvSpPr/>
              <p:nvPr/>
            </p:nvSpPr>
            <p:spPr>
              <a:xfrm>
                <a:off x="139700" y="1447800"/>
                <a:ext cx="721361" cy="434341"/>
              </a:xfrm>
              <a:custGeom>
                <a:avLst/>
                <a:gdLst/>
                <a:ahLst/>
                <a:cxnLst>
                  <a:cxn ang="0">
                    <a:pos x="wd2" y="hd2"/>
                  </a:cxn>
                  <a:cxn ang="5400000">
                    <a:pos x="wd2" y="hd2"/>
                  </a:cxn>
                  <a:cxn ang="10800000">
                    <a:pos x="wd2" y="hd2"/>
                  </a:cxn>
                  <a:cxn ang="16200000">
                    <a:pos x="wd2" y="hd2"/>
                  </a:cxn>
                </a:cxnLst>
                <a:rect l="0" t="0" r="r" b="b"/>
                <a:pathLst>
                  <a:path w="21600" h="21600" extrusionOk="0">
                    <a:moveTo>
                      <a:pt x="19090" y="5495"/>
                    </a:moveTo>
                    <a:cubicBezTo>
                      <a:pt x="17037" y="13579"/>
                      <a:pt x="15554" y="19074"/>
                      <a:pt x="11408" y="18316"/>
                    </a:cubicBezTo>
                    <a:cubicBezTo>
                      <a:pt x="7796" y="17684"/>
                      <a:pt x="3080" y="2589"/>
                      <a:pt x="0" y="2021"/>
                    </a:cubicBezTo>
                    <a:cubicBezTo>
                      <a:pt x="4677" y="8274"/>
                      <a:pt x="5780" y="21284"/>
                      <a:pt x="5780" y="21284"/>
                    </a:cubicBezTo>
                    <a:lnTo>
                      <a:pt x="18368" y="21600"/>
                    </a:lnTo>
                    <a:cubicBezTo>
                      <a:pt x="18368" y="21600"/>
                      <a:pt x="18862" y="4042"/>
                      <a:pt x="21600" y="0"/>
                    </a:cubicBezTo>
                    <a:cubicBezTo>
                      <a:pt x="21600" y="0"/>
                      <a:pt x="20269" y="821"/>
                      <a:pt x="19090" y="5495"/>
                    </a:cubicBezTo>
                    <a:close/>
                  </a:path>
                </a:pathLst>
              </a:custGeom>
              <a:solidFill>
                <a:srgbClr val="9B3D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8" name="Figura">
                <a:extLst>
                  <a:ext uri="{FF2B5EF4-FFF2-40B4-BE49-F238E27FC236}">
                    <a16:creationId xmlns:a16="http://schemas.microsoft.com/office/drawing/2014/main" id="{B6B63AFF-6B4C-E74E-AF7D-035A3CE62986}"/>
                  </a:ext>
                </a:extLst>
              </p:cNvPr>
              <p:cNvSpPr/>
              <p:nvPr/>
            </p:nvSpPr>
            <p:spPr>
              <a:xfrm>
                <a:off x="317500" y="1803400"/>
                <a:ext cx="462280" cy="61660"/>
              </a:xfrm>
              <a:custGeom>
                <a:avLst/>
                <a:gdLst/>
                <a:ahLst/>
                <a:cxnLst>
                  <a:cxn ang="0">
                    <a:pos x="wd2" y="hd2"/>
                  </a:cxn>
                  <a:cxn ang="5400000">
                    <a:pos x="wd2" y="hd2"/>
                  </a:cxn>
                  <a:cxn ang="10800000">
                    <a:pos x="wd2" y="hd2"/>
                  </a:cxn>
                  <a:cxn ang="16200000">
                    <a:pos x="wd2" y="hd2"/>
                  </a:cxn>
                </a:cxnLst>
                <a:rect l="0" t="0" r="r" b="b"/>
                <a:pathLst>
                  <a:path w="21600" h="11783" extrusionOk="0">
                    <a:moveTo>
                      <a:pt x="21066" y="0"/>
                    </a:moveTo>
                    <a:cubicBezTo>
                      <a:pt x="17031" y="11892"/>
                      <a:pt x="4332" y="10679"/>
                      <a:pt x="178" y="2912"/>
                    </a:cubicBezTo>
                    <a:lnTo>
                      <a:pt x="0" y="4369"/>
                    </a:lnTo>
                    <a:cubicBezTo>
                      <a:pt x="10385" y="21600"/>
                      <a:pt x="21600" y="3398"/>
                      <a:pt x="21600" y="3398"/>
                    </a:cubicBezTo>
                    <a:lnTo>
                      <a:pt x="21066" y="0"/>
                    </a:ln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99" name="Figura">
                <a:extLst>
                  <a:ext uri="{FF2B5EF4-FFF2-40B4-BE49-F238E27FC236}">
                    <a16:creationId xmlns:a16="http://schemas.microsoft.com/office/drawing/2014/main" id="{CEB0BEE1-5459-9047-9D6E-C7DF07054883}"/>
                  </a:ext>
                </a:extLst>
              </p:cNvPr>
              <p:cNvSpPr/>
              <p:nvPr/>
            </p:nvSpPr>
            <p:spPr>
              <a:xfrm>
                <a:off x="241299" y="1320800"/>
                <a:ext cx="546178" cy="235052"/>
              </a:xfrm>
              <a:custGeom>
                <a:avLst/>
                <a:gdLst/>
                <a:ahLst/>
                <a:cxnLst>
                  <a:cxn ang="0">
                    <a:pos x="wd2" y="hd2"/>
                  </a:cxn>
                  <a:cxn ang="5400000">
                    <a:pos x="wd2" y="hd2"/>
                  </a:cxn>
                  <a:cxn ang="10800000">
                    <a:pos x="wd2" y="hd2"/>
                  </a:cxn>
                  <a:cxn ang="16200000">
                    <a:pos x="wd2" y="hd2"/>
                  </a:cxn>
                </a:cxnLst>
                <a:rect l="0" t="0" r="r" b="b"/>
                <a:pathLst>
                  <a:path w="20689" h="12980" extrusionOk="0">
                    <a:moveTo>
                      <a:pt x="8" y="5077"/>
                    </a:moveTo>
                    <a:cubicBezTo>
                      <a:pt x="1162" y="8864"/>
                      <a:pt x="9196" y="21207"/>
                      <a:pt x="20646" y="4306"/>
                    </a:cubicBezTo>
                    <a:cubicBezTo>
                      <a:pt x="21319" y="3324"/>
                      <a:pt x="14007" y="449"/>
                      <a:pt x="10976" y="28"/>
                    </a:cubicBezTo>
                    <a:cubicBezTo>
                      <a:pt x="7897" y="-393"/>
                      <a:pt x="-281" y="4095"/>
                      <a:pt x="8" y="5077"/>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0" name="Figura">
                <a:extLst>
                  <a:ext uri="{FF2B5EF4-FFF2-40B4-BE49-F238E27FC236}">
                    <a16:creationId xmlns:a16="http://schemas.microsoft.com/office/drawing/2014/main" id="{576BFE03-1FE6-B841-AD73-65F8F0BFF260}"/>
                  </a:ext>
                </a:extLst>
              </p:cNvPr>
              <p:cNvSpPr/>
              <p:nvPr/>
            </p:nvSpPr>
            <p:spPr>
              <a:xfrm>
                <a:off x="279399" y="1409700"/>
                <a:ext cx="467593" cy="138914"/>
              </a:xfrm>
              <a:custGeom>
                <a:avLst/>
                <a:gdLst/>
                <a:ahLst/>
                <a:cxnLst>
                  <a:cxn ang="0">
                    <a:pos x="wd2" y="hd2"/>
                  </a:cxn>
                  <a:cxn ang="5400000">
                    <a:pos x="wd2" y="hd2"/>
                  </a:cxn>
                  <a:cxn ang="10800000">
                    <a:pos x="wd2" y="hd2"/>
                  </a:cxn>
                  <a:cxn ang="16200000">
                    <a:pos x="wd2" y="hd2"/>
                  </a:cxn>
                </a:cxnLst>
                <a:rect l="0" t="0" r="r" b="b"/>
                <a:pathLst>
                  <a:path w="20656" h="10838" extrusionOk="0">
                    <a:moveTo>
                      <a:pt x="13" y="1311"/>
                    </a:moveTo>
                    <a:cubicBezTo>
                      <a:pt x="1135" y="5968"/>
                      <a:pt x="9158" y="20731"/>
                      <a:pt x="20603" y="320"/>
                    </a:cubicBezTo>
                    <a:cubicBezTo>
                      <a:pt x="21276" y="-869"/>
                      <a:pt x="15441" y="1608"/>
                      <a:pt x="10055" y="2004"/>
                    </a:cubicBezTo>
                    <a:cubicBezTo>
                      <a:pt x="5904" y="2302"/>
                      <a:pt x="-324" y="122"/>
                      <a:pt x="13" y="1311"/>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1" name="Figura">
                <a:extLst>
                  <a:ext uri="{FF2B5EF4-FFF2-40B4-BE49-F238E27FC236}">
                    <a16:creationId xmlns:a16="http://schemas.microsoft.com/office/drawing/2014/main" id="{CAFFD822-1165-7349-80C6-EBBE67F7FD2F}"/>
                  </a:ext>
                </a:extLst>
              </p:cNvPr>
              <p:cNvSpPr/>
              <p:nvPr/>
            </p:nvSpPr>
            <p:spPr>
              <a:xfrm>
                <a:off x="215899" y="1104900"/>
                <a:ext cx="610872" cy="237611"/>
              </a:xfrm>
              <a:custGeom>
                <a:avLst/>
                <a:gdLst/>
                <a:ahLst/>
                <a:cxnLst>
                  <a:cxn ang="0">
                    <a:pos x="wd2" y="hd2"/>
                  </a:cxn>
                  <a:cxn ang="5400000">
                    <a:pos x="wd2" y="hd2"/>
                  </a:cxn>
                  <a:cxn ang="10800000">
                    <a:pos x="wd2" y="hd2"/>
                  </a:cxn>
                  <a:cxn ang="16200000">
                    <a:pos x="wd2" y="hd2"/>
                  </a:cxn>
                </a:cxnLst>
                <a:rect l="0" t="0" r="r" b="b"/>
                <a:pathLst>
                  <a:path w="21600" h="20006" extrusionOk="0">
                    <a:moveTo>
                      <a:pt x="10508" y="19981"/>
                    </a:moveTo>
                    <a:cubicBezTo>
                      <a:pt x="4042" y="20516"/>
                      <a:pt x="0" y="12282"/>
                      <a:pt x="0" y="12282"/>
                    </a:cubicBezTo>
                    <a:cubicBezTo>
                      <a:pt x="0" y="12282"/>
                      <a:pt x="5119" y="1375"/>
                      <a:pt x="10194" y="92"/>
                    </a:cubicBezTo>
                    <a:cubicBezTo>
                      <a:pt x="15268" y="-1084"/>
                      <a:pt x="21600" y="9395"/>
                      <a:pt x="21600" y="9395"/>
                    </a:cubicBezTo>
                    <a:cubicBezTo>
                      <a:pt x="21600" y="9395"/>
                      <a:pt x="15313" y="19661"/>
                      <a:pt x="10508" y="19981"/>
                    </a:cubicBezTo>
                    <a:close/>
                  </a:path>
                </a:pathLst>
              </a:custGeom>
              <a:solidFill>
                <a:srgbClr val="4436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2" name="Figura">
                <a:extLst>
                  <a:ext uri="{FF2B5EF4-FFF2-40B4-BE49-F238E27FC236}">
                    <a16:creationId xmlns:a16="http://schemas.microsoft.com/office/drawing/2014/main" id="{349A166C-E67C-4A45-87AA-CC327EAAC778}"/>
                  </a:ext>
                </a:extLst>
              </p:cNvPr>
              <p:cNvSpPr/>
              <p:nvPr/>
            </p:nvSpPr>
            <p:spPr>
              <a:xfrm>
                <a:off x="279400" y="1092200"/>
                <a:ext cx="450122" cy="334295"/>
              </a:xfrm>
              <a:custGeom>
                <a:avLst/>
                <a:gdLst/>
                <a:ahLst/>
                <a:cxnLst>
                  <a:cxn ang="0">
                    <a:pos x="wd2" y="hd2"/>
                  </a:cxn>
                  <a:cxn ang="5400000">
                    <a:pos x="wd2" y="hd2"/>
                  </a:cxn>
                  <a:cxn ang="10800000">
                    <a:pos x="wd2" y="hd2"/>
                  </a:cxn>
                  <a:cxn ang="16200000">
                    <a:pos x="wd2" y="hd2"/>
                  </a:cxn>
                </a:cxnLst>
                <a:rect l="0" t="0" r="r" b="b"/>
                <a:pathLst>
                  <a:path w="19139" h="20162" extrusionOk="0">
                    <a:moveTo>
                      <a:pt x="3698" y="4469"/>
                    </a:moveTo>
                    <a:cubicBezTo>
                      <a:pt x="3644" y="4699"/>
                      <a:pt x="4238" y="13124"/>
                      <a:pt x="4238" y="13124"/>
                    </a:cubicBezTo>
                    <a:cubicBezTo>
                      <a:pt x="4238" y="13124"/>
                      <a:pt x="1376" y="12129"/>
                      <a:pt x="80" y="16571"/>
                    </a:cubicBezTo>
                    <a:cubicBezTo>
                      <a:pt x="-1216" y="21014"/>
                      <a:pt x="13526" y="21320"/>
                      <a:pt x="18764" y="17567"/>
                    </a:cubicBezTo>
                    <a:cubicBezTo>
                      <a:pt x="20384" y="16418"/>
                      <a:pt x="16226" y="12971"/>
                      <a:pt x="16226" y="12971"/>
                    </a:cubicBezTo>
                    <a:lnTo>
                      <a:pt x="15686" y="2171"/>
                    </a:lnTo>
                    <a:cubicBezTo>
                      <a:pt x="15686" y="2171"/>
                      <a:pt x="11798" y="-280"/>
                      <a:pt x="9152" y="26"/>
                    </a:cubicBezTo>
                    <a:cubicBezTo>
                      <a:pt x="6506" y="333"/>
                      <a:pt x="3698" y="4469"/>
                      <a:pt x="3698" y="4469"/>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3" name="Figura">
                <a:extLst>
                  <a:ext uri="{FF2B5EF4-FFF2-40B4-BE49-F238E27FC236}">
                    <a16:creationId xmlns:a16="http://schemas.microsoft.com/office/drawing/2014/main" id="{14FF6486-69EF-AA43-8704-4F762B81042F}"/>
                  </a:ext>
                </a:extLst>
              </p:cNvPr>
              <p:cNvSpPr/>
              <p:nvPr/>
            </p:nvSpPr>
            <p:spPr>
              <a:xfrm>
                <a:off x="279399" y="1092199"/>
                <a:ext cx="450985" cy="302701"/>
              </a:xfrm>
              <a:custGeom>
                <a:avLst/>
                <a:gdLst/>
                <a:ahLst/>
                <a:cxnLst>
                  <a:cxn ang="0">
                    <a:pos x="wd2" y="hd2"/>
                  </a:cxn>
                  <a:cxn ang="5400000">
                    <a:pos x="wd2" y="hd2"/>
                  </a:cxn>
                  <a:cxn ang="10800000">
                    <a:pos x="wd2" y="hd2"/>
                  </a:cxn>
                  <a:cxn ang="16200000">
                    <a:pos x="wd2" y="hd2"/>
                  </a:cxn>
                </a:cxnLst>
                <a:rect l="0" t="0" r="r" b="b"/>
                <a:pathLst>
                  <a:path w="20957" h="21274" extrusionOk="0">
                    <a:moveTo>
                      <a:pt x="1016" y="21095"/>
                    </a:moveTo>
                    <a:cubicBezTo>
                      <a:pt x="1016" y="18329"/>
                      <a:pt x="5206" y="19043"/>
                      <a:pt x="10754" y="19043"/>
                    </a:cubicBezTo>
                    <a:cubicBezTo>
                      <a:pt x="15593" y="19043"/>
                      <a:pt x="19961" y="17704"/>
                      <a:pt x="20905" y="20024"/>
                    </a:cubicBezTo>
                    <a:cubicBezTo>
                      <a:pt x="21436" y="18507"/>
                      <a:pt x="17718" y="15115"/>
                      <a:pt x="17718" y="15115"/>
                    </a:cubicBezTo>
                    <a:lnTo>
                      <a:pt x="17128" y="2530"/>
                    </a:lnTo>
                    <a:cubicBezTo>
                      <a:pt x="17128" y="2530"/>
                      <a:pt x="12879" y="-326"/>
                      <a:pt x="9987" y="31"/>
                    </a:cubicBezTo>
                    <a:cubicBezTo>
                      <a:pt x="7095" y="388"/>
                      <a:pt x="4026" y="5208"/>
                      <a:pt x="4026" y="5208"/>
                    </a:cubicBezTo>
                    <a:cubicBezTo>
                      <a:pt x="3967" y="5476"/>
                      <a:pt x="4616" y="15294"/>
                      <a:pt x="4616" y="15294"/>
                    </a:cubicBezTo>
                    <a:cubicBezTo>
                      <a:pt x="4616" y="15294"/>
                      <a:pt x="1488" y="14134"/>
                      <a:pt x="72" y="19310"/>
                    </a:cubicBezTo>
                    <a:cubicBezTo>
                      <a:pt x="-164" y="20203"/>
                      <a:pt x="190" y="20828"/>
                      <a:pt x="957" y="21274"/>
                    </a:cubicBezTo>
                    <a:cubicBezTo>
                      <a:pt x="1075" y="21185"/>
                      <a:pt x="1016" y="21185"/>
                      <a:pt x="1016" y="21095"/>
                    </a:cubicBezTo>
                    <a:close/>
                  </a:path>
                </a:pathLst>
              </a:custGeom>
              <a:solidFill>
                <a:srgbClr val="A1AC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4" name="Figura">
                <a:extLst>
                  <a:ext uri="{FF2B5EF4-FFF2-40B4-BE49-F238E27FC236}">
                    <a16:creationId xmlns:a16="http://schemas.microsoft.com/office/drawing/2014/main" id="{D3D07714-6FC3-CA43-96A1-D708BD01F9AC}"/>
                  </a:ext>
                </a:extLst>
              </p:cNvPr>
              <p:cNvSpPr/>
              <p:nvPr/>
            </p:nvSpPr>
            <p:spPr>
              <a:xfrm>
                <a:off x="406400" y="1117600"/>
                <a:ext cx="218441" cy="220733"/>
              </a:xfrm>
              <a:custGeom>
                <a:avLst/>
                <a:gdLst/>
                <a:ahLst/>
                <a:cxnLst>
                  <a:cxn ang="0">
                    <a:pos x="wd2" y="hd2"/>
                  </a:cxn>
                  <a:cxn ang="5400000">
                    <a:pos x="wd2" y="hd2"/>
                  </a:cxn>
                  <a:cxn ang="10800000">
                    <a:pos x="wd2" y="hd2"/>
                  </a:cxn>
                  <a:cxn ang="16200000">
                    <a:pos x="wd2" y="hd2"/>
                  </a:cxn>
                </a:cxnLst>
                <a:rect l="0" t="0" r="r" b="b"/>
                <a:pathLst>
                  <a:path w="21600" h="19969" extrusionOk="0">
                    <a:moveTo>
                      <a:pt x="21600" y="1547"/>
                    </a:moveTo>
                    <a:cubicBezTo>
                      <a:pt x="16451" y="-1096"/>
                      <a:pt x="6153" y="-62"/>
                      <a:pt x="0" y="2466"/>
                    </a:cubicBezTo>
                    <a:lnTo>
                      <a:pt x="2260" y="18895"/>
                    </a:lnTo>
                    <a:cubicBezTo>
                      <a:pt x="7535" y="20504"/>
                      <a:pt x="13814" y="20389"/>
                      <a:pt x="21474" y="17976"/>
                    </a:cubicBezTo>
                    <a:lnTo>
                      <a:pt x="21600" y="1547"/>
                    </a:lnTo>
                    <a:close/>
                  </a:path>
                </a:pathLst>
              </a:custGeom>
              <a:solidFill>
                <a:srgbClr val="7760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5" name="Figura">
                <a:extLst>
                  <a:ext uri="{FF2B5EF4-FFF2-40B4-BE49-F238E27FC236}">
                    <a16:creationId xmlns:a16="http://schemas.microsoft.com/office/drawing/2014/main" id="{1A4DDFCC-0D56-684C-BB42-0E216AA1B397}"/>
                  </a:ext>
                </a:extLst>
              </p:cNvPr>
              <p:cNvSpPr/>
              <p:nvPr/>
            </p:nvSpPr>
            <p:spPr>
              <a:xfrm>
                <a:off x="419100" y="1181099"/>
                <a:ext cx="173990" cy="158095"/>
              </a:xfrm>
              <a:custGeom>
                <a:avLst/>
                <a:gdLst/>
                <a:ahLst/>
                <a:cxnLst>
                  <a:cxn ang="0">
                    <a:pos x="wd2" y="hd2"/>
                  </a:cxn>
                  <a:cxn ang="5400000">
                    <a:pos x="wd2" y="hd2"/>
                  </a:cxn>
                  <a:cxn ang="10800000">
                    <a:pos x="wd2" y="hd2"/>
                  </a:cxn>
                  <a:cxn ang="16200000">
                    <a:pos x="wd2" y="hd2"/>
                  </a:cxn>
                </a:cxnLst>
                <a:rect l="0" t="0" r="r" b="b"/>
                <a:pathLst>
                  <a:path w="21600" h="19917" extrusionOk="0">
                    <a:moveTo>
                      <a:pt x="21600" y="1575"/>
                    </a:moveTo>
                    <a:cubicBezTo>
                      <a:pt x="16397" y="-1145"/>
                      <a:pt x="6307" y="-25"/>
                      <a:pt x="0" y="2535"/>
                    </a:cubicBezTo>
                    <a:lnTo>
                      <a:pt x="2050" y="18855"/>
                    </a:lnTo>
                    <a:cubicBezTo>
                      <a:pt x="7253" y="20455"/>
                      <a:pt x="13559" y="20295"/>
                      <a:pt x="21127" y="18055"/>
                    </a:cubicBezTo>
                    <a:lnTo>
                      <a:pt x="21600" y="1575"/>
                    </a:lnTo>
                    <a:close/>
                  </a:path>
                </a:pathLst>
              </a:custGeom>
              <a:solidFill>
                <a:srgbClr val="AD959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6" name="Figura">
                <a:extLst>
                  <a:ext uri="{FF2B5EF4-FFF2-40B4-BE49-F238E27FC236}">
                    <a16:creationId xmlns:a16="http://schemas.microsoft.com/office/drawing/2014/main" id="{8222B2A3-341D-994B-8CDC-A5A90B9E3BD6}"/>
                  </a:ext>
                </a:extLst>
              </p:cNvPr>
              <p:cNvSpPr/>
              <p:nvPr/>
            </p:nvSpPr>
            <p:spPr>
              <a:xfrm>
                <a:off x="368299" y="1092200"/>
                <a:ext cx="290831" cy="184590"/>
              </a:xfrm>
              <a:custGeom>
                <a:avLst/>
                <a:gdLst/>
                <a:ahLst/>
                <a:cxnLst>
                  <a:cxn ang="0">
                    <a:pos x="wd2" y="hd2"/>
                  </a:cxn>
                  <a:cxn ang="5400000">
                    <a:pos x="wd2" y="hd2"/>
                  </a:cxn>
                  <a:cxn ang="10800000">
                    <a:pos x="wd2" y="hd2"/>
                  </a:cxn>
                  <a:cxn ang="16200000">
                    <a:pos x="wd2" y="hd2"/>
                  </a:cxn>
                </a:cxnLst>
                <a:rect l="0" t="0" r="r" b="b"/>
                <a:pathLst>
                  <a:path w="21600" h="21070" extrusionOk="0">
                    <a:moveTo>
                      <a:pt x="14243" y="18896"/>
                    </a:moveTo>
                    <a:cubicBezTo>
                      <a:pt x="16790" y="18896"/>
                      <a:pt x="19242" y="19040"/>
                      <a:pt x="21600" y="19475"/>
                    </a:cubicBezTo>
                    <a:lnTo>
                      <a:pt x="20940" y="4109"/>
                    </a:lnTo>
                    <a:cubicBezTo>
                      <a:pt x="20940" y="4109"/>
                      <a:pt x="14148" y="-530"/>
                      <a:pt x="9527" y="50"/>
                    </a:cubicBezTo>
                    <a:cubicBezTo>
                      <a:pt x="4905" y="630"/>
                      <a:pt x="0" y="8458"/>
                      <a:pt x="0" y="8458"/>
                    </a:cubicBezTo>
                    <a:cubicBezTo>
                      <a:pt x="0" y="8748"/>
                      <a:pt x="377" y="16431"/>
                      <a:pt x="660" y="21070"/>
                    </a:cubicBezTo>
                    <a:cubicBezTo>
                      <a:pt x="4622" y="19765"/>
                      <a:pt x="9244" y="18896"/>
                      <a:pt x="14243" y="18896"/>
                    </a:cubicBezTo>
                    <a:close/>
                  </a:path>
                </a:pathLst>
              </a:custGeom>
              <a:solidFill>
                <a:srgbClr val="561D3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7" name="Figura">
                <a:extLst>
                  <a:ext uri="{FF2B5EF4-FFF2-40B4-BE49-F238E27FC236}">
                    <a16:creationId xmlns:a16="http://schemas.microsoft.com/office/drawing/2014/main" id="{C84047E4-C5D9-C942-BFF3-6E605856FB8D}"/>
                  </a:ext>
                </a:extLst>
              </p:cNvPr>
              <p:cNvSpPr/>
              <p:nvPr/>
            </p:nvSpPr>
            <p:spPr>
              <a:xfrm>
                <a:off x="330199" y="939800"/>
                <a:ext cx="367031" cy="208280"/>
              </a:xfrm>
              <a:custGeom>
                <a:avLst/>
                <a:gdLst/>
                <a:ahLst/>
                <a:cxnLst>
                  <a:cxn ang="0">
                    <a:pos x="wd2" y="hd2"/>
                  </a:cxn>
                  <a:cxn ang="5400000">
                    <a:pos x="wd2" y="hd2"/>
                  </a:cxn>
                  <a:cxn ang="10800000">
                    <a:pos x="wd2" y="hd2"/>
                  </a:cxn>
                  <a:cxn ang="16200000">
                    <a:pos x="wd2" y="hd2"/>
                  </a:cxn>
                </a:cxnLst>
                <a:rect l="0" t="0" r="r" b="b"/>
                <a:pathLst>
                  <a:path w="21600" h="21600" extrusionOk="0">
                    <a:moveTo>
                      <a:pt x="10538" y="0"/>
                    </a:moveTo>
                    <a:cubicBezTo>
                      <a:pt x="7773" y="0"/>
                      <a:pt x="1495" y="12380"/>
                      <a:pt x="0" y="21600"/>
                    </a:cubicBezTo>
                    <a:cubicBezTo>
                      <a:pt x="7175" y="16990"/>
                      <a:pt x="14425" y="16727"/>
                      <a:pt x="21600" y="21073"/>
                    </a:cubicBezTo>
                    <a:cubicBezTo>
                      <a:pt x="19358" y="11327"/>
                      <a:pt x="13379" y="0"/>
                      <a:pt x="10538" y="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8" name="Figura">
                <a:extLst>
                  <a:ext uri="{FF2B5EF4-FFF2-40B4-BE49-F238E27FC236}">
                    <a16:creationId xmlns:a16="http://schemas.microsoft.com/office/drawing/2014/main" id="{F3E3C6E9-B157-734F-9A67-30A0F0C59E01}"/>
                  </a:ext>
                </a:extLst>
              </p:cNvPr>
              <p:cNvSpPr/>
              <p:nvPr/>
            </p:nvSpPr>
            <p:spPr>
              <a:xfrm>
                <a:off x="330200" y="939800"/>
                <a:ext cx="187961" cy="208280"/>
              </a:xfrm>
              <a:custGeom>
                <a:avLst/>
                <a:gdLst/>
                <a:ahLst/>
                <a:cxnLst>
                  <a:cxn ang="0">
                    <a:pos x="wd2" y="hd2"/>
                  </a:cxn>
                  <a:cxn ang="5400000">
                    <a:pos x="wd2" y="hd2"/>
                  </a:cxn>
                  <a:cxn ang="10800000">
                    <a:pos x="wd2" y="hd2"/>
                  </a:cxn>
                  <a:cxn ang="16200000">
                    <a:pos x="wd2" y="hd2"/>
                  </a:cxn>
                </a:cxnLst>
                <a:rect l="0" t="0" r="r" b="b"/>
                <a:pathLst>
                  <a:path w="21600" h="21600" extrusionOk="0">
                    <a:moveTo>
                      <a:pt x="20724" y="0"/>
                    </a:moveTo>
                    <a:cubicBezTo>
                      <a:pt x="20724" y="0"/>
                      <a:pt x="20724" y="0"/>
                      <a:pt x="20724" y="0"/>
                    </a:cubicBezTo>
                    <a:cubicBezTo>
                      <a:pt x="15178" y="0"/>
                      <a:pt x="2919" y="12380"/>
                      <a:pt x="0" y="21600"/>
                    </a:cubicBezTo>
                    <a:cubicBezTo>
                      <a:pt x="7735" y="19098"/>
                      <a:pt x="13865" y="17912"/>
                      <a:pt x="21600" y="18044"/>
                    </a:cubicBezTo>
                    <a:cubicBezTo>
                      <a:pt x="21308" y="17254"/>
                      <a:pt x="19995" y="4478"/>
                      <a:pt x="20724" y="0"/>
                    </a:cubicBezTo>
                    <a:close/>
                  </a:path>
                </a:pathLst>
              </a:custGeom>
              <a:solidFill>
                <a:srgbClr val="A7AF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09" name="Figura">
                <a:extLst>
                  <a:ext uri="{FF2B5EF4-FFF2-40B4-BE49-F238E27FC236}">
                    <a16:creationId xmlns:a16="http://schemas.microsoft.com/office/drawing/2014/main" id="{251DFE60-94A1-8444-9A69-722EF53175B1}"/>
                  </a:ext>
                </a:extLst>
              </p:cNvPr>
              <p:cNvSpPr/>
              <p:nvPr/>
            </p:nvSpPr>
            <p:spPr>
              <a:xfrm>
                <a:off x="508000" y="939800"/>
                <a:ext cx="18868" cy="173990"/>
              </a:xfrm>
              <a:custGeom>
                <a:avLst/>
                <a:gdLst/>
                <a:ahLst/>
                <a:cxnLst>
                  <a:cxn ang="0">
                    <a:pos x="wd2" y="hd2"/>
                  </a:cxn>
                  <a:cxn ang="5400000">
                    <a:pos x="wd2" y="hd2"/>
                  </a:cxn>
                  <a:cxn ang="10800000">
                    <a:pos x="wd2" y="hd2"/>
                  </a:cxn>
                  <a:cxn ang="16200000">
                    <a:pos x="wd2" y="hd2"/>
                  </a:cxn>
                </a:cxnLst>
                <a:rect l="0" t="0" r="r" b="b"/>
                <a:pathLst>
                  <a:path w="20055" h="21600" extrusionOk="0">
                    <a:moveTo>
                      <a:pt x="2505" y="21285"/>
                    </a:moveTo>
                    <a:cubicBezTo>
                      <a:pt x="7905" y="21285"/>
                      <a:pt x="16005" y="21600"/>
                      <a:pt x="20055" y="21600"/>
                    </a:cubicBezTo>
                    <a:cubicBezTo>
                      <a:pt x="18705" y="20812"/>
                      <a:pt x="3855" y="12928"/>
                      <a:pt x="3855" y="0"/>
                    </a:cubicBezTo>
                    <a:cubicBezTo>
                      <a:pt x="2505" y="0"/>
                      <a:pt x="2505" y="0"/>
                      <a:pt x="1155" y="0"/>
                    </a:cubicBezTo>
                    <a:cubicBezTo>
                      <a:pt x="-1545" y="2207"/>
                      <a:pt x="1155" y="20654"/>
                      <a:pt x="2505" y="21285"/>
                    </a:cubicBezTo>
                    <a:close/>
                  </a:path>
                </a:pathLst>
              </a:custGeom>
              <a:solidFill>
                <a:srgbClr val="929C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0" name="Figura">
                <a:extLst>
                  <a:ext uri="{FF2B5EF4-FFF2-40B4-BE49-F238E27FC236}">
                    <a16:creationId xmlns:a16="http://schemas.microsoft.com/office/drawing/2014/main" id="{8A5A2596-85E5-7D44-96C8-8642C7F45BBF}"/>
                  </a:ext>
                </a:extLst>
              </p:cNvPr>
              <p:cNvSpPr/>
              <p:nvPr/>
            </p:nvSpPr>
            <p:spPr>
              <a:xfrm>
                <a:off x="215900" y="1054100"/>
                <a:ext cx="61214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3495" y="14591"/>
                      <a:pt x="10083" y="8726"/>
                      <a:pt x="10666" y="8440"/>
                    </a:cubicBezTo>
                    <a:cubicBezTo>
                      <a:pt x="11248" y="8154"/>
                      <a:pt x="19897" y="15020"/>
                      <a:pt x="21600" y="17738"/>
                    </a:cubicBezTo>
                    <a:cubicBezTo>
                      <a:pt x="21600" y="17738"/>
                      <a:pt x="19897" y="9584"/>
                      <a:pt x="10397" y="0"/>
                    </a:cubicBezTo>
                    <a:cubicBezTo>
                      <a:pt x="941" y="13303"/>
                      <a:pt x="0" y="21600"/>
                      <a:pt x="0" y="21600"/>
                    </a:cubicBezTo>
                    <a:close/>
                  </a:path>
                </a:pathLst>
              </a:custGeom>
              <a:solidFill>
                <a:srgbClr val="C4CB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1" name="Figura">
                <a:extLst>
                  <a:ext uri="{FF2B5EF4-FFF2-40B4-BE49-F238E27FC236}">
                    <a16:creationId xmlns:a16="http://schemas.microsoft.com/office/drawing/2014/main" id="{518677D1-7490-6444-A8EA-6F7B0509AD1C}"/>
                  </a:ext>
                </a:extLst>
              </p:cNvPr>
              <p:cNvSpPr/>
              <p:nvPr/>
            </p:nvSpPr>
            <p:spPr>
              <a:xfrm>
                <a:off x="215900" y="1054100"/>
                <a:ext cx="302261" cy="19177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079" y="14591"/>
                      <a:pt x="20420" y="8726"/>
                      <a:pt x="21600" y="8440"/>
                    </a:cubicBezTo>
                    <a:cubicBezTo>
                      <a:pt x="21237" y="5865"/>
                      <a:pt x="20874" y="2289"/>
                      <a:pt x="20965" y="0"/>
                    </a:cubicBezTo>
                    <a:cubicBezTo>
                      <a:pt x="1906" y="13303"/>
                      <a:pt x="0" y="21600"/>
                      <a:pt x="0" y="21600"/>
                    </a:cubicBez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2" name="Figura">
                <a:extLst>
                  <a:ext uri="{FF2B5EF4-FFF2-40B4-BE49-F238E27FC236}">
                    <a16:creationId xmlns:a16="http://schemas.microsoft.com/office/drawing/2014/main" id="{8BE517B8-0153-5E43-85D0-897DB11DF6F5}"/>
                  </a:ext>
                </a:extLst>
              </p:cNvPr>
              <p:cNvSpPr/>
              <p:nvPr/>
            </p:nvSpPr>
            <p:spPr>
              <a:xfrm>
                <a:off x="342900" y="241300"/>
                <a:ext cx="444500" cy="2860041"/>
              </a:xfrm>
              <a:custGeom>
                <a:avLst/>
                <a:gdLst/>
                <a:ahLst/>
                <a:cxnLst>
                  <a:cxn ang="0">
                    <a:pos x="wd2" y="hd2"/>
                  </a:cxn>
                  <a:cxn ang="5400000">
                    <a:pos x="wd2" y="hd2"/>
                  </a:cxn>
                  <a:cxn ang="10800000">
                    <a:pos x="wd2" y="hd2"/>
                  </a:cxn>
                  <a:cxn ang="16200000">
                    <a:pos x="wd2" y="hd2"/>
                  </a:cxn>
                </a:cxnLst>
                <a:rect l="0" t="0" r="r" b="b"/>
                <a:pathLst>
                  <a:path w="21600" h="21600" extrusionOk="0">
                    <a:moveTo>
                      <a:pt x="1605" y="21600"/>
                    </a:moveTo>
                    <a:lnTo>
                      <a:pt x="0" y="21600"/>
                    </a:lnTo>
                    <a:lnTo>
                      <a:pt x="19995" y="0"/>
                    </a:lnTo>
                    <a:lnTo>
                      <a:pt x="21600" y="29"/>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3" name="Figura">
                <a:extLst>
                  <a:ext uri="{FF2B5EF4-FFF2-40B4-BE49-F238E27FC236}">
                    <a16:creationId xmlns:a16="http://schemas.microsoft.com/office/drawing/2014/main" id="{F0B157E6-916A-154C-9F53-F47B7CAA6FC9}"/>
                  </a:ext>
                </a:extLst>
              </p:cNvPr>
              <p:cNvSpPr/>
              <p:nvPr/>
            </p:nvSpPr>
            <p:spPr>
              <a:xfrm>
                <a:off x="723899" y="0"/>
                <a:ext cx="284821" cy="1055370"/>
              </a:xfrm>
              <a:custGeom>
                <a:avLst/>
                <a:gdLst/>
                <a:ahLst/>
                <a:cxnLst>
                  <a:cxn ang="0">
                    <a:pos x="wd2" y="hd2"/>
                  </a:cxn>
                  <a:cxn ang="5400000">
                    <a:pos x="wd2" y="hd2"/>
                  </a:cxn>
                  <a:cxn ang="10800000">
                    <a:pos x="wd2" y="hd2"/>
                  </a:cxn>
                  <a:cxn ang="16200000">
                    <a:pos x="wd2" y="hd2"/>
                  </a:cxn>
                </a:cxnLst>
                <a:rect l="0" t="0" r="r" b="b"/>
                <a:pathLst>
                  <a:path w="21062" h="21600" extrusionOk="0">
                    <a:moveTo>
                      <a:pt x="0" y="18533"/>
                    </a:moveTo>
                    <a:lnTo>
                      <a:pt x="9673" y="0"/>
                    </a:lnTo>
                    <a:cubicBezTo>
                      <a:pt x="9673" y="0"/>
                      <a:pt x="20473" y="4029"/>
                      <a:pt x="21037" y="8240"/>
                    </a:cubicBezTo>
                    <a:cubicBezTo>
                      <a:pt x="21600" y="12451"/>
                      <a:pt x="12490" y="21600"/>
                      <a:pt x="12490" y="21600"/>
                    </a:cubicBezTo>
                    <a:lnTo>
                      <a:pt x="0" y="18533"/>
                    </a:lnTo>
                    <a:close/>
                  </a:path>
                </a:pathLst>
              </a:custGeom>
              <a:solidFill>
                <a:srgbClr val="AEC1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4" name="Figura">
                <a:extLst>
                  <a:ext uri="{FF2B5EF4-FFF2-40B4-BE49-F238E27FC236}">
                    <a16:creationId xmlns:a16="http://schemas.microsoft.com/office/drawing/2014/main" id="{97E7703A-A496-3E40-B339-18D7933235B4}"/>
                  </a:ext>
                </a:extLst>
              </p:cNvPr>
              <p:cNvSpPr/>
              <p:nvPr/>
            </p:nvSpPr>
            <p:spPr>
              <a:xfrm>
                <a:off x="762000" y="101599"/>
                <a:ext cx="217171" cy="948691"/>
              </a:xfrm>
              <a:custGeom>
                <a:avLst/>
                <a:gdLst/>
                <a:ahLst/>
                <a:cxnLst>
                  <a:cxn ang="0">
                    <a:pos x="wd2" y="hd2"/>
                  </a:cxn>
                  <a:cxn ang="5400000">
                    <a:pos x="wd2" y="hd2"/>
                  </a:cxn>
                  <a:cxn ang="10800000">
                    <a:pos x="wd2" y="hd2"/>
                  </a:cxn>
                  <a:cxn ang="16200000">
                    <a:pos x="wd2" y="hd2"/>
                  </a:cxn>
                </a:cxnLst>
                <a:rect l="0" t="0" r="r" b="b"/>
                <a:pathLst>
                  <a:path w="21600" h="21600" extrusionOk="0">
                    <a:moveTo>
                      <a:pt x="0" y="12231"/>
                    </a:moveTo>
                    <a:lnTo>
                      <a:pt x="7074" y="20386"/>
                    </a:lnTo>
                    <a:lnTo>
                      <a:pt x="13011" y="21600"/>
                    </a:lnTo>
                    <a:cubicBezTo>
                      <a:pt x="13011" y="21600"/>
                      <a:pt x="18189" y="17292"/>
                      <a:pt x="21600" y="13012"/>
                    </a:cubicBezTo>
                    <a:lnTo>
                      <a:pt x="7705" y="0"/>
                    </a:lnTo>
                    <a:lnTo>
                      <a:pt x="0" y="12231"/>
                    </a:lnTo>
                    <a:close/>
                  </a:path>
                </a:pathLst>
              </a:custGeom>
              <a:solidFill>
                <a:srgbClr val="BBCDC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5" name="Figura">
                <a:extLst>
                  <a:ext uri="{FF2B5EF4-FFF2-40B4-BE49-F238E27FC236}">
                    <a16:creationId xmlns:a16="http://schemas.microsoft.com/office/drawing/2014/main" id="{7C3EA193-A39F-9144-A979-121C1C93C57B}"/>
                  </a:ext>
                </a:extLst>
              </p:cNvPr>
              <p:cNvSpPr/>
              <p:nvPr/>
            </p:nvSpPr>
            <p:spPr>
              <a:xfrm>
                <a:off x="76200" y="3086099"/>
                <a:ext cx="984250" cy="316231"/>
              </a:xfrm>
              <a:custGeom>
                <a:avLst/>
                <a:gdLst/>
                <a:ahLst/>
                <a:cxnLst>
                  <a:cxn ang="0">
                    <a:pos x="wd2" y="hd2"/>
                  </a:cxn>
                  <a:cxn ang="5400000">
                    <a:pos x="wd2" y="hd2"/>
                  </a:cxn>
                  <a:cxn ang="10800000">
                    <a:pos x="wd2" y="hd2"/>
                  </a:cxn>
                  <a:cxn ang="16200000">
                    <a:pos x="wd2" y="hd2"/>
                  </a:cxn>
                </a:cxnLst>
                <a:rect l="0" t="0" r="r" b="b"/>
                <a:pathLst>
                  <a:path w="21600" h="21600" extrusionOk="0">
                    <a:moveTo>
                      <a:pt x="20680" y="0"/>
                    </a:moveTo>
                    <a:lnTo>
                      <a:pt x="920"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6" name="Figura">
                <a:extLst>
                  <a:ext uri="{FF2B5EF4-FFF2-40B4-BE49-F238E27FC236}">
                    <a16:creationId xmlns:a16="http://schemas.microsoft.com/office/drawing/2014/main" id="{8008A458-E18F-A34C-88FC-872D8A015176}"/>
                  </a:ext>
                </a:extLst>
              </p:cNvPr>
              <p:cNvSpPr/>
              <p:nvPr/>
            </p:nvSpPr>
            <p:spPr>
              <a:xfrm>
                <a:off x="253999" y="3086099"/>
                <a:ext cx="490222" cy="3162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1192" y="0"/>
                    </a:lnTo>
                    <a:lnTo>
                      <a:pt x="0" y="21600"/>
                    </a:lnTo>
                    <a:lnTo>
                      <a:pt x="17907" y="21600"/>
                    </a:lnTo>
                    <a:close/>
                  </a:path>
                </a:pathLst>
              </a:custGeom>
              <a:solidFill>
                <a:srgbClr val="F1E0D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7" name="Figura">
                <a:extLst>
                  <a:ext uri="{FF2B5EF4-FFF2-40B4-BE49-F238E27FC236}">
                    <a16:creationId xmlns:a16="http://schemas.microsoft.com/office/drawing/2014/main" id="{DCD9213D-EE2F-F64C-9F66-B69B329001A7}"/>
                  </a:ext>
                </a:extLst>
              </p:cNvPr>
              <p:cNvSpPr/>
              <p:nvPr/>
            </p:nvSpPr>
            <p:spPr>
              <a:xfrm>
                <a:off x="355599" y="1549400"/>
                <a:ext cx="194016" cy="150084"/>
              </a:xfrm>
              <a:custGeom>
                <a:avLst/>
                <a:gdLst/>
                <a:ahLst/>
                <a:cxnLst>
                  <a:cxn ang="0">
                    <a:pos x="wd2" y="hd2"/>
                  </a:cxn>
                  <a:cxn ang="5400000">
                    <a:pos x="wd2" y="hd2"/>
                  </a:cxn>
                  <a:cxn ang="10800000">
                    <a:pos x="wd2" y="hd2"/>
                  </a:cxn>
                  <a:cxn ang="16200000">
                    <a:pos x="wd2" y="hd2"/>
                  </a:cxn>
                </a:cxnLst>
                <a:rect l="0" t="0" r="r" b="b"/>
                <a:pathLst>
                  <a:path w="20495" h="21096" extrusionOk="0">
                    <a:moveTo>
                      <a:pt x="0" y="6792"/>
                    </a:moveTo>
                    <a:cubicBezTo>
                      <a:pt x="2012" y="2508"/>
                      <a:pt x="9257" y="-170"/>
                      <a:pt x="11135" y="9"/>
                    </a:cubicBezTo>
                    <a:cubicBezTo>
                      <a:pt x="13014" y="187"/>
                      <a:pt x="16234" y="544"/>
                      <a:pt x="19185" y="2151"/>
                    </a:cubicBezTo>
                    <a:cubicBezTo>
                      <a:pt x="21600" y="3579"/>
                      <a:pt x="20258" y="16075"/>
                      <a:pt x="18514" y="17681"/>
                    </a:cubicBezTo>
                    <a:cubicBezTo>
                      <a:pt x="16904" y="19109"/>
                      <a:pt x="12611" y="17503"/>
                      <a:pt x="12611" y="17503"/>
                    </a:cubicBezTo>
                    <a:cubicBezTo>
                      <a:pt x="12611" y="17503"/>
                      <a:pt x="5769" y="21430"/>
                      <a:pt x="4427" y="21073"/>
                    </a:cubicBezTo>
                    <a:cubicBezTo>
                      <a:pt x="3086" y="20537"/>
                      <a:pt x="0" y="6792"/>
                      <a:pt x="0" y="6792"/>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8" name="Figura">
                <a:extLst>
                  <a:ext uri="{FF2B5EF4-FFF2-40B4-BE49-F238E27FC236}">
                    <a16:creationId xmlns:a16="http://schemas.microsoft.com/office/drawing/2014/main" id="{EEB0923A-5BF7-3D40-BEDC-98877F0A7239}"/>
                  </a:ext>
                </a:extLst>
              </p:cNvPr>
              <p:cNvSpPr/>
              <p:nvPr/>
            </p:nvSpPr>
            <p:spPr>
              <a:xfrm>
                <a:off x="101600" y="1574800"/>
                <a:ext cx="321507" cy="411481"/>
              </a:xfrm>
              <a:custGeom>
                <a:avLst/>
                <a:gdLst/>
                <a:ahLst/>
                <a:cxnLst>
                  <a:cxn ang="0">
                    <a:pos x="wd2" y="hd2"/>
                  </a:cxn>
                  <a:cxn ang="5400000">
                    <a:pos x="wd2" y="hd2"/>
                  </a:cxn>
                  <a:cxn ang="10800000">
                    <a:pos x="wd2" y="hd2"/>
                  </a:cxn>
                  <a:cxn ang="16200000">
                    <a:pos x="wd2" y="hd2"/>
                  </a:cxn>
                </a:cxnLst>
                <a:rect l="0" t="0" r="r" b="b"/>
                <a:pathLst>
                  <a:path w="18536" h="21600" extrusionOk="0">
                    <a:moveTo>
                      <a:pt x="15388" y="0"/>
                    </a:moveTo>
                    <a:lnTo>
                      <a:pt x="1915" y="8400"/>
                    </a:lnTo>
                    <a:cubicBezTo>
                      <a:pt x="-3064" y="13000"/>
                      <a:pt x="2354" y="19733"/>
                      <a:pt x="10262" y="21600"/>
                    </a:cubicBezTo>
                    <a:lnTo>
                      <a:pt x="18536" y="6267"/>
                    </a:lnTo>
                    <a:lnTo>
                      <a:pt x="15388" y="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19" name="Figura">
                <a:extLst>
                  <a:ext uri="{FF2B5EF4-FFF2-40B4-BE49-F238E27FC236}">
                    <a16:creationId xmlns:a16="http://schemas.microsoft.com/office/drawing/2014/main" id="{855452D7-254C-6B4D-AECD-87F96031C70B}"/>
                  </a:ext>
                </a:extLst>
              </p:cNvPr>
              <p:cNvSpPr/>
              <p:nvPr/>
            </p:nvSpPr>
            <p:spPr>
              <a:xfrm>
                <a:off x="101600" y="1689100"/>
                <a:ext cx="321310" cy="302261"/>
              </a:xfrm>
              <a:custGeom>
                <a:avLst/>
                <a:gdLst/>
                <a:ahLst/>
                <a:cxnLst>
                  <a:cxn ang="0">
                    <a:pos x="wd2" y="hd2"/>
                  </a:cxn>
                  <a:cxn ang="5400000">
                    <a:pos x="wd2" y="hd2"/>
                  </a:cxn>
                  <a:cxn ang="10800000">
                    <a:pos x="wd2" y="hd2"/>
                  </a:cxn>
                  <a:cxn ang="16200000">
                    <a:pos x="wd2" y="hd2"/>
                  </a:cxn>
                </a:cxnLst>
                <a:rect l="0" t="0" r="r" b="b"/>
                <a:pathLst>
                  <a:path w="21600" h="21600" extrusionOk="0">
                    <a:moveTo>
                      <a:pt x="16904" y="4810"/>
                    </a:moveTo>
                    <a:cubicBezTo>
                      <a:pt x="10245" y="10709"/>
                      <a:pt x="2732" y="12524"/>
                      <a:pt x="0" y="9076"/>
                    </a:cubicBezTo>
                    <a:cubicBezTo>
                      <a:pt x="0" y="14339"/>
                      <a:pt x="5208" y="19785"/>
                      <a:pt x="11953" y="21600"/>
                    </a:cubicBezTo>
                    <a:lnTo>
                      <a:pt x="21600" y="726"/>
                    </a:lnTo>
                    <a:lnTo>
                      <a:pt x="21258" y="0"/>
                    </a:lnTo>
                    <a:cubicBezTo>
                      <a:pt x="20063" y="1634"/>
                      <a:pt x="18612" y="3267"/>
                      <a:pt x="16904" y="481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0" name="Figura">
                <a:extLst>
                  <a:ext uri="{FF2B5EF4-FFF2-40B4-BE49-F238E27FC236}">
                    <a16:creationId xmlns:a16="http://schemas.microsoft.com/office/drawing/2014/main" id="{FB32C217-CD44-7142-AC75-9109356D5E2B}"/>
                  </a:ext>
                </a:extLst>
              </p:cNvPr>
              <p:cNvSpPr/>
              <p:nvPr/>
            </p:nvSpPr>
            <p:spPr>
              <a:xfrm>
                <a:off x="482599" y="1549399"/>
                <a:ext cx="118882" cy="63344"/>
              </a:xfrm>
              <a:custGeom>
                <a:avLst/>
                <a:gdLst/>
                <a:ahLst/>
                <a:cxnLst>
                  <a:cxn ang="0">
                    <a:pos x="wd2" y="hd2"/>
                  </a:cxn>
                  <a:cxn ang="5400000">
                    <a:pos x="wd2" y="hd2"/>
                  </a:cxn>
                  <a:cxn ang="10800000">
                    <a:pos x="wd2" y="hd2"/>
                  </a:cxn>
                  <a:cxn ang="16200000">
                    <a:pos x="wd2" y="hd2"/>
                  </a:cxn>
                </a:cxnLst>
                <a:rect l="0" t="0" r="r" b="b"/>
                <a:pathLst>
                  <a:path w="20423" h="17955" extrusionOk="0">
                    <a:moveTo>
                      <a:pt x="20324" y="16661"/>
                    </a:moveTo>
                    <a:cubicBezTo>
                      <a:pt x="21197" y="12701"/>
                      <a:pt x="16179" y="5501"/>
                      <a:pt x="10724" y="2621"/>
                    </a:cubicBezTo>
                    <a:cubicBezTo>
                      <a:pt x="5270" y="-259"/>
                      <a:pt x="470" y="-979"/>
                      <a:pt x="33" y="1541"/>
                    </a:cubicBezTo>
                    <a:cubicBezTo>
                      <a:pt x="-403" y="4061"/>
                      <a:pt x="3524" y="8381"/>
                      <a:pt x="8979" y="11621"/>
                    </a:cubicBezTo>
                    <a:cubicBezTo>
                      <a:pt x="14433" y="14501"/>
                      <a:pt x="19452" y="20621"/>
                      <a:pt x="20324" y="16661"/>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1" name="Figura">
                <a:extLst>
                  <a:ext uri="{FF2B5EF4-FFF2-40B4-BE49-F238E27FC236}">
                    <a16:creationId xmlns:a16="http://schemas.microsoft.com/office/drawing/2014/main" id="{97E642C2-20D5-C24E-B05D-1E9BFB8D3B1D}"/>
                  </a:ext>
                </a:extLst>
              </p:cNvPr>
              <p:cNvSpPr/>
              <p:nvPr/>
            </p:nvSpPr>
            <p:spPr>
              <a:xfrm>
                <a:off x="444499" y="1498599"/>
                <a:ext cx="131523" cy="69116"/>
              </a:xfrm>
              <a:custGeom>
                <a:avLst/>
                <a:gdLst/>
                <a:ahLst/>
                <a:cxnLst>
                  <a:cxn ang="0">
                    <a:pos x="wd2" y="hd2"/>
                  </a:cxn>
                  <a:cxn ang="5400000">
                    <a:pos x="wd2" y="hd2"/>
                  </a:cxn>
                  <a:cxn ang="10800000">
                    <a:pos x="wd2" y="hd2"/>
                  </a:cxn>
                  <a:cxn ang="16200000">
                    <a:pos x="wd2" y="hd2"/>
                  </a:cxn>
                </a:cxnLst>
                <a:rect l="0" t="0" r="r" b="b"/>
                <a:pathLst>
                  <a:path w="20522" h="18084" extrusionOk="0">
                    <a:moveTo>
                      <a:pt x="20438" y="1328"/>
                    </a:moveTo>
                    <a:cubicBezTo>
                      <a:pt x="21231" y="5648"/>
                      <a:pt x="16277" y="12626"/>
                      <a:pt x="10728" y="15617"/>
                    </a:cubicBezTo>
                    <a:cubicBezTo>
                      <a:pt x="5180" y="18608"/>
                      <a:pt x="424" y="18940"/>
                      <a:pt x="27" y="16282"/>
                    </a:cubicBezTo>
                    <a:cubicBezTo>
                      <a:pt x="-369" y="13623"/>
                      <a:pt x="3594" y="9303"/>
                      <a:pt x="9143" y="6312"/>
                    </a:cubicBezTo>
                    <a:cubicBezTo>
                      <a:pt x="14692" y="3322"/>
                      <a:pt x="19646" y="-2660"/>
                      <a:pt x="20438" y="132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2" name="Figura">
                <a:extLst>
                  <a:ext uri="{FF2B5EF4-FFF2-40B4-BE49-F238E27FC236}">
                    <a16:creationId xmlns:a16="http://schemas.microsoft.com/office/drawing/2014/main" id="{A2092C81-574A-5D4C-A697-32BB7B42A95E}"/>
                  </a:ext>
                </a:extLst>
              </p:cNvPr>
              <p:cNvSpPr/>
              <p:nvPr/>
            </p:nvSpPr>
            <p:spPr>
              <a:xfrm>
                <a:off x="482599" y="16002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652"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3" name="Figura">
                <a:extLst>
                  <a:ext uri="{FF2B5EF4-FFF2-40B4-BE49-F238E27FC236}">
                    <a16:creationId xmlns:a16="http://schemas.microsoft.com/office/drawing/2014/main" id="{A487A4BF-159D-6F49-B518-BC838ECBAC8A}"/>
                  </a:ext>
                </a:extLst>
              </p:cNvPr>
              <p:cNvSpPr/>
              <p:nvPr/>
            </p:nvSpPr>
            <p:spPr>
              <a:xfrm>
                <a:off x="469899" y="1638300"/>
                <a:ext cx="118882" cy="63868"/>
              </a:xfrm>
              <a:custGeom>
                <a:avLst/>
                <a:gdLst/>
                <a:ahLst/>
                <a:cxnLst>
                  <a:cxn ang="0">
                    <a:pos x="wd2" y="hd2"/>
                  </a:cxn>
                  <a:cxn ang="5400000">
                    <a:pos x="wd2" y="hd2"/>
                  </a:cxn>
                  <a:cxn ang="10800000">
                    <a:pos x="wd2" y="hd2"/>
                  </a:cxn>
                  <a:cxn ang="16200000">
                    <a:pos x="wd2" y="hd2"/>
                  </a:cxn>
                </a:cxnLst>
                <a:rect l="0" t="0" r="r" b="b"/>
                <a:pathLst>
                  <a:path w="20423" h="17807" extrusionOk="0">
                    <a:moveTo>
                      <a:pt x="20324" y="16388"/>
                    </a:moveTo>
                    <a:cubicBezTo>
                      <a:pt x="21197" y="12493"/>
                      <a:pt x="16179" y="5411"/>
                      <a:pt x="10724" y="2578"/>
                    </a:cubicBezTo>
                    <a:cubicBezTo>
                      <a:pt x="5270" y="-255"/>
                      <a:pt x="470" y="-963"/>
                      <a:pt x="33" y="1516"/>
                    </a:cubicBezTo>
                    <a:cubicBezTo>
                      <a:pt x="-403" y="3994"/>
                      <a:pt x="3524" y="8244"/>
                      <a:pt x="8979" y="11430"/>
                    </a:cubicBezTo>
                    <a:cubicBezTo>
                      <a:pt x="14433" y="14263"/>
                      <a:pt x="19670" y="20637"/>
                      <a:pt x="20324" y="1638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4" name="Figura">
                <a:extLst>
                  <a:ext uri="{FF2B5EF4-FFF2-40B4-BE49-F238E27FC236}">
                    <a16:creationId xmlns:a16="http://schemas.microsoft.com/office/drawing/2014/main" id="{57F2341A-602E-2D49-84B7-6F606829FCFF}"/>
                  </a:ext>
                </a:extLst>
              </p:cNvPr>
              <p:cNvSpPr/>
              <p:nvPr/>
            </p:nvSpPr>
            <p:spPr>
              <a:xfrm>
                <a:off x="457200" y="1765300"/>
                <a:ext cx="196891" cy="148815"/>
              </a:xfrm>
              <a:custGeom>
                <a:avLst/>
                <a:gdLst/>
                <a:ahLst/>
                <a:cxnLst>
                  <a:cxn ang="0">
                    <a:pos x="wd2" y="hd2"/>
                  </a:cxn>
                  <a:cxn ang="5400000">
                    <a:pos x="wd2" y="hd2"/>
                  </a:cxn>
                  <a:cxn ang="10800000">
                    <a:pos x="wd2" y="hd2"/>
                  </a:cxn>
                  <a:cxn ang="16200000">
                    <a:pos x="wd2" y="hd2"/>
                  </a:cxn>
                </a:cxnLst>
                <a:rect l="0" t="0" r="r" b="b"/>
                <a:pathLst>
                  <a:path w="19469" h="19774" extrusionOk="0">
                    <a:moveTo>
                      <a:pt x="17974" y="24"/>
                    </a:moveTo>
                    <a:cubicBezTo>
                      <a:pt x="13453" y="1206"/>
                      <a:pt x="10062" y="-1663"/>
                      <a:pt x="6295" y="1712"/>
                    </a:cubicBezTo>
                    <a:cubicBezTo>
                      <a:pt x="4788" y="3062"/>
                      <a:pt x="2151" y="5256"/>
                      <a:pt x="267" y="8293"/>
                    </a:cubicBezTo>
                    <a:cubicBezTo>
                      <a:pt x="-1240" y="10825"/>
                      <a:pt x="4034" y="19768"/>
                      <a:pt x="6169" y="19768"/>
                    </a:cubicBezTo>
                    <a:cubicBezTo>
                      <a:pt x="7927" y="19937"/>
                      <a:pt x="11067" y="16056"/>
                      <a:pt x="11067" y="16056"/>
                    </a:cubicBezTo>
                    <a:cubicBezTo>
                      <a:pt x="11067" y="16056"/>
                      <a:pt x="14207" y="12512"/>
                      <a:pt x="19104" y="13693"/>
                    </a:cubicBezTo>
                    <a:cubicBezTo>
                      <a:pt x="20360" y="14031"/>
                      <a:pt x="17974" y="24"/>
                      <a:pt x="17974" y="24"/>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5" name="Figura">
                <a:extLst>
                  <a:ext uri="{FF2B5EF4-FFF2-40B4-BE49-F238E27FC236}">
                    <a16:creationId xmlns:a16="http://schemas.microsoft.com/office/drawing/2014/main" id="{ED120110-EB6B-814A-A7C5-516C08F69AC0}"/>
                  </a:ext>
                </a:extLst>
              </p:cNvPr>
              <p:cNvSpPr/>
              <p:nvPr/>
            </p:nvSpPr>
            <p:spPr>
              <a:xfrm>
                <a:off x="419099" y="18033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707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6" name="Figura">
                <a:extLst>
                  <a:ext uri="{FF2B5EF4-FFF2-40B4-BE49-F238E27FC236}">
                    <a16:creationId xmlns:a16="http://schemas.microsoft.com/office/drawing/2014/main" id="{22154A58-FC07-654F-99C3-0B8B84F019EC}"/>
                  </a:ext>
                </a:extLst>
              </p:cNvPr>
              <p:cNvSpPr/>
              <p:nvPr/>
            </p:nvSpPr>
            <p:spPr>
              <a:xfrm>
                <a:off x="406400" y="1777999"/>
                <a:ext cx="145071" cy="43509"/>
              </a:xfrm>
              <a:custGeom>
                <a:avLst/>
                <a:gdLst/>
                <a:ahLst/>
                <a:cxnLst>
                  <a:cxn ang="0">
                    <a:pos x="wd2" y="hd2"/>
                  </a:cxn>
                  <a:cxn ang="5400000">
                    <a:pos x="wd2" y="hd2"/>
                  </a:cxn>
                  <a:cxn ang="10800000">
                    <a:pos x="wd2" y="hd2"/>
                  </a:cxn>
                  <a:cxn ang="16200000">
                    <a:pos x="wd2" y="hd2"/>
                  </a:cxn>
                </a:cxnLst>
                <a:rect l="0" t="0" r="r" b="b"/>
                <a:pathLst>
                  <a:path w="20910" h="18499" extrusionOk="0">
                    <a:moveTo>
                      <a:pt x="36" y="10950"/>
                    </a:moveTo>
                    <a:cubicBezTo>
                      <a:pt x="585" y="17430"/>
                      <a:pt x="6443" y="20670"/>
                      <a:pt x="11751" y="16890"/>
                    </a:cubicBezTo>
                    <a:cubicBezTo>
                      <a:pt x="17060" y="13650"/>
                      <a:pt x="21087" y="7170"/>
                      <a:pt x="20904" y="3390"/>
                    </a:cubicBezTo>
                    <a:cubicBezTo>
                      <a:pt x="20538" y="-930"/>
                      <a:pt x="16145" y="-930"/>
                      <a:pt x="10653" y="2310"/>
                    </a:cubicBezTo>
                    <a:cubicBezTo>
                      <a:pt x="5345" y="5550"/>
                      <a:pt x="-513" y="3930"/>
                      <a:pt x="36" y="10950"/>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7" name="Figura">
                <a:extLst>
                  <a:ext uri="{FF2B5EF4-FFF2-40B4-BE49-F238E27FC236}">
                    <a16:creationId xmlns:a16="http://schemas.microsoft.com/office/drawing/2014/main" id="{4285F546-3526-B14F-925B-EE7746E3D7BA}"/>
                  </a:ext>
                </a:extLst>
              </p:cNvPr>
              <p:cNvSpPr/>
              <p:nvPr/>
            </p:nvSpPr>
            <p:spPr>
              <a:xfrm>
                <a:off x="444499" y="1841499"/>
                <a:ext cx="85706" cy="105375"/>
              </a:xfrm>
              <a:custGeom>
                <a:avLst/>
                <a:gdLst/>
                <a:ahLst/>
                <a:cxnLst>
                  <a:cxn ang="0">
                    <a:pos x="wd2" y="hd2"/>
                  </a:cxn>
                  <a:cxn ang="5400000">
                    <a:pos x="wd2" y="hd2"/>
                  </a:cxn>
                  <a:cxn ang="10800000">
                    <a:pos x="wd2" y="hd2"/>
                  </a:cxn>
                  <a:cxn ang="16200000">
                    <a:pos x="wd2" y="hd2"/>
                  </a:cxn>
                </a:cxnLst>
                <a:rect l="0" t="0" r="r" b="b"/>
                <a:pathLst>
                  <a:path w="18931" h="19480" extrusionOk="0">
                    <a:moveTo>
                      <a:pt x="899" y="19198"/>
                    </a:moveTo>
                    <a:cubicBezTo>
                      <a:pt x="-1626" y="17554"/>
                      <a:pt x="1460" y="11215"/>
                      <a:pt x="6509" y="6519"/>
                    </a:cubicBezTo>
                    <a:cubicBezTo>
                      <a:pt x="11558" y="2058"/>
                      <a:pt x="17169" y="-759"/>
                      <a:pt x="18571" y="180"/>
                    </a:cubicBezTo>
                    <a:cubicBezTo>
                      <a:pt x="19974" y="1119"/>
                      <a:pt x="17169" y="5815"/>
                      <a:pt x="11839" y="10276"/>
                    </a:cubicBezTo>
                    <a:cubicBezTo>
                      <a:pt x="6790" y="14971"/>
                      <a:pt x="3423" y="20841"/>
                      <a:pt x="899" y="19198"/>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8" name="Figura">
                <a:extLst>
                  <a:ext uri="{FF2B5EF4-FFF2-40B4-BE49-F238E27FC236}">
                    <a16:creationId xmlns:a16="http://schemas.microsoft.com/office/drawing/2014/main" id="{2C3572D7-7B32-114A-B622-9F99BBE53895}"/>
                  </a:ext>
                </a:extLst>
              </p:cNvPr>
              <p:cNvSpPr/>
              <p:nvPr/>
            </p:nvSpPr>
            <p:spPr>
              <a:xfrm>
                <a:off x="469900" y="1854199"/>
                <a:ext cx="88227" cy="108216"/>
              </a:xfrm>
              <a:custGeom>
                <a:avLst/>
                <a:gdLst/>
                <a:ahLst/>
                <a:cxnLst>
                  <a:cxn ang="0">
                    <a:pos x="wd2" y="hd2"/>
                  </a:cxn>
                  <a:cxn ang="5400000">
                    <a:pos x="wd2" y="hd2"/>
                  </a:cxn>
                  <a:cxn ang="10800000">
                    <a:pos x="wd2" y="hd2"/>
                  </a:cxn>
                  <a:cxn ang="16200000">
                    <a:pos x="wd2" y="hd2"/>
                  </a:cxn>
                </a:cxnLst>
                <a:rect l="0" t="0" r="r" b="b"/>
                <a:pathLst>
                  <a:path w="18994" h="19374" extrusionOk="0">
                    <a:moveTo>
                      <a:pt x="873" y="19046"/>
                    </a:moveTo>
                    <a:cubicBezTo>
                      <a:pt x="-1588" y="17227"/>
                      <a:pt x="1420" y="11088"/>
                      <a:pt x="6615" y="6541"/>
                    </a:cubicBezTo>
                    <a:cubicBezTo>
                      <a:pt x="11809" y="1993"/>
                      <a:pt x="17278" y="-735"/>
                      <a:pt x="18645" y="174"/>
                    </a:cubicBezTo>
                    <a:cubicBezTo>
                      <a:pt x="20012" y="1311"/>
                      <a:pt x="17278" y="5631"/>
                      <a:pt x="12083" y="10179"/>
                    </a:cubicBezTo>
                    <a:cubicBezTo>
                      <a:pt x="6888" y="14726"/>
                      <a:pt x="3334" y="20865"/>
                      <a:pt x="873" y="19046"/>
                    </a:cubicBezTo>
                    <a:close/>
                  </a:path>
                </a:pathLst>
              </a:custGeom>
              <a:solidFill>
                <a:srgbClr val="644B5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29" name="Figura">
                <a:extLst>
                  <a:ext uri="{FF2B5EF4-FFF2-40B4-BE49-F238E27FC236}">
                    <a16:creationId xmlns:a16="http://schemas.microsoft.com/office/drawing/2014/main" id="{53F6E82F-27F8-7E4D-8F29-AA1F2365CE0B}"/>
                  </a:ext>
                </a:extLst>
              </p:cNvPr>
              <p:cNvSpPr/>
              <p:nvPr/>
            </p:nvSpPr>
            <p:spPr>
              <a:xfrm>
                <a:off x="609599" y="1727199"/>
                <a:ext cx="386727" cy="265432"/>
              </a:xfrm>
              <a:custGeom>
                <a:avLst/>
                <a:gdLst/>
                <a:ahLst/>
                <a:cxnLst>
                  <a:cxn ang="0">
                    <a:pos x="wd2" y="hd2"/>
                  </a:cxn>
                  <a:cxn ang="5400000">
                    <a:pos x="wd2" y="hd2"/>
                  </a:cxn>
                  <a:cxn ang="10800000">
                    <a:pos x="wd2" y="hd2"/>
                  </a:cxn>
                  <a:cxn ang="16200000">
                    <a:pos x="wd2" y="hd2"/>
                  </a:cxn>
                </a:cxnLst>
                <a:rect l="0" t="0" r="r" b="b"/>
                <a:pathLst>
                  <a:path w="19931" h="21600" extrusionOk="0">
                    <a:moveTo>
                      <a:pt x="0" y="3100"/>
                    </a:moveTo>
                    <a:lnTo>
                      <a:pt x="14989" y="0"/>
                    </a:lnTo>
                    <a:cubicBezTo>
                      <a:pt x="21600" y="2997"/>
                      <a:pt x="21404" y="19326"/>
                      <a:pt x="15447" y="21600"/>
                    </a:cubicBezTo>
                    <a:lnTo>
                      <a:pt x="0" y="12815"/>
                    </a:lnTo>
                    <a:lnTo>
                      <a:pt x="0" y="3100"/>
                    </a:lnTo>
                    <a:close/>
                  </a:path>
                </a:pathLst>
              </a:custGeom>
              <a:solidFill>
                <a:srgbClr val="B4BB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0" name="Figura">
                <a:extLst>
                  <a:ext uri="{FF2B5EF4-FFF2-40B4-BE49-F238E27FC236}">
                    <a16:creationId xmlns:a16="http://schemas.microsoft.com/office/drawing/2014/main" id="{A8FEFA1C-44E2-ED44-A8F7-596BA35846CA}"/>
                  </a:ext>
                </a:extLst>
              </p:cNvPr>
              <p:cNvSpPr/>
              <p:nvPr/>
            </p:nvSpPr>
            <p:spPr>
              <a:xfrm>
                <a:off x="609599" y="1727200"/>
                <a:ext cx="387101" cy="260350"/>
              </a:xfrm>
              <a:custGeom>
                <a:avLst/>
                <a:gdLst/>
                <a:ahLst/>
                <a:cxnLst>
                  <a:cxn ang="0">
                    <a:pos x="wd2" y="hd2"/>
                  </a:cxn>
                  <a:cxn ang="5400000">
                    <a:pos x="wd2" y="hd2"/>
                  </a:cxn>
                  <a:cxn ang="10800000">
                    <a:pos x="wd2" y="hd2"/>
                  </a:cxn>
                  <a:cxn ang="16200000">
                    <a:pos x="wd2" y="hd2"/>
                  </a:cxn>
                </a:cxnLst>
                <a:rect l="0" t="0" r="r" b="b"/>
                <a:pathLst>
                  <a:path w="19951" h="21600" extrusionOk="0">
                    <a:moveTo>
                      <a:pt x="15709" y="0"/>
                    </a:moveTo>
                    <a:cubicBezTo>
                      <a:pt x="18000" y="2845"/>
                      <a:pt x="18589" y="6954"/>
                      <a:pt x="18458" y="8956"/>
                    </a:cubicBezTo>
                    <a:cubicBezTo>
                      <a:pt x="18262" y="12644"/>
                      <a:pt x="12371" y="14751"/>
                      <a:pt x="6087" y="13592"/>
                    </a:cubicBezTo>
                    <a:cubicBezTo>
                      <a:pt x="3862" y="13171"/>
                      <a:pt x="1767" y="12433"/>
                      <a:pt x="0" y="11380"/>
                    </a:cubicBezTo>
                    <a:lnTo>
                      <a:pt x="0" y="12644"/>
                    </a:lnTo>
                    <a:lnTo>
                      <a:pt x="15447" y="21600"/>
                    </a:lnTo>
                    <a:cubicBezTo>
                      <a:pt x="21207" y="19387"/>
                      <a:pt x="21600" y="3793"/>
                      <a:pt x="15709" y="0"/>
                    </a:cubicBezTo>
                    <a:close/>
                  </a:path>
                </a:pathLst>
              </a:custGeom>
              <a:solidFill>
                <a:srgbClr val="93A4A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1" name="Figura">
                <a:extLst>
                  <a:ext uri="{FF2B5EF4-FFF2-40B4-BE49-F238E27FC236}">
                    <a16:creationId xmlns:a16="http://schemas.microsoft.com/office/drawing/2014/main" id="{D4253C28-DBEE-3546-AA99-5F76E02CD820}"/>
                  </a:ext>
                </a:extLst>
              </p:cNvPr>
              <p:cNvSpPr/>
              <p:nvPr/>
            </p:nvSpPr>
            <p:spPr>
              <a:xfrm>
                <a:off x="609600" y="1739900"/>
                <a:ext cx="243841" cy="609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1250"/>
                    </a:lnTo>
                    <a:lnTo>
                      <a:pt x="0" y="21600"/>
                    </a:lnTo>
                    <a:cubicBezTo>
                      <a:pt x="1350" y="21600"/>
                      <a:pt x="2812" y="21150"/>
                      <a:pt x="4275" y="20700"/>
                    </a:cubicBezTo>
                    <a:cubicBezTo>
                      <a:pt x="13837" y="18450"/>
                      <a:pt x="21600" y="9000"/>
                      <a:pt x="21600" y="0"/>
                    </a:cubicBezTo>
                    <a:close/>
                  </a:path>
                </a:pathLst>
              </a:custGeom>
              <a:solidFill>
                <a:srgbClr val="D1DD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2" name="Figura">
                <a:extLst>
                  <a:ext uri="{FF2B5EF4-FFF2-40B4-BE49-F238E27FC236}">
                    <a16:creationId xmlns:a16="http://schemas.microsoft.com/office/drawing/2014/main" id="{45228F08-8740-7D4F-8145-CAB0C713CF18}"/>
                  </a:ext>
                </a:extLst>
              </p:cNvPr>
              <p:cNvSpPr/>
              <p:nvPr/>
            </p:nvSpPr>
            <p:spPr>
              <a:xfrm>
                <a:off x="558800" y="2679700"/>
                <a:ext cx="22860" cy="400050"/>
              </a:xfrm>
              <a:custGeom>
                <a:avLst/>
                <a:gdLst/>
                <a:ahLst/>
                <a:cxnLst>
                  <a:cxn ang="0">
                    <a:pos x="wd2" y="hd2"/>
                  </a:cxn>
                  <a:cxn ang="5400000">
                    <a:pos x="wd2" y="hd2"/>
                  </a:cxn>
                  <a:cxn ang="10800000">
                    <a:pos x="wd2" y="hd2"/>
                  </a:cxn>
                  <a:cxn ang="16200000">
                    <a:pos x="wd2" y="hd2"/>
                  </a:cxn>
                </a:cxnLst>
                <a:rect l="0" t="0" r="r" b="b"/>
                <a:pathLst>
                  <a:path w="21600" h="21600" extrusionOk="0">
                    <a:moveTo>
                      <a:pt x="9600" y="21600"/>
                    </a:moveTo>
                    <a:cubicBezTo>
                      <a:pt x="9600" y="20434"/>
                      <a:pt x="7200" y="19543"/>
                      <a:pt x="0" y="19200"/>
                    </a:cubicBezTo>
                    <a:cubicBezTo>
                      <a:pt x="10800" y="17006"/>
                      <a:pt x="4800" y="7474"/>
                      <a:pt x="3600" y="0"/>
                    </a:cubicBezTo>
                    <a:cubicBezTo>
                      <a:pt x="8400" y="7680"/>
                      <a:pt x="13200" y="16731"/>
                      <a:pt x="21600" y="19269"/>
                    </a:cubicBezTo>
                    <a:cubicBezTo>
                      <a:pt x="13200" y="19749"/>
                      <a:pt x="10800" y="20640"/>
                      <a:pt x="9600" y="21600"/>
                    </a:cubicBezTo>
                    <a:close/>
                  </a:path>
                </a:pathLst>
              </a:custGeom>
              <a:solidFill>
                <a:srgbClr val="72888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3" name="Figura">
                <a:extLst>
                  <a:ext uri="{FF2B5EF4-FFF2-40B4-BE49-F238E27FC236}">
                    <a16:creationId xmlns:a16="http://schemas.microsoft.com/office/drawing/2014/main" id="{9C4A294D-5A9C-BE46-A7A1-049605141C6C}"/>
                  </a:ext>
                </a:extLst>
              </p:cNvPr>
              <p:cNvSpPr/>
              <p:nvPr/>
            </p:nvSpPr>
            <p:spPr>
              <a:xfrm>
                <a:off x="698500" y="723899"/>
                <a:ext cx="5588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455" y="0"/>
                    </a:lnTo>
                    <a:lnTo>
                      <a:pt x="0" y="17280"/>
                    </a:lnTo>
                    <a:lnTo>
                      <a:pt x="19145"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4" name="Figura">
                <a:extLst>
                  <a:ext uri="{FF2B5EF4-FFF2-40B4-BE49-F238E27FC236}">
                    <a16:creationId xmlns:a16="http://schemas.microsoft.com/office/drawing/2014/main" id="{8623A6AA-FF15-DD4C-8427-51E1391C70B1}"/>
                  </a:ext>
                </a:extLst>
              </p:cNvPr>
              <p:cNvSpPr/>
              <p:nvPr/>
            </p:nvSpPr>
            <p:spPr>
              <a:xfrm>
                <a:off x="762000" y="342899"/>
                <a:ext cx="54611" cy="44451"/>
              </a:xfrm>
              <a:custGeom>
                <a:avLst/>
                <a:gdLst/>
                <a:ahLst/>
                <a:cxnLst>
                  <a:cxn ang="0">
                    <a:pos x="wd2" y="hd2"/>
                  </a:cxn>
                  <a:cxn ang="5400000">
                    <a:pos x="wd2" y="hd2"/>
                  </a:cxn>
                  <a:cxn ang="10800000">
                    <a:pos x="wd2" y="hd2"/>
                  </a:cxn>
                  <a:cxn ang="16200000">
                    <a:pos x="wd2" y="hd2"/>
                  </a:cxn>
                </a:cxnLst>
                <a:rect l="0" t="0" r="r" b="b"/>
                <a:pathLst>
                  <a:path w="21600" h="21600" extrusionOk="0">
                    <a:moveTo>
                      <a:pt x="21600" y="4320"/>
                    </a:moveTo>
                    <a:lnTo>
                      <a:pt x="2512" y="0"/>
                    </a:lnTo>
                    <a:lnTo>
                      <a:pt x="0" y="17897"/>
                    </a:lnTo>
                    <a:lnTo>
                      <a:pt x="19088" y="21600"/>
                    </a:lnTo>
                    <a:close/>
                  </a:path>
                </a:pathLst>
              </a:custGeom>
              <a:solidFill>
                <a:srgbClr val="E6D4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5" name="Figura">
                <a:extLst>
                  <a:ext uri="{FF2B5EF4-FFF2-40B4-BE49-F238E27FC236}">
                    <a16:creationId xmlns:a16="http://schemas.microsoft.com/office/drawing/2014/main" id="{7E61BA16-1289-3141-8842-78656CE24190}"/>
                  </a:ext>
                </a:extLst>
              </p:cNvPr>
              <p:cNvSpPr/>
              <p:nvPr/>
            </p:nvSpPr>
            <p:spPr>
              <a:xfrm>
                <a:off x="0" y="3340099"/>
                <a:ext cx="1134111" cy="81282"/>
              </a:xfrm>
              <a:custGeom>
                <a:avLst/>
                <a:gdLst/>
                <a:ahLst/>
                <a:cxnLst>
                  <a:cxn ang="0">
                    <a:pos x="wd2" y="hd2"/>
                  </a:cxn>
                  <a:cxn ang="5400000">
                    <a:pos x="wd2" y="hd2"/>
                  </a:cxn>
                  <a:cxn ang="10800000">
                    <a:pos x="wd2" y="hd2"/>
                  </a:cxn>
                  <a:cxn ang="16200000">
                    <a:pos x="wd2" y="hd2"/>
                  </a:cxn>
                </a:cxnLst>
                <a:rect l="0" t="0" r="r" b="b"/>
                <a:pathLst>
                  <a:path w="21600" h="21600" extrusionOk="0">
                    <a:moveTo>
                      <a:pt x="21213" y="0"/>
                    </a:moveTo>
                    <a:lnTo>
                      <a:pt x="508" y="0"/>
                    </a:lnTo>
                    <a:lnTo>
                      <a:pt x="0" y="21600"/>
                    </a:lnTo>
                    <a:lnTo>
                      <a:pt x="21600" y="21600"/>
                    </a:lnTo>
                    <a:close/>
                  </a:path>
                </a:pathLst>
              </a:custGeom>
              <a:solidFill>
                <a:srgbClr val="E5D0B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836" name="Figura">
                <a:extLst>
                  <a:ext uri="{FF2B5EF4-FFF2-40B4-BE49-F238E27FC236}">
                    <a16:creationId xmlns:a16="http://schemas.microsoft.com/office/drawing/2014/main" id="{7FF983C7-DDC2-3242-AFD0-8CE0C3C0D1F8}"/>
                  </a:ext>
                </a:extLst>
              </p:cNvPr>
              <p:cNvSpPr/>
              <p:nvPr/>
            </p:nvSpPr>
            <p:spPr>
              <a:xfrm>
                <a:off x="838199" y="0"/>
                <a:ext cx="160361" cy="1055370"/>
              </a:xfrm>
              <a:custGeom>
                <a:avLst/>
                <a:gdLst/>
                <a:ahLst/>
                <a:cxnLst>
                  <a:cxn ang="0">
                    <a:pos x="wd2" y="hd2"/>
                  </a:cxn>
                  <a:cxn ang="5400000">
                    <a:pos x="wd2" y="hd2"/>
                  </a:cxn>
                  <a:cxn ang="10800000">
                    <a:pos x="wd2" y="hd2"/>
                  </a:cxn>
                  <a:cxn ang="16200000">
                    <a:pos x="wd2" y="hd2"/>
                  </a:cxn>
                </a:cxnLst>
                <a:rect l="0" t="0" r="r" b="b"/>
                <a:pathLst>
                  <a:path w="20662" h="21600" extrusionOk="0">
                    <a:moveTo>
                      <a:pt x="20618" y="8240"/>
                    </a:moveTo>
                    <a:cubicBezTo>
                      <a:pt x="19636" y="4029"/>
                      <a:pt x="818" y="0"/>
                      <a:pt x="818" y="0"/>
                    </a:cubicBezTo>
                    <a:lnTo>
                      <a:pt x="0" y="806"/>
                    </a:lnTo>
                    <a:cubicBezTo>
                      <a:pt x="5400" y="2157"/>
                      <a:pt x="15873" y="5199"/>
                      <a:pt x="16691" y="8318"/>
                    </a:cubicBezTo>
                    <a:cubicBezTo>
                      <a:pt x="17509" y="11931"/>
                      <a:pt x="5891" y="19209"/>
                      <a:pt x="2618" y="21184"/>
                    </a:cubicBezTo>
                    <a:lnTo>
                      <a:pt x="5564" y="21600"/>
                    </a:lnTo>
                    <a:cubicBezTo>
                      <a:pt x="5727" y="21600"/>
                      <a:pt x="21600" y="12451"/>
                      <a:pt x="20618" y="8240"/>
                    </a:cubicBezTo>
                    <a:close/>
                  </a:path>
                </a:pathLst>
              </a:custGeom>
              <a:solidFill>
                <a:srgbClr val="D3E4E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Tree>
    <p:extLst>
      <p:ext uri="{BB962C8B-B14F-4D97-AF65-F5344CB8AC3E}">
        <p14:creationId xmlns:p14="http://schemas.microsoft.com/office/powerpoint/2010/main" val="74292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1"/>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476439"/>
              <a:ext cx="3432756" cy="2123658"/>
            </a:xfrm>
            <a:prstGeom prst="rect">
              <a:avLst/>
            </a:prstGeom>
            <a:noFill/>
          </p:spPr>
          <p:txBody>
            <a:bodyPr wrap="square" lIns="121920" tIns="60960" rIns="121920" bIns="60960">
              <a:spAutoFit/>
            </a:bodyPr>
            <a:lstStyle/>
            <a:p>
              <a:pPr algn="ctr" defTabSz="1219170"/>
              <a:r>
                <a:rPr lang="vi-VN" sz="4400" b="1"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x-none" sz="4400" b="1"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楷体"/>
                  <a:cs typeface="+mn-cs"/>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4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4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4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2108556" y="3758233"/>
            <a:ext cx="2015937"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p>
        </p:txBody>
      </p:sp>
      <p:sp>
        <p:nvSpPr>
          <p:cNvPr id="5" name="TextBox 4">
            <a:extLst>
              <a:ext uri="{FF2B5EF4-FFF2-40B4-BE49-F238E27FC236}">
                <a16:creationId xmlns:a16="http://schemas.microsoft.com/office/drawing/2014/main" id="{66D32B8E-AAC6-AB40-AB34-744562A39CC5}"/>
              </a:ext>
            </a:extLst>
          </p:cNvPr>
          <p:cNvSpPr txBox="1"/>
          <p:nvPr/>
        </p:nvSpPr>
        <p:spPr>
          <a:xfrm>
            <a:off x="7052406" y="2958014"/>
            <a:ext cx="820475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Quan sát hình 2 và cho biết: lãnh chúa phong kiến và nông nô được hình thành từ những từng lớp nào?</a:t>
            </a:r>
          </a:p>
        </p:txBody>
      </p:sp>
    </p:spTree>
    <p:extLst>
      <p:ext uri="{BB962C8B-B14F-4D97-AF65-F5344CB8AC3E}">
        <p14:creationId xmlns:p14="http://schemas.microsoft.com/office/powerpoint/2010/main" val="993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CD491-2346-305B-02D2-7D6FF0967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0"/>
            <a:ext cx="16154400" cy="9144000"/>
          </a:xfrm>
          <a:prstGeom prst="rect">
            <a:avLst/>
          </a:prstGeom>
        </p:spPr>
      </p:pic>
    </p:spTree>
    <p:extLst>
      <p:ext uri="{BB962C8B-B14F-4D97-AF65-F5344CB8AC3E}">
        <p14:creationId xmlns:p14="http://schemas.microsoft.com/office/powerpoint/2010/main" val="1800643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D639A389-C902-2D4A-BEEE-EFEAE9C569F9}"/>
              </a:ext>
            </a:extLst>
          </p:cNvPr>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246594" y="1371599"/>
            <a:ext cx="2493433" cy="4876800"/>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a:extLst>
              <a:ext uri="{FF2B5EF4-FFF2-40B4-BE49-F238E27FC236}">
                <a16:creationId xmlns:a16="http://schemas.microsoft.com/office/drawing/2014/main" id="{ECF3459B-2D9A-154E-823E-106F072C868A}"/>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169817" y="1477548"/>
            <a:ext cx="2438400" cy="4775200"/>
          </a:xfrm>
          <a:solidFill>
            <a:srgbClr val="FFFF00"/>
          </a:solidFill>
          <a:ln>
            <a:solidFill>
              <a:srgbClr val="0000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a:extLst>
              <a:ext uri="{FF2B5EF4-FFF2-40B4-BE49-F238E27FC236}">
                <a16:creationId xmlns:a16="http://schemas.microsoft.com/office/drawing/2014/main" id="{C11CE94E-BD8A-034E-AEF7-B11D56AFD69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306877" y="1477547"/>
            <a:ext cx="2681817" cy="4876799"/>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8" name="Text Box 6">
            <a:extLst>
              <a:ext uri="{FF2B5EF4-FFF2-40B4-BE49-F238E27FC236}">
                <a16:creationId xmlns:a16="http://schemas.microsoft.com/office/drawing/2014/main" id="{DED867E6-3A21-D245-BF98-EB2C870CCE72}"/>
              </a:ext>
            </a:extLst>
          </p:cNvPr>
          <p:cNvSpPr txBox="1">
            <a:spLocks noChangeArrowheads="1"/>
          </p:cNvSpPr>
          <p:nvPr/>
        </p:nvSpPr>
        <p:spPr bwMode="auto">
          <a:xfrm>
            <a:off x="2534867" y="304800"/>
            <a:ext cx="112098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x-none" sz="4800" b="1" dirty="0">
                <a:latin typeface="Times New Roman" pitchFamily="18" charset="0"/>
                <a:cs typeface="Times New Roman" pitchFamily="18" charset="0"/>
              </a:rPr>
              <a:t>SƠ ĐỒ HÌNH THÀNH GIAI CẤP MỚI </a:t>
            </a:r>
          </a:p>
        </p:txBody>
      </p:sp>
      <p:pic>
        <p:nvPicPr>
          <p:cNvPr id="28685" name="Picture 13">
            <a:extLst>
              <a:ext uri="{FF2B5EF4-FFF2-40B4-BE49-F238E27FC236}">
                <a16:creationId xmlns:a16="http://schemas.microsoft.com/office/drawing/2014/main" id="{F7600D40-3855-B640-B92C-9C0D4B296A5A}"/>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42190" y="1587375"/>
            <a:ext cx="2845053" cy="487679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89" name="Rectangle 17">
            <a:extLst>
              <a:ext uri="{FF2B5EF4-FFF2-40B4-BE49-F238E27FC236}">
                <a16:creationId xmlns:a16="http://schemas.microsoft.com/office/drawing/2014/main" id="{4E01A11C-E17B-8341-B339-60A3D98DAC1F}"/>
              </a:ext>
            </a:extLst>
          </p:cNvPr>
          <p:cNvSpPr>
            <a:spLocks noChangeArrowheads="1"/>
          </p:cNvSpPr>
          <p:nvPr/>
        </p:nvSpPr>
        <p:spPr bwMode="auto">
          <a:xfrm>
            <a:off x="372756" y="6694818"/>
            <a:ext cx="3039360" cy="1405641"/>
          </a:xfrm>
          <a:prstGeom prst="rect">
            <a:avLst/>
          </a:prstGeom>
          <a:solidFill>
            <a:schemeClr val="accent1">
              <a:lumMod val="20000"/>
              <a:lumOff val="80000"/>
            </a:schemeClr>
          </a:solidFill>
          <a:ln>
            <a:noFill/>
          </a:ln>
          <a:effectLst/>
        </p:spPr>
        <p:txBody>
          <a:bodyPr wrap="square">
            <a:spAutoFit/>
          </a:bodyPr>
          <a:lstStyle/>
          <a:p>
            <a:pPr algn="ctr" defTabSz="1219170"/>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Tướng</a:t>
            </a:r>
            <a:r>
              <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lĩnh</a:t>
            </a:r>
            <a:r>
              <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quân</a:t>
            </a:r>
            <a:r>
              <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altLang="x-none" sz="4267" b="1" dirty="0" err="1">
                <a:solidFill>
                  <a:prstClr val="black"/>
                </a:solidFill>
                <a:latin typeface="Times New Roman" panose="02020603050405020304" pitchFamily="18" charset="0"/>
                <a:cs typeface="Times New Roman" panose="02020603050405020304" pitchFamily="18" charset="0"/>
                <a:sym typeface="Wingdings" pitchFamily="2" charset="2"/>
              </a:rPr>
              <a:t>sự</a:t>
            </a:r>
            <a:endParaRPr lang="en-US" altLang="x-none" sz="4267" b="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28690" name="Text Box 18">
            <a:extLst>
              <a:ext uri="{FF2B5EF4-FFF2-40B4-BE49-F238E27FC236}">
                <a16:creationId xmlns:a16="http://schemas.microsoft.com/office/drawing/2014/main" id="{1A392E01-DF33-A14D-89A3-D2AD0854A53D}"/>
              </a:ext>
            </a:extLst>
          </p:cNvPr>
          <p:cNvSpPr txBox="1">
            <a:spLocks noChangeArrowheads="1"/>
          </p:cNvSpPr>
          <p:nvPr/>
        </p:nvSpPr>
        <p:spPr bwMode="auto">
          <a:xfrm>
            <a:off x="3974103" y="7023146"/>
            <a:ext cx="2829828" cy="748988"/>
          </a:xfrm>
          <a:prstGeom prst="rect">
            <a:avLst/>
          </a:prstGeom>
          <a:solidFill>
            <a:schemeClr val="accent1">
              <a:lumMod val="60000"/>
              <a:lumOff val="40000"/>
            </a:schemeClr>
          </a:solidFill>
          <a:ln>
            <a:noFill/>
          </a:ln>
          <a:effectLst/>
        </p:spPr>
        <p:txBody>
          <a:bodyPr wrap="square">
            <a:spAutoFit/>
          </a:bodyPr>
          <a:lstStyle/>
          <a:p>
            <a:pPr defTabSz="1219170"/>
            <a:r>
              <a:rPr lang="en-US" altLang="x-none" sz="4267" b="1" dirty="0" err="1">
                <a:solidFill>
                  <a:prstClr val="black"/>
                </a:solidFill>
                <a:latin typeface="Times New Roman" panose="02020603050405020304" pitchFamily="18" charset="0"/>
                <a:cs typeface="Times New Roman" panose="02020603050405020304" pitchFamily="18" charset="0"/>
              </a:rPr>
              <a:t>Lãnh</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chúa</a:t>
            </a:r>
            <a:r>
              <a:rPr lang="en-US" altLang="x-none" sz="4267" b="1" dirty="0">
                <a:solidFill>
                  <a:prstClr val="black"/>
                </a:solidFill>
                <a:latin typeface="Times New Roman" panose="02020603050405020304" pitchFamily="18" charset="0"/>
                <a:cs typeface="Times New Roman" panose="02020603050405020304" pitchFamily="18" charset="0"/>
              </a:rPr>
              <a:t> </a:t>
            </a:r>
          </a:p>
        </p:txBody>
      </p:sp>
      <p:sp>
        <p:nvSpPr>
          <p:cNvPr id="28691" name="Text Box 19">
            <a:extLst>
              <a:ext uri="{FF2B5EF4-FFF2-40B4-BE49-F238E27FC236}">
                <a16:creationId xmlns:a16="http://schemas.microsoft.com/office/drawing/2014/main" id="{D5240CB2-F900-3C42-9684-CCA1D2656E38}"/>
              </a:ext>
            </a:extLst>
          </p:cNvPr>
          <p:cNvSpPr txBox="1">
            <a:spLocks noChangeArrowheads="1"/>
          </p:cNvSpPr>
          <p:nvPr/>
        </p:nvSpPr>
        <p:spPr bwMode="auto">
          <a:xfrm>
            <a:off x="8139801" y="6838481"/>
            <a:ext cx="2934740" cy="1405641"/>
          </a:xfrm>
          <a:prstGeom prst="rect">
            <a:avLst/>
          </a:prstGeom>
          <a:solidFill>
            <a:schemeClr val="accent4">
              <a:lumMod val="60000"/>
              <a:lumOff val="40000"/>
            </a:schemeClr>
          </a:solidFill>
          <a:ln>
            <a:noFill/>
          </a:ln>
          <a:effectLst/>
        </p:spPr>
        <p:txBody>
          <a:bodyPr wrap="square">
            <a:spAutoFit/>
          </a:bodyPr>
          <a:lstStyle/>
          <a:p>
            <a:pPr defTabSz="1219170"/>
            <a:r>
              <a:rPr lang="en-US" altLang="x-none" sz="4267" b="1" dirty="0" err="1">
                <a:solidFill>
                  <a:prstClr val="black"/>
                </a:solidFill>
                <a:latin typeface="Times New Roman" panose="02020603050405020304" pitchFamily="18" charset="0"/>
                <a:cs typeface="Times New Roman" panose="02020603050405020304" pitchFamily="18" charset="0"/>
              </a:rPr>
              <a:t>Nô</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lệ</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được</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giải</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phóng</a:t>
            </a:r>
            <a:r>
              <a:rPr lang="en-US" altLang="x-none" sz="4267" dirty="0">
                <a:solidFill>
                  <a:prstClr val="black"/>
                </a:solidFill>
                <a:latin typeface="Times New Roman" panose="02020603050405020304" pitchFamily="18" charset="0"/>
                <a:cs typeface="Times New Roman" panose="02020603050405020304" pitchFamily="18" charset="0"/>
              </a:rPr>
              <a:t> </a:t>
            </a:r>
          </a:p>
        </p:txBody>
      </p:sp>
      <p:sp>
        <p:nvSpPr>
          <p:cNvPr id="28692" name="Text Box 20">
            <a:extLst>
              <a:ext uri="{FF2B5EF4-FFF2-40B4-BE49-F238E27FC236}">
                <a16:creationId xmlns:a16="http://schemas.microsoft.com/office/drawing/2014/main" id="{94ABA7EA-A656-564E-9BA4-645ACEAA8A32}"/>
              </a:ext>
            </a:extLst>
          </p:cNvPr>
          <p:cNvSpPr txBox="1">
            <a:spLocks noChangeArrowheads="1"/>
          </p:cNvSpPr>
          <p:nvPr/>
        </p:nvSpPr>
        <p:spPr bwMode="auto">
          <a:xfrm>
            <a:off x="13363093" y="7023145"/>
            <a:ext cx="2148345" cy="748988"/>
          </a:xfrm>
          <a:prstGeom prst="rect">
            <a:avLst/>
          </a:prstGeom>
          <a:solidFill>
            <a:schemeClr val="accent5">
              <a:lumMod val="60000"/>
              <a:lumOff val="40000"/>
            </a:schemeClr>
          </a:solidFill>
          <a:ln>
            <a:noFill/>
          </a:ln>
          <a:effectLst/>
        </p:spPr>
        <p:txBody>
          <a:bodyPr wrap="none">
            <a:spAutoFit/>
          </a:bodyPr>
          <a:lstStyle/>
          <a:p>
            <a:pPr defTabSz="1219170"/>
            <a:r>
              <a:rPr lang="en-US" altLang="x-none" sz="4267" b="1" dirty="0" err="1">
                <a:solidFill>
                  <a:prstClr val="black"/>
                </a:solidFill>
                <a:latin typeface="Times New Roman" panose="02020603050405020304" pitchFamily="18" charset="0"/>
                <a:cs typeface="Times New Roman" panose="02020603050405020304" pitchFamily="18" charset="0"/>
              </a:rPr>
              <a:t>Nông</a:t>
            </a:r>
            <a:r>
              <a:rPr lang="en-US" altLang="x-none" sz="4267" b="1" dirty="0">
                <a:solidFill>
                  <a:prstClr val="black"/>
                </a:solidFill>
                <a:latin typeface="Times New Roman" panose="02020603050405020304" pitchFamily="18" charset="0"/>
                <a:cs typeface="Times New Roman" panose="02020603050405020304" pitchFamily="18" charset="0"/>
              </a:rPr>
              <a:t> </a:t>
            </a:r>
            <a:r>
              <a:rPr lang="en-US" altLang="x-none" sz="4267" b="1" dirty="0" err="1">
                <a:solidFill>
                  <a:prstClr val="black"/>
                </a:solidFill>
                <a:latin typeface="Times New Roman" panose="02020603050405020304" pitchFamily="18" charset="0"/>
                <a:cs typeface="Times New Roman" panose="02020603050405020304" pitchFamily="18" charset="0"/>
              </a:rPr>
              <a:t>nô</a:t>
            </a:r>
            <a:endParaRPr lang="en-US" altLang="x-none" sz="4267" b="1" dirty="0">
              <a:solidFill>
                <a:prstClr val="black"/>
              </a:solidFill>
              <a:latin typeface="Times New Roman" panose="02020603050405020304" pitchFamily="18" charset="0"/>
              <a:cs typeface="Times New Roman" panose="02020603050405020304" pitchFamily="18" charset="0"/>
            </a:endParaRPr>
          </a:p>
        </p:txBody>
      </p:sp>
      <p:sp>
        <p:nvSpPr>
          <p:cNvPr id="28693" name="AutoShape 21">
            <a:extLst>
              <a:ext uri="{FF2B5EF4-FFF2-40B4-BE49-F238E27FC236}">
                <a16:creationId xmlns:a16="http://schemas.microsoft.com/office/drawing/2014/main" id="{BECC4711-A7D5-584D-BCF9-48E4232FD5FA}"/>
              </a:ext>
            </a:extLst>
          </p:cNvPr>
          <p:cNvSpPr>
            <a:spLocks noChangeArrowheads="1"/>
          </p:cNvSpPr>
          <p:nvPr/>
        </p:nvSpPr>
        <p:spPr bwMode="auto">
          <a:xfrm>
            <a:off x="3025763" y="3321108"/>
            <a:ext cx="914400" cy="609600"/>
          </a:xfrm>
          <a:prstGeom prst="rightArrow">
            <a:avLst>
              <a:gd name="adj1" fmla="val 50000"/>
              <a:gd name="adj2" fmla="val 579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x-none" sz="2400">
              <a:solidFill>
                <a:prstClr val="black"/>
              </a:solidFill>
              <a:latin typeface="Calibri" panose="020F0502020204030204"/>
            </a:endParaRPr>
          </a:p>
        </p:txBody>
      </p:sp>
      <p:sp>
        <p:nvSpPr>
          <p:cNvPr id="28694" name="AutoShape 22">
            <a:extLst>
              <a:ext uri="{FF2B5EF4-FFF2-40B4-BE49-F238E27FC236}">
                <a16:creationId xmlns:a16="http://schemas.microsoft.com/office/drawing/2014/main" id="{65471BFA-5206-984E-9757-433624A62AA2}"/>
              </a:ext>
            </a:extLst>
          </p:cNvPr>
          <p:cNvSpPr>
            <a:spLocks noChangeArrowheads="1"/>
          </p:cNvSpPr>
          <p:nvPr/>
        </p:nvSpPr>
        <p:spPr bwMode="auto">
          <a:xfrm>
            <a:off x="11717867" y="3374081"/>
            <a:ext cx="914400" cy="609600"/>
          </a:xfrm>
          <a:prstGeom prst="right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x-none" sz="2400">
              <a:solidFill>
                <a:prstClr val="black"/>
              </a:solidFill>
              <a:latin typeface="Calibri" panose="020F0502020204030204"/>
            </a:endParaRPr>
          </a:p>
        </p:txBody>
      </p:sp>
      <p:sp>
        <p:nvSpPr>
          <p:cNvPr id="2" name="Rectangle 1">
            <a:extLst>
              <a:ext uri="{FF2B5EF4-FFF2-40B4-BE49-F238E27FC236}">
                <a16:creationId xmlns:a16="http://schemas.microsoft.com/office/drawing/2014/main" id="{F80B2FF7-C82E-FD4A-8A2F-D68157664AA4}"/>
              </a:ext>
            </a:extLst>
          </p:cNvPr>
          <p:cNvSpPr/>
          <p:nvPr/>
        </p:nvSpPr>
        <p:spPr>
          <a:xfrm>
            <a:off x="3940163" y="6838480"/>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14" name="Rectangle 13">
            <a:extLst>
              <a:ext uri="{FF2B5EF4-FFF2-40B4-BE49-F238E27FC236}">
                <a16:creationId xmlns:a16="http://schemas.microsoft.com/office/drawing/2014/main" id="{1413AB21-87C4-E149-BCB3-A80E4B44E170}"/>
              </a:ext>
            </a:extLst>
          </p:cNvPr>
          <p:cNvSpPr/>
          <p:nvPr/>
        </p:nvSpPr>
        <p:spPr>
          <a:xfrm>
            <a:off x="13043699" y="7023145"/>
            <a:ext cx="3143544" cy="123119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14:presetBounceEnd="50000">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14:bounceEnd="50000">
                                          <p:cBhvr additive="base">
                                            <p:cTn id="26" dur="500" fill="hold"/>
                                            <p:tgtEl>
                                              <p:spTgt spid="28692"/>
                                            </p:tgtEl>
                                            <p:attrNameLst>
                                              <p:attrName>ppt_x</p:attrName>
                                            </p:attrNameLst>
                                          </p:cBhvr>
                                          <p:tavLst>
                                            <p:tav tm="0">
                                              <p:val>
                                                <p:strVal val="1+#ppt_w/2"/>
                                              </p:val>
                                            </p:tav>
                                            <p:tav tm="100000">
                                              <p:val>
                                                <p:strVal val="#ppt_x"/>
                                              </p:val>
                                            </p:tav>
                                          </p:tavLst>
                                        </p:anim>
                                        <p:anim calcmode="lin" valueType="num" p14:bounceEnd="50000">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dissolve">
                                          <p:cBhvr>
                                            <p:cTn id="7" dur="1000"/>
                                            <p:tgtEl>
                                              <p:spTgt spid="28678"/>
                                            </p:tgtEl>
                                          </p:cBhvr>
                                        </p:animEffect>
                                      </p:childTnLst>
                                    </p:cTn>
                                  </p:par>
                                  <p:par>
                                    <p:cTn id="8" presetID="16" presetClass="entr" presetSubtype="21" repeatCount="indefinite" fill="hold" grpId="0" nodeType="withEffect">
                                      <p:stCondLst>
                                        <p:cond delay="0"/>
                                      </p:stCondLst>
                                      <p:childTnLst>
                                        <p:set>
                                          <p:cBhvr>
                                            <p:cTn id="9" dur="1" fill="hold">
                                              <p:stCondLst>
                                                <p:cond delay="0"/>
                                              </p:stCondLst>
                                            </p:cTn>
                                            <p:tgtEl>
                                              <p:spTgt spid="28693"/>
                                            </p:tgtEl>
                                            <p:attrNameLst>
                                              <p:attrName>style.visibility</p:attrName>
                                            </p:attrNameLst>
                                          </p:cBhvr>
                                          <p:to>
                                            <p:strVal val="visible"/>
                                          </p:to>
                                        </p:set>
                                        <p:animEffect transition="in" filter="barn(inVertical)">
                                          <p:cBhvr>
                                            <p:cTn id="10" dur="1250"/>
                                            <p:tgtEl>
                                              <p:spTgt spid="28693"/>
                                            </p:tgtEl>
                                          </p:cBhvr>
                                        </p:animEffect>
                                      </p:childTnLst>
                                    </p:cTn>
                                  </p:par>
                                  <p:par>
                                    <p:cTn id="11" presetID="16" presetClass="entr" presetSubtype="21" repeatCount="indefinite" fill="hold" grpId="0" nodeType="withEffect">
                                      <p:stCondLst>
                                        <p:cond delay="0"/>
                                      </p:stCondLst>
                                      <p:childTnLst>
                                        <p:set>
                                          <p:cBhvr>
                                            <p:cTn id="12" dur="1" fill="hold">
                                              <p:stCondLst>
                                                <p:cond delay="0"/>
                                              </p:stCondLst>
                                            </p:cTn>
                                            <p:tgtEl>
                                              <p:spTgt spid="28694"/>
                                            </p:tgtEl>
                                            <p:attrNameLst>
                                              <p:attrName>style.visibility</p:attrName>
                                            </p:attrNameLst>
                                          </p:cBhvr>
                                          <p:to>
                                            <p:strVal val="visible"/>
                                          </p:to>
                                        </p:set>
                                        <p:animEffect transition="in" filter="barn(inVertical)">
                                          <p:cBhvr>
                                            <p:cTn id="13" dur="1250"/>
                                            <p:tgtEl>
                                              <p:spTgt spid="2869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8690"/>
                                            </p:tgtEl>
                                            <p:attrNameLst>
                                              <p:attrName>style.visibility</p:attrName>
                                            </p:attrNameLst>
                                          </p:cBhvr>
                                          <p:to>
                                            <p:strVal val="visible"/>
                                          </p:to>
                                        </p:set>
                                        <p:animEffect transition="in" filter="checkerboard(across)">
                                          <p:cBhvr>
                                            <p:cTn id="18" dur="500"/>
                                            <p:tgtEl>
                                              <p:spTgt spid="28690"/>
                                            </p:tgtEl>
                                          </p:cBhvr>
                                        </p:animEffect>
                                      </p:childTnLst>
                                    </p:cTn>
                                  </p:par>
                                  <p:par>
                                    <p:cTn id="19" presetID="3" presetClass="exit" presetSubtype="10" fill="hold" grpId="0" nodeType="with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28692"/>
                                            </p:tgtEl>
                                            <p:attrNameLst>
                                              <p:attrName>style.visibility</p:attrName>
                                            </p:attrNameLst>
                                          </p:cBhvr>
                                          <p:to>
                                            <p:strVal val="visible"/>
                                          </p:to>
                                        </p:set>
                                        <p:anim calcmode="lin" valueType="num">
                                          <p:cBhvr additive="base">
                                            <p:cTn id="26" dur="500" fill="hold"/>
                                            <p:tgtEl>
                                              <p:spTgt spid="28692"/>
                                            </p:tgtEl>
                                            <p:attrNameLst>
                                              <p:attrName>ppt_x</p:attrName>
                                            </p:attrNameLst>
                                          </p:cBhvr>
                                          <p:tavLst>
                                            <p:tav tm="0">
                                              <p:val>
                                                <p:strVal val="1+#ppt_w/2"/>
                                              </p:val>
                                            </p:tav>
                                            <p:tav tm="100000">
                                              <p:val>
                                                <p:strVal val="#ppt_x"/>
                                              </p:val>
                                            </p:tav>
                                          </p:tavLst>
                                        </p:anim>
                                        <p:anim calcmode="lin" valueType="num">
                                          <p:cBhvr additive="base">
                                            <p:cTn id="27" dur="500" fill="hold"/>
                                            <p:tgtEl>
                                              <p:spTgt spid="28692"/>
                                            </p:tgtEl>
                                            <p:attrNameLst>
                                              <p:attrName>ppt_y</p:attrName>
                                            </p:attrNameLst>
                                          </p:cBhvr>
                                          <p:tavLst>
                                            <p:tav tm="0">
                                              <p:val>
                                                <p:strVal val="#ppt_y"/>
                                              </p:val>
                                            </p:tav>
                                            <p:tav tm="100000">
                                              <p:val>
                                                <p:strVal val="#ppt_y"/>
                                              </p:val>
                                            </p:tav>
                                          </p:tavLst>
                                        </p:anim>
                                      </p:childTnLst>
                                    </p:cTn>
                                  </p:par>
                                  <p:par>
                                    <p:cTn id="28" presetID="3" presetClass="exit" presetSubtype="10" fill="hold" grpId="0" nodeType="withEffect">
                                      <p:stCondLst>
                                        <p:cond delay="0"/>
                                      </p:stCondLst>
                                      <p:childTnLst>
                                        <p:animEffect transition="out" filter="blinds(horizontal)">
                                          <p:cBhvr>
                                            <p:cTn id="29" dur="500"/>
                                            <p:tgtEl>
                                              <p:spTgt spid="14"/>
                                            </p:tgtEl>
                                          </p:cBhvr>
                                        </p:animEffect>
                                        <p:set>
                                          <p:cBhvr>
                                            <p:cTn id="3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90" grpId="0" animBg="1"/>
          <p:bldP spid="28692" grpId="0" animBg="1"/>
          <p:bldP spid="28693" grpId="0" animBg="1"/>
          <p:bldP spid="28694" grpId="0" animBg="1"/>
          <p:bldP spid="2" grpId="0" animBg="1"/>
          <p:bldP spid="1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CAC7E-2E2E-FE15-3DB2-E429D5EA5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4" name="TextBox 3">
            <a:extLst>
              <a:ext uri="{FF2B5EF4-FFF2-40B4-BE49-F238E27FC236}">
                <a16:creationId xmlns:a16="http://schemas.microsoft.com/office/drawing/2014/main" id="{BA12CF56-69A0-90B0-4995-3C8397927A09}"/>
              </a:ext>
            </a:extLst>
          </p:cNvPr>
          <p:cNvSpPr txBox="1"/>
          <p:nvPr/>
        </p:nvSpPr>
        <p:spPr>
          <a:xfrm>
            <a:off x="13106400" y="66907"/>
            <a:ext cx="3251200" cy="5632311"/>
          </a:xfrm>
          <a:prstGeom prst="rect">
            <a:avLst/>
          </a:prstGeom>
          <a:noFill/>
        </p:spPr>
        <p:txBody>
          <a:bodyPr wrap="square" rtlCol="0">
            <a:spAutoFit/>
          </a:bodyPr>
          <a:lstStyle/>
          <a:p>
            <a:pPr algn="ctr"/>
            <a:r>
              <a:rPr lang="x-none" sz="6000" b="1" dirty="0">
                <a:solidFill>
                  <a:srgbClr val="FF0000"/>
                </a:solidFill>
                <a:latin typeface="Times New Roman" panose="02020603050405020304" pitchFamily="18" charset="0"/>
                <a:cs typeface="Times New Roman" panose="02020603050405020304" pitchFamily="18" charset="0"/>
              </a:rPr>
              <a:t>Sơ đồ cấu trúc xã hội phong kiến Tây Âu</a:t>
            </a:r>
          </a:p>
        </p:txBody>
      </p:sp>
    </p:spTree>
    <p:extLst>
      <p:ext uri="{BB962C8B-B14F-4D97-AF65-F5344CB8AC3E}">
        <p14:creationId xmlns:p14="http://schemas.microsoft.com/office/powerpoint/2010/main" val="23651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tr-TR" sz="2500" b="0" i="0" u="none" strike="noStrike" kern="1200" cap="none" spc="0" normalizeH="0" baseline="0" noProof="0" smtClean="0">
                <a:ln>
                  <a:noFill/>
                </a:ln>
                <a:solidFill>
                  <a:srgbClr val="1E120D"/>
                </a:solidFill>
                <a:effectLst/>
                <a:uLnTx/>
                <a:uFillTx/>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2500" b="0" i="0" u="none" strike="noStrike" kern="1200" cap="none" spc="0" normalizeH="0" baseline="0" noProof="0" dirty="0">
              <a:ln>
                <a:noFill/>
              </a:ln>
              <a:solidFill>
                <a:srgbClr val="1E120D"/>
              </a:solidFill>
              <a:effectLst/>
              <a:uLnTx/>
              <a:uFillTx/>
              <a:ea typeface="+mn-ea"/>
            </a:endParaRPr>
          </a:p>
        </p:txBody>
      </p:sp>
      <p:sp>
        <p:nvSpPr>
          <p:cNvPr id="2" name="Rectangle 1">
            <a:extLst>
              <a:ext uri="{FF2B5EF4-FFF2-40B4-BE49-F238E27FC236}">
                <a16:creationId xmlns:a16="http://schemas.microsoft.com/office/drawing/2014/main" id="{5407A228-CB5B-8C47-9C43-40F042AA2029}"/>
              </a:ext>
            </a:extLst>
          </p:cNvPr>
          <p:cNvSpPr/>
          <p:nvPr/>
        </p:nvSpPr>
        <p:spPr>
          <a:xfrm>
            <a:off x="716511" y="0"/>
            <a:ext cx="14714862" cy="118949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520700" algn="l"/>
                <a:tab pos="698500" algn="l"/>
                <a:tab pos="901700" algn="l"/>
              </a:tabLst>
              <a:defRPr/>
            </a:pP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1.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Quá</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trình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hình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thành</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xã</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hội</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phong</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kiến</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ở</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Tây</a:t>
            </a:r>
            <a:r>
              <a:rPr kumimoji="0" lang="en-US" altLang="zh-CN" sz="5400" b="0" i="0" u="none" strike="noStrike" kern="1200" cap="none" spc="0" normalizeH="0" baseline="0" noProof="0" dirty="0">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 </a:t>
            </a:r>
            <a:r>
              <a:rPr kumimoji="0" lang="en-US" altLang="zh-CN" sz="5400" b="0" i="0" u="none" strike="noStrike" kern="1200" cap="none" spc="0" normalizeH="0" baseline="0" noProof="0" dirty="0" err="1">
                <a:ln>
                  <a:noFill/>
                </a:ln>
                <a:solidFill>
                  <a:srgbClr val="E00209"/>
                </a:solidFill>
                <a:effectLst/>
                <a:uLnTx/>
                <a:uFillTx/>
                <a:latin typeface="Times New Roman" panose="02020603050405020304" pitchFamily="18" charset="0"/>
                <a:ea typeface="Kingthings Foundation" charset="0"/>
                <a:cs typeface="Times New Roman" panose="02020603050405020304" pitchFamily="18" charset="0"/>
              </a:rPr>
              <a:t>Âu</a:t>
            </a:r>
            <a:r>
              <a:rPr kumimoji="0" lang="en-US" altLang="zh-CN" sz="5400" b="0" i="0" u="none" strike="noStrike" kern="1200" cap="none" spc="0" normalizeH="0" baseline="0" noProof="0" dirty="0">
                <a:ln>
                  <a:noFill/>
                </a:ln>
                <a:solidFill>
                  <a:srgbClr val="1E120D"/>
                </a:solidFill>
                <a:effectLst/>
                <a:uLnTx/>
                <a:uFillTx/>
                <a:latin typeface="Times New Roman" panose="02020603050405020304" pitchFamily="18" charset="0"/>
                <a:ea typeface="Kingthings Foundation" charset="0"/>
                <a:cs typeface="Times New Roman" panose="02020603050405020304" pitchFamily="18" charset="0"/>
              </a:rPr>
              <a:t>.</a:t>
            </a:r>
          </a:p>
        </p:txBody>
      </p:sp>
      <p:sp>
        <p:nvSpPr>
          <p:cNvPr id="612" name="Rectangle 611">
            <a:extLst>
              <a:ext uri="{FF2B5EF4-FFF2-40B4-BE49-F238E27FC236}">
                <a16:creationId xmlns:a16="http://schemas.microsoft.com/office/drawing/2014/main" id="{E900ADA4-FE5E-D040-98DD-94D1700B5B9C}"/>
              </a:ext>
            </a:extLst>
          </p:cNvPr>
          <p:cNvSpPr/>
          <p:nvPr/>
        </p:nvSpPr>
        <p:spPr>
          <a:xfrm>
            <a:off x="241300" y="2057400"/>
            <a:ext cx="15773400" cy="646331"/>
          </a:xfrm>
          <a:prstGeom prst="rect">
            <a:avLst/>
          </a:prstGeom>
        </p:spPr>
        <p:txBody>
          <a:bodyPr wrap="square">
            <a:spAutoFit/>
          </a:bodyPr>
          <a:lstStyle/>
          <a:p>
            <a:pPr algn="just">
              <a:spcBef>
                <a:spcPct val="0"/>
              </a:spcBef>
            </a:pPr>
            <a:r>
              <a:rPr lang="vi-VN" altLang="vi-VN" sz="3600" b="1" dirty="0">
                <a:latin typeface="Times New Roman" panose="02020603050405020304" pitchFamily="18" charset="0"/>
                <a:cs typeface="Times New Roman" panose="02020603050405020304" pitchFamily="18" charset="0"/>
              </a:rPr>
              <a:t>- Nửa cuối thế kỉ V, các tộc người Giéc-man xâm chiếm tiêu diệt đế quốc Rô-ma.</a:t>
            </a:r>
          </a:p>
        </p:txBody>
      </p:sp>
      <p:sp>
        <p:nvSpPr>
          <p:cNvPr id="3" name="Rectangle 2">
            <a:extLst>
              <a:ext uri="{FF2B5EF4-FFF2-40B4-BE49-F238E27FC236}">
                <a16:creationId xmlns:a16="http://schemas.microsoft.com/office/drawing/2014/main" id="{2D4FDB19-CE60-0442-AB1B-55C7401BC51D}"/>
              </a:ext>
            </a:extLst>
          </p:cNvPr>
          <p:cNvSpPr/>
          <p:nvPr/>
        </p:nvSpPr>
        <p:spPr>
          <a:xfrm>
            <a:off x="49617" y="3017124"/>
            <a:ext cx="7478009" cy="823752"/>
          </a:xfrm>
          <a:prstGeom prst="rect">
            <a:avLst/>
          </a:prstGeom>
        </p:spPr>
        <p:txBody>
          <a:bodyPr wrap="none">
            <a:spAutoFit/>
          </a:bodyPr>
          <a:lstStyle/>
          <a:p>
            <a:pPr lvl="0" algn="just">
              <a:lnSpc>
                <a:spcPct val="150000"/>
              </a:lnSpc>
              <a:spcBef>
                <a:spcPct val="0"/>
              </a:spcBef>
            </a:pPr>
            <a:r>
              <a:rPr lang="vi-VN" altLang="vi-VN" sz="3600" b="1" dirty="0">
                <a:solidFill>
                  <a:prstClr val="black"/>
                </a:solidFill>
                <a:latin typeface="Times New Roman" panose="02020603050405020304" pitchFamily="18" charset="0"/>
                <a:cs typeface="Times New Roman" panose="02020603050405020304" pitchFamily="18" charset="0"/>
              </a:rPr>
              <a:t>-  Thành lập nhiều vương quốc mới.  </a:t>
            </a:r>
          </a:p>
        </p:txBody>
      </p:sp>
      <p:sp>
        <p:nvSpPr>
          <p:cNvPr id="616" name="Rectangle 615">
            <a:extLst>
              <a:ext uri="{FF2B5EF4-FFF2-40B4-BE49-F238E27FC236}">
                <a16:creationId xmlns:a16="http://schemas.microsoft.com/office/drawing/2014/main" id="{8632BC28-8B7F-CF4D-8E29-51B99F147BFE}"/>
              </a:ext>
            </a:extLst>
          </p:cNvPr>
          <p:cNvSpPr/>
          <p:nvPr/>
        </p:nvSpPr>
        <p:spPr>
          <a:xfrm>
            <a:off x="254000" y="4104115"/>
            <a:ext cx="10972800" cy="1754326"/>
          </a:xfrm>
          <a:prstGeom prst="rect">
            <a:avLst/>
          </a:prstGeom>
        </p:spPr>
        <p:txBody>
          <a:bodyPr wrap="square">
            <a:spAutoFit/>
          </a:bodyPr>
          <a:lstStyle/>
          <a:p>
            <a:pPr marL="571500" indent="-571500">
              <a:spcBef>
                <a:spcPct val="0"/>
              </a:spcBef>
              <a:buFontTx/>
              <a:buChar char="-"/>
            </a:pPr>
            <a:r>
              <a:rPr lang="vi-VN" altLang="vi-VN" sz="3600" b="1" dirty="0">
                <a:solidFill>
                  <a:prstClr val="black"/>
                </a:solidFill>
                <a:latin typeface="Times New Roman" panose="02020603050405020304" pitchFamily="18" charset="0"/>
                <a:cs typeface="Times New Roman" panose="02020603050405020304" pitchFamily="18" charset="0"/>
              </a:rPr>
              <a:t>Xã hội: chia làm 2 giai cấp:</a:t>
            </a:r>
          </a:p>
          <a:p>
            <a:pPr>
              <a:spcBef>
                <a:spcPct val="0"/>
              </a:spcBef>
            </a:pPr>
            <a:r>
              <a:rPr lang="vi-VN" altLang="vi-VN" sz="3600" b="1" dirty="0">
                <a:solidFill>
                  <a:prstClr val="black"/>
                </a:solidFill>
                <a:latin typeface="Times New Roman" panose="02020603050405020304" pitchFamily="18" charset="0"/>
                <a:cs typeface="Times New Roman" panose="02020603050405020304" pitchFamily="18" charset="0"/>
              </a:rPr>
              <a:t> 	+  Lãnh chúa phong kiến.</a:t>
            </a:r>
          </a:p>
          <a:p>
            <a:pPr>
              <a:spcBef>
                <a:spcPct val="0"/>
              </a:spcBef>
            </a:pPr>
            <a:r>
              <a:rPr lang="vi-VN" altLang="vi-VN" sz="3600" b="1" dirty="0">
                <a:solidFill>
                  <a:prstClr val="black"/>
                </a:solidFill>
                <a:latin typeface="Times New Roman" panose="02020603050405020304" pitchFamily="18" charset="0"/>
                <a:cs typeface="Times New Roman" panose="02020603050405020304" pitchFamily="18" charset="0"/>
              </a:rPr>
              <a:t>	+ Nông nô</a:t>
            </a:r>
            <a:r>
              <a:rPr lang="vi-VN" altLang="vi-VN" sz="3600" b="1" i="1" dirty="0">
                <a:solidFill>
                  <a:prstClr val="black"/>
                </a:solidFill>
                <a:latin typeface="Times New Roman" panose="02020603050405020304" pitchFamily="18" charset="0"/>
                <a:cs typeface="Times New Roman" panose="02020603050405020304" pitchFamily="18" charset="0"/>
              </a:rPr>
              <a:t>.</a:t>
            </a:r>
            <a:endParaRPr lang="vi-VN" altLang="vi-VN" sz="3600" b="1" dirty="0">
              <a:solidFill>
                <a:prstClr val="black"/>
              </a:solidFill>
              <a:latin typeface="Times New Roman" panose="02020603050405020304" pitchFamily="18" charset="0"/>
              <a:cs typeface="Times New Roman" panose="02020603050405020304" pitchFamily="18" charset="0"/>
            </a:endParaRPr>
          </a:p>
        </p:txBody>
      </p:sp>
      <p:sp>
        <p:nvSpPr>
          <p:cNvPr id="1027" name="Rectangle 1026">
            <a:extLst>
              <a:ext uri="{FF2B5EF4-FFF2-40B4-BE49-F238E27FC236}">
                <a16:creationId xmlns:a16="http://schemas.microsoft.com/office/drawing/2014/main" id="{A7E96EED-36D3-644D-A06D-53F9A99BAF22}"/>
              </a:ext>
            </a:extLst>
          </p:cNvPr>
          <p:cNvSpPr/>
          <p:nvPr/>
        </p:nvSpPr>
        <p:spPr>
          <a:xfrm>
            <a:off x="716511" y="6185460"/>
            <a:ext cx="9668031" cy="707886"/>
          </a:xfrm>
          <a:prstGeom prst="rect">
            <a:avLst/>
          </a:prstGeom>
        </p:spPr>
        <p:txBody>
          <a:bodyPr wrap="none">
            <a:spAutoFit/>
          </a:bodyPr>
          <a:lstStyle/>
          <a:p>
            <a:pPr marL="0" marR="0" lvl="0" indent="0" defTabSz="914400" eaLnBrk="1" fontAlgn="auto" latinLnBrk="0" hangingPunct="1">
              <a:spcBef>
                <a:spcPts val="0"/>
              </a:spcBef>
              <a:spcAft>
                <a:spcPts val="0"/>
              </a:spcAft>
              <a:buClrTx/>
              <a:buSzTx/>
              <a:buFontTx/>
              <a:buNone/>
              <a:tabLst/>
              <a:defRPr/>
            </a:pPr>
            <a:r>
              <a:rPr kumimoji="0" lang="vi-VN" altLang="vi-VN" sz="40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Xã hội phong kiến ở châu Âu hình thành</a:t>
            </a:r>
            <a:endParaRPr kumimoji="0" lang="x-none" sz="1800" b="0" i="0" u="none" strike="noStrike" kern="0" cap="none" spc="0" normalizeH="0" baseline="0" noProof="0" dirty="0">
              <a:ln>
                <a:noFill/>
              </a:ln>
              <a:solidFill>
                <a:prstClr val="black"/>
              </a:solidFill>
              <a:effectLst/>
              <a:uLnTx/>
              <a:uFillTx/>
            </a:endParaRPr>
          </a:p>
        </p:txBody>
      </p:sp>
      <p:sp>
        <p:nvSpPr>
          <p:cNvPr id="1226" name="Rectangle 1"/>
          <p:cNvSpPr>
            <a:spLocks noChangeArrowheads="1"/>
          </p:cNvSpPr>
          <p:nvPr/>
        </p:nvSpPr>
        <p:spPr bwMode="auto">
          <a:xfrm>
            <a:off x="351386" y="1189493"/>
            <a:ext cx="8424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b="1" dirty="0">
                <a:solidFill>
                  <a:srgbClr val="FF0000"/>
                </a:solidFill>
                <a:latin typeface="Times New Roman" pitchFamily="18" charset="0"/>
                <a:cs typeface="Times New Roman" pitchFamily="18" charset="0"/>
                <a:sym typeface="Wingdings" pitchFamily="2" charset="2"/>
              </a:rPr>
              <a:t></a:t>
            </a:r>
            <a:endParaRPr lang="en-US" altLang="en-US" sz="3600" dirty="0">
              <a:solidFill>
                <a:srgbClr val="FF0000"/>
              </a:solidFill>
            </a:endParaRPr>
          </a:p>
        </p:txBody>
      </p:sp>
    </p:spTree>
    <p:extLst>
      <p:ext uri="{BB962C8B-B14F-4D97-AF65-F5344CB8AC3E}">
        <p14:creationId xmlns:p14="http://schemas.microsoft.com/office/powerpoint/2010/main" val="381458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616"/>
                                            </p:tgtEl>
                                            <p:attrNameLst>
                                              <p:attrName>style.visibility</p:attrName>
                                            </p:attrNameLst>
                                          </p:cBhvr>
                                          <p:to>
                                            <p:strVal val="visible"/>
                                          </p:to>
                                        </p:set>
                                        <p:anim calcmode="lin" valueType="num">
                                          <p:cBhvr>
                                            <p:cTn id="18"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16"/>
                                            </p:tgtEl>
                                            <p:attrNameLst>
                                              <p:attrName>ppt_y</p:attrName>
                                            </p:attrNameLst>
                                          </p:cBhvr>
                                          <p:tavLst>
                                            <p:tav tm="0">
                                              <p:val>
                                                <p:strVal val="#ppt_y"/>
                                              </p:val>
                                            </p:tav>
                                            <p:tav tm="100000">
                                              <p:val>
                                                <p:strVal val="#ppt_y"/>
                                              </p:val>
                                            </p:tav>
                                          </p:tavLst>
                                        </p:anim>
                                        <p:anim calcmode="lin" valueType="num">
                                          <p:cBhvr>
                                            <p:cTn id="20"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50000">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14:bounceEnd="50000">
                                          <p:cBhvr additive="base">
                                            <p:cTn id="27" dur="1250" fill="hold"/>
                                            <p:tgtEl>
                                              <p:spTgt spid="1027"/>
                                            </p:tgtEl>
                                            <p:attrNameLst>
                                              <p:attrName>ppt_x</p:attrName>
                                            </p:attrNameLst>
                                          </p:cBhvr>
                                          <p:tavLst>
                                            <p:tav tm="0">
                                              <p:val>
                                                <p:strVal val="0-#ppt_w/2"/>
                                              </p:val>
                                            </p:tav>
                                            <p:tav tm="100000">
                                              <p:val>
                                                <p:strVal val="#ppt_x"/>
                                              </p:val>
                                            </p:tav>
                                          </p:tavLst>
                                        </p:anim>
                                        <p:anim calcmode="lin" valueType="num" p14:bounceEnd="50000">
                                          <p:cBhvr additive="base">
                                            <p:cTn id="28"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3" grpId="0"/>
          <p:bldP spid="616" grpId="0"/>
          <p:bldP spid="10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2"/>
                                            </p:tgtEl>
                                            <p:attrNameLst>
                                              <p:attrName>style.visibility</p:attrName>
                                            </p:attrNameLst>
                                          </p:cBhvr>
                                          <p:to>
                                            <p:strVal val="visible"/>
                                          </p:to>
                                        </p:set>
                                        <p:anim calcmode="lin" valueType="num">
                                          <p:cBhvr>
                                            <p:cTn id="7" dur="500" fill="hold"/>
                                            <p:tgtEl>
                                              <p:spTgt spid="612"/>
                                            </p:tgtEl>
                                            <p:attrNameLst>
                                              <p:attrName>ppt_w</p:attrName>
                                            </p:attrNameLst>
                                          </p:cBhvr>
                                          <p:tavLst>
                                            <p:tav tm="0">
                                              <p:val>
                                                <p:fltVal val="0"/>
                                              </p:val>
                                            </p:tav>
                                            <p:tav tm="100000">
                                              <p:val>
                                                <p:strVal val="#ppt_w"/>
                                              </p:val>
                                            </p:tav>
                                          </p:tavLst>
                                        </p:anim>
                                        <p:anim calcmode="lin" valueType="num">
                                          <p:cBhvr>
                                            <p:cTn id="8" dur="500" fill="hold"/>
                                            <p:tgtEl>
                                              <p:spTgt spid="6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616"/>
                                            </p:tgtEl>
                                            <p:attrNameLst>
                                              <p:attrName>style.visibility</p:attrName>
                                            </p:attrNameLst>
                                          </p:cBhvr>
                                          <p:to>
                                            <p:strVal val="visible"/>
                                          </p:to>
                                        </p:set>
                                        <p:anim calcmode="lin" valueType="num">
                                          <p:cBhvr>
                                            <p:cTn id="18" dur="500" fill="hold"/>
                                            <p:tgtEl>
                                              <p:spTgt spid="61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16"/>
                                            </p:tgtEl>
                                            <p:attrNameLst>
                                              <p:attrName>ppt_y</p:attrName>
                                            </p:attrNameLst>
                                          </p:cBhvr>
                                          <p:tavLst>
                                            <p:tav tm="0">
                                              <p:val>
                                                <p:strVal val="#ppt_y"/>
                                              </p:val>
                                            </p:tav>
                                            <p:tav tm="100000">
                                              <p:val>
                                                <p:strVal val="#ppt_y"/>
                                              </p:val>
                                            </p:tav>
                                          </p:tavLst>
                                        </p:anim>
                                        <p:anim calcmode="lin" valueType="num">
                                          <p:cBhvr>
                                            <p:cTn id="20" dur="500" fill="hold"/>
                                            <p:tgtEl>
                                              <p:spTgt spid="61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1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additive="base">
                                            <p:cTn id="27" dur="1250" fill="hold"/>
                                            <p:tgtEl>
                                              <p:spTgt spid="1027"/>
                                            </p:tgtEl>
                                            <p:attrNameLst>
                                              <p:attrName>ppt_x</p:attrName>
                                            </p:attrNameLst>
                                          </p:cBhvr>
                                          <p:tavLst>
                                            <p:tav tm="0">
                                              <p:val>
                                                <p:strVal val="0-#ppt_w/2"/>
                                              </p:val>
                                            </p:tav>
                                            <p:tav tm="100000">
                                              <p:val>
                                                <p:strVal val="#ppt_x"/>
                                              </p:val>
                                            </p:tav>
                                          </p:tavLst>
                                        </p:anim>
                                        <p:anim calcmode="lin" valueType="num">
                                          <p:cBhvr additive="base">
                                            <p:cTn id="28" dur="125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0"/>
          <p:bldP spid="3" grpId="0"/>
          <p:bldP spid="616" grpId="0"/>
          <p:bldP spid="102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85"/>
            <a:lum/>
          </a:blip>
          <a:srcRect/>
          <a:stretch>
            <a:fillRect t="-9000" b="-9000"/>
          </a:stretch>
        </a:blip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F7E7BB42-C632-7543-B6CB-B3FE730D2F3A}"/>
              </a:ext>
            </a:extLst>
          </p:cNvPr>
          <p:cNvSpPr/>
          <p:nvPr/>
        </p:nvSpPr>
        <p:spPr>
          <a:xfrm>
            <a:off x="4562764" y="666998"/>
            <a:ext cx="11693236" cy="8490857"/>
          </a:xfrm>
          <a:custGeom>
            <a:avLst/>
            <a:gdLst>
              <a:gd name="connsiteX0" fmla="*/ 3461657 w 6890657"/>
              <a:gd name="connsiteY0" fmla="*/ 32657 h 6368143"/>
              <a:gd name="connsiteX1" fmla="*/ 3265714 w 6890657"/>
              <a:gd name="connsiteY1" fmla="*/ 391886 h 6368143"/>
              <a:gd name="connsiteX2" fmla="*/ 3167742 w 6890657"/>
              <a:gd name="connsiteY2" fmla="*/ 522515 h 6368143"/>
              <a:gd name="connsiteX3" fmla="*/ 3037114 w 6890657"/>
              <a:gd name="connsiteY3" fmla="*/ 587829 h 6368143"/>
              <a:gd name="connsiteX4" fmla="*/ 2873828 w 6890657"/>
              <a:gd name="connsiteY4" fmla="*/ 653143 h 6368143"/>
              <a:gd name="connsiteX5" fmla="*/ 2612571 w 6890657"/>
              <a:gd name="connsiteY5" fmla="*/ 718457 h 6368143"/>
              <a:gd name="connsiteX6" fmla="*/ 2318657 w 6890657"/>
              <a:gd name="connsiteY6" fmla="*/ 685800 h 6368143"/>
              <a:gd name="connsiteX7" fmla="*/ 2253342 w 6890657"/>
              <a:gd name="connsiteY7" fmla="*/ 620486 h 6368143"/>
              <a:gd name="connsiteX8" fmla="*/ 2122714 w 6890657"/>
              <a:gd name="connsiteY8" fmla="*/ 424543 h 6368143"/>
              <a:gd name="connsiteX9" fmla="*/ 1992085 w 6890657"/>
              <a:gd name="connsiteY9" fmla="*/ 489857 h 6368143"/>
              <a:gd name="connsiteX10" fmla="*/ 1926771 w 6890657"/>
              <a:gd name="connsiteY10" fmla="*/ 555172 h 6368143"/>
              <a:gd name="connsiteX11" fmla="*/ 1567542 w 6890657"/>
              <a:gd name="connsiteY11" fmla="*/ 751115 h 6368143"/>
              <a:gd name="connsiteX12" fmla="*/ 1371600 w 6890657"/>
              <a:gd name="connsiteY12" fmla="*/ 816429 h 6368143"/>
              <a:gd name="connsiteX13" fmla="*/ 1045028 w 6890657"/>
              <a:gd name="connsiteY13" fmla="*/ 751115 h 6368143"/>
              <a:gd name="connsiteX14" fmla="*/ 914400 w 6890657"/>
              <a:gd name="connsiteY14" fmla="*/ 718457 h 6368143"/>
              <a:gd name="connsiteX15" fmla="*/ 228600 w 6890657"/>
              <a:gd name="connsiteY15" fmla="*/ 751115 h 6368143"/>
              <a:gd name="connsiteX16" fmla="*/ 424542 w 6890657"/>
              <a:gd name="connsiteY16" fmla="*/ 881743 h 6368143"/>
              <a:gd name="connsiteX17" fmla="*/ 489857 w 6890657"/>
              <a:gd name="connsiteY17" fmla="*/ 947057 h 6368143"/>
              <a:gd name="connsiteX18" fmla="*/ 555171 w 6890657"/>
              <a:gd name="connsiteY18" fmla="*/ 1077686 h 6368143"/>
              <a:gd name="connsiteX19" fmla="*/ 620485 w 6890657"/>
              <a:gd name="connsiteY19" fmla="*/ 1436915 h 6368143"/>
              <a:gd name="connsiteX20" fmla="*/ 587828 w 6890657"/>
              <a:gd name="connsiteY20" fmla="*/ 2024743 h 6368143"/>
              <a:gd name="connsiteX21" fmla="*/ 522514 w 6890657"/>
              <a:gd name="connsiteY21" fmla="*/ 2220686 h 6368143"/>
              <a:gd name="connsiteX22" fmla="*/ 685800 w 6890657"/>
              <a:gd name="connsiteY22" fmla="*/ 2514600 h 6368143"/>
              <a:gd name="connsiteX23" fmla="*/ 751114 w 6890657"/>
              <a:gd name="connsiteY23" fmla="*/ 2579915 h 6368143"/>
              <a:gd name="connsiteX24" fmla="*/ 849085 w 6890657"/>
              <a:gd name="connsiteY24" fmla="*/ 2612572 h 6368143"/>
              <a:gd name="connsiteX25" fmla="*/ 881742 w 6890657"/>
              <a:gd name="connsiteY25" fmla="*/ 2710543 h 6368143"/>
              <a:gd name="connsiteX26" fmla="*/ 816428 w 6890657"/>
              <a:gd name="connsiteY26" fmla="*/ 2939143 h 6368143"/>
              <a:gd name="connsiteX27" fmla="*/ 849085 w 6890657"/>
              <a:gd name="connsiteY27" fmla="*/ 3265715 h 6368143"/>
              <a:gd name="connsiteX28" fmla="*/ 1045028 w 6890657"/>
              <a:gd name="connsiteY28" fmla="*/ 3363686 h 6368143"/>
              <a:gd name="connsiteX29" fmla="*/ 1143000 w 6890657"/>
              <a:gd name="connsiteY29" fmla="*/ 3429000 h 6368143"/>
              <a:gd name="connsiteX30" fmla="*/ 1338942 w 6890657"/>
              <a:gd name="connsiteY30" fmla="*/ 3494315 h 6368143"/>
              <a:gd name="connsiteX31" fmla="*/ 1045028 w 6890657"/>
              <a:gd name="connsiteY31" fmla="*/ 3657600 h 6368143"/>
              <a:gd name="connsiteX32" fmla="*/ 947057 w 6890657"/>
              <a:gd name="connsiteY32" fmla="*/ 3690257 h 6368143"/>
              <a:gd name="connsiteX33" fmla="*/ 653142 w 6890657"/>
              <a:gd name="connsiteY33" fmla="*/ 3755572 h 6368143"/>
              <a:gd name="connsiteX34" fmla="*/ 391885 w 6890657"/>
              <a:gd name="connsiteY34" fmla="*/ 3788229 h 6368143"/>
              <a:gd name="connsiteX35" fmla="*/ 130628 w 6890657"/>
              <a:gd name="connsiteY35" fmla="*/ 3853543 h 6368143"/>
              <a:gd name="connsiteX36" fmla="*/ 0 w 6890657"/>
              <a:gd name="connsiteY36" fmla="*/ 3886200 h 6368143"/>
              <a:gd name="connsiteX37" fmla="*/ 65314 w 6890657"/>
              <a:gd name="connsiteY37" fmla="*/ 3984172 h 6368143"/>
              <a:gd name="connsiteX38" fmla="*/ 489857 w 6890657"/>
              <a:gd name="connsiteY38" fmla="*/ 4212772 h 6368143"/>
              <a:gd name="connsiteX39" fmla="*/ 718457 w 6890657"/>
              <a:gd name="connsiteY39" fmla="*/ 4343400 h 6368143"/>
              <a:gd name="connsiteX40" fmla="*/ 881742 w 6890657"/>
              <a:gd name="connsiteY40" fmla="*/ 4408715 h 6368143"/>
              <a:gd name="connsiteX41" fmla="*/ 1012371 w 6890657"/>
              <a:gd name="connsiteY41" fmla="*/ 4506686 h 6368143"/>
              <a:gd name="connsiteX42" fmla="*/ 1273628 w 6890657"/>
              <a:gd name="connsiteY42" fmla="*/ 4669972 h 6368143"/>
              <a:gd name="connsiteX43" fmla="*/ 1404257 w 6890657"/>
              <a:gd name="connsiteY43" fmla="*/ 4800600 h 6368143"/>
              <a:gd name="connsiteX44" fmla="*/ 1502228 w 6890657"/>
              <a:gd name="connsiteY44" fmla="*/ 4996543 h 6368143"/>
              <a:gd name="connsiteX45" fmla="*/ 1600200 w 6890657"/>
              <a:gd name="connsiteY45" fmla="*/ 5061857 h 6368143"/>
              <a:gd name="connsiteX46" fmla="*/ 1992085 w 6890657"/>
              <a:gd name="connsiteY46" fmla="*/ 5192486 h 6368143"/>
              <a:gd name="connsiteX47" fmla="*/ 2318657 w 6890657"/>
              <a:gd name="connsiteY47" fmla="*/ 5290457 h 6368143"/>
              <a:gd name="connsiteX48" fmla="*/ 2481942 w 6890657"/>
              <a:gd name="connsiteY48" fmla="*/ 5323115 h 6368143"/>
              <a:gd name="connsiteX49" fmla="*/ 2710542 w 6890657"/>
              <a:gd name="connsiteY49" fmla="*/ 5355772 h 6368143"/>
              <a:gd name="connsiteX50" fmla="*/ 3069771 w 6890657"/>
              <a:gd name="connsiteY50" fmla="*/ 5453743 h 6368143"/>
              <a:gd name="connsiteX51" fmla="*/ 3167742 w 6890657"/>
              <a:gd name="connsiteY51" fmla="*/ 5649686 h 6368143"/>
              <a:gd name="connsiteX52" fmla="*/ 3233057 w 6890657"/>
              <a:gd name="connsiteY52" fmla="*/ 5878286 h 6368143"/>
              <a:gd name="connsiteX53" fmla="*/ 3429000 w 6890657"/>
              <a:gd name="connsiteY53" fmla="*/ 6008915 h 6368143"/>
              <a:gd name="connsiteX54" fmla="*/ 4114800 w 6890657"/>
              <a:gd name="connsiteY54" fmla="*/ 5976257 h 6368143"/>
              <a:gd name="connsiteX55" fmla="*/ 4310742 w 6890657"/>
              <a:gd name="connsiteY55" fmla="*/ 5910943 h 6368143"/>
              <a:gd name="connsiteX56" fmla="*/ 4376057 w 6890657"/>
              <a:gd name="connsiteY56" fmla="*/ 5845629 h 6368143"/>
              <a:gd name="connsiteX57" fmla="*/ 4506685 w 6890657"/>
              <a:gd name="connsiteY57" fmla="*/ 5747657 h 6368143"/>
              <a:gd name="connsiteX58" fmla="*/ 4669971 w 6890657"/>
              <a:gd name="connsiteY58" fmla="*/ 5551715 h 6368143"/>
              <a:gd name="connsiteX59" fmla="*/ 4767942 w 6890657"/>
              <a:gd name="connsiteY59" fmla="*/ 5519057 h 6368143"/>
              <a:gd name="connsiteX60" fmla="*/ 4865914 w 6890657"/>
              <a:gd name="connsiteY60" fmla="*/ 5551715 h 6368143"/>
              <a:gd name="connsiteX61" fmla="*/ 4963885 w 6890657"/>
              <a:gd name="connsiteY61" fmla="*/ 5812972 h 6368143"/>
              <a:gd name="connsiteX62" fmla="*/ 5029200 w 6890657"/>
              <a:gd name="connsiteY62" fmla="*/ 5910943 h 6368143"/>
              <a:gd name="connsiteX63" fmla="*/ 5094514 w 6890657"/>
              <a:gd name="connsiteY63" fmla="*/ 6041572 h 6368143"/>
              <a:gd name="connsiteX64" fmla="*/ 5127171 w 6890657"/>
              <a:gd name="connsiteY64" fmla="*/ 6139543 h 6368143"/>
              <a:gd name="connsiteX65" fmla="*/ 5159828 w 6890657"/>
              <a:gd name="connsiteY65" fmla="*/ 6270172 h 6368143"/>
              <a:gd name="connsiteX66" fmla="*/ 5225142 w 6890657"/>
              <a:gd name="connsiteY66" fmla="*/ 6368143 h 6368143"/>
              <a:gd name="connsiteX67" fmla="*/ 5421085 w 6890657"/>
              <a:gd name="connsiteY67" fmla="*/ 6204857 h 6368143"/>
              <a:gd name="connsiteX68" fmla="*/ 5453742 w 6890657"/>
              <a:gd name="connsiteY68" fmla="*/ 6106886 h 6368143"/>
              <a:gd name="connsiteX69" fmla="*/ 5617028 w 6890657"/>
              <a:gd name="connsiteY69" fmla="*/ 5976257 h 6368143"/>
              <a:gd name="connsiteX70" fmla="*/ 5845628 w 6890657"/>
              <a:gd name="connsiteY70" fmla="*/ 5584372 h 6368143"/>
              <a:gd name="connsiteX71" fmla="*/ 5910942 w 6890657"/>
              <a:gd name="connsiteY71" fmla="*/ 5323115 h 6368143"/>
              <a:gd name="connsiteX72" fmla="*/ 5976257 w 6890657"/>
              <a:gd name="connsiteY72" fmla="*/ 5127172 h 6368143"/>
              <a:gd name="connsiteX73" fmla="*/ 6008914 w 6890657"/>
              <a:gd name="connsiteY73" fmla="*/ 5029200 h 6368143"/>
              <a:gd name="connsiteX74" fmla="*/ 6041571 w 6890657"/>
              <a:gd name="connsiteY74" fmla="*/ 4865915 h 6368143"/>
              <a:gd name="connsiteX75" fmla="*/ 6106885 w 6890657"/>
              <a:gd name="connsiteY75" fmla="*/ 4669972 h 6368143"/>
              <a:gd name="connsiteX76" fmla="*/ 6302828 w 6890657"/>
              <a:gd name="connsiteY76" fmla="*/ 4539343 h 6368143"/>
              <a:gd name="connsiteX77" fmla="*/ 6400800 w 6890657"/>
              <a:gd name="connsiteY77" fmla="*/ 4474029 h 6368143"/>
              <a:gd name="connsiteX78" fmla="*/ 6498771 w 6890657"/>
              <a:gd name="connsiteY78" fmla="*/ 4441372 h 6368143"/>
              <a:gd name="connsiteX79" fmla="*/ 6727371 w 6890657"/>
              <a:gd name="connsiteY79" fmla="*/ 4278086 h 6368143"/>
              <a:gd name="connsiteX80" fmla="*/ 6760028 w 6890657"/>
              <a:gd name="connsiteY80" fmla="*/ 4180115 h 6368143"/>
              <a:gd name="connsiteX81" fmla="*/ 6662057 w 6890657"/>
              <a:gd name="connsiteY81" fmla="*/ 3690257 h 6368143"/>
              <a:gd name="connsiteX82" fmla="*/ 6596742 w 6890657"/>
              <a:gd name="connsiteY82" fmla="*/ 3592286 h 6368143"/>
              <a:gd name="connsiteX83" fmla="*/ 6564085 w 6890657"/>
              <a:gd name="connsiteY83" fmla="*/ 3494315 h 6368143"/>
              <a:gd name="connsiteX84" fmla="*/ 6498771 w 6890657"/>
              <a:gd name="connsiteY84" fmla="*/ 3429000 h 6368143"/>
              <a:gd name="connsiteX85" fmla="*/ 6433457 w 6890657"/>
              <a:gd name="connsiteY85" fmla="*/ 3233057 h 6368143"/>
              <a:gd name="connsiteX86" fmla="*/ 6466114 w 6890657"/>
              <a:gd name="connsiteY86" fmla="*/ 2939143 h 6368143"/>
              <a:gd name="connsiteX87" fmla="*/ 6498771 w 6890657"/>
              <a:gd name="connsiteY87" fmla="*/ 2841172 h 6368143"/>
              <a:gd name="connsiteX88" fmla="*/ 6596742 w 6890657"/>
              <a:gd name="connsiteY88" fmla="*/ 2775857 h 6368143"/>
              <a:gd name="connsiteX89" fmla="*/ 6662057 w 6890657"/>
              <a:gd name="connsiteY89" fmla="*/ 2677886 h 6368143"/>
              <a:gd name="connsiteX90" fmla="*/ 6760028 w 6890657"/>
              <a:gd name="connsiteY90" fmla="*/ 2579915 h 6368143"/>
              <a:gd name="connsiteX91" fmla="*/ 6792685 w 6890657"/>
              <a:gd name="connsiteY91" fmla="*/ 2449286 h 6368143"/>
              <a:gd name="connsiteX92" fmla="*/ 6858000 w 6890657"/>
              <a:gd name="connsiteY92" fmla="*/ 2253343 h 6368143"/>
              <a:gd name="connsiteX93" fmla="*/ 6890657 w 6890657"/>
              <a:gd name="connsiteY93" fmla="*/ 2155372 h 6368143"/>
              <a:gd name="connsiteX94" fmla="*/ 6858000 w 6890657"/>
              <a:gd name="connsiteY94" fmla="*/ 1828800 h 6368143"/>
              <a:gd name="connsiteX95" fmla="*/ 6825342 w 6890657"/>
              <a:gd name="connsiteY95" fmla="*/ 1730829 h 6368143"/>
              <a:gd name="connsiteX96" fmla="*/ 6727371 w 6890657"/>
              <a:gd name="connsiteY96" fmla="*/ 1665515 h 6368143"/>
              <a:gd name="connsiteX97" fmla="*/ 6531428 w 6890657"/>
              <a:gd name="connsiteY97" fmla="*/ 1534886 h 6368143"/>
              <a:gd name="connsiteX98" fmla="*/ 6302828 w 6890657"/>
              <a:gd name="connsiteY98" fmla="*/ 1240972 h 6368143"/>
              <a:gd name="connsiteX99" fmla="*/ 6270171 w 6890657"/>
              <a:gd name="connsiteY99" fmla="*/ 1143000 h 6368143"/>
              <a:gd name="connsiteX100" fmla="*/ 6302828 w 6890657"/>
              <a:gd name="connsiteY100" fmla="*/ 1045029 h 6368143"/>
              <a:gd name="connsiteX101" fmla="*/ 6433457 w 6890657"/>
              <a:gd name="connsiteY101" fmla="*/ 881743 h 6368143"/>
              <a:gd name="connsiteX102" fmla="*/ 6466114 w 6890657"/>
              <a:gd name="connsiteY102" fmla="*/ 555172 h 6368143"/>
              <a:gd name="connsiteX103" fmla="*/ 6041571 w 6890657"/>
              <a:gd name="connsiteY103" fmla="*/ 359229 h 6368143"/>
              <a:gd name="connsiteX104" fmla="*/ 5878285 w 6890657"/>
              <a:gd name="connsiteY104" fmla="*/ 293915 h 6368143"/>
              <a:gd name="connsiteX105" fmla="*/ 5682342 w 6890657"/>
              <a:gd name="connsiteY105" fmla="*/ 261257 h 6368143"/>
              <a:gd name="connsiteX106" fmla="*/ 5257800 w 6890657"/>
              <a:gd name="connsiteY106" fmla="*/ 163286 h 6368143"/>
              <a:gd name="connsiteX107" fmla="*/ 5061857 w 6890657"/>
              <a:gd name="connsiteY107" fmla="*/ 97972 h 6368143"/>
              <a:gd name="connsiteX108" fmla="*/ 4865914 w 6890657"/>
              <a:gd name="connsiteY108" fmla="*/ 65315 h 6368143"/>
              <a:gd name="connsiteX109" fmla="*/ 4604657 w 6890657"/>
              <a:gd name="connsiteY109" fmla="*/ 32657 h 6368143"/>
              <a:gd name="connsiteX110" fmla="*/ 4376057 w 6890657"/>
              <a:gd name="connsiteY110" fmla="*/ 0 h 6368143"/>
              <a:gd name="connsiteX111" fmla="*/ 3918857 w 6890657"/>
              <a:gd name="connsiteY111" fmla="*/ 32657 h 6368143"/>
              <a:gd name="connsiteX112" fmla="*/ 3722914 w 6890657"/>
              <a:gd name="connsiteY112" fmla="*/ 97972 h 6368143"/>
              <a:gd name="connsiteX113" fmla="*/ 3624942 w 6890657"/>
              <a:gd name="connsiteY113" fmla="*/ 130629 h 6368143"/>
              <a:gd name="connsiteX114" fmla="*/ 3396342 w 6890657"/>
              <a:gd name="connsiteY114" fmla="*/ 97972 h 6368143"/>
              <a:gd name="connsiteX115" fmla="*/ 3298371 w 6890657"/>
              <a:gd name="connsiteY115" fmla="*/ 65315 h 63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6890657" h="6368143">
                <a:moveTo>
                  <a:pt x="3461657" y="32657"/>
                </a:moveTo>
                <a:cubicBezTo>
                  <a:pt x="3384595" y="225311"/>
                  <a:pt x="3405551" y="205437"/>
                  <a:pt x="3265714" y="391886"/>
                </a:cubicBezTo>
                <a:cubicBezTo>
                  <a:pt x="3233057" y="435429"/>
                  <a:pt x="3209067" y="487093"/>
                  <a:pt x="3167742" y="522515"/>
                </a:cubicBezTo>
                <a:cubicBezTo>
                  <a:pt x="3130780" y="554197"/>
                  <a:pt x="3081600" y="568057"/>
                  <a:pt x="3037114" y="587829"/>
                </a:cubicBezTo>
                <a:cubicBezTo>
                  <a:pt x="2983545" y="611637"/>
                  <a:pt x="2929857" y="635903"/>
                  <a:pt x="2873828" y="653143"/>
                </a:cubicBezTo>
                <a:cubicBezTo>
                  <a:pt x="2788032" y="679542"/>
                  <a:pt x="2612571" y="718457"/>
                  <a:pt x="2612571" y="718457"/>
                </a:cubicBezTo>
                <a:cubicBezTo>
                  <a:pt x="2514600" y="707571"/>
                  <a:pt x="2413758" y="711736"/>
                  <a:pt x="2318657" y="685800"/>
                </a:cubicBezTo>
                <a:cubicBezTo>
                  <a:pt x="2288952" y="677699"/>
                  <a:pt x="2271816" y="645118"/>
                  <a:pt x="2253342" y="620486"/>
                </a:cubicBezTo>
                <a:cubicBezTo>
                  <a:pt x="2206243" y="557688"/>
                  <a:pt x="2122714" y="424543"/>
                  <a:pt x="2122714" y="424543"/>
                </a:cubicBezTo>
                <a:cubicBezTo>
                  <a:pt x="2079171" y="446314"/>
                  <a:pt x="2032591" y="462853"/>
                  <a:pt x="1992085" y="489857"/>
                </a:cubicBezTo>
                <a:cubicBezTo>
                  <a:pt x="1966467" y="506936"/>
                  <a:pt x="1950814" y="535938"/>
                  <a:pt x="1926771" y="555172"/>
                </a:cubicBezTo>
                <a:cubicBezTo>
                  <a:pt x="1841593" y="623315"/>
                  <a:pt x="1631199" y="729896"/>
                  <a:pt x="1567542" y="751115"/>
                </a:cubicBezTo>
                <a:lnTo>
                  <a:pt x="1371600" y="816429"/>
                </a:lnTo>
                <a:cubicBezTo>
                  <a:pt x="1170393" y="749361"/>
                  <a:pt x="1375259" y="811158"/>
                  <a:pt x="1045028" y="751115"/>
                </a:cubicBezTo>
                <a:cubicBezTo>
                  <a:pt x="1000869" y="743086"/>
                  <a:pt x="957943" y="729343"/>
                  <a:pt x="914400" y="718457"/>
                </a:cubicBezTo>
                <a:cubicBezTo>
                  <a:pt x="685800" y="729343"/>
                  <a:pt x="445715" y="678743"/>
                  <a:pt x="228600" y="751115"/>
                </a:cubicBezTo>
                <a:cubicBezTo>
                  <a:pt x="154131" y="775938"/>
                  <a:pt x="369035" y="826237"/>
                  <a:pt x="424542" y="881743"/>
                </a:cubicBezTo>
                <a:lnTo>
                  <a:pt x="489857" y="947057"/>
                </a:lnTo>
                <a:cubicBezTo>
                  <a:pt x="511628" y="990600"/>
                  <a:pt x="538078" y="1032103"/>
                  <a:pt x="555171" y="1077686"/>
                </a:cubicBezTo>
                <a:cubicBezTo>
                  <a:pt x="590704" y="1172442"/>
                  <a:pt x="608565" y="1353472"/>
                  <a:pt x="620485" y="1436915"/>
                </a:cubicBezTo>
                <a:cubicBezTo>
                  <a:pt x="609599" y="1632858"/>
                  <a:pt x="612169" y="1830014"/>
                  <a:pt x="587828" y="2024743"/>
                </a:cubicBezTo>
                <a:cubicBezTo>
                  <a:pt x="579289" y="2093059"/>
                  <a:pt x="522514" y="2220686"/>
                  <a:pt x="522514" y="2220686"/>
                </a:cubicBezTo>
                <a:cubicBezTo>
                  <a:pt x="593336" y="2397742"/>
                  <a:pt x="566309" y="2371211"/>
                  <a:pt x="685800" y="2514600"/>
                </a:cubicBezTo>
                <a:cubicBezTo>
                  <a:pt x="705511" y="2538253"/>
                  <a:pt x="724712" y="2564074"/>
                  <a:pt x="751114" y="2579915"/>
                </a:cubicBezTo>
                <a:cubicBezTo>
                  <a:pt x="780632" y="2597626"/>
                  <a:pt x="816428" y="2601686"/>
                  <a:pt x="849085" y="2612572"/>
                </a:cubicBezTo>
                <a:cubicBezTo>
                  <a:pt x="859971" y="2645229"/>
                  <a:pt x="881742" y="2676119"/>
                  <a:pt x="881742" y="2710543"/>
                </a:cubicBezTo>
                <a:cubicBezTo>
                  <a:pt x="881742" y="2751550"/>
                  <a:pt x="831828" y="2892942"/>
                  <a:pt x="816428" y="2939143"/>
                </a:cubicBezTo>
                <a:cubicBezTo>
                  <a:pt x="827314" y="3048000"/>
                  <a:pt x="814490" y="3161929"/>
                  <a:pt x="849085" y="3265715"/>
                </a:cubicBezTo>
                <a:cubicBezTo>
                  <a:pt x="867803" y="3321869"/>
                  <a:pt x="1004453" y="3343398"/>
                  <a:pt x="1045028" y="3363686"/>
                </a:cubicBezTo>
                <a:cubicBezTo>
                  <a:pt x="1080134" y="3381239"/>
                  <a:pt x="1107134" y="3413059"/>
                  <a:pt x="1143000" y="3429000"/>
                </a:cubicBezTo>
                <a:cubicBezTo>
                  <a:pt x="1205913" y="3456962"/>
                  <a:pt x="1338942" y="3494315"/>
                  <a:pt x="1338942" y="3494315"/>
                </a:cubicBezTo>
                <a:cubicBezTo>
                  <a:pt x="1274367" y="3688039"/>
                  <a:pt x="1348889" y="3556313"/>
                  <a:pt x="1045028" y="3657600"/>
                </a:cubicBezTo>
                <a:cubicBezTo>
                  <a:pt x="1012371" y="3668486"/>
                  <a:pt x="980156" y="3680800"/>
                  <a:pt x="947057" y="3690257"/>
                </a:cubicBezTo>
                <a:cubicBezTo>
                  <a:pt x="871202" y="3711930"/>
                  <a:pt x="726106" y="3744347"/>
                  <a:pt x="653142" y="3755572"/>
                </a:cubicBezTo>
                <a:cubicBezTo>
                  <a:pt x="566399" y="3768917"/>
                  <a:pt x="478628" y="3774884"/>
                  <a:pt x="391885" y="3788229"/>
                </a:cubicBezTo>
                <a:cubicBezTo>
                  <a:pt x="176106" y="3821426"/>
                  <a:pt x="292879" y="3807186"/>
                  <a:pt x="130628" y="3853543"/>
                </a:cubicBezTo>
                <a:cubicBezTo>
                  <a:pt x="87472" y="3865873"/>
                  <a:pt x="43543" y="3875314"/>
                  <a:pt x="0" y="3886200"/>
                </a:cubicBezTo>
                <a:cubicBezTo>
                  <a:pt x="21771" y="3918857"/>
                  <a:pt x="33915" y="3960622"/>
                  <a:pt x="65314" y="3984172"/>
                </a:cubicBezTo>
                <a:cubicBezTo>
                  <a:pt x="293211" y="4155096"/>
                  <a:pt x="306212" y="4151558"/>
                  <a:pt x="489857" y="4212772"/>
                </a:cubicBezTo>
                <a:cubicBezTo>
                  <a:pt x="594933" y="4282823"/>
                  <a:pt x="594152" y="4288153"/>
                  <a:pt x="718457" y="4343400"/>
                </a:cubicBezTo>
                <a:cubicBezTo>
                  <a:pt x="772026" y="4367208"/>
                  <a:pt x="830498" y="4380246"/>
                  <a:pt x="881742" y="4408715"/>
                </a:cubicBezTo>
                <a:cubicBezTo>
                  <a:pt x="929321" y="4435148"/>
                  <a:pt x="967084" y="4476495"/>
                  <a:pt x="1012371" y="4506686"/>
                </a:cubicBezTo>
                <a:cubicBezTo>
                  <a:pt x="1034408" y="4521377"/>
                  <a:pt x="1230996" y="4633430"/>
                  <a:pt x="1273628" y="4669972"/>
                </a:cubicBezTo>
                <a:cubicBezTo>
                  <a:pt x="1320382" y="4710047"/>
                  <a:pt x="1360714" y="4757057"/>
                  <a:pt x="1404257" y="4800600"/>
                </a:cubicBezTo>
                <a:cubicBezTo>
                  <a:pt x="1430818" y="4880282"/>
                  <a:pt x="1438921" y="4933237"/>
                  <a:pt x="1502228" y="4996543"/>
                </a:cubicBezTo>
                <a:cubicBezTo>
                  <a:pt x="1529981" y="5024296"/>
                  <a:pt x="1566122" y="5042384"/>
                  <a:pt x="1600200" y="5061857"/>
                </a:cubicBezTo>
                <a:cubicBezTo>
                  <a:pt x="1806401" y="5179687"/>
                  <a:pt x="1692294" y="5092556"/>
                  <a:pt x="1992085" y="5192486"/>
                </a:cubicBezTo>
                <a:cubicBezTo>
                  <a:pt x="2154910" y="5246761"/>
                  <a:pt x="2170585" y="5257552"/>
                  <a:pt x="2318657" y="5290457"/>
                </a:cubicBezTo>
                <a:cubicBezTo>
                  <a:pt x="2372841" y="5302498"/>
                  <a:pt x="2427191" y="5313990"/>
                  <a:pt x="2481942" y="5323115"/>
                </a:cubicBezTo>
                <a:cubicBezTo>
                  <a:pt x="2557868" y="5335770"/>
                  <a:pt x="2635063" y="5340676"/>
                  <a:pt x="2710542" y="5355772"/>
                </a:cubicBezTo>
                <a:cubicBezTo>
                  <a:pt x="2894703" y="5392604"/>
                  <a:pt x="2929012" y="5406823"/>
                  <a:pt x="3069771" y="5453743"/>
                </a:cubicBezTo>
                <a:cubicBezTo>
                  <a:pt x="3141334" y="5561088"/>
                  <a:pt x="3133940" y="5531380"/>
                  <a:pt x="3167742" y="5649686"/>
                </a:cubicBezTo>
                <a:cubicBezTo>
                  <a:pt x="3173185" y="5668735"/>
                  <a:pt x="3213483" y="5848925"/>
                  <a:pt x="3233057" y="5878286"/>
                </a:cubicBezTo>
                <a:cubicBezTo>
                  <a:pt x="3302949" y="5983125"/>
                  <a:pt x="3326286" y="5974676"/>
                  <a:pt x="3429000" y="6008915"/>
                </a:cubicBezTo>
                <a:cubicBezTo>
                  <a:pt x="3657600" y="5998029"/>
                  <a:pt x="3887341" y="6001530"/>
                  <a:pt x="4114800" y="5976257"/>
                </a:cubicBezTo>
                <a:cubicBezTo>
                  <a:pt x="4183226" y="5968654"/>
                  <a:pt x="4310742" y="5910943"/>
                  <a:pt x="4310742" y="5910943"/>
                </a:cubicBezTo>
                <a:cubicBezTo>
                  <a:pt x="4332514" y="5889172"/>
                  <a:pt x="4352404" y="5865340"/>
                  <a:pt x="4376057" y="5845629"/>
                </a:cubicBezTo>
                <a:cubicBezTo>
                  <a:pt x="4417870" y="5810785"/>
                  <a:pt x="4468198" y="5786144"/>
                  <a:pt x="4506685" y="5747657"/>
                </a:cubicBezTo>
                <a:cubicBezTo>
                  <a:pt x="4627169" y="5627173"/>
                  <a:pt x="4509475" y="5658713"/>
                  <a:pt x="4669971" y="5551715"/>
                </a:cubicBezTo>
                <a:cubicBezTo>
                  <a:pt x="4698613" y="5532620"/>
                  <a:pt x="4735285" y="5529943"/>
                  <a:pt x="4767942" y="5519057"/>
                </a:cubicBezTo>
                <a:cubicBezTo>
                  <a:pt x="4800599" y="5529943"/>
                  <a:pt x="4841573" y="5527374"/>
                  <a:pt x="4865914" y="5551715"/>
                </a:cubicBezTo>
                <a:cubicBezTo>
                  <a:pt x="4947547" y="5633348"/>
                  <a:pt x="4922882" y="5717298"/>
                  <a:pt x="4963885" y="5812972"/>
                </a:cubicBezTo>
                <a:cubicBezTo>
                  <a:pt x="4979346" y="5849048"/>
                  <a:pt x="5009727" y="5876865"/>
                  <a:pt x="5029200" y="5910943"/>
                </a:cubicBezTo>
                <a:cubicBezTo>
                  <a:pt x="5053353" y="5953211"/>
                  <a:pt x="5075337" y="5996826"/>
                  <a:pt x="5094514" y="6041572"/>
                </a:cubicBezTo>
                <a:cubicBezTo>
                  <a:pt x="5108074" y="6073212"/>
                  <a:pt x="5117714" y="6106444"/>
                  <a:pt x="5127171" y="6139543"/>
                </a:cubicBezTo>
                <a:cubicBezTo>
                  <a:pt x="5139501" y="6182699"/>
                  <a:pt x="5142148" y="6228918"/>
                  <a:pt x="5159828" y="6270172"/>
                </a:cubicBezTo>
                <a:cubicBezTo>
                  <a:pt x="5175289" y="6306247"/>
                  <a:pt x="5203371" y="6335486"/>
                  <a:pt x="5225142" y="6368143"/>
                </a:cubicBezTo>
                <a:cubicBezTo>
                  <a:pt x="5352684" y="6325630"/>
                  <a:pt x="5337349" y="6351395"/>
                  <a:pt x="5421085" y="6204857"/>
                </a:cubicBezTo>
                <a:cubicBezTo>
                  <a:pt x="5438164" y="6174969"/>
                  <a:pt x="5431339" y="6133022"/>
                  <a:pt x="5453742" y="6106886"/>
                </a:cubicBezTo>
                <a:cubicBezTo>
                  <a:pt x="5499104" y="6053964"/>
                  <a:pt x="5567741" y="6025544"/>
                  <a:pt x="5617028" y="5976257"/>
                </a:cubicBezTo>
                <a:cubicBezTo>
                  <a:pt x="5704040" y="5889246"/>
                  <a:pt x="5814769" y="5676951"/>
                  <a:pt x="5845628" y="5584372"/>
                </a:cubicBezTo>
                <a:cubicBezTo>
                  <a:pt x="5944723" y="5287084"/>
                  <a:pt x="5792709" y="5756631"/>
                  <a:pt x="5910942" y="5323115"/>
                </a:cubicBezTo>
                <a:cubicBezTo>
                  <a:pt x="5929057" y="5256694"/>
                  <a:pt x="5954485" y="5192486"/>
                  <a:pt x="5976257" y="5127172"/>
                </a:cubicBezTo>
                <a:cubicBezTo>
                  <a:pt x="5987143" y="5094515"/>
                  <a:pt x="6002163" y="5062955"/>
                  <a:pt x="6008914" y="5029200"/>
                </a:cubicBezTo>
                <a:cubicBezTo>
                  <a:pt x="6019800" y="4974772"/>
                  <a:pt x="6026966" y="4919465"/>
                  <a:pt x="6041571" y="4865915"/>
                </a:cubicBezTo>
                <a:cubicBezTo>
                  <a:pt x="6059686" y="4799494"/>
                  <a:pt x="6049601" y="4708162"/>
                  <a:pt x="6106885" y="4669972"/>
                </a:cubicBezTo>
                <a:lnTo>
                  <a:pt x="6302828" y="4539343"/>
                </a:lnTo>
                <a:cubicBezTo>
                  <a:pt x="6335485" y="4517572"/>
                  <a:pt x="6363565" y="4486441"/>
                  <a:pt x="6400800" y="4474029"/>
                </a:cubicBezTo>
                <a:lnTo>
                  <a:pt x="6498771" y="4441372"/>
                </a:lnTo>
                <a:cubicBezTo>
                  <a:pt x="6543442" y="4411591"/>
                  <a:pt x="6702058" y="4308461"/>
                  <a:pt x="6727371" y="4278086"/>
                </a:cubicBezTo>
                <a:cubicBezTo>
                  <a:pt x="6749408" y="4251641"/>
                  <a:pt x="6749142" y="4212772"/>
                  <a:pt x="6760028" y="4180115"/>
                </a:cubicBezTo>
                <a:cubicBezTo>
                  <a:pt x="6747398" y="4066444"/>
                  <a:pt x="6739245" y="3806038"/>
                  <a:pt x="6662057" y="3690257"/>
                </a:cubicBezTo>
                <a:lnTo>
                  <a:pt x="6596742" y="3592286"/>
                </a:lnTo>
                <a:cubicBezTo>
                  <a:pt x="6585856" y="3559629"/>
                  <a:pt x="6581796" y="3523833"/>
                  <a:pt x="6564085" y="3494315"/>
                </a:cubicBezTo>
                <a:cubicBezTo>
                  <a:pt x="6548244" y="3467913"/>
                  <a:pt x="6512540" y="3456539"/>
                  <a:pt x="6498771" y="3429000"/>
                </a:cubicBezTo>
                <a:cubicBezTo>
                  <a:pt x="6467982" y="3367421"/>
                  <a:pt x="6433457" y="3233057"/>
                  <a:pt x="6433457" y="3233057"/>
                </a:cubicBezTo>
                <a:cubicBezTo>
                  <a:pt x="6444343" y="3135086"/>
                  <a:pt x="6449909" y="3036376"/>
                  <a:pt x="6466114" y="2939143"/>
                </a:cubicBezTo>
                <a:cubicBezTo>
                  <a:pt x="6471773" y="2905188"/>
                  <a:pt x="6477267" y="2868052"/>
                  <a:pt x="6498771" y="2841172"/>
                </a:cubicBezTo>
                <a:cubicBezTo>
                  <a:pt x="6523290" y="2810524"/>
                  <a:pt x="6564085" y="2797629"/>
                  <a:pt x="6596742" y="2775857"/>
                </a:cubicBezTo>
                <a:cubicBezTo>
                  <a:pt x="6618514" y="2743200"/>
                  <a:pt x="6636930" y="2708038"/>
                  <a:pt x="6662057" y="2677886"/>
                </a:cubicBezTo>
                <a:cubicBezTo>
                  <a:pt x="6691623" y="2642407"/>
                  <a:pt x="6737114" y="2620014"/>
                  <a:pt x="6760028" y="2579915"/>
                </a:cubicBezTo>
                <a:cubicBezTo>
                  <a:pt x="6782296" y="2540946"/>
                  <a:pt x="6779788" y="2492276"/>
                  <a:pt x="6792685" y="2449286"/>
                </a:cubicBezTo>
                <a:cubicBezTo>
                  <a:pt x="6812468" y="2383342"/>
                  <a:pt x="6836228" y="2318657"/>
                  <a:pt x="6858000" y="2253343"/>
                </a:cubicBezTo>
                <a:lnTo>
                  <a:pt x="6890657" y="2155372"/>
                </a:lnTo>
                <a:cubicBezTo>
                  <a:pt x="6879771" y="2046515"/>
                  <a:pt x="6874635" y="1936928"/>
                  <a:pt x="6858000" y="1828800"/>
                </a:cubicBezTo>
                <a:cubicBezTo>
                  <a:pt x="6852766" y="1794777"/>
                  <a:pt x="6846846" y="1757709"/>
                  <a:pt x="6825342" y="1730829"/>
                </a:cubicBezTo>
                <a:cubicBezTo>
                  <a:pt x="6800823" y="1700181"/>
                  <a:pt x="6757523" y="1690642"/>
                  <a:pt x="6727371" y="1665515"/>
                </a:cubicBezTo>
                <a:cubicBezTo>
                  <a:pt x="6564288" y="1529611"/>
                  <a:pt x="6703603" y="1592277"/>
                  <a:pt x="6531428" y="1534886"/>
                </a:cubicBezTo>
                <a:cubicBezTo>
                  <a:pt x="6375182" y="1300515"/>
                  <a:pt x="6456307" y="1394449"/>
                  <a:pt x="6302828" y="1240972"/>
                </a:cubicBezTo>
                <a:cubicBezTo>
                  <a:pt x="6291942" y="1208315"/>
                  <a:pt x="6270171" y="1177424"/>
                  <a:pt x="6270171" y="1143000"/>
                </a:cubicBezTo>
                <a:cubicBezTo>
                  <a:pt x="6270171" y="1108576"/>
                  <a:pt x="6287433" y="1075818"/>
                  <a:pt x="6302828" y="1045029"/>
                </a:cubicBezTo>
                <a:cubicBezTo>
                  <a:pt x="6344026" y="962633"/>
                  <a:pt x="6372704" y="942495"/>
                  <a:pt x="6433457" y="881743"/>
                </a:cubicBezTo>
                <a:cubicBezTo>
                  <a:pt x="6449875" y="832489"/>
                  <a:pt x="6556598" y="629204"/>
                  <a:pt x="6466114" y="555172"/>
                </a:cubicBezTo>
                <a:cubicBezTo>
                  <a:pt x="6294376" y="414659"/>
                  <a:pt x="6202501" y="419577"/>
                  <a:pt x="6041571" y="359229"/>
                </a:cubicBezTo>
                <a:cubicBezTo>
                  <a:pt x="5986682" y="338646"/>
                  <a:pt x="5934841" y="309339"/>
                  <a:pt x="5878285" y="293915"/>
                </a:cubicBezTo>
                <a:cubicBezTo>
                  <a:pt x="5814403" y="276493"/>
                  <a:pt x="5747656" y="272143"/>
                  <a:pt x="5682342" y="261257"/>
                </a:cubicBezTo>
                <a:cubicBezTo>
                  <a:pt x="5334996" y="122318"/>
                  <a:pt x="5730794" y="264641"/>
                  <a:pt x="5257800" y="163286"/>
                </a:cubicBezTo>
                <a:cubicBezTo>
                  <a:pt x="5190481" y="148861"/>
                  <a:pt x="5129768" y="109290"/>
                  <a:pt x="5061857" y="97972"/>
                </a:cubicBezTo>
                <a:cubicBezTo>
                  <a:pt x="4996543" y="87086"/>
                  <a:pt x="4931464" y="74679"/>
                  <a:pt x="4865914" y="65315"/>
                </a:cubicBezTo>
                <a:cubicBezTo>
                  <a:pt x="4779033" y="52903"/>
                  <a:pt x="4691651" y="44256"/>
                  <a:pt x="4604657" y="32657"/>
                </a:cubicBezTo>
                <a:lnTo>
                  <a:pt x="4376057" y="0"/>
                </a:lnTo>
                <a:cubicBezTo>
                  <a:pt x="4223657" y="10886"/>
                  <a:pt x="4069955" y="9992"/>
                  <a:pt x="3918857" y="32657"/>
                </a:cubicBezTo>
                <a:cubicBezTo>
                  <a:pt x="3850771" y="42870"/>
                  <a:pt x="3788228" y="76200"/>
                  <a:pt x="3722914" y="97972"/>
                </a:cubicBezTo>
                <a:lnTo>
                  <a:pt x="3624942" y="130629"/>
                </a:lnTo>
                <a:cubicBezTo>
                  <a:pt x="3548742" y="119743"/>
                  <a:pt x="3471821" y="113068"/>
                  <a:pt x="3396342" y="97972"/>
                </a:cubicBezTo>
                <a:cubicBezTo>
                  <a:pt x="3362587" y="91221"/>
                  <a:pt x="3298371" y="65315"/>
                  <a:pt x="3298371" y="65315"/>
                </a:cubicBezTo>
              </a:path>
            </a:pathLst>
          </a:custGeom>
          <a:gradFill>
            <a:gsLst>
              <a:gs pos="3000">
                <a:schemeClr val="accent2">
                  <a:lumMod val="40000"/>
                  <a:lumOff val="60000"/>
                </a:schemeClr>
              </a:gs>
              <a:gs pos="0">
                <a:schemeClr val="accent4">
                  <a:lumMod val="40000"/>
                  <a:lumOff val="60000"/>
                </a:schemeClr>
              </a:gs>
              <a:gs pos="0">
                <a:schemeClr val="accent1">
                  <a:lumMod val="45000"/>
                  <a:lumOff val="55000"/>
                  <a:alpha val="35000"/>
                </a:schemeClr>
              </a:gs>
              <a:gs pos="7000">
                <a:schemeClr val="accent4">
                  <a:lumMod val="20000"/>
                  <a:lumOff val="80000"/>
                </a:schemeClr>
              </a:gs>
              <a:gs pos="100000">
                <a:schemeClr val="accent1">
                  <a:lumMod val="30000"/>
                  <a:lumOff val="70000"/>
                </a:schemeClr>
              </a:gs>
            </a:gsLst>
            <a:lin ang="5400000" scaled="1"/>
          </a:gra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x-none"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29B7D4D-EF00-0942-B647-CB4CD3EE3819}"/>
              </a:ext>
            </a:extLst>
          </p:cNvPr>
          <p:cNvSpPr/>
          <p:nvPr/>
        </p:nvSpPr>
        <p:spPr>
          <a:xfrm>
            <a:off x="6007474" y="1989667"/>
            <a:ext cx="9359526" cy="1231106"/>
          </a:xfrm>
          <a:prstGeom prst="rect">
            <a:avLst/>
          </a:prstGeom>
          <a:noFill/>
        </p:spPr>
        <p:txBody>
          <a:bodyPr wrap="square" lIns="121920" tIns="60960" rIns="121920" bIns="60960">
            <a:spAutoFit/>
          </a:bodyPr>
          <a:lstStyle/>
          <a:p>
            <a:pPr algn="ctr" defTabSz="1219170"/>
            <a:r>
              <a:rPr lang="en-US" sz="3600" b="1" dirty="0">
                <a:ln w="0">
                  <a:solidFill>
                    <a:srgbClr val="ED7D31"/>
                  </a:solidFill>
                </a:ln>
                <a:latin typeface="Times New Roman" pitchFamily="18" charset="0"/>
                <a:cs typeface="Times New Roman" pitchFamily="18" charset="0"/>
              </a:rPr>
              <a:t>2. </a:t>
            </a:r>
            <a:r>
              <a:rPr lang="en-US" sz="3600" b="1" dirty="0" err="1">
                <a:ln w="0">
                  <a:solidFill>
                    <a:srgbClr val="ED7D31"/>
                  </a:solidFill>
                </a:ln>
                <a:latin typeface="Times New Roman" pitchFamily="18" charset="0"/>
                <a:cs typeface="Times New Roman" pitchFamily="18" charset="0"/>
              </a:rPr>
              <a:t>Lãnh</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địa</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phong</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kiến</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và</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quan</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hệ</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xã</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hội</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của</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chế</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độ</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phong</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kiến</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ở</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Tây</a:t>
            </a:r>
            <a:r>
              <a:rPr lang="en-US" sz="3600" b="1" dirty="0">
                <a:ln w="0">
                  <a:solidFill>
                    <a:srgbClr val="ED7D31"/>
                  </a:solidFill>
                </a:ln>
                <a:latin typeface="Times New Roman" pitchFamily="18" charset="0"/>
                <a:cs typeface="Times New Roman" pitchFamily="18" charset="0"/>
              </a:rPr>
              <a:t> </a:t>
            </a:r>
            <a:r>
              <a:rPr lang="en-US" sz="3600" b="1" dirty="0" err="1">
                <a:ln w="0">
                  <a:solidFill>
                    <a:srgbClr val="ED7D31"/>
                  </a:solidFill>
                </a:ln>
                <a:latin typeface="Times New Roman" pitchFamily="18" charset="0"/>
                <a:cs typeface="Times New Roman" pitchFamily="18" charset="0"/>
              </a:rPr>
              <a:t>Âu</a:t>
            </a:r>
            <a:r>
              <a:rPr lang="en-US" sz="3600" b="1" dirty="0">
                <a:ln w="0">
                  <a:solidFill>
                    <a:srgbClr val="ED7D31"/>
                  </a:solidFill>
                </a:ln>
                <a:latin typeface="Times New Roman" pitchFamily="18" charset="0"/>
                <a:cs typeface="Times New Roman" pitchFamily="18" charset="0"/>
              </a:rPr>
              <a:t> </a:t>
            </a:r>
          </a:p>
        </p:txBody>
      </p:sp>
      <p:pic>
        <p:nvPicPr>
          <p:cNvPr id="13" name="Picture 12">
            <a:extLst>
              <a:ext uri="{FF2B5EF4-FFF2-40B4-BE49-F238E27FC236}">
                <a16:creationId xmlns:a16="http://schemas.microsoft.com/office/drawing/2014/main" id="{685E53A0-26DD-A940-8271-9B9ED21C41EB}"/>
              </a:ext>
            </a:extLst>
          </p:cNvPr>
          <p:cNvPicPr>
            <a:picLocks noChangeAspect="1"/>
          </p:cNvPicPr>
          <p:nvPr/>
        </p:nvPicPr>
        <p:blipFill>
          <a:blip r:embed="rId4"/>
          <a:stretch>
            <a:fillRect/>
          </a:stretch>
        </p:blipFill>
        <p:spPr>
          <a:xfrm>
            <a:off x="9385300" y="4585855"/>
            <a:ext cx="4876800" cy="2963333"/>
          </a:xfrm>
          <a:prstGeom prst="rect">
            <a:avLst/>
          </a:prstGeom>
          <a:effectLst>
            <a:reflection stA="93000" endPos="65000" dist="50800" dir="5400000" sy="-100000" algn="bl" rotWithShape="0"/>
          </a:effectLst>
        </p:spPr>
      </p:pic>
    </p:spTree>
    <p:extLst>
      <p:ext uri="{BB962C8B-B14F-4D97-AF65-F5344CB8AC3E}">
        <p14:creationId xmlns:p14="http://schemas.microsoft.com/office/powerpoint/2010/main" val="11159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355600" y="2783896"/>
            <a:ext cx="14859000" cy="1481175"/>
          </a:xfrm>
          <a:prstGeom prst="rect">
            <a:avLst/>
          </a:prstGeom>
        </p:spPr>
        <p:txBody>
          <a:bodyPr wrap="square">
            <a:spAutoFit/>
          </a:bodyPr>
          <a:lstStyle/>
          <a:p>
            <a:pPr algn="just" defTabSz="1219170">
              <a:lnSpc>
                <a:spcPct val="150000"/>
              </a:lnSpc>
              <a:defRPr/>
            </a:pPr>
            <a:r>
              <a:rPr lang="vi-VN" sz="3200" b="1"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x-none" sz="32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algn="ctr" defTabSz="1219170"/>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Lãnh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địa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hội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kiến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Âu</a:t>
            </a:r>
            <a:r>
              <a:rPr lang="en-US" sz="4000" b="1" dirty="0">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algn="just" defTabSz="1219170">
              <a:defRPr/>
            </a:pPr>
            <a:r>
              <a:rPr lang="en-US" sz="3200" b="1" dirty="0">
                <a:highlight>
                  <a:srgbClr val="FFFF00"/>
                </a:highlight>
                <a:latin typeface="Times New Roman" panose="02020603050405020304" pitchFamily="18" charset="0"/>
                <a:cs typeface="Times New Roman" panose="02020603050405020304" pitchFamily="18" charset="0"/>
              </a:rPr>
              <a:t>a. </a:t>
            </a:r>
            <a:r>
              <a:rPr lang="en-US" sz="3200" b="1" dirty="0" err="1">
                <a:highlight>
                  <a:srgbClr val="FFFF00"/>
                </a:highlight>
                <a:latin typeface="Times New Roman" panose="02020603050405020304" pitchFamily="18" charset="0"/>
                <a:cs typeface="Times New Roman" panose="02020603050405020304" pitchFamily="18" charset="0"/>
              </a:rPr>
              <a:t>Lãnh</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địa</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phong</a:t>
            </a:r>
            <a:r>
              <a:rPr lang="en-US" sz="3200" b="1" dirty="0">
                <a:highlight>
                  <a:srgbClr val="FFFF00"/>
                </a:highlight>
                <a:latin typeface="Times New Roman" panose="02020603050405020304" pitchFamily="18" charset="0"/>
                <a:cs typeface="Times New Roman" panose="02020603050405020304" pitchFamily="18" charset="0"/>
              </a:rPr>
              <a:t> </a:t>
            </a:r>
            <a:r>
              <a:rPr lang="en-US" sz="3200" b="1" dirty="0" err="1">
                <a:highlight>
                  <a:srgbClr val="FFFF00"/>
                </a:highlight>
                <a:latin typeface="Times New Roman" panose="02020603050405020304" pitchFamily="18" charset="0"/>
                <a:cs typeface="Times New Roman" panose="02020603050405020304" pitchFamily="18" charset="0"/>
              </a:rPr>
              <a:t>kiến</a:t>
            </a:r>
            <a:endParaRPr lang="vi-VN" sz="3200" b="1" dirty="0">
              <a:solidFill>
                <a:srgbClr val="0070C0"/>
              </a:solidFill>
              <a:highlight>
                <a:srgbClr val="FFFF00"/>
              </a:highligh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6C20F4A-3DE7-614F-B6CD-A9439DCD73BE}"/>
              </a:ext>
            </a:extLst>
          </p:cNvPr>
          <p:cNvPicPr>
            <a:picLocks noChangeAspect="1"/>
          </p:cNvPicPr>
          <p:nvPr/>
        </p:nvPicPr>
        <p:blipFill rotWithShape="1">
          <a:blip r:embed="rId3"/>
          <a:srcRect l="15685" r="24626"/>
          <a:stretch/>
        </p:blipFill>
        <p:spPr>
          <a:xfrm>
            <a:off x="13658576" y="4227032"/>
            <a:ext cx="2597424" cy="5441971"/>
          </a:xfrm>
          <a:prstGeom prst="rect">
            <a:avLst/>
          </a:prstGeom>
        </p:spPr>
      </p:pic>
      <p:sp>
        <p:nvSpPr>
          <p:cNvPr id="6" name="Cloud Callout 5">
            <a:extLst>
              <a:ext uri="{FF2B5EF4-FFF2-40B4-BE49-F238E27FC236}">
                <a16:creationId xmlns:a16="http://schemas.microsoft.com/office/drawing/2014/main" id="{D8225B07-01BE-0445-86F9-EF2CF96A2D76}"/>
              </a:ext>
            </a:extLst>
          </p:cNvPr>
          <p:cNvSpPr/>
          <p:nvPr/>
        </p:nvSpPr>
        <p:spPr>
          <a:xfrm>
            <a:off x="6604000" y="615553"/>
            <a:ext cx="6807200" cy="4929808"/>
          </a:xfrm>
          <a:prstGeom prst="cloudCallout">
            <a:avLst>
              <a:gd name="adj1" fmla="val 53853"/>
              <a:gd name="adj2" fmla="val 43086"/>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x-none" sz="4800" b="1" dirty="0">
                <a:solidFill>
                  <a:prstClr val="black"/>
                </a:solidFill>
                <a:latin typeface="Times New Roman" panose="02020603050405020304" pitchFamily="18" charset="0"/>
                <a:cs typeface="Times New Roman" panose="02020603050405020304" pitchFamily="18" charset="0"/>
              </a:rPr>
              <a:t>Trình bày khái niệm lãnh địa phong kiến?</a:t>
            </a: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algn="just" defTabSz="1219170">
              <a:defRPr/>
            </a:pPr>
            <a:r>
              <a:rPr lang="vi-VN" sz="3200" b="1" dirty="0">
                <a:solidFill>
                  <a:srgbClr val="0070C0"/>
                </a:solidFill>
                <a:highlight>
                  <a:srgbClr val="FFFF00"/>
                </a:highlight>
                <a:latin typeface="Times New Roman" panose="02020603050405020304" pitchFamily="18" charset="0"/>
                <a:cs typeface="Times New Roman" panose="02020603050405020304" pitchFamily="18" charset="0"/>
              </a:rPr>
              <a:t>- Khái niệm:</a:t>
            </a:r>
          </a:p>
        </p:txBody>
      </p:sp>
    </p:spTree>
    <p:extLst>
      <p:ext uri="{BB962C8B-B14F-4D97-AF65-F5344CB8AC3E}">
        <p14:creationId xmlns:p14="http://schemas.microsoft.com/office/powerpoint/2010/main" val="3807653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2" fill="hold" nodeType="withEffect" p14:presetBounceEnd="50000">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14:bounceEnd="50000">
                                          <p:cBhvr additive="base">
                                            <p:cTn id="10" dur="125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1"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nodeType="withEffect">
                                      <p:stCondLst>
                                        <p:cond delay="0"/>
                                      </p:stCondLst>
                                      <p:childTnLst>
                                        <p:animEffect transition="out" filter="checkerboard(across)">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250" fill="hold"/>
                                            <p:tgtEl>
                                              <p:spTgt spid="5"/>
                                            </p:tgtEl>
                                            <p:attrNameLst>
                                              <p:attrName>ppt_x</p:attrName>
                                            </p:attrNameLst>
                                          </p:cBhvr>
                                          <p:tavLst>
                                            <p:tav tm="0">
                                              <p:val>
                                                <p:strVal val="1+#ppt_w/2"/>
                                              </p:val>
                                            </p:tav>
                                            <p:tav tm="100000">
                                              <p:val>
                                                <p:strVal val="#ppt_x"/>
                                              </p:val>
                                            </p:tav>
                                          </p:tavLst>
                                        </p:anim>
                                        <p:anim calcmode="lin" valueType="num">
                                          <p:cBhvr additive="base">
                                            <p:cTn id="11" dur="1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
                                            </p:tgtEl>
                                            <p:attrNameLst>
                                              <p:attrName>ppt_y</p:attrName>
                                            </p:attrNameLst>
                                          </p:cBhvr>
                                          <p:tavLst>
                                            <p:tav tm="0">
                                              <p:val>
                                                <p:strVal val="#ppt_y"/>
                                              </p:val>
                                            </p:tav>
                                            <p:tav tm="100000">
                                              <p:val>
                                                <p:strVal val="#ppt_y"/>
                                              </p:val>
                                            </p:tav>
                                          </p:tavLst>
                                        </p:anim>
                                        <p:anim calcmode="lin" valueType="num">
                                          <p:cBhvr>
                                            <p:cTn id="1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
                                            </p:tgtEl>
                                          </p:cBhvr>
                                        </p:animEffect>
                                      </p:childTnLst>
                                    </p:cTn>
                                  </p:par>
                                  <p:par>
                                    <p:cTn id="21" presetID="5" presetClass="exit" presetSubtype="10" fill="hold" nodeType="withEffect">
                                      <p:stCondLst>
                                        <p:cond delay="0"/>
                                      </p:stCondLst>
                                      <p:childTnLst>
                                        <p:animEffect transition="out" filter="checkerboard(across)">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5" presetClass="exit" presetSubtype="10" fill="hold" grpId="1" nodeType="withEffect">
                                      <p:stCondLst>
                                        <p:cond delay="0"/>
                                      </p:stCondLst>
                                      <p:childTnLst>
                                        <p:animEffect transition="out" filter="checkerboard(across)">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địa điểm du lịch đẹp nhất châu Âu - QuanTriMang.com">
            <a:extLst>
              <a:ext uri="{FF2B5EF4-FFF2-40B4-BE49-F238E27FC236}">
                <a16:creationId xmlns:a16="http://schemas.microsoft.com/office/drawing/2014/main" id="{26226FC0-5431-8A56-2B4E-CC9B30720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348" y="0"/>
            <a:ext cx="13217145" cy="8811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Những hình ảnh sẽ tiết lộ bạn đã đi du lịch Châu Âu - PYS Travel">
            <a:extLst>
              <a:ext uri="{FF2B5EF4-FFF2-40B4-BE49-F238E27FC236}">
                <a16:creationId xmlns:a16="http://schemas.microsoft.com/office/drawing/2014/main" id="{D6A6C444-9205-3D3D-20AC-58C019815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26" y="68103"/>
            <a:ext cx="15677997" cy="8811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Khám phá Châu Âu cổ kính, hoa lệ qua hình ảnh du lịch">
            <a:extLst>
              <a:ext uri="{FF2B5EF4-FFF2-40B4-BE49-F238E27FC236}">
                <a16:creationId xmlns:a16="http://schemas.microsoft.com/office/drawing/2014/main" id="{139D0C52-4781-F875-7B5F-60240914E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839" y="77619"/>
            <a:ext cx="13139615" cy="9014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EBEA23A-90CA-AE88-0E8F-A2321E92E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1839" y="77618"/>
            <a:ext cx="13265653" cy="8895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CFB01B-A206-E6C1-70F8-EED5EBB71DC8}"/>
              </a:ext>
            </a:extLst>
          </p:cNvPr>
          <p:cNvSpPr/>
          <p:nvPr/>
        </p:nvSpPr>
        <p:spPr>
          <a:xfrm>
            <a:off x="99677" y="128085"/>
            <a:ext cx="2942144" cy="893951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467" dirty="0">
                <a:solidFill>
                  <a:srgbClr val="002060"/>
                </a:solidFill>
                <a:latin typeface="Times New Roman" panose="02020603050405020304" pitchFamily="18" charset="0"/>
                <a:cs typeface="Times New Roman" panose="02020603050405020304" pitchFamily="18" charset="0"/>
              </a:rPr>
              <a:t> 1. Quan </a:t>
            </a:r>
            <a:r>
              <a:rPr lang="en-US" sz="3467" dirty="0" err="1">
                <a:solidFill>
                  <a:srgbClr val="002060"/>
                </a:solidFill>
                <a:latin typeface="Times New Roman" panose="02020603050405020304" pitchFamily="18" charset="0"/>
                <a:cs typeface="Times New Roman" panose="02020603050405020304" pitchFamily="18" charset="0"/>
              </a:rPr>
              <a:t>sát</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những</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bức</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ảnh</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và</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cho</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biết</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nội</a:t>
            </a:r>
            <a:r>
              <a:rPr lang="en-US" sz="3467" dirty="0">
                <a:solidFill>
                  <a:srgbClr val="002060"/>
                </a:solidFill>
                <a:latin typeface="Times New Roman" panose="02020603050405020304" pitchFamily="18" charset="0"/>
                <a:cs typeface="Times New Roman" panose="02020603050405020304" pitchFamily="18" charset="0"/>
              </a:rPr>
              <a:t> dung </a:t>
            </a:r>
            <a:r>
              <a:rPr lang="en-US" sz="3467" dirty="0" err="1">
                <a:solidFill>
                  <a:srgbClr val="002060"/>
                </a:solidFill>
                <a:latin typeface="Times New Roman" panose="02020603050405020304" pitchFamily="18" charset="0"/>
                <a:cs typeface="Times New Roman" panose="02020603050405020304" pitchFamily="18" charset="0"/>
              </a:rPr>
              <a:t>của</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mỗi</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bức</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ảnh</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Mỗi</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bức</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ảnh</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gợi</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cho</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em</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nhớ</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đến</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những</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nước</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nào</a:t>
            </a:r>
            <a:r>
              <a:rPr lang="en-US" sz="3467" dirty="0">
                <a:solidFill>
                  <a:srgbClr val="002060"/>
                </a:solidFill>
                <a:latin typeface="Times New Roman" panose="02020603050405020304" pitchFamily="18" charset="0"/>
                <a:cs typeface="Times New Roman" panose="02020603050405020304" pitchFamily="18" charset="0"/>
              </a:rPr>
              <a:t>?</a:t>
            </a:r>
          </a:p>
          <a:p>
            <a:r>
              <a:rPr lang="en-US" sz="3467" dirty="0">
                <a:solidFill>
                  <a:srgbClr val="002060"/>
                </a:solidFill>
                <a:latin typeface="Times New Roman" panose="02020603050405020304" pitchFamily="18" charset="0"/>
                <a:cs typeface="Times New Roman" panose="02020603050405020304" pitchFamily="18" charset="0"/>
              </a:rPr>
              <a:t> 2. </a:t>
            </a:r>
            <a:r>
              <a:rPr lang="en-US" sz="3467" dirty="0" err="1">
                <a:solidFill>
                  <a:srgbClr val="002060"/>
                </a:solidFill>
                <a:latin typeface="Times New Roman" panose="02020603050405020304" pitchFamily="18" charset="0"/>
                <a:cs typeface="Times New Roman" panose="02020603050405020304" pitchFamily="18" charset="0"/>
              </a:rPr>
              <a:t>Từ</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đó</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gợi</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cho</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em</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liên</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tưởng</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tới</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khu</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vực</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nào</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trên</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thế</a:t>
            </a:r>
            <a:r>
              <a:rPr lang="en-US" sz="3467" dirty="0">
                <a:solidFill>
                  <a:srgbClr val="002060"/>
                </a:solidFill>
                <a:latin typeface="Times New Roman" panose="02020603050405020304" pitchFamily="18" charset="0"/>
                <a:cs typeface="Times New Roman" panose="02020603050405020304" pitchFamily="18" charset="0"/>
              </a:rPr>
              <a:t> </a:t>
            </a:r>
            <a:r>
              <a:rPr lang="en-US" sz="3467" dirty="0" err="1">
                <a:solidFill>
                  <a:srgbClr val="002060"/>
                </a:solidFill>
                <a:latin typeface="Times New Roman" panose="02020603050405020304" pitchFamily="18" charset="0"/>
                <a:cs typeface="Times New Roman" panose="02020603050405020304" pitchFamily="18" charset="0"/>
              </a:rPr>
              <a:t>giới</a:t>
            </a:r>
            <a:r>
              <a:rPr lang="en-US" sz="3467"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739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circle(in)">
                                      <p:cBhvr>
                                        <p:cTn id="21" dur="2000"/>
                                        <p:tgtEl>
                                          <p:spTgt spid="10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28"/>
                                        </p:tgtEl>
                                      </p:cBhvr>
                                    </p:animEffect>
                                    <p:set>
                                      <p:cBhvr>
                                        <p:cTn id="26" dur="1" fill="hold">
                                          <p:stCondLst>
                                            <p:cond delay="499"/>
                                          </p:stCondLst>
                                        </p:cTn>
                                        <p:tgtEl>
                                          <p:spTgt spid="1028"/>
                                        </p:tgtEl>
                                        <p:attrNameLst>
                                          <p:attrName>style.visibility</p:attrName>
                                        </p:attrNameLst>
                                      </p:cBhvr>
                                      <p:to>
                                        <p:strVal val="hidden"/>
                                      </p:to>
                                    </p:set>
                                  </p:childTnLst>
                                </p:cTn>
                              </p:par>
                              <p:par>
                                <p:cTn id="27" presetID="13" presetClass="entr" presetSubtype="16" fill="hold" grpId="2"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plus(in)">
                                      <p:cBhvr>
                                        <p:cTn id="29" dur="2000"/>
                                        <p:tgtEl>
                                          <p:spTgt spid="4"/>
                                        </p:tgtEl>
                                      </p:cBhvr>
                                    </p:animEffect>
                                  </p:childTnLst>
                                </p:cTn>
                              </p:par>
                              <p:par>
                                <p:cTn id="30" presetID="4" presetClass="entr" presetSubtype="16"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ox(in)">
                                      <p:cBhvr>
                                        <p:cTn id="32" dur="2000"/>
                                        <p:tgtEl>
                                          <p:spTgt spid="10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30"/>
                                        </p:tgtEl>
                                      </p:cBhvr>
                                    </p:animEffect>
                                    <p:set>
                                      <p:cBhvr>
                                        <p:cTn id="37" dur="1" fill="hold">
                                          <p:stCondLst>
                                            <p:cond delay="499"/>
                                          </p:stCondLst>
                                        </p:cTn>
                                        <p:tgtEl>
                                          <p:spTgt spid="1030"/>
                                        </p:tgtEl>
                                        <p:attrNameLst>
                                          <p:attrName>style.visibility</p:attrName>
                                        </p:attrNameLst>
                                      </p:cBhvr>
                                      <p:to>
                                        <p:strVal val="hidden"/>
                                      </p:to>
                                    </p:set>
                                  </p:childTnLst>
                                </p:cTn>
                              </p:par>
                              <p:par>
                                <p:cTn id="38" presetID="8" presetClass="entr" presetSubtype="16" fill="hold"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diamond(in)">
                                      <p:cBhvr>
                                        <p:cTn id="40"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000"/>
          <a:stretch/>
        </p:blipFill>
        <p:spPr>
          <a:xfrm>
            <a:off x="0" y="0"/>
            <a:ext cx="12242800" cy="9144000"/>
          </a:xfrm>
          <a:prstGeom prst="rect">
            <a:avLst/>
          </a:prstGeom>
        </p:spPr>
      </p:pic>
      <p:sp>
        <p:nvSpPr>
          <p:cNvPr id="5" name="Rectangle 4"/>
          <p:cNvSpPr/>
          <p:nvPr/>
        </p:nvSpPr>
        <p:spPr>
          <a:xfrm>
            <a:off x="12127947" y="0"/>
            <a:ext cx="41280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Sắp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xếp</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vị</a:t>
            </a:r>
            <a:r>
              <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trí</a:t>
            </a:r>
            <a:endParaRPr kumimoji="0" lang="en-US" sz="54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47600" y="1107772"/>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Lâu</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đài</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2547600" y="819849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Cối</a:t>
            </a:r>
            <a:r>
              <a:rPr kumimoji="0" 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xay</a:t>
            </a:r>
            <a:r>
              <a:rPr kumimoji="0" 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gió</a:t>
            </a:r>
            <a:r>
              <a:rPr kumimoji="0" 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p>
        </p:txBody>
      </p:sp>
      <p:sp>
        <p:nvSpPr>
          <p:cNvPr id="8" name="TextBox 7"/>
          <p:cNvSpPr txBox="1"/>
          <p:nvPr/>
        </p:nvSpPr>
        <p:spPr>
          <a:xfrm>
            <a:off x="12547600" y="1936067"/>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Rừng</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12547600" y="4023544"/>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bãi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súc</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12547600" y="7370203"/>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thờ</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12547600" y="5282726"/>
            <a:ext cx="33528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p:cNvSpPr txBox="1"/>
          <p:nvPr/>
        </p:nvSpPr>
        <p:spPr>
          <a:xfrm>
            <a:off x="12547600" y="6111021"/>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Nhà</a:t>
            </a:r>
            <a:r>
              <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ở </a:t>
            </a: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nô</a:t>
            </a:r>
            <a:r>
              <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nghề</a:t>
            </a:r>
            <a:r>
              <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công</a:t>
            </a:r>
            <a:endParaRPr kumimoji="0" lang="en-US" sz="28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3" name="TextBox 12"/>
          <p:cNvSpPr txBox="1"/>
          <p:nvPr/>
        </p:nvSpPr>
        <p:spPr>
          <a:xfrm>
            <a:off x="12547600" y="2764362"/>
            <a:ext cx="33528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Đất</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canh</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nghiệp</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9839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2.77778E-6 L -0.75469 -0.08298 " pathEditMode="relative" rAng="0" ptsTypes="AA">
                                      <p:cBhvr>
                                        <p:cTn id="6" dur="2000" fill="hold"/>
                                        <p:tgtEl>
                                          <p:spTgt spid="6"/>
                                        </p:tgtEl>
                                        <p:attrNameLst>
                                          <p:attrName>ppt_x</p:attrName>
                                          <p:attrName>ppt_y</p:attrName>
                                        </p:attrNameLst>
                                      </p:cBhvr>
                                      <p:rCtr x="-37734" y="-41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11022E-16 -3.61111E-6 L -0.52031 -0.76684 " pathEditMode="relative" rAng="0" ptsTypes="AA">
                                      <p:cBhvr>
                                        <p:cTn id="10" dur="2000" fill="hold"/>
                                        <p:tgtEl>
                                          <p:spTgt spid="7"/>
                                        </p:tgtEl>
                                        <p:attrNameLst>
                                          <p:attrName>ppt_x</p:attrName>
                                          <p:attrName>ppt_y</p:attrName>
                                        </p:attrNameLst>
                                      </p:cBhvr>
                                      <p:rCtr x="-26016" y="-3835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11022E-16 2.22222E-6 L -0.25781 -0.06198 " pathEditMode="relative" rAng="0" ptsTypes="AA">
                                      <p:cBhvr>
                                        <p:cTn id="14" dur="2000" fill="hold"/>
                                        <p:tgtEl>
                                          <p:spTgt spid="8"/>
                                        </p:tgtEl>
                                        <p:attrNameLst>
                                          <p:attrName>ppt_x</p:attrName>
                                          <p:attrName>ppt_y</p:attrName>
                                        </p:attrNameLst>
                                      </p:cBhvr>
                                      <p:rCtr x="-12891" y="-310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1.11022E-16 2.5E-6 L -0.71719 -0.24219 " pathEditMode="relative" rAng="0" ptsTypes="AA">
                                      <p:cBhvr>
                                        <p:cTn id="18" dur="2000" fill="hold"/>
                                        <p:tgtEl>
                                          <p:spTgt spid="9"/>
                                        </p:tgtEl>
                                        <p:attrNameLst>
                                          <p:attrName>ppt_x</p:attrName>
                                          <p:attrName>ppt_y</p:attrName>
                                        </p:attrNameLst>
                                      </p:cBhvr>
                                      <p:rCtr x="-35859" y="-12118"/>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11022E-16 1.38889E-6 L -0.44531 -0.46788 " pathEditMode="relative" rAng="0" ptsTypes="AA">
                                      <p:cBhvr>
                                        <p:cTn id="22" dur="2000" fill="hold"/>
                                        <p:tgtEl>
                                          <p:spTgt spid="10"/>
                                        </p:tgtEl>
                                        <p:attrNameLst>
                                          <p:attrName>ppt_x</p:attrName>
                                          <p:attrName>ppt_y</p:attrName>
                                        </p:attrNameLst>
                                      </p:cBhvr>
                                      <p:rCtr x="-22266" y="-2340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11022E-16 0 L -0.60937 -0.18958 " pathEditMode="relative" rAng="0" ptsTypes="AA">
                                      <p:cBhvr>
                                        <p:cTn id="26" dur="2000" fill="hold"/>
                                        <p:tgtEl>
                                          <p:spTgt spid="11"/>
                                        </p:tgtEl>
                                        <p:attrNameLst>
                                          <p:attrName>ppt_x</p:attrName>
                                          <p:attrName>ppt_y</p:attrName>
                                        </p:attrNameLst>
                                      </p:cBhvr>
                                      <p:rCtr x="-30469" y="-947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1.11022E-16 -2.5E-6 L -0.35156 -0.14253 " pathEditMode="relative" rAng="0" ptsTypes="AA">
                                      <p:cBhvr>
                                        <p:cTn id="30" dur="2000" fill="hold"/>
                                        <p:tgtEl>
                                          <p:spTgt spid="12"/>
                                        </p:tgtEl>
                                        <p:attrNameLst>
                                          <p:attrName>ppt_x</p:attrName>
                                          <p:attrName>ppt_y</p:attrName>
                                        </p:attrNameLst>
                                      </p:cBhvr>
                                      <p:rCtr x="-17578" y="-713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11022E-16 -2.77778E-7 L -0.28594 0.57066 " pathEditMode="relative" rAng="0" ptsTypes="AA">
                                      <p:cBhvr>
                                        <p:cTn id="34" dur="2000" fill="hold"/>
                                        <p:tgtEl>
                                          <p:spTgt spid="13"/>
                                        </p:tgtEl>
                                        <p:attrNameLst>
                                          <p:attrName>ppt_x</p:attrName>
                                          <p:attrName>ppt_y</p:attrName>
                                        </p:attrNameLst>
                                      </p:cBhvr>
                                      <p:rCtr x="-14297" y="285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8345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5" name="Rounded Rectangle 4"/>
          <p:cNvSpPr/>
          <p:nvPr/>
        </p:nvSpPr>
        <p:spPr>
          <a:xfrm>
            <a:off x="203200" y="8001000"/>
            <a:ext cx="16052800" cy="1143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03964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Thời Trung Cổ 4 Lịch sử hình thành các lâu đài thời Trung Cổ_1080p 00_00_21-00_04_18 [Chất lượng và kích thước tối ư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3773151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7AFB3-5B57-D540-8584-9457500D14C3}"/>
              </a:ext>
            </a:extLst>
          </p:cNvPr>
          <p:cNvSpPr/>
          <p:nvPr/>
        </p:nvSpPr>
        <p:spPr>
          <a:xfrm>
            <a:off x="355600" y="3429000"/>
            <a:ext cx="11049000" cy="1569660"/>
          </a:xfrm>
          <a:prstGeom prst="rect">
            <a:avLst/>
          </a:prstGeom>
        </p:spPr>
        <p:txBody>
          <a:bodyPr wrap="square">
            <a:spAutoFit/>
          </a:bodyPr>
          <a:lstStyle/>
          <a:p>
            <a:pPr lvl="0" algn="just" defTabSz="1219170">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p>
        </p:txBody>
      </p:sp>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4A85AF43-1EEA-464B-B967-C10EEC138A48}"/>
              </a:ext>
            </a:extLst>
          </p:cNvPr>
          <p:cNvSpPr/>
          <p:nvPr/>
        </p:nvSpPr>
        <p:spPr>
          <a:xfrm>
            <a:off x="0" y="2019716"/>
            <a:ext cx="2393604"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Khái niệm:</a:t>
            </a:r>
          </a:p>
        </p:txBody>
      </p:sp>
      <p:sp>
        <p:nvSpPr>
          <p:cNvPr id="8" name="Rectangle 7">
            <a:extLst>
              <a:ext uri="{FF2B5EF4-FFF2-40B4-BE49-F238E27FC236}">
                <a16:creationId xmlns:a16="http://schemas.microsoft.com/office/drawing/2014/main" id="{4A135C7D-FAE1-CE4D-87DB-63715CE37E3D}"/>
              </a:ext>
            </a:extLst>
          </p:cNvPr>
          <p:cNvSpPr/>
          <p:nvPr/>
        </p:nvSpPr>
        <p:spPr>
          <a:xfrm>
            <a:off x="54648" y="2844225"/>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sp>
        <p:nvSpPr>
          <p:cNvPr id="10" name="Cloud Callout 5">
            <a:extLst>
              <a:ext uri="{FF2B5EF4-FFF2-40B4-BE49-F238E27FC236}">
                <a16:creationId xmlns:a16="http://schemas.microsoft.com/office/drawing/2014/main" id="{8A6C1343-DF17-A19F-6A56-F25BCBA7DCB2}"/>
              </a:ext>
            </a:extLst>
          </p:cNvPr>
          <p:cNvSpPr/>
          <p:nvPr/>
        </p:nvSpPr>
        <p:spPr>
          <a:xfrm>
            <a:off x="9582194" y="778667"/>
            <a:ext cx="6807200" cy="3214492"/>
          </a:xfrm>
          <a:prstGeom prst="cloudCallout">
            <a:avLst>
              <a:gd name="adj1" fmla="val 36582"/>
              <a:gd name="adj2" fmla="val 695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x-none" sz="2800" b="1" dirty="0">
                <a:solidFill>
                  <a:prstClr val="black"/>
                </a:solidFill>
                <a:latin typeface="Times New Roman" panose="02020603050405020304" pitchFamily="18" charset="0"/>
                <a:cs typeface="Times New Roman" panose="02020603050405020304" pitchFamily="18" charset="0"/>
              </a:rPr>
              <a:t>Trình bày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điểm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của</a:t>
            </a:r>
            <a:r>
              <a:rPr lang="en-US" sz="2800" b="1" dirty="0">
                <a:solidFill>
                  <a:prstClr val="black"/>
                </a:solidFill>
                <a:latin typeface="Times New Roman" panose="02020603050405020304" pitchFamily="18" charset="0"/>
                <a:cs typeface="Times New Roman" panose="02020603050405020304" pitchFamily="18" charset="0"/>
              </a:rPr>
              <a:t> </a:t>
            </a:r>
            <a:r>
              <a:rPr lang="x-none" sz="2800" b="1" dirty="0">
                <a:solidFill>
                  <a:prstClr val="black"/>
                </a:solidFill>
                <a:latin typeface="Times New Roman" panose="02020603050405020304" pitchFamily="18" charset="0"/>
                <a:cs typeface="Times New Roman" panose="02020603050405020304" pitchFamily="18" charset="0"/>
              </a:rPr>
              <a:t>lãnh địa phong kiến?</a:t>
            </a:r>
          </a:p>
        </p:txBody>
      </p:sp>
      <p:pic>
        <p:nvPicPr>
          <p:cNvPr id="11" name="Picture 2" descr="In Jesus Name Children Sticker by Compassion">
            <a:extLst>
              <a:ext uri="{FF2B5EF4-FFF2-40B4-BE49-F238E27FC236}">
                <a16:creationId xmlns:a16="http://schemas.microsoft.com/office/drawing/2014/main" id="{E0F2AE92-F500-525E-83A7-1EA6CB036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574" y="2046930"/>
            <a:ext cx="1656715" cy="165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67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
                                        </p:tgtEl>
                                        <p:attrNameLst>
                                          <p:attrName>ppt_y</p:attrName>
                                        </p:attrNameLst>
                                      </p:cBhvr>
                                      <p:tavLst>
                                        <p:tav tm="0">
                                          <p:val>
                                            <p:strVal val="#ppt_y"/>
                                          </p:val>
                                        </p:tav>
                                        <p:tav tm="100000">
                                          <p:val>
                                            <p:strVal val="#ppt_y"/>
                                          </p:val>
                                        </p:tav>
                                      </p:tavLst>
                                    </p:anim>
                                    <p:anim calcmode="lin" valueType="num">
                                      <p:cBhvr>
                                        <p:cTn id="2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6000"/>
            <a:lum/>
          </a:blip>
          <a:srcRect/>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9064" y="1142553"/>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0" y="2054896"/>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grpSp>
        <p:nvGrpSpPr>
          <p:cNvPr id="6" name="Group 5">
            <a:extLst>
              <a:ext uri="{FF2B5EF4-FFF2-40B4-BE49-F238E27FC236}">
                <a16:creationId xmlns:a16="http://schemas.microsoft.com/office/drawing/2014/main" id="{5DCA7538-AC13-484E-A721-0BADE39E4D5B}"/>
              </a:ext>
            </a:extLst>
          </p:cNvPr>
          <p:cNvGrpSpPr/>
          <p:nvPr/>
        </p:nvGrpSpPr>
        <p:grpSpPr>
          <a:xfrm>
            <a:off x="6299200" y="481285"/>
            <a:ext cx="10090194" cy="8684486"/>
            <a:chOff x="5531458" y="410370"/>
            <a:chExt cx="10724542" cy="8684486"/>
          </a:xfrm>
        </p:grpSpPr>
        <p:pic>
          <p:nvPicPr>
            <p:cNvPr id="1026" name="Picture 2">
              <a:extLst>
                <a:ext uri="{FF2B5EF4-FFF2-40B4-BE49-F238E27FC236}">
                  <a16:creationId xmlns:a16="http://schemas.microsoft.com/office/drawing/2014/main" id="{F1D231E4-AF58-124B-99D3-1CDBAB249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458" y="410370"/>
              <a:ext cx="10724542" cy="868448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FA342B34-B9B5-5D4D-9A74-4D2030E59EDF}"/>
                </a:ext>
              </a:extLst>
            </p:cNvPr>
            <p:cNvSpPr/>
            <p:nvPr/>
          </p:nvSpPr>
          <p:spPr>
            <a:xfrm>
              <a:off x="10337800" y="2230055"/>
              <a:ext cx="1219200" cy="409616"/>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VUA</a:t>
              </a:r>
            </a:p>
          </p:txBody>
        </p:sp>
        <p:sp>
          <p:nvSpPr>
            <p:cNvPr id="10" name="Rounded Rectangle 9">
              <a:extLst>
                <a:ext uri="{FF2B5EF4-FFF2-40B4-BE49-F238E27FC236}">
                  <a16:creationId xmlns:a16="http://schemas.microsoft.com/office/drawing/2014/main" id="{09993D64-0B08-2145-89A0-C61C16FB88F9}"/>
                </a:ext>
              </a:extLst>
            </p:cNvPr>
            <p:cNvSpPr/>
            <p:nvPr/>
          </p:nvSpPr>
          <p:spPr>
            <a:xfrm>
              <a:off x="9385300" y="4056541"/>
              <a:ext cx="33909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CÁC QUAN CHỨC VÀ QUÝ TỘC CỦA GIÁO HỘI</a:t>
              </a:r>
            </a:p>
          </p:txBody>
        </p:sp>
        <p:sp>
          <p:nvSpPr>
            <p:cNvPr id="11" name="Rounded Rectangle 10">
              <a:extLst>
                <a:ext uri="{FF2B5EF4-FFF2-40B4-BE49-F238E27FC236}">
                  <a16:creationId xmlns:a16="http://schemas.microsoft.com/office/drawing/2014/main" id="{9B88BF3A-6DAC-D846-83B6-3A070413526C}"/>
                </a:ext>
              </a:extLst>
            </p:cNvPr>
            <p:cNvSpPr/>
            <p:nvPr/>
          </p:nvSpPr>
          <p:spPr>
            <a:xfrm>
              <a:off x="9302135" y="6157728"/>
              <a:ext cx="30480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HIỆP SĨ</a:t>
              </a:r>
            </a:p>
          </p:txBody>
        </p:sp>
        <p:sp>
          <p:nvSpPr>
            <p:cNvPr id="12" name="Rounded Rectangle 11">
              <a:extLst>
                <a:ext uri="{FF2B5EF4-FFF2-40B4-BE49-F238E27FC236}">
                  <a16:creationId xmlns:a16="http://schemas.microsoft.com/office/drawing/2014/main" id="{7BAEBC5D-6FF1-B448-A6A7-782EEAED33FD}"/>
                </a:ext>
              </a:extLst>
            </p:cNvPr>
            <p:cNvSpPr/>
            <p:nvPr/>
          </p:nvSpPr>
          <p:spPr>
            <a:xfrm>
              <a:off x="10109200" y="7996505"/>
              <a:ext cx="1790700" cy="635445"/>
            </a:xfrm>
            <a:prstGeom prst="roundRect">
              <a:avLst>
                <a:gd name="adj" fmla="val 4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b="1" dirty="0">
                  <a:latin typeface="Times New Roman" panose="02020603050405020304" pitchFamily="18" charset="0"/>
                  <a:cs typeface="Times New Roman" panose="02020603050405020304" pitchFamily="18" charset="0"/>
                </a:rPr>
                <a:t>NÔNG NÔ</a:t>
              </a:r>
            </a:p>
          </p:txBody>
        </p:sp>
      </p:grpSp>
      <p:sp>
        <p:nvSpPr>
          <p:cNvPr id="13" name="TextBox 12">
            <a:extLst>
              <a:ext uri="{FF2B5EF4-FFF2-40B4-BE49-F238E27FC236}">
                <a16:creationId xmlns:a16="http://schemas.microsoft.com/office/drawing/2014/main" id="{FB2D5495-A0F1-CA43-999D-085BF5C8F99F}"/>
              </a:ext>
            </a:extLst>
          </p:cNvPr>
          <p:cNvSpPr txBox="1"/>
          <p:nvPr/>
        </p:nvSpPr>
        <p:spPr>
          <a:xfrm>
            <a:off x="-126716" y="2967239"/>
            <a:ext cx="8483316" cy="1077218"/>
          </a:xfrm>
          <a:prstGeom prst="rect">
            <a:avLst/>
          </a:prstGeom>
          <a:noFill/>
        </p:spPr>
        <p:txBody>
          <a:bodyPr wrap="square" rtlCol="0">
            <a:spAutoFit/>
          </a:bodyPr>
          <a:lstStyle/>
          <a:p>
            <a:pPr algn="ctr"/>
            <a:r>
              <a:rPr lang="x-none" sz="3200" b="1" dirty="0">
                <a:solidFill>
                  <a:srgbClr val="FF0000"/>
                </a:solidFill>
                <a:latin typeface="Times New Roman" panose="02020603050405020304" pitchFamily="18" charset="0"/>
                <a:cs typeface="Times New Roman" panose="02020603050405020304" pitchFamily="18" charset="0"/>
              </a:rPr>
              <a:t>- Lãnh chúa sống bằng việc bóc lột sức lao động </a:t>
            </a:r>
            <a:r>
              <a:rPr lang="x-none" sz="3200" b="1">
                <a:solidFill>
                  <a:srgbClr val="FF0000"/>
                </a:solidFill>
                <a:latin typeface="Times New Roman" panose="02020603050405020304" pitchFamily="18" charset="0"/>
                <a:cs typeface="Times New Roman" panose="02020603050405020304" pitchFamily="18" charset="0"/>
              </a:rPr>
              <a:t>của </a:t>
            </a:r>
            <a:r>
              <a:rPr lang="vi-VN" sz="3200" b="1" dirty="0">
                <a:solidFill>
                  <a:srgbClr val="FF0000"/>
                </a:solidFill>
                <a:latin typeface="Times New Roman" panose="02020603050405020304" pitchFamily="18" charset="0"/>
                <a:cs typeface="Times New Roman" panose="02020603050405020304" pitchFamily="18" charset="0"/>
              </a:rPr>
              <a:t>n</a:t>
            </a:r>
            <a:r>
              <a:rPr lang="x-none" sz="3200" b="1">
                <a:solidFill>
                  <a:srgbClr val="FF0000"/>
                </a:solidFill>
                <a:latin typeface="Times New Roman" panose="02020603050405020304" pitchFamily="18" charset="0"/>
                <a:cs typeface="Times New Roman" panose="02020603050405020304" pitchFamily="18" charset="0"/>
              </a:rPr>
              <a:t>ông </a:t>
            </a:r>
            <a:r>
              <a:rPr lang="vi-VN" sz="3200" b="1" dirty="0">
                <a:solidFill>
                  <a:srgbClr val="FF0000"/>
                </a:solidFill>
                <a:latin typeface="Times New Roman" panose="02020603050405020304" pitchFamily="18" charset="0"/>
                <a:cs typeface="Times New Roman" panose="02020603050405020304" pitchFamily="18" charset="0"/>
              </a:rPr>
              <a:t>n</a:t>
            </a:r>
            <a:r>
              <a:rPr lang="x-none" sz="3200" b="1">
                <a:solidFill>
                  <a:srgbClr val="FF0000"/>
                </a:solidFill>
                <a:latin typeface="Times New Roman" panose="02020603050405020304" pitchFamily="18" charset="0"/>
                <a:cs typeface="Times New Roman" panose="02020603050405020304" pitchFamily="18" charset="0"/>
              </a:rPr>
              <a:t>ô</a:t>
            </a:r>
            <a:endParaRPr lang="x-none" sz="32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2305C91-EAF8-E64B-8C1C-033F348B0A5C}"/>
              </a:ext>
            </a:extLst>
          </p:cNvPr>
          <p:cNvSpPr txBox="1"/>
          <p:nvPr/>
        </p:nvSpPr>
        <p:spPr>
          <a:xfrm>
            <a:off x="211806" y="4706538"/>
            <a:ext cx="7382794" cy="1569660"/>
          </a:xfrm>
          <a:prstGeom prst="rect">
            <a:avLst/>
          </a:prstGeom>
          <a:noFill/>
        </p:spPr>
        <p:txBody>
          <a:bodyPr wrap="square" rtlCol="0">
            <a:spAutoFit/>
          </a:bodyPr>
          <a:lstStyle/>
          <a:p>
            <a:pPr algn="just"/>
            <a:r>
              <a:rPr lang="x-none" sz="3200" b="1" dirty="0">
                <a:solidFill>
                  <a:srgbClr val="FF000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N</a:t>
            </a:r>
            <a:r>
              <a:rPr lang="x-none" sz="3200" b="1" dirty="0">
                <a:solidFill>
                  <a:srgbClr val="FF0000"/>
                </a:solidFill>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pic>
        <p:nvPicPr>
          <p:cNvPr id="14" name="Picture 2" descr="In Jesus Name Children Sticker by Compassion">
            <a:extLst>
              <a:ext uri="{FF2B5EF4-FFF2-40B4-BE49-F238E27FC236}">
                <a16:creationId xmlns:a16="http://schemas.microsoft.com/office/drawing/2014/main" id="{E0F2AE92-F500-525E-83A7-1EA6CB036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931" y="1606505"/>
            <a:ext cx="1656715" cy="165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80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esktop\z2064736504422_c3d938d8fb2eba163cd54af0c51ceec9.jpg">
            <a:extLst>
              <a:ext uri="{FF2B5EF4-FFF2-40B4-BE49-F238E27FC236}">
                <a16:creationId xmlns:a16="http://schemas.microsoft.com/office/drawing/2014/main" id="{AF767965-B725-3443-AFA3-89A0D035C939}"/>
              </a:ext>
            </a:extLst>
          </p:cNvPr>
          <p:cNvPicPr>
            <a:picLocks noChangeAspect="1"/>
          </p:cNvPicPr>
          <p:nvPr/>
        </p:nvPicPr>
        <p:blipFill rotWithShape="1">
          <a:blip r:embed="rId2">
            <a:extLst>
              <a:ext uri="{28A0092B-C50C-407E-A947-70E740481C1C}">
                <a14:useLocalDpi xmlns:a14="http://schemas.microsoft.com/office/drawing/2010/main" val="0"/>
              </a:ext>
            </a:extLst>
          </a:blip>
          <a:srcRect l="6719" r="7240" b="26125"/>
          <a:stretch/>
        </p:blipFill>
        <p:spPr bwMode="auto">
          <a:xfrm>
            <a:off x="-1" y="0"/>
            <a:ext cx="16259756" cy="816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7CBDDC3-6EFE-C84C-8067-3EF0FF22DF85}"/>
              </a:ext>
            </a:extLst>
          </p:cNvPr>
          <p:cNvSpPr txBox="1"/>
          <p:nvPr/>
        </p:nvSpPr>
        <p:spPr>
          <a:xfrm>
            <a:off x="389467" y="8161867"/>
            <a:ext cx="15477067" cy="748988"/>
          </a:xfrm>
          <a:prstGeom prst="rect">
            <a:avLst/>
          </a:prstGeom>
          <a:noFill/>
        </p:spPr>
        <p:txBody>
          <a:bodyPr wrap="square" rtlCol="0">
            <a:spAutoFit/>
          </a:bodyPr>
          <a:lstStyle/>
          <a:p>
            <a:pPr algn="ctr" defTabSz="1219170"/>
            <a:r>
              <a:rPr lang="x-none" sz="4267" dirty="0">
                <a:solidFill>
                  <a:prstClr val="black"/>
                </a:solidFill>
                <a:latin typeface="Times New Roman" panose="02020603050405020304" pitchFamily="18" charset="0"/>
                <a:cs typeface="Times New Roman" panose="02020603050405020304" pitchFamily="18" charset="0"/>
              </a:rPr>
              <a:t>Đời sống của lãnh chúa và nông nô</a:t>
            </a:r>
          </a:p>
        </p:txBody>
      </p:sp>
    </p:spTree>
    <p:extLst>
      <p:ext uri="{BB962C8B-B14F-4D97-AF65-F5344CB8AC3E}">
        <p14:creationId xmlns:p14="http://schemas.microsoft.com/office/powerpoint/2010/main" val="267679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2085"/>
            <a:lum/>
          </a:blip>
          <a:srcRect/>
          <a:stretch>
            <a:fillRect t="-11000" b="-11000"/>
          </a:stretch>
        </a:blipFill>
        <a:effectLst/>
      </p:bgPr>
    </p:bg>
    <p:spTree>
      <p:nvGrpSpPr>
        <p:cNvPr id="1" name=""/>
        <p:cNvGrpSpPr/>
        <p:nvPr/>
      </p:nvGrpSpPr>
      <p:grpSpPr>
        <a:xfrm>
          <a:off x="0" y="0"/>
          <a:ext cx="0" cy="0"/>
          <a:chOff x="0" y="0"/>
          <a:chExt cx="0" cy="0"/>
        </a:xfrm>
      </p:grpSpPr>
      <p:pic>
        <p:nvPicPr>
          <p:cNvPr id="133125" name="Picture 5">
            <a:extLst>
              <a:ext uri="{FF2B5EF4-FFF2-40B4-BE49-F238E27FC236}">
                <a16:creationId xmlns:a16="http://schemas.microsoft.com/office/drawing/2014/main" id="{A629C103-E9DF-E540-918D-025672F6FDD4}"/>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260685" y="914400"/>
            <a:ext cx="5530515"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27" name="Picture 7" descr="feasting and merriment">
            <a:extLst>
              <a:ext uri="{FF2B5EF4-FFF2-40B4-BE49-F238E27FC236}">
                <a16:creationId xmlns:a16="http://schemas.microsoft.com/office/drawing/2014/main" id="{7EF45342-5CC3-D34A-A8B5-A26FD93D03B6}"/>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0859837" y="914400"/>
            <a:ext cx="5135479" cy="6788483"/>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30" name="Picture 10" descr="And yet more feasting!">
            <a:extLst>
              <a:ext uri="{FF2B5EF4-FFF2-40B4-BE49-F238E27FC236}">
                <a16:creationId xmlns:a16="http://schemas.microsoft.com/office/drawing/2014/main" id="{03B387C1-8F3F-4E43-8D55-169EBCEBC5B1}"/>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t="2083" r="7980"/>
          <a:stretch>
            <a:fillRect/>
          </a:stretch>
        </p:blipFill>
        <p:spPr>
          <a:xfrm>
            <a:off x="6146800" y="1015999"/>
            <a:ext cx="4318003" cy="6686884"/>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33" name="Text Box 13">
            <a:extLst>
              <a:ext uri="{FF2B5EF4-FFF2-40B4-BE49-F238E27FC236}">
                <a16:creationId xmlns:a16="http://schemas.microsoft.com/office/drawing/2014/main" id="{6C11B951-005D-2848-B8D0-F7CFB2C960F5}"/>
              </a:ext>
            </a:extLst>
          </p:cNvPr>
          <p:cNvSpPr txBox="1">
            <a:spLocks noChangeArrowheads="1"/>
          </p:cNvSpPr>
          <p:nvPr/>
        </p:nvSpPr>
        <p:spPr bwMode="auto">
          <a:xfrm>
            <a:off x="427516" y="7924111"/>
            <a:ext cx="471225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x-none" sz="3733" dirty="0" err="1">
                <a:solidFill>
                  <a:prstClr val="black"/>
                </a:solidFill>
                <a:latin typeface="Times New Roman" panose="02020603050405020304" pitchFamily="18" charset="0"/>
                <a:cs typeface="Times New Roman" panose="02020603050405020304" pitchFamily="18" charset="0"/>
              </a:rPr>
              <a:t>Luyện</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tập</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cung</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kiếm</a:t>
            </a:r>
            <a:r>
              <a:rPr lang="en-US" altLang="x-none" sz="3733" dirty="0">
                <a:solidFill>
                  <a:prstClr val="black"/>
                </a:solidFill>
                <a:latin typeface="Times New Roman" panose="02020603050405020304" pitchFamily="18" charset="0"/>
                <a:cs typeface="Times New Roman" panose="02020603050405020304" pitchFamily="18" charset="0"/>
              </a:rPr>
              <a:t> </a:t>
            </a:r>
          </a:p>
        </p:txBody>
      </p:sp>
      <p:sp>
        <p:nvSpPr>
          <p:cNvPr id="133134" name="Text Box 14">
            <a:extLst>
              <a:ext uri="{FF2B5EF4-FFF2-40B4-BE49-F238E27FC236}">
                <a16:creationId xmlns:a16="http://schemas.microsoft.com/office/drawing/2014/main" id="{3E49F48F-5C37-B249-B7EC-BBBAA8CAD981}"/>
              </a:ext>
            </a:extLst>
          </p:cNvPr>
          <p:cNvSpPr txBox="1">
            <a:spLocks noChangeArrowheads="1"/>
          </p:cNvSpPr>
          <p:nvPr/>
        </p:nvSpPr>
        <p:spPr bwMode="auto">
          <a:xfrm>
            <a:off x="6604000" y="7908068"/>
            <a:ext cx="3542958"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3733" dirty="0" err="1">
                <a:solidFill>
                  <a:prstClr val="black"/>
                </a:solidFill>
                <a:latin typeface="Times New Roman" panose="02020603050405020304" pitchFamily="18" charset="0"/>
                <a:cs typeface="Times New Roman" panose="02020603050405020304" pitchFamily="18" charset="0"/>
              </a:rPr>
              <a:t>Tổ</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chức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tiệc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tùng</a:t>
            </a:r>
            <a:endParaRPr lang="en-US" altLang="x-none" sz="3733" dirty="0">
              <a:solidFill>
                <a:prstClr val="black"/>
              </a:solidFill>
              <a:latin typeface="Times New Roman" panose="02020603050405020304" pitchFamily="18" charset="0"/>
              <a:cs typeface="Times New Roman" panose="02020603050405020304" pitchFamily="18" charset="0"/>
            </a:endParaRPr>
          </a:p>
        </p:txBody>
      </p:sp>
      <p:sp>
        <p:nvSpPr>
          <p:cNvPr id="133135" name="Text Box 15">
            <a:extLst>
              <a:ext uri="{FF2B5EF4-FFF2-40B4-BE49-F238E27FC236}">
                <a16:creationId xmlns:a16="http://schemas.microsoft.com/office/drawing/2014/main" id="{9CCD7C32-7A2F-5A4A-A414-0FA03A86A0FA}"/>
              </a:ext>
            </a:extLst>
          </p:cNvPr>
          <p:cNvSpPr txBox="1">
            <a:spLocks noChangeArrowheads="1"/>
          </p:cNvSpPr>
          <p:nvPr/>
        </p:nvSpPr>
        <p:spPr bwMode="auto">
          <a:xfrm>
            <a:off x="12651746" y="7924111"/>
            <a:ext cx="318388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3733" dirty="0" err="1">
                <a:solidFill>
                  <a:prstClr val="black"/>
                </a:solidFill>
                <a:latin typeface="Times New Roman" panose="02020603050405020304" pitchFamily="18" charset="0"/>
                <a:cs typeface="Times New Roman" panose="02020603050405020304" pitchFamily="18" charset="0"/>
              </a:rPr>
              <a:t>Tổ</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chức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hội</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hè</a:t>
            </a:r>
            <a:r>
              <a:rPr lang="en-US" altLang="x-none" sz="3733" dirty="0">
                <a:solidFill>
                  <a:prstClr val="black"/>
                </a:solidFill>
                <a:latin typeface="Times New Roman" panose="02020603050405020304" pitchFamily="18" charset="0"/>
                <a:cs typeface="Times New Roman" panose="02020603050405020304" pitchFamily="18" charset="0"/>
              </a:rPr>
              <a:t> </a:t>
            </a:r>
          </a:p>
        </p:txBody>
      </p:sp>
      <p:sp>
        <p:nvSpPr>
          <p:cNvPr id="133136" name="Text Box 16">
            <a:extLst>
              <a:ext uri="{FF2B5EF4-FFF2-40B4-BE49-F238E27FC236}">
                <a16:creationId xmlns:a16="http://schemas.microsoft.com/office/drawing/2014/main" id="{0FCD7B29-9B84-C748-A8C5-0EEC03B10ED3}"/>
              </a:ext>
            </a:extLst>
          </p:cNvPr>
          <p:cNvSpPr txBox="1">
            <a:spLocks noChangeArrowheads="1"/>
          </p:cNvSpPr>
          <p:nvPr/>
        </p:nvSpPr>
        <p:spPr bwMode="auto">
          <a:xfrm>
            <a:off x="5139773" y="52626"/>
            <a:ext cx="75280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4800" b="1" i="1" dirty="0" err="1">
                <a:solidFill>
                  <a:srgbClr val="FFFF00"/>
                </a:solidFill>
                <a:highlight>
                  <a:srgbClr val="FF0000"/>
                </a:highlight>
                <a:latin typeface="SVN-Gotham Black" panose="02000604040000020004" pitchFamily="2" charset="0"/>
              </a:rPr>
              <a:t>Đời</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sống</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của</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lãnh</a:t>
            </a:r>
            <a:r>
              <a:rPr lang="en-US" altLang="x-none" sz="4800" b="1" i="1" dirty="0">
                <a:solidFill>
                  <a:srgbClr val="FFFF00"/>
                </a:solidFill>
                <a:highlight>
                  <a:srgbClr val="FF0000"/>
                </a:highlight>
                <a:latin typeface="SVN-Gotham Black" panose="02000604040000020004" pitchFamily="2" charset="0"/>
              </a:rPr>
              <a:t> </a:t>
            </a:r>
            <a:r>
              <a:rPr lang="en-US" altLang="x-none" sz="4800" b="1" i="1" dirty="0" err="1">
                <a:solidFill>
                  <a:srgbClr val="FFFF00"/>
                </a:solidFill>
                <a:highlight>
                  <a:srgbClr val="FF0000"/>
                </a:highlight>
                <a:latin typeface="SVN-Gotham Black" panose="02000604040000020004" pitchFamily="2" charset="0"/>
              </a:rPr>
              <a:t>chúa</a:t>
            </a:r>
            <a:r>
              <a:rPr lang="en-US" altLang="x-none" sz="4800" b="1" i="1" dirty="0">
                <a:solidFill>
                  <a:srgbClr val="FFFF00"/>
                </a:solidFill>
                <a:highlight>
                  <a:srgbClr val="FF0000"/>
                </a:highlight>
                <a:latin typeface="SVN-Gotham Black" panose="02000604040000020004" pitchFamily="2"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14:bounceEnd="50000">
                                          <p:cBhvr additive="base">
                                            <p:cTn id="7" dur="500" fill="hold"/>
                                            <p:tgtEl>
                                              <p:spTgt spid="13312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14:bounceEnd="50000">
                                          <p:cBhvr additive="base">
                                            <p:cTn id="11" dur="500" fill="hold"/>
                                            <p:tgtEl>
                                              <p:spTgt spid="13313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14:bounceEnd="50000">
                                          <p:cBhvr additive="base">
                                            <p:cTn id="15" dur="500" fill="hold"/>
                                            <p:tgtEl>
                                              <p:spTgt spid="13312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14:presetBounceEnd="50000">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14:bounceEnd="50000">
                                          <p:cBhvr additive="base">
                                            <p:cTn id="20" dur="500" fill="hold"/>
                                            <p:tgtEl>
                                              <p:spTgt spid="133133"/>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50000">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14:bounceEnd="50000">
                                          <p:cBhvr additive="base">
                                            <p:cTn id="24" dur="500" fill="hold"/>
                                            <p:tgtEl>
                                              <p:spTgt spid="133134"/>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50000">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14:bounceEnd="50000">
                                          <p:cBhvr additive="base">
                                            <p:cTn id="28" dur="500" fill="hold"/>
                                            <p:tgtEl>
                                              <p:spTgt spid="133135"/>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additive="base">
                                            <p:cTn id="7" dur="500" fill="hold"/>
                                            <p:tgtEl>
                                              <p:spTgt spid="133125"/>
                                            </p:tgtEl>
                                            <p:attrNameLst>
                                              <p:attrName>ppt_x</p:attrName>
                                            </p:attrNameLst>
                                          </p:cBhvr>
                                          <p:tavLst>
                                            <p:tav tm="0">
                                              <p:val>
                                                <p:strVal val="#ppt_x"/>
                                              </p:val>
                                            </p:tav>
                                            <p:tav tm="100000">
                                              <p:val>
                                                <p:strVal val="#ppt_x"/>
                                              </p:val>
                                            </p:tav>
                                          </p:tavLst>
                                        </p:anim>
                                        <p:anim calcmode="lin" valueType="num">
                                          <p:cBhvr additive="base">
                                            <p:cTn id="8" dur="500" fill="hold"/>
                                            <p:tgtEl>
                                              <p:spTgt spid="13312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3130"/>
                                            </p:tgtEl>
                                            <p:attrNameLst>
                                              <p:attrName>style.visibility</p:attrName>
                                            </p:attrNameLst>
                                          </p:cBhvr>
                                          <p:to>
                                            <p:strVal val="visible"/>
                                          </p:to>
                                        </p:set>
                                        <p:anim calcmode="lin" valueType="num">
                                          <p:cBhvr additive="base">
                                            <p:cTn id="11" dur="500" fill="hold"/>
                                            <p:tgtEl>
                                              <p:spTgt spid="133130"/>
                                            </p:tgtEl>
                                            <p:attrNameLst>
                                              <p:attrName>ppt_x</p:attrName>
                                            </p:attrNameLst>
                                          </p:cBhvr>
                                          <p:tavLst>
                                            <p:tav tm="0">
                                              <p:val>
                                                <p:strVal val="#ppt_x"/>
                                              </p:val>
                                            </p:tav>
                                            <p:tav tm="100000">
                                              <p:val>
                                                <p:strVal val="#ppt_x"/>
                                              </p:val>
                                            </p:tav>
                                          </p:tavLst>
                                        </p:anim>
                                        <p:anim calcmode="lin" valueType="num">
                                          <p:cBhvr additive="base">
                                            <p:cTn id="12" dur="500" fill="hold"/>
                                            <p:tgtEl>
                                              <p:spTgt spid="13313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3127"/>
                                            </p:tgtEl>
                                            <p:attrNameLst>
                                              <p:attrName>style.visibility</p:attrName>
                                            </p:attrNameLst>
                                          </p:cBhvr>
                                          <p:to>
                                            <p:strVal val="visible"/>
                                          </p:to>
                                        </p:set>
                                        <p:anim calcmode="lin" valueType="num">
                                          <p:cBhvr additive="base">
                                            <p:cTn id="15" dur="500" fill="hold"/>
                                            <p:tgtEl>
                                              <p:spTgt spid="133127"/>
                                            </p:tgtEl>
                                            <p:attrNameLst>
                                              <p:attrName>ppt_x</p:attrName>
                                            </p:attrNameLst>
                                          </p:cBhvr>
                                          <p:tavLst>
                                            <p:tav tm="0">
                                              <p:val>
                                                <p:strVal val="#ppt_x"/>
                                              </p:val>
                                            </p:tav>
                                            <p:tav tm="100000">
                                              <p:val>
                                                <p:strVal val="#ppt_x"/>
                                              </p:val>
                                            </p:tav>
                                          </p:tavLst>
                                        </p:anim>
                                        <p:anim calcmode="lin" valueType="num">
                                          <p:cBhvr additive="base">
                                            <p:cTn id="16" dur="500" fill="hold"/>
                                            <p:tgtEl>
                                              <p:spTgt spid="133127"/>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33133"/>
                                            </p:tgtEl>
                                            <p:attrNameLst>
                                              <p:attrName>style.visibility</p:attrName>
                                            </p:attrNameLst>
                                          </p:cBhvr>
                                          <p:to>
                                            <p:strVal val="visible"/>
                                          </p:to>
                                        </p:set>
                                        <p:anim calcmode="lin" valueType="num">
                                          <p:cBhvr additive="base">
                                            <p:cTn id="20" dur="500" fill="hold"/>
                                            <p:tgtEl>
                                              <p:spTgt spid="133133"/>
                                            </p:tgtEl>
                                            <p:attrNameLst>
                                              <p:attrName>ppt_x</p:attrName>
                                            </p:attrNameLst>
                                          </p:cBhvr>
                                          <p:tavLst>
                                            <p:tav tm="0">
                                              <p:val>
                                                <p:strVal val="#ppt_x"/>
                                              </p:val>
                                            </p:tav>
                                            <p:tav tm="100000">
                                              <p:val>
                                                <p:strVal val="#ppt_x"/>
                                              </p:val>
                                            </p:tav>
                                          </p:tavLst>
                                        </p:anim>
                                        <p:anim calcmode="lin" valueType="num">
                                          <p:cBhvr additive="base">
                                            <p:cTn id="21" dur="500" fill="hold"/>
                                            <p:tgtEl>
                                              <p:spTgt spid="13313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3134"/>
                                            </p:tgtEl>
                                            <p:attrNameLst>
                                              <p:attrName>style.visibility</p:attrName>
                                            </p:attrNameLst>
                                          </p:cBhvr>
                                          <p:to>
                                            <p:strVal val="visible"/>
                                          </p:to>
                                        </p:set>
                                        <p:anim calcmode="lin" valueType="num">
                                          <p:cBhvr additive="base">
                                            <p:cTn id="24" dur="500" fill="hold"/>
                                            <p:tgtEl>
                                              <p:spTgt spid="133134"/>
                                            </p:tgtEl>
                                            <p:attrNameLst>
                                              <p:attrName>ppt_x</p:attrName>
                                            </p:attrNameLst>
                                          </p:cBhvr>
                                          <p:tavLst>
                                            <p:tav tm="0">
                                              <p:val>
                                                <p:strVal val="#ppt_x"/>
                                              </p:val>
                                            </p:tav>
                                            <p:tav tm="100000">
                                              <p:val>
                                                <p:strVal val="#ppt_x"/>
                                              </p:val>
                                            </p:tav>
                                          </p:tavLst>
                                        </p:anim>
                                        <p:anim calcmode="lin" valueType="num">
                                          <p:cBhvr additive="base">
                                            <p:cTn id="25" dur="500" fill="hold"/>
                                            <p:tgtEl>
                                              <p:spTgt spid="13313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 calcmode="lin" valueType="num">
                                          <p:cBhvr additive="base">
                                            <p:cTn id="28" dur="500" fill="hold"/>
                                            <p:tgtEl>
                                              <p:spTgt spid="133135"/>
                                            </p:tgtEl>
                                            <p:attrNameLst>
                                              <p:attrName>ppt_x</p:attrName>
                                            </p:attrNameLst>
                                          </p:cBhvr>
                                          <p:tavLst>
                                            <p:tav tm="0">
                                              <p:val>
                                                <p:strVal val="#ppt_x"/>
                                              </p:val>
                                            </p:tav>
                                            <p:tav tm="100000">
                                              <p:val>
                                                <p:strVal val="#ppt_x"/>
                                              </p:val>
                                            </p:tav>
                                          </p:tavLst>
                                        </p:anim>
                                        <p:anim calcmode="lin" valueType="num">
                                          <p:cBhvr additive="base">
                                            <p:cTn id="29" dur="500" fill="hold"/>
                                            <p:tgtEl>
                                              <p:spTgt spid="133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3" grpId="0"/>
          <p:bldP spid="133134" grpId="0"/>
          <p:bldP spid="13313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1000" b="-11000"/>
          </a:stretch>
        </a:blip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FF383308-F175-9C4D-9582-267803A50AF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0980" y="1053432"/>
            <a:ext cx="615979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6" name="Picture 8" descr="Medieval bakers at work">
            <a:extLst>
              <a:ext uri="{FF2B5EF4-FFF2-40B4-BE49-F238E27FC236}">
                <a16:creationId xmlns:a16="http://schemas.microsoft.com/office/drawing/2014/main" id="{C45B9132-79F1-7C46-9021-6267A0E9891D}"/>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14638" y="1053432"/>
            <a:ext cx="5496833" cy="7189537"/>
          </a:xfrm>
          <a:noFill/>
          <a:ln>
            <a:solidFill>
              <a:srgbClr val="0000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Rectangle 3">
            <a:extLst>
              <a:ext uri="{FF2B5EF4-FFF2-40B4-BE49-F238E27FC236}">
                <a16:creationId xmlns:a16="http://schemas.microsoft.com/office/drawing/2014/main" id="{2CAD59E6-EF6F-B340-B068-4C707EC81879}"/>
              </a:ext>
            </a:extLst>
          </p:cNvPr>
          <p:cNvSpPr>
            <a:spLocks noChangeArrowheads="1"/>
          </p:cNvSpPr>
          <p:nvPr/>
        </p:nvSpPr>
        <p:spPr bwMode="auto">
          <a:xfrm>
            <a:off x="552807" y="8470233"/>
            <a:ext cx="5124912"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733" i="1" dirty="0" err="1">
                <a:solidFill>
                  <a:prstClr val="black"/>
                </a:solidFill>
                <a:latin typeface="Times New Roman" panose="02020603050405020304" pitchFamily="18" charset="0"/>
                <a:cs typeface="Times New Roman" panose="02020603050405020304" pitchFamily="18" charset="0"/>
              </a:rPr>
              <a:t>Nông</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nô</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làm</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ruộng</a:t>
            </a:r>
            <a:r>
              <a:rPr lang="en-US" altLang="x-none" sz="3733" i="1" dirty="0">
                <a:solidFill>
                  <a:prstClr val="black"/>
                </a:solidFill>
                <a:latin typeface="Times New Roman" panose="02020603050405020304" pitchFamily="18" charset="0"/>
                <a:cs typeface="Times New Roman" panose="02020603050405020304" pitchFamily="18" charset="0"/>
              </a:rPr>
              <a:t>.</a:t>
            </a:r>
          </a:p>
        </p:txBody>
      </p:sp>
      <p:pic>
        <p:nvPicPr>
          <p:cNvPr id="58382" name="Picture 14">
            <a:extLst>
              <a:ext uri="{FF2B5EF4-FFF2-40B4-BE49-F238E27FC236}">
                <a16:creationId xmlns:a16="http://schemas.microsoft.com/office/drawing/2014/main" id="{13D9FADB-3C10-BB42-B6A6-40BCDEB7B4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73"/>
          <a:stretch>
            <a:fillRect/>
          </a:stretch>
        </p:blipFill>
        <p:spPr bwMode="auto">
          <a:xfrm>
            <a:off x="12008164" y="922422"/>
            <a:ext cx="3918329" cy="734193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8384" name="Text Box 16">
            <a:extLst>
              <a:ext uri="{FF2B5EF4-FFF2-40B4-BE49-F238E27FC236}">
                <a16:creationId xmlns:a16="http://schemas.microsoft.com/office/drawing/2014/main" id="{D34CD529-7B7C-FA4D-B18F-BDEE1406ECF1}"/>
              </a:ext>
            </a:extLst>
          </p:cNvPr>
          <p:cNvSpPr txBox="1">
            <a:spLocks noChangeArrowheads="1"/>
          </p:cNvSpPr>
          <p:nvPr/>
        </p:nvSpPr>
        <p:spPr bwMode="auto">
          <a:xfrm>
            <a:off x="7703748" y="8470232"/>
            <a:ext cx="3595139"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Nướng</a:t>
            </a:r>
            <a:r>
              <a:rPr lang="en-US" altLang="x-none" sz="3733" i="1" dirty="0">
                <a:solidFill>
                  <a:prstClr val="black"/>
                </a:solidFill>
                <a:latin typeface="Times New Roman" panose="02020603050405020304" pitchFamily="18" charset="0"/>
                <a:cs typeface="Times New Roman" panose="02020603050405020304" pitchFamily="18" charset="0"/>
              </a:rPr>
              <a:t> </a:t>
            </a:r>
            <a:r>
              <a:rPr lang="en-US" altLang="x-none" sz="3733" i="1" dirty="0" err="1">
                <a:solidFill>
                  <a:prstClr val="black"/>
                </a:solidFill>
                <a:latin typeface="Times New Roman" panose="02020603050405020304" pitchFamily="18" charset="0"/>
                <a:cs typeface="Times New Roman" panose="02020603050405020304" pitchFamily="18" charset="0"/>
              </a:rPr>
              <a:t>bánh</a:t>
            </a:r>
            <a:r>
              <a:rPr lang="en-US" altLang="x-none" sz="3733" dirty="0">
                <a:solidFill>
                  <a:prstClr val="black"/>
                </a:solidFill>
                <a:latin typeface="Times New Roman" panose="02020603050405020304" pitchFamily="18" charset="0"/>
                <a:cs typeface="Times New Roman" panose="02020603050405020304" pitchFamily="18" charset="0"/>
              </a:rPr>
              <a:t> </a:t>
            </a:r>
          </a:p>
        </p:txBody>
      </p:sp>
      <p:sp>
        <p:nvSpPr>
          <p:cNvPr id="58385" name="Text Box 17">
            <a:extLst>
              <a:ext uri="{FF2B5EF4-FFF2-40B4-BE49-F238E27FC236}">
                <a16:creationId xmlns:a16="http://schemas.microsoft.com/office/drawing/2014/main" id="{7F6421E4-EC3D-7044-90A3-FE162B08E92D}"/>
              </a:ext>
            </a:extLst>
          </p:cNvPr>
          <p:cNvSpPr txBox="1">
            <a:spLocks noChangeArrowheads="1"/>
          </p:cNvSpPr>
          <p:nvPr/>
        </p:nvSpPr>
        <p:spPr bwMode="auto">
          <a:xfrm>
            <a:off x="13324916" y="8470232"/>
            <a:ext cx="2568765"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spcBef>
                <a:spcPct val="50000"/>
              </a:spcBef>
            </a:pPr>
            <a:r>
              <a:rPr lang="en-US" altLang="x-none" sz="3733" dirty="0" err="1">
                <a:solidFill>
                  <a:prstClr val="black"/>
                </a:solidFill>
                <a:latin typeface="Times New Roman" panose="02020603050405020304" pitchFamily="18" charset="0"/>
                <a:cs typeface="Times New Roman" panose="02020603050405020304" pitchFamily="18" charset="0"/>
              </a:rPr>
              <a:t>Kéo</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cày</a:t>
            </a:r>
            <a:endParaRPr lang="en-US" altLang="x-none" sz="3733" dirty="0">
              <a:solidFill>
                <a:prstClr val="black"/>
              </a:solidFill>
              <a:latin typeface="Times New Roman" panose="02020603050405020304" pitchFamily="18" charset="0"/>
              <a:cs typeface="Times New Roman" panose="02020603050405020304" pitchFamily="18" charset="0"/>
            </a:endParaRPr>
          </a:p>
        </p:txBody>
      </p:sp>
      <p:sp>
        <p:nvSpPr>
          <p:cNvPr id="58389" name="Text Box 21">
            <a:extLst>
              <a:ext uri="{FF2B5EF4-FFF2-40B4-BE49-F238E27FC236}">
                <a16:creationId xmlns:a16="http://schemas.microsoft.com/office/drawing/2014/main" id="{394E4995-EDA9-B14C-B480-90B278349CF6}"/>
              </a:ext>
            </a:extLst>
          </p:cNvPr>
          <p:cNvSpPr txBox="1">
            <a:spLocks noChangeArrowheads="1"/>
          </p:cNvSpPr>
          <p:nvPr/>
        </p:nvSpPr>
        <p:spPr bwMode="auto">
          <a:xfrm>
            <a:off x="5144063" y="71341"/>
            <a:ext cx="59137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170"/>
            <a:r>
              <a:rPr lang="en-US" altLang="x-none" sz="4800" b="1" i="1" dirty="0" err="1">
                <a:solidFill>
                  <a:srgbClr val="FFFF00"/>
                </a:solidFill>
                <a:highlight>
                  <a:srgbClr val="FF0000"/>
                </a:highlight>
                <a:latin typeface="Calibri" panose="020F0502020204030204"/>
              </a:rPr>
              <a:t>Đời</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sống</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của</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nông</a:t>
            </a:r>
            <a:r>
              <a:rPr lang="en-US" altLang="x-none" sz="4800" b="1" i="1" dirty="0">
                <a:solidFill>
                  <a:srgbClr val="FFFF00"/>
                </a:solidFill>
                <a:highlight>
                  <a:srgbClr val="FF0000"/>
                </a:highlight>
                <a:latin typeface="Calibri" panose="020F0502020204030204"/>
              </a:rPr>
              <a:t> </a:t>
            </a:r>
            <a:r>
              <a:rPr lang="en-US" altLang="x-none" sz="4800" b="1" i="1" dirty="0" err="1">
                <a:solidFill>
                  <a:srgbClr val="FFFF00"/>
                </a:solidFill>
                <a:highlight>
                  <a:srgbClr val="FF0000"/>
                </a:highlight>
                <a:latin typeface="Calibri" panose="020F0502020204030204"/>
              </a:rPr>
              <a:t>nô</a:t>
            </a:r>
            <a:r>
              <a:rPr lang="en-US" altLang="x-none" sz="4800" b="1" i="1" dirty="0">
                <a:solidFill>
                  <a:srgbClr val="FFFF00"/>
                </a:solidFill>
                <a:highlight>
                  <a:srgbClr val="FF0000"/>
                </a:highlight>
                <a:latin typeface="Calibri" panose="020F0502020204030204"/>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14:presetBounceEnd="50000">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14:bounceEnd="50000">
                                          <p:cBhvr additive="base">
                                            <p:cTn id="7" dur="500" fill="hold"/>
                                            <p:tgtEl>
                                              <p:spTgt spid="5837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14:bounceEnd="50000">
                                          <p:cBhvr additive="base">
                                            <p:cTn id="11" dur="500" fill="hold"/>
                                            <p:tgtEl>
                                              <p:spTgt spid="5837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14:presetBounceEnd="50000">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14:bounceEnd="50000">
                                          <p:cBhvr additive="base">
                                            <p:cTn id="15" dur="500" fill="hold"/>
                                            <p:tgtEl>
                                              <p:spTgt spid="583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14:presetBounceEnd="50000">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14:bounceEnd="50000">
                                          <p:cBhvr additive="base">
                                            <p:cTn id="20" dur="750" fill="hold"/>
                                            <p:tgtEl>
                                              <p:spTgt spid="58371"/>
                                            </p:tgtEl>
                                            <p:attrNameLst>
                                              <p:attrName>ppt_x</p:attrName>
                                            </p:attrNameLst>
                                          </p:cBhvr>
                                          <p:tavLst>
                                            <p:tav tm="0">
                                              <p:val>
                                                <p:strVal val="#ppt_x"/>
                                              </p:val>
                                            </p:tav>
                                            <p:tav tm="100000">
                                              <p:val>
                                                <p:strVal val="#ppt_x"/>
                                              </p:val>
                                            </p:tav>
                                          </p:tavLst>
                                        </p:anim>
                                        <p:anim calcmode="lin" valueType="num" p14:bounceEnd="50000">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14:presetBounceEnd="50000">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14:bounceEnd="50000">
                                          <p:cBhvr additive="base">
                                            <p:cTn id="24" dur="750" fill="hold"/>
                                            <p:tgtEl>
                                              <p:spTgt spid="58384"/>
                                            </p:tgtEl>
                                            <p:attrNameLst>
                                              <p:attrName>ppt_x</p:attrName>
                                            </p:attrNameLst>
                                          </p:cBhvr>
                                          <p:tavLst>
                                            <p:tav tm="0">
                                              <p:val>
                                                <p:strVal val="#ppt_x"/>
                                              </p:val>
                                            </p:tav>
                                            <p:tav tm="100000">
                                              <p:val>
                                                <p:strVal val="#ppt_x"/>
                                              </p:val>
                                            </p:tav>
                                          </p:tavLst>
                                        </p:anim>
                                        <p:anim calcmode="lin" valueType="num" p14:bounceEnd="50000">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14:presetBounceEnd="50000">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14:bounceEnd="50000">
                                          <p:cBhvr additive="base">
                                            <p:cTn id="28" dur="750" fill="hold"/>
                                            <p:tgtEl>
                                              <p:spTgt spid="58385"/>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additive="base">
                                            <p:cTn id="7" dur="500" fill="hold"/>
                                            <p:tgtEl>
                                              <p:spTgt spid="58370"/>
                                            </p:tgtEl>
                                            <p:attrNameLst>
                                              <p:attrName>ppt_x</p:attrName>
                                            </p:attrNameLst>
                                          </p:cBhvr>
                                          <p:tavLst>
                                            <p:tav tm="0">
                                              <p:val>
                                                <p:strVal val="#ppt_x"/>
                                              </p:val>
                                            </p:tav>
                                            <p:tav tm="100000">
                                              <p:val>
                                                <p:strVal val="#ppt_x"/>
                                              </p:val>
                                            </p:tav>
                                          </p:tavLst>
                                        </p:anim>
                                        <p:anim calcmode="lin" valueType="num">
                                          <p:cBhvr additive="base">
                                            <p:cTn id="8" dur="500" fill="hold"/>
                                            <p:tgtEl>
                                              <p:spTgt spid="58370"/>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58376"/>
                                            </p:tgtEl>
                                            <p:attrNameLst>
                                              <p:attrName>style.visibility</p:attrName>
                                            </p:attrNameLst>
                                          </p:cBhvr>
                                          <p:to>
                                            <p:strVal val="visible"/>
                                          </p:to>
                                        </p:set>
                                        <p:anim calcmode="lin" valueType="num">
                                          <p:cBhvr additive="base">
                                            <p:cTn id="11" dur="500" fill="hold"/>
                                            <p:tgtEl>
                                              <p:spTgt spid="58376"/>
                                            </p:tgtEl>
                                            <p:attrNameLst>
                                              <p:attrName>ppt_x</p:attrName>
                                            </p:attrNameLst>
                                          </p:cBhvr>
                                          <p:tavLst>
                                            <p:tav tm="0">
                                              <p:val>
                                                <p:strVal val="#ppt_x"/>
                                              </p:val>
                                            </p:tav>
                                            <p:tav tm="100000">
                                              <p:val>
                                                <p:strVal val="#ppt_x"/>
                                              </p:val>
                                            </p:tav>
                                          </p:tavLst>
                                        </p:anim>
                                        <p:anim calcmode="lin" valueType="num">
                                          <p:cBhvr additive="base">
                                            <p:cTn id="12" dur="500" fill="hold"/>
                                            <p:tgtEl>
                                              <p:spTgt spid="58376"/>
                                            </p:tgtEl>
                                            <p:attrNameLst>
                                              <p:attrName>ppt_y</p:attrName>
                                            </p:attrNameLst>
                                          </p:cBhvr>
                                          <p:tavLst>
                                            <p:tav tm="0">
                                              <p:val>
                                                <p:strVal val="1+#ppt_h/2"/>
                                              </p:val>
                                            </p:tav>
                                            <p:tav tm="100000">
                                              <p:val>
                                                <p:strVal val="#ppt_y"/>
                                              </p:val>
                                            </p:tav>
                                          </p:tavLst>
                                        </p:anim>
                                      </p:childTnLst>
                                    </p:cTn>
                                  </p:par>
                                  <p:par>
                                    <p:cTn id="13" presetID="2" presetClass="entr" presetSubtype="4" accel="50000" fill="hold" nodeType="withEffect">
                                      <p:stCondLst>
                                        <p:cond delay="0"/>
                                      </p:stCondLst>
                                      <p:childTnLst>
                                        <p:set>
                                          <p:cBhvr>
                                            <p:cTn id="14" dur="1" fill="hold">
                                              <p:stCondLst>
                                                <p:cond delay="0"/>
                                              </p:stCondLst>
                                            </p:cTn>
                                            <p:tgtEl>
                                              <p:spTgt spid="58382"/>
                                            </p:tgtEl>
                                            <p:attrNameLst>
                                              <p:attrName>style.visibility</p:attrName>
                                            </p:attrNameLst>
                                          </p:cBhvr>
                                          <p:to>
                                            <p:strVal val="visible"/>
                                          </p:to>
                                        </p:set>
                                        <p:anim calcmode="lin" valueType="num">
                                          <p:cBhvr additive="base">
                                            <p:cTn id="15" dur="500" fill="hold"/>
                                            <p:tgtEl>
                                              <p:spTgt spid="58382"/>
                                            </p:tgtEl>
                                            <p:attrNameLst>
                                              <p:attrName>ppt_x</p:attrName>
                                            </p:attrNameLst>
                                          </p:cBhvr>
                                          <p:tavLst>
                                            <p:tav tm="0">
                                              <p:val>
                                                <p:strVal val="#ppt_x"/>
                                              </p:val>
                                            </p:tav>
                                            <p:tav tm="100000">
                                              <p:val>
                                                <p:strVal val="#ppt_x"/>
                                              </p:val>
                                            </p:tav>
                                          </p:tavLst>
                                        </p:anim>
                                        <p:anim calcmode="lin" valueType="num">
                                          <p:cBhvr additive="base">
                                            <p:cTn id="16" dur="500" fill="hold"/>
                                            <p:tgtEl>
                                              <p:spTgt spid="5838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accel="50000" fill="hold" grpId="0" nodeType="afterEffect">
                                      <p:stCondLst>
                                        <p:cond delay="0"/>
                                      </p:stCondLst>
                                      <p:childTnLst>
                                        <p:set>
                                          <p:cBhvr>
                                            <p:cTn id="19" dur="1" fill="hold">
                                              <p:stCondLst>
                                                <p:cond delay="0"/>
                                              </p:stCondLst>
                                            </p:cTn>
                                            <p:tgtEl>
                                              <p:spTgt spid="58371"/>
                                            </p:tgtEl>
                                            <p:attrNameLst>
                                              <p:attrName>style.visibility</p:attrName>
                                            </p:attrNameLst>
                                          </p:cBhvr>
                                          <p:to>
                                            <p:strVal val="visible"/>
                                          </p:to>
                                        </p:set>
                                        <p:anim calcmode="lin" valueType="num">
                                          <p:cBhvr additive="base">
                                            <p:cTn id="20" dur="750" fill="hold"/>
                                            <p:tgtEl>
                                              <p:spTgt spid="58371"/>
                                            </p:tgtEl>
                                            <p:attrNameLst>
                                              <p:attrName>ppt_x</p:attrName>
                                            </p:attrNameLst>
                                          </p:cBhvr>
                                          <p:tavLst>
                                            <p:tav tm="0">
                                              <p:val>
                                                <p:strVal val="#ppt_x"/>
                                              </p:val>
                                            </p:tav>
                                            <p:tav tm="100000">
                                              <p:val>
                                                <p:strVal val="#ppt_x"/>
                                              </p:val>
                                            </p:tav>
                                          </p:tavLst>
                                        </p:anim>
                                        <p:anim calcmode="lin" valueType="num">
                                          <p:cBhvr additive="base">
                                            <p:cTn id="21" dur="750" fill="hold"/>
                                            <p:tgtEl>
                                              <p:spTgt spid="58371"/>
                                            </p:tgtEl>
                                            <p:attrNameLst>
                                              <p:attrName>ppt_y</p:attrName>
                                            </p:attrNameLst>
                                          </p:cBhvr>
                                          <p:tavLst>
                                            <p:tav tm="0">
                                              <p:val>
                                                <p:strVal val="0-#ppt_h/2"/>
                                              </p:val>
                                            </p:tav>
                                            <p:tav tm="100000">
                                              <p:val>
                                                <p:strVal val="#ppt_y"/>
                                              </p:val>
                                            </p:tav>
                                          </p:tavLst>
                                        </p:anim>
                                      </p:childTnLst>
                                    </p:cTn>
                                  </p:par>
                                  <p:par>
                                    <p:cTn id="22" presetID="2" presetClass="entr" presetSubtype="1" accel="50000" fill="hold" grpId="0" nodeType="withEffect">
                                      <p:stCondLst>
                                        <p:cond delay="0"/>
                                      </p:stCondLst>
                                      <p:childTnLst>
                                        <p:set>
                                          <p:cBhvr>
                                            <p:cTn id="23" dur="1" fill="hold">
                                              <p:stCondLst>
                                                <p:cond delay="0"/>
                                              </p:stCondLst>
                                            </p:cTn>
                                            <p:tgtEl>
                                              <p:spTgt spid="58384"/>
                                            </p:tgtEl>
                                            <p:attrNameLst>
                                              <p:attrName>style.visibility</p:attrName>
                                            </p:attrNameLst>
                                          </p:cBhvr>
                                          <p:to>
                                            <p:strVal val="visible"/>
                                          </p:to>
                                        </p:set>
                                        <p:anim calcmode="lin" valueType="num">
                                          <p:cBhvr additive="base">
                                            <p:cTn id="24" dur="750" fill="hold"/>
                                            <p:tgtEl>
                                              <p:spTgt spid="58384"/>
                                            </p:tgtEl>
                                            <p:attrNameLst>
                                              <p:attrName>ppt_x</p:attrName>
                                            </p:attrNameLst>
                                          </p:cBhvr>
                                          <p:tavLst>
                                            <p:tav tm="0">
                                              <p:val>
                                                <p:strVal val="#ppt_x"/>
                                              </p:val>
                                            </p:tav>
                                            <p:tav tm="100000">
                                              <p:val>
                                                <p:strVal val="#ppt_x"/>
                                              </p:val>
                                            </p:tav>
                                          </p:tavLst>
                                        </p:anim>
                                        <p:anim calcmode="lin" valueType="num">
                                          <p:cBhvr additive="base">
                                            <p:cTn id="25" dur="750" fill="hold"/>
                                            <p:tgtEl>
                                              <p:spTgt spid="58384"/>
                                            </p:tgtEl>
                                            <p:attrNameLst>
                                              <p:attrName>ppt_y</p:attrName>
                                            </p:attrNameLst>
                                          </p:cBhvr>
                                          <p:tavLst>
                                            <p:tav tm="0">
                                              <p:val>
                                                <p:strVal val="0-#ppt_h/2"/>
                                              </p:val>
                                            </p:tav>
                                            <p:tav tm="100000">
                                              <p:val>
                                                <p:strVal val="#ppt_y"/>
                                              </p:val>
                                            </p:tav>
                                          </p:tavLst>
                                        </p:anim>
                                      </p:childTnLst>
                                    </p:cTn>
                                  </p:par>
                                  <p:par>
                                    <p:cTn id="26" presetID="2" presetClass="entr" presetSubtype="1" accel="50000" fill="hold" grpId="0" nodeType="withEffect">
                                      <p:stCondLst>
                                        <p:cond delay="0"/>
                                      </p:stCondLst>
                                      <p:childTnLst>
                                        <p:set>
                                          <p:cBhvr>
                                            <p:cTn id="27" dur="1" fill="hold">
                                              <p:stCondLst>
                                                <p:cond delay="0"/>
                                              </p:stCondLst>
                                            </p:cTn>
                                            <p:tgtEl>
                                              <p:spTgt spid="58385"/>
                                            </p:tgtEl>
                                            <p:attrNameLst>
                                              <p:attrName>style.visibility</p:attrName>
                                            </p:attrNameLst>
                                          </p:cBhvr>
                                          <p:to>
                                            <p:strVal val="visible"/>
                                          </p:to>
                                        </p:set>
                                        <p:anim calcmode="lin" valueType="num">
                                          <p:cBhvr additive="base">
                                            <p:cTn id="28" dur="750" fill="hold"/>
                                            <p:tgtEl>
                                              <p:spTgt spid="58385"/>
                                            </p:tgtEl>
                                            <p:attrNameLst>
                                              <p:attrName>ppt_x</p:attrName>
                                            </p:attrNameLst>
                                          </p:cBhvr>
                                          <p:tavLst>
                                            <p:tav tm="0">
                                              <p:val>
                                                <p:strVal val="#ppt_x"/>
                                              </p:val>
                                            </p:tav>
                                            <p:tav tm="100000">
                                              <p:val>
                                                <p:strVal val="#ppt_x"/>
                                              </p:val>
                                            </p:tav>
                                          </p:tavLst>
                                        </p:anim>
                                        <p:anim calcmode="lin" valueType="num">
                                          <p:cBhvr additive="base">
                                            <p:cTn id="29" dur="750" fill="hold"/>
                                            <p:tgtEl>
                                              <p:spTgt spid="5838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P spid="58384" grpId="0"/>
          <p:bldP spid="58385"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2F7C9-0B0C-3441-896E-E74549AA5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6"/>
            <a:ext cx="16256000" cy="9357433"/>
          </a:xfrm>
          <a:prstGeom prst="rect">
            <a:avLst/>
          </a:prstGeom>
        </p:spPr>
      </p:pic>
    </p:spTree>
    <p:extLst>
      <p:ext uri="{BB962C8B-B14F-4D97-AF65-F5344CB8AC3E}">
        <p14:creationId xmlns:p14="http://schemas.microsoft.com/office/powerpoint/2010/main" val="403526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A429CD-8235-4CE5-9CB4-96F8CA580DF9}"/>
              </a:ext>
            </a:extLst>
          </p:cNvPr>
          <p:cNvSpPr txBox="1"/>
          <p:nvPr/>
        </p:nvSpPr>
        <p:spPr>
          <a:xfrm>
            <a:off x="898447" y="8446373"/>
            <a:ext cx="6229184" cy="697627"/>
          </a:xfrm>
          <a:prstGeom prst="rect">
            <a:avLst/>
          </a:prstGeom>
          <a:noFill/>
        </p:spPr>
        <p:txBody>
          <a:bodyPr wrap="square" lIns="121917" tIns="60958" rIns="121917" bIns="60958">
            <a:spAutoFit/>
          </a:bodyPr>
          <a:lstStyle/>
          <a:p>
            <a:pPr algn="ctr"/>
            <a:r>
              <a:rPr lang="en-US" sz="3700" b="1" i="1"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Sáclơmanho</a:t>
            </a:r>
            <a:endParaRPr lang="en-US" sz="37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Vertical Scroll 5"/>
          <p:cNvSpPr/>
          <p:nvPr/>
        </p:nvSpPr>
        <p:spPr>
          <a:xfrm>
            <a:off x="7821638" y="446546"/>
            <a:ext cx="8215535" cy="8622849"/>
          </a:xfrm>
          <a:prstGeom prst="verticalScroll">
            <a:avLst/>
          </a:prstGeom>
        </p:spPr>
        <p:style>
          <a:lnRef idx="1">
            <a:schemeClr val="accent2"/>
          </a:lnRef>
          <a:fillRef idx="2">
            <a:schemeClr val="accent2"/>
          </a:fillRef>
          <a:effectRef idx="1">
            <a:schemeClr val="accent2"/>
          </a:effectRef>
          <a:fontRef idx="minor">
            <a:schemeClr val="dk1"/>
          </a:fontRef>
        </p:style>
        <p:txBody>
          <a:bodyPr lIns="121917" tIns="60958" rIns="121917" bIns="60958" rtlCol="0" anchor="ctr"/>
          <a:lstStyle/>
          <a:p>
            <a:pPr algn="ctr"/>
            <a:endParaRPr lang="en-US"/>
          </a:p>
        </p:txBody>
      </p:sp>
      <p:sp>
        <p:nvSpPr>
          <p:cNvPr id="8" name="Rectangle 7"/>
          <p:cNvSpPr/>
          <p:nvPr/>
        </p:nvSpPr>
        <p:spPr>
          <a:xfrm>
            <a:off x="9086168" y="2223210"/>
            <a:ext cx="5911557" cy="5247586"/>
          </a:xfrm>
          <a:prstGeom prst="rect">
            <a:avLst/>
          </a:prstGeom>
        </p:spPr>
        <p:txBody>
          <a:bodyPr wrap="square" lIns="121917" tIns="60958" rIns="121917" bIns="60958">
            <a:spAutoFit/>
          </a:bodyPr>
          <a:lstStyle/>
          <a:p>
            <a:r>
              <a:rPr lang="vi-VN" sz="3700" b="1" dirty="0">
                <a:solidFill>
                  <a:srgbClr val="333333"/>
                </a:solidFill>
                <a:latin typeface="+mj-lt"/>
              </a:rPr>
              <a:t>Saclơmanhơ</a:t>
            </a:r>
            <a:r>
              <a:rPr lang="en-US" sz="3700" b="1" dirty="0">
                <a:solidFill>
                  <a:srgbClr val="333333"/>
                </a:solidFill>
                <a:latin typeface="+mj-lt"/>
              </a:rPr>
              <a:t> </a:t>
            </a:r>
            <a:r>
              <a:rPr lang="vi-VN" sz="3700" b="1" dirty="0">
                <a:solidFill>
                  <a:srgbClr val="333333"/>
                </a:solidFill>
                <a:latin typeface="+mj-lt"/>
              </a:rPr>
              <a:t>(Charlemagne)</a:t>
            </a:r>
            <a:endParaRPr lang="en-US" sz="3700" b="1" dirty="0">
              <a:solidFill>
                <a:srgbClr val="333333"/>
              </a:solidFill>
              <a:latin typeface="+mj-lt"/>
            </a:endParaRPr>
          </a:p>
          <a:p>
            <a:r>
              <a:rPr lang="vi-VN" sz="3700" b="1" dirty="0">
                <a:solidFill>
                  <a:srgbClr val="333333"/>
                </a:solidFill>
                <a:latin typeface="+mj-lt"/>
              </a:rPr>
              <a:t> hay Saclơ I đại đế - vua của vương quốc Phrăng (768-814), từ năm 800 trở thành hoàng đế của đế quốc phương Tây (đế quốc Saclơmanhơ), nhà vua lớn nhất của châu Âu thời kỳ trung đại.</a:t>
            </a:r>
            <a:endParaRPr lang="en-US" sz="3700" b="1" dirty="0">
              <a:latin typeface="+mj-lt"/>
            </a:endParaRPr>
          </a:p>
        </p:txBody>
      </p:sp>
      <p:pic>
        <p:nvPicPr>
          <p:cNvPr id="1026" name="Picture 2" descr="Charlemagne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37" y="585761"/>
            <a:ext cx="5890916" cy="802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6100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0CE3C2-7F2C-664A-AAC8-9709309C6B95}"/>
              </a:ext>
            </a:extLst>
          </p:cNvPr>
          <p:cNvSpPr/>
          <p:nvPr/>
        </p:nvSpPr>
        <p:spPr>
          <a:xfrm>
            <a:off x="-133399" y="56427"/>
            <a:ext cx="16522793"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Lãnh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3">
            <a:extLst>
              <a:ext uri="{FF2B5EF4-FFF2-40B4-BE49-F238E27FC236}">
                <a16:creationId xmlns:a16="http://schemas.microsoft.com/office/drawing/2014/main" id="{43CA1A1B-D469-474C-AEE9-621423B4A91F}"/>
              </a:ext>
            </a:extLst>
          </p:cNvPr>
          <p:cNvSpPr/>
          <p:nvPr/>
        </p:nvSpPr>
        <p:spPr>
          <a:xfrm>
            <a:off x="-29478" y="982729"/>
            <a:ext cx="4229043"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Lãnh</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địa</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kiến</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0D53C7FF-4C67-FE42-840F-5E9661FC76F4}"/>
              </a:ext>
            </a:extLst>
          </p:cNvPr>
          <p:cNvSpPr/>
          <p:nvPr/>
        </p:nvSpPr>
        <p:spPr>
          <a:xfrm>
            <a:off x="-22221" y="5614438"/>
            <a:ext cx="3374642" cy="584775"/>
          </a:xfrm>
          <a:prstGeom prst="rect">
            <a:avLst/>
          </a:prstGeom>
        </p:spPr>
        <p:txBody>
          <a:bodyPr wrap="none">
            <a:spAutoFit/>
          </a:bodyPr>
          <a:lstStyle/>
          <a:p>
            <a:pPr lvl="0" algn="just" defTabSz="1219170">
              <a:defRPr/>
            </a:pP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a:t>
            </a:r>
            <a:r>
              <a:rPr lang="en-US" sz="3200" b="1" noProof="0" dirty="0">
                <a:solidFill>
                  <a:prstClr val="black"/>
                </a:solidFill>
                <a:highlight>
                  <a:srgbClr val="FFFF00"/>
                </a:highlight>
                <a:latin typeface="Times New Roman" panose="02020603050405020304" pitchFamily="18" charset="0"/>
                <a:cs typeface="Times New Roman" panose="02020603050405020304" pitchFamily="18" charset="0"/>
              </a:rPr>
              <a:t>Q</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uan</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hệ</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xã</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r>
              <a:rPr lang="en-US" sz="3200" b="1" dirty="0" err="1">
                <a:solidFill>
                  <a:prstClr val="black"/>
                </a:solidFill>
                <a:highlight>
                  <a:srgbClr val="FFFF00"/>
                </a:highlight>
                <a:latin typeface="Times New Roman" panose="02020603050405020304" pitchFamily="18" charset="0"/>
                <a:cs typeface="Times New Roman" panose="02020603050405020304" pitchFamily="18" charset="0"/>
              </a:rPr>
              <a:t>hội</a:t>
            </a:r>
            <a:r>
              <a:rPr lang="en-US" sz="3200" b="1" dirty="0">
                <a:solidFill>
                  <a:prstClr val="black"/>
                </a:solidFill>
                <a:highlight>
                  <a:srgbClr val="FFFF00"/>
                </a:highlight>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FB2D5495-A0F1-CA43-999D-085BF5C8F99F}"/>
              </a:ext>
            </a:extLst>
          </p:cNvPr>
          <p:cNvSpPr txBox="1"/>
          <p:nvPr/>
        </p:nvSpPr>
        <p:spPr>
          <a:xfrm>
            <a:off x="-155170" y="6420500"/>
            <a:ext cx="11030857" cy="584775"/>
          </a:xfrm>
          <a:prstGeom prst="rect">
            <a:avLst/>
          </a:prstGeom>
          <a:noFill/>
        </p:spPr>
        <p:txBody>
          <a:bodyPr wrap="square" rtlCol="0">
            <a:spAutoFit/>
          </a:bodyPr>
          <a:lstStyle/>
          <a:p>
            <a:pPr algn="ctr"/>
            <a:r>
              <a:rPr lang="x-none" sz="3200" b="1" dirty="0">
                <a:latin typeface="Times New Roman" panose="02020603050405020304" pitchFamily="18" charset="0"/>
                <a:cs typeface="Times New Roman" panose="02020603050405020304" pitchFamily="18" charset="0"/>
              </a:rPr>
              <a:t>- Lãnh chúa sống bằng việc bóc lột sức lao động của Nông Nô</a:t>
            </a:r>
            <a:r>
              <a:rPr lang="en-US" sz="3200" b="1" dirty="0">
                <a:latin typeface="Times New Roman" panose="02020603050405020304" pitchFamily="18" charset="0"/>
                <a:cs typeface="Times New Roman" panose="02020603050405020304" pitchFamily="18" charset="0"/>
              </a:rPr>
              <a:t>.</a:t>
            </a:r>
            <a:endParaRPr lang="x-none" sz="32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2305C91-EAF8-E64B-8C1C-033F348B0A5C}"/>
              </a:ext>
            </a:extLst>
          </p:cNvPr>
          <p:cNvSpPr txBox="1"/>
          <p:nvPr/>
        </p:nvSpPr>
        <p:spPr>
          <a:xfrm>
            <a:off x="98830" y="7308952"/>
            <a:ext cx="14963370" cy="1077218"/>
          </a:xfrm>
          <a:prstGeom prst="rect">
            <a:avLst/>
          </a:prstGeom>
          <a:noFill/>
        </p:spPr>
        <p:txBody>
          <a:bodyPr wrap="square" rtlCol="0">
            <a:spAutoFit/>
          </a:bodyPr>
          <a:lstStyle/>
          <a:p>
            <a:pPr algn="just"/>
            <a:r>
              <a:rPr lang="x-none"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N</a:t>
            </a:r>
            <a:r>
              <a:rPr lang="x-none" sz="3200" b="1" dirty="0">
                <a:latin typeface="Times New Roman" panose="02020603050405020304" pitchFamily="18" charset="0"/>
                <a:cs typeface="Times New Roman" panose="02020603050405020304" pitchFamily="18" charset="0"/>
              </a:rPr>
              <a:t>ông nô là lực lượng sản xuất chính.  Nhận ruộng đất của lãnh chúa để sản xuất và nộp tô thuế.</a:t>
            </a:r>
          </a:p>
        </p:txBody>
      </p:sp>
      <p:sp>
        <p:nvSpPr>
          <p:cNvPr id="14" name="Rectangle 13">
            <a:extLst>
              <a:ext uri="{FF2B5EF4-FFF2-40B4-BE49-F238E27FC236}">
                <a16:creationId xmlns:a16="http://schemas.microsoft.com/office/drawing/2014/main" id="{D13ADEEE-C358-DFD9-A726-37D944EC0964}"/>
              </a:ext>
            </a:extLst>
          </p:cNvPr>
          <p:cNvSpPr/>
          <p:nvPr/>
        </p:nvSpPr>
        <p:spPr>
          <a:xfrm>
            <a:off x="14514" y="2453268"/>
            <a:ext cx="15047686" cy="1077218"/>
          </a:xfrm>
          <a:prstGeom prst="rect">
            <a:avLst/>
          </a:prstGeom>
        </p:spPr>
        <p:txBody>
          <a:bodyPr wrap="square">
            <a:spAutoFit/>
          </a:bodyPr>
          <a:lstStyle/>
          <a:p>
            <a:pPr algn="just" defTabSz="1219170">
              <a:defRPr/>
            </a:pPr>
            <a:r>
              <a:rPr lang="vi-VN" sz="3200" b="1" dirty="0">
                <a:solidFill>
                  <a:prstClr val="black"/>
                </a:solidFill>
                <a:latin typeface="Times New Roman" panose="02020603050405020304" pitchFamily="18" charset="0"/>
                <a:cs typeface="Times New Roman" panose="02020603050405020304" pitchFamily="18" charset="0"/>
              </a:rPr>
              <a:t> Những vùng đất đai rộng lớn mà các quý tộc chiếm đoạt được đã nhanh chóng bị họ biến thành khu đất riêng của mình gọi là </a:t>
            </a:r>
            <a:r>
              <a:rPr lang="vi-VN" sz="3200" b="1" u="sng" dirty="0">
                <a:solidFill>
                  <a:srgbClr val="FF0000"/>
                </a:solidFill>
                <a:latin typeface="Times New Roman" panose="02020603050405020304" pitchFamily="18" charset="0"/>
                <a:cs typeface="Times New Roman" panose="02020603050405020304" pitchFamily="18" charset="0"/>
              </a:rPr>
              <a:t>lãnh địa phong kiến.</a:t>
            </a:r>
            <a:endParaRPr lang="x-none" sz="3200" b="1" u="sng" dirty="0">
              <a:solidFill>
                <a:srgbClr val="FF0000"/>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9750F15-2853-3B01-9905-BBB66A94976A}"/>
              </a:ext>
            </a:extLst>
          </p:cNvPr>
          <p:cNvSpPr/>
          <p:nvPr/>
        </p:nvSpPr>
        <p:spPr>
          <a:xfrm>
            <a:off x="23564" y="4386018"/>
            <a:ext cx="14810035" cy="1077218"/>
          </a:xfrm>
          <a:prstGeom prst="rect">
            <a:avLst/>
          </a:prstGeom>
        </p:spPr>
        <p:txBody>
          <a:bodyPr wrap="square">
            <a:spAutoFit/>
          </a:bodyPr>
          <a:lstStyle/>
          <a:p>
            <a:pPr lvl="0" algn="just" defTabSz="1219170">
              <a:defRPr/>
            </a:pPr>
            <a:r>
              <a:rPr lang="vi-VN" sz="3200" b="1" dirty="0">
                <a:solidFill>
                  <a:prstClr val="black"/>
                </a:solidFill>
                <a:latin typeface="Times New Roman" panose="02020603050405020304" pitchFamily="18" charset="0"/>
                <a:cs typeface="Times New Roman" panose="02020603050405020304" pitchFamily="18" charset="0"/>
              </a:rPr>
              <a:t>Kinh tế lãnh địa mang tính tự cung tự cấp. Trong đó nông nghiệp đóng vai trò chủ đạo</a:t>
            </a:r>
            <a:r>
              <a:rPr lang="en-US" sz="3200" b="1" dirty="0">
                <a:solidFill>
                  <a:prstClr val="black"/>
                </a:solidFill>
                <a:latin typeface="Times New Roman" panose="02020603050405020304" pitchFamily="18" charset="0"/>
                <a:cs typeface="Times New Roman" panose="02020603050405020304" pitchFamily="18" charset="0"/>
              </a:rPr>
              <a:t>.</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D22F837-C7B5-2035-FAB1-3C39FEBD8F01}"/>
              </a:ext>
            </a:extLst>
          </p:cNvPr>
          <p:cNvSpPr/>
          <p:nvPr/>
        </p:nvSpPr>
        <p:spPr>
          <a:xfrm>
            <a:off x="-75657" y="1739694"/>
            <a:ext cx="225734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Khái</a:t>
            </a:r>
            <a:r>
              <a:rPr kumimoji="0" lang="en-US" sz="3200" b="1" i="0" u="none" strike="noStrike" kern="1200" cap="none" spc="0" normalizeH="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niệm</a:t>
            </a:r>
            <a:endPar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4435C5CB-AB32-FA47-6422-F83B54131840}"/>
              </a:ext>
            </a:extLst>
          </p:cNvPr>
          <p:cNvSpPr/>
          <p:nvPr/>
        </p:nvSpPr>
        <p:spPr>
          <a:xfrm>
            <a:off x="47300" y="3705364"/>
            <a:ext cx="2076209" cy="584775"/>
          </a:xfrm>
          <a:prstGeom prst="rect">
            <a:avLst/>
          </a:prstGeom>
        </p:spPr>
        <p:txBody>
          <a:bodyPr wrap="none">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highlight>
                  <a:srgbClr val="FFFF00"/>
                </a:highlight>
                <a:uLnTx/>
                <a:uFillTx/>
                <a:latin typeface="Times New Roman" panose="02020603050405020304" pitchFamily="18" charset="0"/>
                <a:ea typeface="+mn-ea"/>
                <a:cs typeface="Times New Roman" panose="02020603050405020304" pitchFamily="18" charset="0"/>
              </a:rPr>
              <a:t>- Đặc điểm</a:t>
            </a:r>
          </a:p>
        </p:txBody>
      </p:sp>
    </p:spTree>
    <p:extLst>
      <p:ext uri="{BB962C8B-B14F-4D97-AF65-F5344CB8AC3E}">
        <p14:creationId xmlns:p14="http://schemas.microsoft.com/office/powerpoint/2010/main" val="121661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6256000" cy="91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968501"/>
            <a:ext cx="16256000" cy="673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219170">
              <a:defRPr/>
            </a:pPr>
            <a:endParaRPr lang="en-US" sz="2667"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338079" y="-30441"/>
            <a:ext cx="1879600" cy="1840992"/>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48167" y="1977665"/>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Hồng</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Hài</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Nhi</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3463071" y="-185663"/>
            <a:ext cx="1940039" cy="1886176"/>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3280059" y="1975549"/>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prstClr val="white"/>
                </a:solidFill>
                <a:latin typeface="Times New Roman" panose="02020603050405020304" pitchFamily="18" charset="0"/>
                <a:cs typeface="Times New Roman" panose="02020603050405020304" pitchFamily="18" charset="0"/>
              </a:rPr>
              <a:t>Bạch</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Cốt</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Tinh</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6852045" y="2343"/>
            <a:ext cx="1823856" cy="1857295"/>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6490760" y="1977665"/>
            <a:ext cx="2331707" cy="502766"/>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C00000"/>
                </a:solidFill>
                <a:latin typeface="Times New Roman" panose="02020603050405020304" pitchFamily="18" charset="0"/>
                <a:cs typeface="Times New Roman" panose="02020603050405020304" pitchFamily="18" charset="0"/>
              </a:rPr>
              <a:t>Ngọc</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Thố</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Tinh</a:t>
            </a:r>
            <a:endParaRPr lang="en-US" altLang="vi-VN" sz="2667"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10124838" y="-106520"/>
            <a:ext cx="1988321" cy="2075021"/>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9757661" y="1999939"/>
            <a:ext cx="281973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Ngưu</a:t>
            </a:r>
            <a:r>
              <a:rPr lang="en-US" altLang="vi-VN" sz="2667" i="1" dirty="0">
                <a:solidFill>
                  <a:srgbClr val="FF0000"/>
                </a:solidFill>
                <a:latin typeface="Times New Roman" panose="02020603050405020304" pitchFamily="18" charset="0"/>
                <a:cs typeface="Times New Roman" panose="02020603050405020304" pitchFamily="18" charset="0"/>
              </a:rPr>
              <a:t> Ma </a:t>
            </a:r>
            <a:r>
              <a:rPr lang="en-US" altLang="vi-VN" sz="2667" i="1" dirty="0" err="1">
                <a:solidFill>
                  <a:srgbClr val="FF0000"/>
                </a:solidFill>
                <a:latin typeface="Times New Roman" panose="02020603050405020304" pitchFamily="18" charset="0"/>
                <a:cs typeface="Times New Roman" panose="02020603050405020304" pitchFamily="18" charset="0"/>
              </a:rPr>
              <a:t>Vương</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1933"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8467" y="7899400"/>
            <a:ext cx="1515533" cy="10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5734" y="5609884"/>
            <a:ext cx="326813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167"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3699270" y="0"/>
            <a:ext cx="1857569" cy="2075021"/>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13311920" y="2012951"/>
            <a:ext cx="294408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a:spcBef>
                <a:spcPct val="0"/>
              </a:spcBef>
              <a:buClrTx/>
              <a:buSzTx/>
              <a:buNone/>
            </a:pPr>
            <a:r>
              <a:rPr lang="en-US" altLang="vi-VN" sz="2667" i="1" dirty="0">
                <a:solidFill>
                  <a:prstClr val="white"/>
                </a:solidFill>
                <a:latin typeface="Times New Roman" panose="02020603050405020304" pitchFamily="18" charset="0"/>
                <a:cs typeface="Times New Roman" panose="02020603050405020304" pitchFamily="18" charset="0"/>
              </a:rPr>
              <a:t>Thanh </a:t>
            </a:r>
            <a:r>
              <a:rPr lang="en-US" altLang="vi-VN" sz="2667" i="1" dirty="0" err="1">
                <a:solidFill>
                  <a:prstClr val="white"/>
                </a:solidFill>
                <a:latin typeface="Times New Roman" panose="02020603050405020304" pitchFamily="18" charset="0"/>
                <a:cs typeface="Times New Roman" panose="02020603050405020304" pitchFamily="18" charset="0"/>
              </a:rPr>
              <a:t>Ngưu</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Quái</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173452" y="1412627"/>
            <a:ext cx="1382775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1.  </a:t>
            </a:r>
            <a:r>
              <a:rPr lang="en-US" altLang="vi-VN" sz="4267" b="1" dirty="0" err="1">
                <a:solidFill>
                  <a:srgbClr val="0070C0"/>
                </a:solidFill>
                <a:latin typeface="Times New Roman" panose="02020603050405020304" pitchFamily="18" charset="0"/>
                <a:cs typeface="Times New Roman" panose="02020603050405020304" pitchFamily="18" charset="0"/>
              </a:rPr>
              <a:t>Năm</a:t>
            </a:r>
            <a:r>
              <a:rPr lang="en-US" altLang="vi-VN" sz="4267" b="1" dirty="0">
                <a:solidFill>
                  <a:srgbClr val="0070C0"/>
                </a:solidFill>
                <a:latin typeface="Times New Roman" panose="02020603050405020304" pitchFamily="18" charset="0"/>
                <a:cs typeface="Times New Roman" panose="02020603050405020304" pitchFamily="18" charset="0"/>
              </a:rPr>
              <a:t> 476, </a:t>
            </a:r>
            <a:r>
              <a:rPr lang="en-US" altLang="vi-VN" sz="4267" b="1" dirty="0" err="1">
                <a:solidFill>
                  <a:srgbClr val="0070C0"/>
                </a:solidFill>
                <a:latin typeface="Times New Roman" panose="02020603050405020304" pitchFamily="18" charset="0"/>
                <a:cs typeface="Times New Roman" panose="02020603050405020304" pitchFamily="18" charset="0"/>
              </a:rPr>
              <a:t>đế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quốc</a:t>
            </a:r>
            <a:r>
              <a:rPr lang="en-US" altLang="vi-VN" sz="4267" b="1" dirty="0">
                <a:solidFill>
                  <a:srgbClr val="0070C0"/>
                </a:solidFill>
                <a:latin typeface="Times New Roman" panose="02020603050405020304" pitchFamily="18" charset="0"/>
                <a:cs typeface="Times New Roman" panose="02020603050405020304" pitchFamily="18" charset="0"/>
              </a:rPr>
              <a:t> la </a:t>
            </a:r>
            <a:r>
              <a:rPr lang="en-US" altLang="vi-VN" sz="4267" b="1" dirty="0" err="1">
                <a:solidFill>
                  <a:srgbClr val="0070C0"/>
                </a:solidFill>
                <a:latin typeface="Times New Roman" panose="02020603050405020304" pitchFamily="18" charset="0"/>
                <a:cs typeface="Times New Roman" panose="02020603050405020304" pitchFamily="18" charset="0"/>
              </a:rPr>
              <a:t>mã</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diệt</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đánh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dấu</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A.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ở </a:t>
            </a:r>
            <a:r>
              <a:rPr lang="en-US" sz="3200" b="1" dirty="0" err="1">
                <a:solidFill>
                  <a:srgbClr val="C00000"/>
                </a:solidFill>
                <a:latin typeface="Times New Roman" pitchFamily="18" charset="0"/>
                <a:cs typeface="Times New Roman" pitchFamily="18" charset="0"/>
              </a:rPr>
              <a:t>Tây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Âu</a:t>
            </a:r>
            <a:endParaRPr lang="vi-VN" sz="3200" dirty="0">
              <a:solidFill>
                <a:srgbClr val="C00000"/>
              </a:solidFill>
              <a:latin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C.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dân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chủ</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cổ</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đại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r>
              <a:rPr lang="en-US" sz="3200" b="1" dirty="0">
                <a:solidFill>
                  <a:srgbClr val="C00000"/>
                </a:solidFill>
                <a:latin typeface="Times New Roman" pitchFamily="18" charset="0"/>
                <a:cs typeface="Times New Roman" pitchFamily="18" charset="0"/>
              </a:rPr>
              <a:t>. </a:t>
            </a:r>
            <a:endParaRPr lang="vi-VN" sz="3200" dirty="0">
              <a:solidFill>
                <a:srgbClr val="C0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           B.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kiến</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chấm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dứt</a:t>
            </a:r>
            <a:endParaRPr lang="vi-VN" sz="3200" dirty="0">
              <a:solidFill>
                <a:srgbClr val="C00000"/>
              </a:solidFill>
              <a:latin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8077197" y="6741584"/>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itchFamily="18" charset="0"/>
                <a:cs typeface="Times New Roman" pitchFamily="18" charset="0"/>
              </a:rPr>
              <a:t>D </a:t>
            </a:r>
            <a:r>
              <a:rPr lang="en-US" sz="3200" b="1" dirty="0" err="1">
                <a:solidFill>
                  <a:srgbClr val="C00000"/>
                </a:solidFill>
                <a:latin typeface="Times New Roman" pitchFamily="18" charset="0"/>
                <a:cs typeface="Times New Roman" pitchFamily="18" charset="0"/>
              </a:rPr>
              <a:t>thời</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kỳ</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đấu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tranh</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của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trong</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chế</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độ</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chiếm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hữu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nô</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lệ</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bắt</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đầu</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ở</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tiêu</a:t>
            </a:r>
            <a:endParaRPr lang="en-US" sz="3200" b="1" dirty="0">
              <a:solidFill>
                <a:srgbClr val="C0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519049" y="1054361"/>
            <a:ext cx="11537443"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srgbClr val="0070C0"/>
                </a:solidFill>
                <a:latin typeface="Times New Roman" panose="02020603050405020304" pitchFamily="18" charset="0"/>
                <a:cs typeface="Times New Roman" panose="02020603050405020304" pitchFamily="18" charset="0"/>
              </a:rPr>
              <a:t>Câu</a:t>
            </a:r>
            <a:r>
              <a:rPr lang="en-US" altLang="vi-VN" sz="4267" b="1" dirty="0">
                <a:solidFill>
                  <a:srgbClr val="0070C0"/>
                </a:solidFill>
                <a:latin typeface="Times New Roman" panose="02020603050405020304" pitchFamily="18" charset="0"/>
                <a:cs typeface="Times New Roman" panose="02020603050405020304" pitchFamily="18" charset="0"/>
              </a:rPr>
              <a:t> 2. </a:t>
            </a:r>
            <a:r>
              <a:rPr lang="en-US" altLang="vi-VN" sz="4267" b="1" dirty="0" err="1">
                <a:solidFill>
                  <a:srgbClr val="0070C0"/>
                </a:solidFill>
                <a:latin typeface="Times New Roman" panose="02020603050405020304" pitchFamily="18" charset="0"/>
                <a:cs typeface="Times New Roman" panose="02020603050405020304" pitchFamily="18" charset="0"/>
              </a:rPr>
              <a:t>Đơn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chính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trị</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và</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kinh</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cơ</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bản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trong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thời</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kỳ</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phong</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kiến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ở</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Tây</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âu</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cho</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đến</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thế</a:t>
            </a:r>
            <a:r>
              <a:rPr lang="en-US" altLang="vi-VN" sz="4267" b="1" dirty="0">
                <a:solidFill>
                  <a:srgbClr val="0070C0"/>
                </a:solidFill>
                <a:latin typeface="Times New Roman" panose="02020603050405020304" pitchFamily="18" charset="0"/>
                <a:cs typeface="Times New Roman" panose="02020603050405020304" pitchFamily="18" charset="0"/>
              </a:rPr>
              <a:t> </a:t>
            </a:r>
            <a:r>
              <a:rPr lang="en-US" altLang="vi-VN" sz="4267" b="1" dirty="0" err="1">
                <a:solidFill>
                  <a:srgbClr val="0070C0"/>
                </a:solidFill>
                <a:latin typeface="Times New Roman" panose="02020603050405020304" pitchFamily="18" charset="0"/>
                <a:cs typeface="Times New Roman" panose="02020603050405020304" pitchFamily="18" charset="0"/>
              </a:rPr>
              <a:t>kỷ</a:t>
            </a:r>
            <a:r>
              <a:rPr lang="en-US" altLang="vi-VN" sz="4267" b="1" dirty="0">
                <a:solidFill>
                  <a:srgbClr val="0070C0"/>
                </a:solidFill>
                <a:latin typeface="Times New Roman" panose="02020603050405020304" pitchFamily="18" charset="0"/>
                <a:cs typeface="Times New Roman" panose="02020603050405020304" pitchFamily="18" charset="0"/>
              </a:rPr>
              <a:t> IX </a:t>
            </a:r>
            <a:r>
              <a:rPr lang="en-US" altLang="vi-VN" sz="4267" b="1" dirty="0" err="1">
                <a:solidFill>
                  <a:srgbClr val="0070C0"/>
                </a:solidFill>
                <a:latin typeface="Times New Roman" panose="02020603050405020304" pitchFamily="18" charset="0"/>
                <a:cs typeface="Times New Roman" panose="02020603050405020304" pitchFamily="18" charset="0"/>
              </a:rPr>
              <a:t>là</a:t>
            </a: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Lãnh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địa</a:t>
            </a:r>
            <a:endParaRPr lang="en-US" sz="3733" dirty="0">
              <a:solidFill>
                <a:prstClr val="black"/>
              </a:solidFill>
              <a:latin typeface="Times New Roman" panose="02020603050405020304" pitchFamily="18" charset="0"/>
              <a:cs typeface="Times New Roman" panose="02020603050405020304" pitchFamily="18" charset="0"/>
            </a:endParaRPr>
          </a:p>
        </p:txBody>
      </p:sp>
      <p:sp>
        <p:nvSpPr>
          <p:cNvPr id="58" name="B">
            <a:extLst>
              <a:ext uri="{FF2B5EF4-FFF2-40B4-BE49-F238E27FC236}">
                <a16:creationId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Trang </a:t>
            </a:r>
            <a:r>
              <a:rPr lang="en-US" sz="3733" dirty="0" err="1">
                <a:solidFill>
                  <a:prstClr val="black"/>
                </a:solidFill>
                <a:latin typeface="Times New Roman" panose="02020603050405020304" pitchFamily="18" charset="0"/>
                <a:cs typeface="Times New Roman" panose="02020603050405020304" pitchFamily="18" charset="0"/>
              </a:rPr>
              <a:t>trại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Phường</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hội</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60" name="D">
            <a:extLst>
              <a:ext uri="{FF2B5EF4-FFF2-40B4-BE49-F238E27FC236}">
                <a16:creationId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Thành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thị</a:t>
            </a:r>
            <a:endParaRPr lang="en-US" sz="3733"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708025" y="1138619"/>
            <a:ext cx="1112837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 </a:t>
            </a:r>
            <a:r>
              <a:rPr lang="en-US" altLang="vi-VN" sz="4800" b="1" dirty="0" err="1">
                <a:solidFill>
                  <a:srgbClr val="0070C0"/>
                </a:solidFill>
                <a:latin typeface="Times New Roman" panose="02020603050405020304" pitchFamily="18" charset="0"/>
                <a:cs typeface="Times New Roman" panose="02020603050405020304" pitchFamily="18" charset="0"/>
              </a:rPr>
              <a:t>Giai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cấp</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giữ</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vai</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trò</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sản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xuất</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chính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trong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lãnh</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địa</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phong</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kiến</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ở</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Tây</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Âu</a:t>
            </a:r>
            <a:r>
              <a:rPr lang="en-US" altLang="vi-VN" sz="4800" b="1" dirty="0">
                <a:solidFill>
                  <a:srgbClr val="0070C0"/>
                </a:solidFill>
                <a:latin typeface="Times New Roman" panose="02020603050405020304" pitchFamily="18" charset="0"/>
                <a:cs typeface="Times New Roman" panose="02020603050405020304" pitchFamily="18" charset="0"/>
              </a:rPr>
              <a:t> </a:t>
            </a:r>
            <a:r>
              <a:rPr lang="en-US" altLang="vi-VN" sz="4800" b="1" dirty="0" err="1">
                <a:solidFill>
                  <a:srgbClr val="0070C0"/>
                </a:solidFill>
                <a:latin typeface="Times New Roman" panose="02020603050405020304" pitchFamily="18" charset="0"/>
                <a:cs typeface="Times New Roman" panose="02020603050405020304" pitchFamily="18" charset="0"/>
              </a:rPr>
              <a:t>là</a:t>
            </a:r>
            <a:r>
              <a:rPr lang="en-US" altLang="vi-VN" sz="4800" b="1" dirty="0">
                <a:solidFill>
                  <a:srgbClr val="0070C0"/>
                </a:solidFill>
                <a:latin typeface="Times New Roman" panose="02020603050405020304" pitchFamily="18" charset="0"/>
                <a:cs typeface="Times New Roman" panose="02020603050405020304" pitchFamily="18" charset="0"/>
              </a:rPr>
              <a:t>:</a:t>
            </a: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924" y="2715561"/>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8259233" y="5044018"/>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B. </a:t>
            </a:r>
            <a:r>
              <a:rPr lang="en-US" sz="4267" b="1" dirty="0" err="1">
                <a:solidFill>
                  <a:srgbClr val="C00000"/>
                </a:solidFill>
                <a:latin typeface="Times New Roman" panose="02020603050405020304" pitchFamily="18" charset="0"/>
                <a:cs typeface="Times New Roman" panose="02020603050405020304" pitchFamily="18" charset="0"/>
              </a:rPr>
              <a:t>Nông</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nô</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7" name="B">
            <a:extLst>
              <a:ext uri="{FF2B5EF4-FFF2-40B4-BE49-F238E27FC236}">
                <a16:creationId xmlns:a16="http://schemas.microsoft.com/office/drawing/2014/main" id="{474BE395-E78F-49F2-849F-B541ACAB5083}"/>
              </a:ext>
            </a:extLst>
          </p:cNvPr>
          <p:cNvSpPr/>
          <p:nvPr/>
        </p:nvSpPr>
        <p:spPr>
          <a:xfrm>
            <a:off x="2235200" y="6572251"/>
            <a:ext cx="5791200"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C. </a:t>
            </a:r>
            <a:r>
              <a:rPr lang="en-US" sz="4267" b="1" dirty="0" err="1">
                <a:solidFill>
                  <a:srgbClr val="C00000"/>
                </a:solidFill>
                <a:latin typeface="Times New Roman" panose="02020603050405020304" pitchFamily="18" charset="0"/>
                <a:cs typeface="Times New Roman" panose="02020603050405020304" pitchFamily="18" charset="0"/>
              </a:rPr>
              <a:t>Nô</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lệ</a:t>
            </a:r>
            <a:endParaRPr lang="en-US" sz="4267" b="1" dirty="0">
              <a:solidFill>
                <a:srgbClr val="C0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2235200" y="5044018"/>
            <a:ext cx="5784851"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4267" b="1" dirty="0">
                <a:solidFill>
                  <a:srgbClr val="C00000"/>
                </a:solidFill>
                <a:latin typeface="Times New Roman" panose="02020603050405020304" pitchFamily="18" charset="0"/>
                <a:cs typeface="Times New Roman" panose="02020603050405020304" pitchFamily="18" charset="0"/>
              </a:rPr>
              <a:t>A. </a:t>
            </a:r>
            <a:r>
              <a:rPr lang="en-US" sz="4267" b="1" dirty="0" err="1">
                <a:solidFill>
                  <a:srgbClr val="C00000"/>
                </a:solidFill>
                <a:latin typeface="Times New Roman" panose="02020603050405020304" pitchFamily="18" charset="0"/>
                <a:cs typeface="Times New Roman" panose="02020603050405020304" pitchFamily="18" charset="0"/>
              </a:rPr>
              <a:t>Quý</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tộc</a:t>
            </a:r>
            <a:endParaRPr lang="vi-VN" sz="4267" dirty="0">
              <a:solidFill>
                <a:srgbClr val="C0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8263469" y="6572251"/>
            <a:ext cx="57869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4267" b="1" dirty="0">
                <a:solidFill>
                  <a:srgbClr val="C00000"/>
                </a:solidFill>
                <a:latin typeface="Times New Roman" panose="02020603050405020304" pitchFamily="18" charset="0"/>
                <a:cs typeface="Times New Roman" panose="02020603050405020304" pitchFamily="18" charset="0"/>
              </a:rPr>
              <a:t>D. </a:t>
            </a:r>
            <a:r>
              <a:rPr lang="en-US" sz="4267" b="1" dirty="0" err="1">
                <a:solidFill>
                  <a:srgbClr val="C00000"/>
                </a:solidFill>
                <a:latin typeface="Times New Roman" panose="02020603050405020304" pitchFamily="18" charset="0"/>
                <a:cs typeface="Times New Roman" panose="02020603050405020304" pitchFamily="18" charset="0"/>
              </a:rPr>
              <a:t>Hiệp</a:t>
            </a:r>
            <a:r>
              <a:rPr lang="en-US" sz="4267" b="1" dirty="0">
                <a:solidFill>
                  <a:srgbClr val="C00000"/>
                </a:solidFill>
                <a:latin typeface="Times New Roman" panose="02020603050405020304" pitchFamily="18" charset="0"/>
                <a:cs typeface="Times New Roman" panose="02020603050405020304" pitchFamily="18" charset="0"/>
              </a:rPr>
              <a:t> </a:t>
            </a:r>
            <a:r>
              <a:rPr lang="en-US" sz="4267" b="1" dirty="0" err="1">
                <a:solidFill>
                  <a:srgbClr val="C00000"/>
                </a:solidFill>
                <a:latin typeface="Times New Roman" panose="02020603050405020304" pitchFamily="18" charset="0"/>
                <a:cs typeface="Times New Roman" panose="02020603050405020304" pitchFamily="18" charset="0"/>
              </a:rPr>
              <a:t>sĩ</a:t>
            </a:r>
            <a:endParaRPr lang="en-US" sz="4267"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355600" y="1060274"/>
            <a:ext cx="12125749"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267" dirty="0" err="1">
                <a:solidFill>
                  <a:srgbClr val="0070C0"/>
                </a:solidFill>
                <a:latin typeface="Times New Roman" panose="02020603050405020304" pitchFamily="18" charset="0"/>
                <a:cs typeface="Times New Roman" panose="02020603050405020304" pitchFamily="18" charset="0"/>
              </a:rPr>
              <a:t>Câu</a:t>
            </a:r>
            <a:r>
              <a:rPr lang="en-US" altLang="vi-VN" sz="4267" dirty="0">
                <a:solidFill>
                  <a:srgbClr val="0070C0"/>
                </a:solidFill>
                <a:latin typeface="Times New Roman" panose="02020603050405020304" pitchFamily="18" charset="0"/>
                <a:cs typeface="Times New Roman" panose="02020603050405020304" pitchFamily="18" charset="0"/>
              </a:rPr>
              <a:t> 4. </a:t>
            </a:r>
            <a:r>
              <a:rPr lang="en-US" altLang="vi-VN" sz="4267" dirty="0" err="1">
                <a:solidFill>
                  <a:srgbClr val="0070C0"/>
                </a:solidFill>
                <a:latin typeface="Times New Roman" panose="02020603050405020304" pitchFamily="18" charset="0"/>
                <a:cs typeface="Times New Roman" panose="02020603050405020304" pitchFamily="18" charset="0"/>
              </a:rPr>
              <a:t>Quá</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trình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xác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lập</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quan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hệ</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sản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xuất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phong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kiến</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diễn</a:t>
            </a:r>
            <a:r>
              <a:rPr lang="en-US" altLang="vi-VN" sz="4267" dirty="0">
                <a:solidFill>
                  <a:srgbClr val="0070C0"/>
                </a:solidFill>
                <a:latin typeface="Times New Roman" panose="02020603050405020304" pitchFamily="18" charset="0"/>
                <a:cs typeface="Times New Roman" panose="02020603050405020304" pitchFamily="18" charset="0"/>
              </a:rPr>
              <a:t> ra </a:t>
            </a:r>
            <a:r>
              <a:rPr lang="en-US" altLang="vi-VN" sz="4267" dirty="0" err="1">
                <a:solidFill>
                  <a:srgbClr val="0070C0"/>
                </a:solidFill>
                <a:latin typeface="Times New Roman" panose="02020603050405020304" pitchFamily="18" charset="0"/>
                <a:cs typeface="Times New Roman" panose="02020603050405020304" pitchFamily="18" charset="0"/>
              </a:rPr>
              <a:t>mạnh</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mẽ</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nhất</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vương</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quốc</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nào</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ở</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Tây</a:t>
            </a:r>
            <a:r>
              <a:rPr lang="en-US" altLang="vi-VN" sz="4267" dirty="0">
                <a:solidFill>
                  <a:srgbClr val="0070C0"/>
                </a:solidFill>
                <a:latin typeface="Times New Roman" panose="02020603050405020304" pitchFamily="18" charset="0"/>
                <a:cs typeface="Times New Roman" panose="02020603050405020304" pitchFamily="18" charset="0"/>
              </a:rPr>
              <a:t> </a:t>
            </a:r>
            <a:r>
              <a:rPr lang="en-US" altLang="vi-VN" sz="4267" dirty="0" err="1">
                <a:solidFill>
                  <a:srgbClr val="0070C0"/>
                </a:solidFill>
                <a:latin typeface="Times New Roman" panose="02020603050405020304" pitchFamily="18" charset="0"/>
                <a:cs typeface="Times New Roman" panose="02020603050405020304" pitchFamily="18" charset="0"/>
              </a:rPr>
              <a:t>Âu</a:t>
            </a:r>
            <a:r>
              <a:rPr lang="en-US" altLang="vi-VN" sz="4267" dirty="0">
                <a:solidFill>
                  <a:srgbClr val="0070C0"/>
                </a:solidFill>
                <a:latin typeface="Times New Roman" panose="02020603050405020304" pitchFamily="18" charset="0"/>
                <a:cs typeface="Times New Roman" panose="02020603050405020304" pitchFamily="18" charset="0"/>
              </a:rPr>
              <a:t>?</a:t>
            </a: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8033089" y="6546852"/>
            <a:ext cx="5939367"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D. </a:t>
            </a:r>
            <a:r>
              <a:rPr lang="en-US" sz="3733" b="1" dirty="0" err="1">
                <a:solidFill>
                  <a:srgbClr val="C00000"/>
                </a:solidFill>
                <a:latin typeface="Times New Roman" pitchFamily="18" charset="0"/>
                <a:cs typeface="Times New Roman" pitchFamily="18" charset="0"/>
              </a:rPr>
              <a:t>Phơ-răng</a:t>
            </a:r>
            <a:endParaRPr lang="vi-VN" sz="3733"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2203451" y="6546853"/>
            <a:ext cx="579120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C. </a:t>
            </a:r>
            <a:r>
              <a:rPr lang="en-US" sz="3733" b="1" dirty="0" err="1">
                <a:solidFill>
                  <a:srgbClr val="C00000"/>
                </a:solidFill>
                <a:latin typeface="Times New Roman" panose="02020603050405020304" pitchFamily="18" charset="0"/>
                <a:cs typeface="Times New Roman" panose="02020603050405020304" pitchFamily="18" charset="0"/>
              </a:rPr>
              <a:t>Ăng-lô</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Xắc-xông</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2203453" y="5018618"/>
            <a:ext cx="5784849" cy="105833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b="1" dirty="0">
                <a:solidFill>
                  <a:srgbClr val="C00000"/>
                </a:solidFill>
                <a:latin typeface="Times New Roman" panose="02020603050405020304" pitchFamily="18" charset="0"/>
                <a:cs typeface="Times New Roman" panose="02020603050405020304" pitchFamily="18" charset="0"/>
              </a:rPr>
              <a:t>A. </a:t>
            </a:r>
            <a:r>
              <a:rPr lang="en-US" sz="3733" b="1" dirty="0" err="1">
                <a:solidFill>
                  <a:srgbClr val="C00000"/>
                </a:solidFill>
                <a:latin typeface="Times New Roman" panose="02020603050405020304" pitchFamily="18" charset="0"/>
                <a:cs typeface="Times New Roman" panose="02020603050405020304" pitchFamily="18" charset="0"/>
              </a:rPr>
              <a:t>Tây</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en-US" sz="3733"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7988302" y="5110993"/>
            <a:ext cx="5939367"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733" b="1" dirty="0">
                <a:solidFill>
                  <a:srgbClr val="C00000"/>
                </a:solidFill>
                <a:latin typeface="Times New Roman" panose="02020603050405020304" pitchFamily="18" charset="0"/>
                <a:cs typeface="Times New Roman" panose="02020603050405020304" pitchFamily="18" charset="0"/>
              </a:rPr>
              <a:t>B. </a:t>
            </a:r>
            <a:r>
              <a:rPr lang="en-US" sz="3733" b="1" dirty="0" err="1">
                <a:solidFill>
                  <a:srgbClr val="C00000"/>
                </a:solidFill>
                <a:latin typeface="Times New Roman" panose="02020603050405020304" pitchFamily="18" charset="0"/>
                <a:cs typeface="Times New Roman" panose="02020603050405020304" pitchFamily="18" charset="0"/>
              </a:rPr>
              <a:t>Đông</a:t>
            </a:r>
            <a:r>
              <a:rPr lang="en-US" sz="3733" b="1" dirty="0">
                <a:solidFill>
                  <a:srgbClr val="C00000"/>
                </a:solidFill>
                <a:latin typeface="Times New Roman" panose="02020603050405020304" pitchFamily="18" charset="0"/>
                <a:cs typeface="Times New Roman" panose="02020603050405020304" pitchFamily="18" charset="0"/>
              </a:rPr>
              <a:t> </a:t>
            </a:r>
            <a:r>
              <a:rPr lang="en-US" sz="3733" b="1" dirty="0" err="1">
                <a:solidFill>
                  <a:srgbClr val="C00000"/>
                </a:solidFill>
                <a:latin typeface="Times New Roman" panose="02020603050405020304" pitchFamily="18" charset="0"/>
                <a:cs typeface="Times New Roman" panose="02020603050405020304" pitchFamily="18" charset="0"/>
              </a:rPr>
              <a:t>Gốt</a:t>
            </a:r>
            <a:endParaRPr lang="vi-VN" sz="3733" b="1" dirty="0">
              <a:solidFill>
                <a:srgbClr val="C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7048673" y="2836489"/>
            <a:ext cx="2297513" cy="236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140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 </a:t>
            </a:r>
            <a:r>
              <a:rPr lang="en-US" altLang="vi-VN" sz="4267" b="1" dirty="0" err="1">
                <a:solidFill>
                  <a:prstClr val="black"/>
                </a:solidFill>
                <a:latin typeface="Times New Roman" panose="02020603050405020304" pitchFamily="18" charset="0"/>
                <a:cs typeface="Times New Roman" panose="02020603050405020304" pitchFamily="18" charset="0"/>
              </a:rPr>
              <a:t>Đặc</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điểm</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nổi</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bật</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về</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tế</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của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lãnh</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địa</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phong</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kiến</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Tây</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Âu</a:t>
            </a:r>
            <a:r>
              <a:rPr lang="en-US" altLang="vi-VN" sz="4267" b="1" dirty="0">
                <a:solidFill>
                  <a:prstClr val="black"/>
                </a:solidFill>
                <a:latin typeface="Times New Roman" panose="02020603050405020304" pitchFamily="18" charset="0"/>
                <a:cs typeface="Times New Roman" panose="02020603050405020304" pitchFamily="18" charset="0"/>
              </a:rPr>
              <a:t> </a:t>
            </a:r>
            <a:r>
              <a:rPr lang="en-US" altLang="vi-VN" sz="4267" b="1" dirty="0" err="1">
                <a:solidFill>
                  <a:prstClr val="black"/>
                </a:solidFill>
                <a:latin typeface="Times New Roman" panose="02020603050405020304" pitchFamily="18" charset="0"/>
                <a:cs typeface="Times New Roman" panose="02020603050405020304" pitchFamily="18" charset="0"/>
              </a:rPr>
              <a:t>là</a:t>
            </a:r>
            <a:r>
              <a:rPr lang="en-US" altLang="vi-VN" sz="4267" b="1" dirty="0">
                <a:solidFill>
                  <a:prstClr val="black"/>
                </a:solidFill>
                <a:latin typeface="Times New Roman" panose="02020603050405020304" pitchFamily="18" charset="0"/>
                <a:cs typeface="Times New Roman" panose="02020603050405020304" pitchFamily="18" charset="0"/>
              </a:rPr>
              <a:t>:</a:t>
            </a: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B .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một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kinh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đóng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cấp</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1574800" y="6466418"/>
            <a:ext cx="64198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C. </a:t>
            </a:r>
            <a:r>
              <a:rPr lang="en-US" sz="3200" b="1" dirty="0" err="1">
                <a:solidFill>
                  <a:srgbClr val="C00000"/>
                </a:solidFill>
                <a:latin typeface="Times New Roman" panose="02020603050405020304" pitchFamily="18" charset="0"/>
                <a:cs typeface="Times New Roman" panose="02020603050405020304" pitchFamily="18" charset="0"/>
              </a:rPr>
              <a:t>Thường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xuyên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trao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đổi</a:t>
            </a:r>
            <a:r>
              <a:rPr lang="en-US" sz="3200" b="1" dirty="0">
                <a:solidFill>
                  <a:srgbClr val="C00000"/>
                </a:solidFill>
                <a:latin typeface="Times New Roman" panose="02020603050405020304" pitchFamily="18" charset="0"/>
                <a:cs typeface="Times New Roman" panose="02020603050405020304" pitchFamily="18" charset="0"/>
              </a:rPr>
              <a:t> hang </a:t>
            </a:r>
            <a:r>
              <a:rPr lang="en-US" sz="3200" b="1" dirty="0" err="1">
                <a:solidFill>
                  <a:srgbClr val="C00000"/>
                </a:solidFill>
                <a:latin typeface="Times New Roman" panose="02020603050405020304" pitchFamily="18" charset="0"/>
                <a:cs typeface="Times New Roman" panose="02020603050405020304" pitchFamily="18" charset="0"/>
              </a:rPr>
              <a:t>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với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bên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ngoài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p>
        </p:txBody>
      </p:sp>
      <p:sp>
        <p:nvSpPr>
          <p:cNvPr id="37" name="C">
            <a:extLst>
              <a:ext uri="{FF2B5EF4-FFF2-40B4-BE49-F238E27FC236}">
                <a16:creationId xmlns:a16="http://schemas.microsoft.com/office/drawing/2014/main" id="{407482FE-451A-4113-8A8F-6C8DCEE32061}"/>
              </a:ext>
            </a:extLst>
          </p:cNvPr>
          <p:cNvSpPr/>
          <p:nvPr/>
        </p:nvSpPr>
        <p:spPr>
          <a:xfrm>
            <a:off x="1574800" y="4559300"/>
            <a:ext cx="6419851"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pháp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thuế</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khóa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tiền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tệ</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riêng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a:solidFill>
                  <a:srgbClr val="C00000"/>
                </a:solidFill>
                <a:latin typeface="Times New Roman" panose="02020603050405020304" pitchFamily="18" charset="0"/>
                <a:cs typeface="Times New Roman" panose="02020603050405020304" pitchFamily="18" charset="0"/>
              </a:rPr>
              <a:t>Mỗi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lãnh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địa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đều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sự</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lao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và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nghiệp</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x-none"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436294"/>
            <a:ext cx="15658800" cy="7555306"/>
          </a:xfrm>
        </p:spPr>
        <p:txBody>
          <a:bodyPr>
            <a:noAutofit/>
          </a:bodyPr>
          <a:lstStyle/>
          <a:p>
            <a:pPr>
              <a:lnSpc>
                <a:spcPct val="100000"/>
              </a:lnSpc>
              <a:spcBef>
                <a:spcPts val="0"/>
              </a:spcBef>
            </a:pPr>
            <a:r>
              <a:rPr lang="vi-VN" sz="4000" b="1" dirty="0">
                <a:latin typeface="Times New Roman" panose="02020603050405020304" pitchFamily="18" charset="0"/>
                <a:cs typeface="Times New Roman" panose="02020603050405020304" pitchFamily="18" charset="0"/>
              </a:rPr>
              <a:t>Saclơmanhơ là một nhà chỉ huy quân sự tài giỏi. Ông mở rộng biên giới vương quốc Phrăng từ lãnh thổ Pháp sang Đức, Italia </a:t>
            </a:r>
            <a:r>
              <a:rPr lang="en-US" sz="4000" b="1" dirty="0" err="1">
                <a:latin typeface="Times New Roman" panose="02020603050405020304" pitchFamily="18" charset="0"/>
                <a:cs typeface="Times New Roman" panose="02020603050405020304" pitchFamily="18" charset="0"/>
              </a:rPr>
              <a:t>và</a:t>
            </a:r>
            <a:r>
              <a:rPr lang="vi-VN" sz="4000" b="1" dirty="0">
                <a:latin typeface="Times New Roman" panose="02020603050405020304" pitchFamily="18" charset="0"/>
                <a:cs typeface="Times New Roman" panose="02020603050405020304" pitchFamily="18" charset="0"/>
              </a:rPr>
              <a:t> một phần Tây Ban Nha. Năm 800, giáo hoàng Rôma đã làm lễ "gia miện" (lễ đội mũ miện hoàng đế) cho ông lên ngôi hoàng đế của đế quốc phương Tây. Ông ban hành những sắc chỉ và cử những phái đoàn tuần giám xuống địa phương giám sát các quan lại cai trị.</a:t>
            </a:r>
          </a:p>
          <a:p>
            <a:pPr>
              <a:lnSpc>
                <a:spcPct val="100000"/>
              </a:lnSpc>
              <a:spcBef>
                <a:spcPts val="0"/>
              </a:spcBef>
            </a:pPr>
            <a:r>
              <a:rPr lang="vi-VN" sz="4000" b="1" dirty="0">
                <a:latin typeface="Times New Roman" panose="02020603050405020304" pitchFamily="18" charset="0"/>
                <a:cs typeface="Times New Roman" panose="02020603050405020304" pitchFamily="18" charset="0"/>
              </a:rPr>
              <a:t>Đế quốc Saclơmanhơ được xây dựng vào thời kỳ hình thành quan hệ phong kiến, các quý tộc (công tước, bá tước) và các giám mục cai trị ở các địa phương, đều là các lãnh chúa phong kiến. Sau khi ông mất, lãnh địa của ông cai trị đã phân thành ba vương quốc phong kiến Pháp, Đức và Italia.</a:t>
            </a:r>
          </a:p>
          <a:p>
            <a:pPr>
              <a:lnSpc>
                <a:spcPct val="100000"/>
              </a:lnSpc>
              <a:spcBef>
                <a:spcPts val="0"/>
              </a:spcBef>
            </a:pPr>
            <a:endParaRPr lang="en-US" sz="4000" b="1" dirty="0">
              <a:latin typeface="Times New Roman" panose="02020603050405020304" pitchFamily="18" charset="0"/>
              <a:cs typeface="Times New Roman" panose="02020603050405020304" pitchFamily="18" charset="0"/>
            </a:endParaRPr>
          </a:p>
        </p:txBody>
      </p:sp>
      <p:sp>
        <p:nvSpPr>
          <p:cNvPr id="4" name="Rectangle 3"/>
          <p:cNvSpPr/>
          <p:nvPr/>
        </p:nvSpPr>
        <p:spPr>
          <a:xfrm>
            <a:off x="970602" y="0"/>
            <a:ext cx="15140105" cy="1436293"/>
          </a:xfrm>
          <a:prstGeom prst="rect">
            <a:avLst/>
          </a:prstGeom>
          <a:noFill/>
        </p:spPr>
        <p:txBody>
          <a:bodyPr wrap="square" lIns="121917" tIns="60960" rIns="121917" bIns="60960">
            <a:spAutoFit/>
          </a:bodyPr>
          <a:lstStyle/>
          <a:p>
            <a:pPr algn="ctr"/>
            <a:r>
              <a:rPr lang="en-US" sz="4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1: QUÁ TRÌNH HÌNH THÀNH VÀ PHÁT TRIỂN CỦA CHẾ ĐỘ PHONG KIẾN Ở TÂY ÂU</a:t>
            </a:r>
            <a:endParaRPr lang="en-US" sz="4300" b="1"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78093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4936575" y="1715008"/>
            <a:ext cx="5412700"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a:t>
            </a:r>
            <a:r>
              <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dụng</a:t>
            </a:r>
            <a:endPar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688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9196383" y="3356926"/>
            <a:ext cx="6748629"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4"/>
              <a:ext cx="4390744" cy="2377575"/>
            </a:xfrm>
            <a:prstGeom prst="rect">
              <a:avLst/>
            </a:prstGeom>
          </p:spPr>
          <p:txBody>
            <a:bodyPr vert="horz"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Sưu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tầm</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cho</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biết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số</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dấu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ấn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tiêu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biểu</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của</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thành</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thị</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trung</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đại</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còn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gìn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giữ</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phát</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triển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đến</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ngày</a:t>
              </a:r>
              <a:r>
                <a:rPr kumimoji="0" lang="en-US" altLang="zh-CN"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nay.</a:t>
              </a:r>
              <a:endParaRPr kumimoji="0" lang="zh-CN" alt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0495" y="2340383"/>
            <a:ext cx="14020800" cy="5801784"/>
          </a:xfrm>
        </p:spPr>
        <p:txBody>
          <a:bodyPr>
            <a:normAutofit/>
          </a:bodyPr>
          <a:lstStyle/>
          <a:p>
            <a:pPr marL="0" indent="0">
              <a:buNone/>
            </a:pPr>
            <a:r>
              <a:rPr lang="en-US" sz="4300" b="1" dirty="0">
                <a:solidFill>
                  <a:schemeClr val="accent1">
                    <a:lumMod val="75000"/>
                  </a:schemeClr>
                </a:solidFill>
                <a:latin typeface="Times New Roman" panose="02020603050405020304" pitchFamily="18" charset="0"/>
                <a:cs typeface="Times New Roman" panose="02020603050405020304" pitchFamily="18" charset="0"/>
              </a:rPr>
              <a:t>1.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Quá</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trình</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hình</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thành</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xã</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hội</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phong</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kiến</a:t>
            </a:r>
            <a:r>
              <a:rPr lang="en-US" sz="4300" b="1" dirty="0">
                <a:solidFill>
                  <a:schemeClr val="accent1">
                    <a:lumMod val="75000"/>
                  </a:schemeClr>
                </a:solidFill>
                <a:latin typeface="Times New Roman" panose="02020603050405020304" pitchFamily="18" charset="0"/>
                <a:cs typeface="Times New Roman" panose="02020603050405020304" pitchFamily="18" charset="0"/>
              </a:rPr>
              <a:t> ở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Tây</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r>
              <a:rPr lang="en-US" sz="4300" b="1" dirty="0" err="1">
                <a:solidFill>
                  <a:schemeClr val="accent1">
                    <a:lumMod val="75000"/>
                  </a:schemeClr>
                </a:solidFill>
                <a:latin typeface="Times New Roman" panose="02020603050405020304" pitchFamily="18" charset="0"/>
                <a:cs typeface="Times New Roman" panose="02020603050405020304" pitchFamily="18" charset="0"/>
              </a:rPr>
              <a:t>Âu</a:t>
            </a:r>
            <a:r>
              <a:rPr lang="en-US" sz="4300" b="1" dirty="0">
                <a:solidFill>
                  <a:schemeClr val="accent1">
                    <a:lumMod val="75000"/>
                  </a:schemeClr>
                </a:solidFill>
                <a:latin typeface="Times New Roman" panose="02020603050405020304" pitchFamily="18" charset="0"/>
                <a:cs typeface="Times New Roman" panose="02020603050405020304" pitchFamily="18" charset="0"/>
              </a:rPr>
              <a:t> </a:t>
            </a:r>
            <a:endParaRPr lang="en-US" sz="43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525193" y="419263"/>
            <a:ext cx="15271403" cy="1436293"/>
          </a:xfrm>
          <a:prstGeom prst="rect">
            <a:avLst/>
          </a:prstGeom>
          <a:noFill/>
        </p:spPr>
        <p:txBody>
          <a:bodyPr wrap="square" lIns="121917" tIns="60960" rIns="121917" bIns="60960">
            <a:spAutoFit/>
          </a:bodyPr>
          <a:lstStyle/>
          <a:p>
            <a:pPr algn="ctr"/>
            <a:r>
              <a:rPr lang="en-US" sz="4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1: QUÁ TRÌNH HÌNH THÀNH VÀ PHÁT TRIỂN CỦA CHẾ ĐỘ PHONG KIẾN Ở TÂY ÂU</a:t>
            </a:r>
            <a:r>
              <a:rPr lang="vi-VN" sz="4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(T1)</a:t>
            </a:r>
            <a:endParaRPr lang="en-US" sz="4300" b="1"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6591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516096" y="4464610"/>
            <a:ext cx="2657395" cy="2652641"/>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3193295" y="4539916"/>
            <a:ext cx="2841947" cy="2608228"/>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6108107" y="4556829"/>
            <a:ext cx="3286499" cy="2596296"/>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10" name="Group 9">
            <a:extLst>
              <a:ext uri="{FF2B5EF4-FFF2-40B4-BE49-F238E27FC236}">
                <a16:creationId xmlns:a16="http://schemas.microsoft.com/office/drawing/2014/main" id="{74CD2D86-B764-A645-ABD5-E2116FDFE213}"/>
              </a:ext>
            </a:extLst>
          </p:cNvPr>
          <p:cNvGrpSpPr/>
          <p:nvPr/>
        </p:nvGrpSpPr>
        <p:grpSpPr>
          <a:xfrm>
            <a:off x="9430082" y="4557777"/>
            <a:ext cx="3423379" cy="2596296"/>
            <a:chOff x="8029256" y="4003988"/>
            <a:chExt cx="1933430" cy="1947222"/>
          </a:xfrm>
        </p:grpSpPr>
        <p:sp>
          <p:nvSpPr>
            <p:cNvPr id="100" name="Rounded Rectangle 99">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417CDD43-3AB8-B745-87DC-1B98DD6653D1}"/>
                </a:ext>
              </a:extLst>
            </p:cNvPr>
            <p:cNvSpPr/>
            <p:nvPr/>
          </p:nvSpPr>
          <p:spPr>
            <a:xfrm>
              <a:off x="8325675" y="4003988"/>
              <a:ext cx="1363883"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12959753" y="4537696"/>
            <a:ext cx="3031630" cy="3228303"/>
            <a:chOff x="9839792" y="4003988"/>
            <a:chExt cx="2273722"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x-none" sz="4977" kern="0">
              <a:solidFill>
                <a:srgbClr val="FFFFFF"/>
              </a:solidFill>
              <a:latin typeface="Arial"/>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2396590" y="527615"/>
            <a:ext cx="11760043" cy="737720"/>
          </a:xfrm>
          <a:prstGeom prst="roundRect">
            <a:avLst/>
          </a:prstGeom>
          <a:solidFill>
            <a:srgbClr val="FF0000"/>
          </a:solidFill>
        </p:spPr>
        <p:txBody>
          <a:bodyPr wrap="square">
            <a:spAutoFit/>
          </a:bodyPr>
          <a:lstStyle/>
          <a:p>
            <a:pPr algn="ctr" defTabSz="1219170">
              <a:spcBef>
                <a:spcPct val="0"/>
              </a:spcBef>
            </a:pPr>
            <a:r>
              <a:rPr lang="vi-VN" sz="3733"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 Quá trình hình thành xã hội phong kiến ở Tây Âu.</a:t>
            </a: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x-none"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444022" y="5174885"/>
            <a:ext cx="2523358" cy="2062103"/>
          </a:xfrm>
          <a:prstGeom prst="rect">
            <a:avLst/>
          </a:prstGeom>
          <a:noFill/>
        </p:spPr>
        <p:txBody>
          <a:bodyPr wrap="square" rtlCol="0">
            <a:spAutoFit/>
          </a:bodyPr>
          <a:lstStyle/>
          <a:p>
            <a:pPr algn="ctr" defTabSz="1219170"/>
            <a:r>
              <a:rPr lang="x-none" sz="3200" dirty="0">
                <a:solidFill>
                  <a:srgbClr val="2E2E2E"/>
                </a:solidFill>
                <a:latin typeface="Times New Roman" panose="02020603050405020304" pitchFamily="18" charset="0"/>
                <a:cs typeface="Times New Roman" panose="02020603050405020304" pitchFamily="18" charset="0"/>
              </a:rPr>
              <a:t>Đế quốc La Mã suy yếu vào thời gian nào?</a:t>
            </a:r>
          </a:p>
        </p:txBody>
      </p:sp>
      <p:sp>
        <p:nvSpPr>
          <p:cNvPr id="108" name="TextBox 107">
            <a:extLst>
              <a:ext uri="{FF2B5EF4-FFF2-40B4-BE49-F238E27FC236}">
                <a16:creationId xmlns:a16="http://schemas.microsoft.com/office/drawing/2014/main" id="{7B1D04AC-93A6-C04C-B119-02670927337C}"/>
              </a:ext>
            </a:extLst>
          </p:cNvPr>
          <p:cNvSpPr txBox="1"/>
          <p:nvPr/>
        </p:nvSpPr>
        <p:spPr>
          <a:xfrm>
            <a:off x="3084201" y="5267379"/>
            <a:ext cx="2562830" cy="1569660"/>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A</a:t>
            </a:r>
            <a:r>
              <a:rPr lang="x-none" sz="32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sp>
        <p:nvSpPr>
          <p:cNvPr id="110" name="TextBox 109">
            <a:extLst>
              <a:ext uri="{FF2B5EF4-FFF2-40B4-BE49-F238E27FC236}">
                <a16:creationId xmlns:a16="http://schemas.microsoft.com/office/drawing/2014/main" id="{F883C89C-3F63-FB41-A32A-C0DA3237DB59}"/>
              </a:ext>
            </a:extLst>
          </p:cNvPr>
          <p:cNvSpPr txBox="1"/>
          <p:nvPr/>
        </p:nvSpPr>
        <p:spPr>
          <a:xfrm>
            <a:off x="6145506" y="5210256"/>
            <a:ext cx="3247177" cy="2062103"/>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Khi tiến vào lãnh thổ của La Mã người Giéc man đã làm gì?</a:t>
            </a: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3591151E-B699-844E-9DE7-68C396065B18}"/>
              </a:ext>
            </a:extLst>
          </p:cNvPr>
          <p:cNvSpPr txBox="1"/>
          <p:nvPr/>
        </p:nvSpPr>
        <p:spPr>
          <a:xfrm>
            <a:off x="9779554" y="5481280"/>
            <a:ext cx="3038431" cy="1569660"/>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Quá trình phong kiến hóa diễn ra mạnh mẽ ở đâu?</a:t>
            </a:r>
            <a:endParaRPr lang="x-none"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2868712" y="5197638"/>
            <a:ext cx="2916892" cy="2554545"/>
          </a:xfrm>
          <a:prstGeom prst="rect">
            <a:avLst/>
          </a:prstGeom>
          <a:noFill/>
        </p:spPr>
        <p:txBody>
          <a:bodyPr wrap="square" rtlCol="0">
            <a:spAutoFit/>
          </a:bodyPr>
          <a:lstStyle/>
          <a:p>
            <a:pPr algn="ctr" defTabSz="1219170"/>
            <a:r>
              <a:rPr lang="vi-VN" sz="3200" dirty="0">
                <a:solidFill>
                  <a:srgbClr val="2E2E2E"/>
                </a:solidFill>
                <a:latin typeface="Times New Roman" panose="02020603050405020304" pitchFamily="18" charset="0"/>
                <a:cs typeface="Times New Roman" panose="02020603050405020304" pitchFamily="18" charset="0"/>
              </a:rPr>
              <a:t>Sự hình thành các giai cấp trong xã hội phong kiến như thế nào?</a:t>
            </a:r>
            <a:endParaRPr lang="x-none" sz="3200" dirty="0">
              <a:solidFill>
                <a:srgbClr val="2E2E2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16" grpId="0"/>
      <p:bldP spid="1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7D650B-B64A-7B40-8C32-3B12421EFE4F}"/>
              </a:ext>
            </a:extLst>
          </p:cNvPr>
          <p:cNvGrpSpPr/>
          <p:nvPr/>
        </p:nvGrpSpPr>
        <p:grpSpPr>
          <a:xfrm>
            <a:off x="7178657" y="6324600"/>
            <a:ext cx="8112143" cy="2819400"/>
            <a:chOff x="7178657" y="5107244"/>
            <a:chExt cx="9112903" cy="4036756"/>
          </a:xfrm>
        </p:grpSpPr>
        <p:grpSp>
          <p:nvGrpSpPr>
            <p:cNvPr id="392" name="Grupo"/>
            <p:cNvGrpSpPr/>
            <p:nvPr/>
          </p:nvGrpSpPr>
          <p:grpSpPr>
            <a:xfrm>
              <a:off x="9350357" y="5107244"/>
              <a:ext cx="4231642" cy="4036756"/>
              <a:chOff x="0" y="0"/>
              <a:chExt cx="4231640" cy="4036755"/>
            </a:xfrm>
          </p:grpSpPr>
          <p:sp>
            <p:nvSpPr>
              <p:cNvPr id="393" name="Figura"/>
              <p:cNvSpPr/>
              <p:nvPr/>
            </p:nvSpPr>
            <p:spPr>
              <a:xfrm>
                <a:off x="1358899" y="0"/>
                <a:ext cx="1270002" cy="861702"/>
              </a:xfrm>
              <a:custGeom>
                <a:avLst/>
                <a:gdLst/>
                <a:ahLst/>
                <a:cxnLst>
                  <a:cxn ang="0">
                    <a:pos x="wd2" y="hd2"/>
                  </a:cxn>
                  <a:cxn ang="5400000">
                    <a:pos x="wd2" y="hd2"/>
                  </a:cxn>
                  <a:cxn ang="10800000">
                    <a:pos x="wd2" y="hd2"/>
                  </a:cxn>
                  <a:cxn ang="16200000">
                    <a:pos x="wd2" y="hd2"/>
                  </a:cxn>
                </a:cxnLst>
                <a:rect l="0" t="0" r="r" b="b"/>
                <a:pathLst>
                  <a:path w="21211" h="20967" extrusionOk="0">
                    <a:moveTo>
                      <a:pt x="20249" y="15771"/>
                    </a:moveTo>
                    <a:cubicBezTo>
                      <a:pt x="20737" y="14720"/>
                      <a:pt x="21500" y="13391"/>
                      <a:pt x="21097" y="11939"/>
                    </a:cubicBezTo>
                    <a:cubicBezTo>
                      <a:pt x="20800" y="10919"/>
                      <a:pt x="19529" y="10178"/>
                      <a:pt x="18829" y="10209"/>
                    </a:cubicBezTo>
                    <a:cubicBezTo>
                      <a:pt x="18978" y="10054"/>
                      <a:pt x="19084" y="9869"/>
                      <a:pt x="19084" y="9591"/>
                    </a:cubicBezTo>
                    <a:cubicBezTo>
                      <a:pt x="18723" y="9529"/>
                      <a:pt x="18236" y="9498"/>
                      <a:pt x="17875" y="9776"/>
                    </a:cubicBezTo>
                    <a:cubicBezTo>
                      <a:pt x="18151" y="9436"/>
                      <a:pt x="18278" y="8447"/>
                      <a:pt x="18278" y="7984"/>
                    </a:cubicBezTo>
                    <a:cubicBezTo>
                      <a:pt x="18278" y="7211"/>
                      <a:pt x="18066" y="6531"/>
                      <a:pt x="17557" y="6315"/>
                    </a:cubicBezTo>
                    <a:cubicBezTo>
                      <a:pt x="17218" y="6161"/>
                      <a:pt x="17091" y="6408"/>
                      <a:pt x="16943" y="6006"/>
                    </a:cubicBezTo>
                    <a:cubicBezTo>
                      <a:pt x="16773" y="5573"/>
                      <a:pt x="16985" y="4616"/>
                      <a:pt x="16815" y="4059"/>
                    </a:cubicBezTo>
                    <a:cubicBezTo>
                      <a:pt x="16222" y="1989"/>
                      <a:pt x="14123" y="1062"/>
                      <a:pt x="12809" y="598"/>
                    </a:cubicBezTo>
                    <a:cubicBezTo>
                      <a:pt x="11113" y="-20"/>
                      <a:pt x="9163" y="-236"/>
                      <a:pt x="7446" y="320"/>
                    </a:cubicBezTo>
                    <a:cubicBezTo>
                      <a:pt x="6577" y="598"/>
                      <a:pt x="5390" y="1278"/>
                      <a:pt x="5326" y="2854"/>
                    </a:cubicBezTo>
                    <a:cubicBezTo>
                      <a:pt x="5305" y="3318"/>
                      <a:pt x="5432" y="3750"/>
                      <a:pt x="5475" y="4183"/>
                    </a:cubicBezTo>
                    <a:cubicBezTo>
                      <a:pt x="4691" y="4337"/>
                      <a:pt x="3440" y="3905"/>
                      <a:pt x="2868" y="4955"/>
                    </a:cubicBezTo>
                    <a:cubicBezTo>
                      <a:pt x="2486" y="5635"/>
                      <a:pt x="2825" y="6130"/>
                      <a:pt x="2804" y="6809"/>
                    </a:cubicBezTo>
                    <a:cubicBezTo>
                      <a:pt x="2804" y="7242"/>
                      <a:pt x="2931" y="6902"/>
                      <a:pt x="2677" y="7304"/>
                    </a:cubicBezTo>
                    <a:cubicBezTo>
                      <a:pt x="2465" y="7644"/>
                      <a:pt x="2020" y="7706"/>
                      <a:pt x="1935" y="8200"/>
                    </a:cubicBezTo>
                    <a:cubicBezTo>
                      <a:pt x="1850" y="8694"/>
                      <a:pt x="2126" y="9003"/>
                      <a:pt x="2232" y="9436"/>
                    </a:cubicBezTo>
                    <a:cubicBezTo>
                      <a:pt x="2338" y="9869"/>
                      <a:pt x="2401" y="10518"/>
                      <a:pt x="2126" y="10827"/>
                    </a:cubicBezTo>
                    <a:cubicBezTo>
                      <a:pt x="2147" y="10888"/>
                      <a:pt x="2168" y="11012"/>
                      <a:pt x="2189" y="11074"/>
                    </a:cubicBezTo>
                    <a:cubicBezTo>
                      <a:pt x="1151" y="11043"/>
                      <a:pt x="-100" y="12063"/>
                      <a:pt x="6" y="13793"/>
                    </a:cubicBezTo>
                    <a:cubicBezTo>
                      <a:pt x="70" y="14844"/>
                      <a:pt x="1002" y="17532"/>
                      <a:pt x="1850" y="17625"/>
                    </a:cubicBezTo>
                    <a:lnTo>
                      <a:pt x="7192" y="15987"/>
                    </a:lnTo>
                    <a:cubicBezTo>
                      <a:pt x="7743" y="16173"/>
                      <a:pt x="8188" y="15153"/>
                      <a:pt x="8103" y="14535"/>
                    </a:cubicBezTo>
                    <a:cubicBezTo>
                      <a:pt x="8421" y="14566"/>
                      <a:pt x="8760" y="14380"/>
                      <a:pt x="8888" y="14009"/>
                    </a:cubicBezTo>
                    <a:cubicBezTo>
                      <a:pt x="8697" y="14782"/>
                      <a:pt x="9736" y="14195"/>
                      <a:pt x="9947" y="13948"/>
                    </a:cubicBezTo>
                    <a:cubicBezTo>
                      <a:pt x="10223" y="13639"/>
                      <a:pt x="10774" y="13082"/>
                      <a:pt x="10880" y="13948"/>
                    </a:cubicBezTo>
                    <a:cubicBezTo>
                      <a:pt x="10923" y="14257"/>
                      <a:pt x="10732" y="14720"/>
                      <a:pt x="10753" y="15091"/>
                    </a:cubicBezTo>
                    <a:cubicBezTo>
                      <a:pt x="10774" y="15493"/>
                      <a:pt x="10838" y="15894"/>
                      <a:pt x="10859" y="16296"/>
                    </a:cubicBezTo>
                    <a:cubicBezTo>
                      <a:pt x="10901" y="17440"/>
                      <a:pt x="11431" y="18552"/>
                      <a:pt x="12216" y="17810"/>
                    </a:cubicBezTo>
                    <a:cubicBezTo>
                      <a:pt x="12364" y="19294"/>
                      <a:pt x="13127" y="19263"/>
                      <a:pt x="13996" y="19232"/>
                    </a:cubicBezTo>
                    <a:cubicBezTo>
                      <a:pt x="14399" y="19201"/>
                      <a:pt x="14865" y="19139"/>
                      <a:pt x="15247" y="18830"/>
                    </a:cubicBezTo>
                    <a:cubicBezTo>
                      <a:pt x="15183" y="19417"/>
                      <a:pt x="15395" y="20097"/>
                      <a:pt x="15756" y="20499"/>
                    </a:cubicBezTo>
                    <a:cubicBezTo>
                      <a:pt x="16519" y="21364"/>
                      <a:pt x="17388" y="20839"/>
                      <a:pt x="18172" y="20437"/>
                    </a:cubicBezTo>
                    <a:cubicBezTo>
                      <a:pt x="18596" y="20221"/>
                      <a:pt x="19020" y="20313"/>
                      <a:pt x="19401" y="19943"/>
                    </a:cubicBezTo>
                    <a:cubicBezTo>
                      <a:pt x="19889" y="19479"/>
                      <a:pt x="20313" y="18706"/>
                      <a:pt x="20631" y="17965"/>
                    </a:cubicBezTo>
                    <a:cubicBezTo>
                      <a:pt x="21055" y="16883"/>
                      <a:pt x="21140" y="15864"/>
                      <a:pt x="20249" y="15771"/>
                    </a:cubicBezTo>
                    <a:close/>
                  </a:path>
                </a:pathLst>
              </a:custGeom>
              <a:solidFill>
                <a:srgbClr val="FBEC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94" name="Grupo"/>
              <p:cNvGrpSpPr/>
              <p:nvPr/>
            </p:nvGrpSpPr>
            <p:grpSpPr>
              <a:xfrm>
                <a:off x="1358900" y="342900"/>
                <a:ext cx="1270439" cy="506904"/>
                <a:chOff x="0" y="0"/>
                <a:chExt cx="1270438" cy="506903"/>
              </a:xfrm>
            </p:grpSpPr>
            <p:sp>
              <p:nvSpPr>
                <p:cNvPr id="528" name="Figura"/>
                <p:cNvSpPr/>
                <p:nvPr/>
              </p:nvSpPr>
              <p:spPr>
                <a:xfrm>
                  <a:off x="-1" y="152400"/>
                  <a:ext cx="31751" cy="50800"/>
                </a:xfrm>
                <a:custGeom>
                  <a:avLst/>
                  <a:gdLst/>
                  <a:ahLst/>
                  <a:cxnLst>
                    <a:cxn ang="0">
                      <a:pos x="wd2" y="hd2"/>
                    </a:cxn>
                    <a:cxn ang="5400000">
                      <a:pos x="wd2" y="hd2"/>
                    </a:cxn>
                    <a:cxn ang="10800000">
                      <a:pos x="wd2" y="hd2"/>
                    </a:cxn>
                    <a:cxn ang="16200000">
                      <a:pos x="wd2" y="hd2"/>
                    </a:cxn>
                  </a:cxnLst>
                  <a:rect l="0" t="0" r="r" b="b"/>
                  <a:pathLst>
                    <a:path w="21600" h="21600" extrusionOk="0">
                      <a:moveTo>
                        <a:pt x="21600" y="12420"/>
                      </a:moveTo>
                      <a:cubicBezTo>
                        <a:pt x="19008" y="11340"/>
                        <a:pt x="17280" y="10260"/>
                        <a:pt x="15552" y="9180"/>
                      </a:cubicBezTo>
                      <a:cubicBezTo>
                        <a:pt x="17280" y="5940"/>
                        <a:pt x="17280" y="2700"/>
                        <a:pt x="15552" y="0"/>
                      </a:cubicBezTo>
                      <a:cubicBezTo>
                        <a:pt x="6912" y="5940"/>
                        <a:pt x="1728" y="13500"/>
                        <a:pt x="0" y="21600"/>
                      </a:cubicBezTo>
                      <a:cubicBezTo>
                        <a:pt x="6912" y="17820"/>
                        <a:pt x="14688" y="14580"/>
                        <a:pt x="21600" y="12420"/>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p:cNvSpPr/>
                <p:nvPr/>
              </p:nvSpPr>
              <p:spPr>
                <a:xfrm>
                  <a:off x="330199" y="0"/>
                  <a:ext cx="940240" cy="506904"/>
                </a:xfrm>
                <a:custGeom>
                  <a:avLst/>
                  <a:gdLst/>
                  <a:ahLst/>
                  <a:cxnLst>
                    <a:cxn ang="0">
                      <a:pos x="wd2" y="hd2"/>
                    </a:cxn>
                    <a:cxn ang="5400000">
                      <a:pos x="wd2" y="hd2"/>
                    </a:cxn>
                    <a:cxn ang="10800000">
                      <a:pos x="wd2" y="hd2"/>
                    </a:cxn>
                    <a:cxn ang="16200000">
                      <a:pos x="wd2" y="hd2"/>
                    </a:cxn>
                  </a:cxnLst>
                  <a:rect l="0" t="0" r="r" b="b"/>
                  <a:pathLst>
                    <a:path w="21209" h="20675" extrusionOk="0">
                      <a:moveTo>
                        <a:pt x="19910" y="12017"/>
                      </a:moveTo>
                      <a:cubicBezTo>
                        <a:pt x="20569" y="10256"/>
                        <a:pt x="21600" y="8029"/>
                        <a:pt x="21056" y="5594"/>
                      </a:cubicBezTo>
                      <a:cubicBezTo>
                        <a:pt x="20655" y="3885"/>
                        <a:pt x="18936" y="2642"/>
                        <a:pt x="17990" y="2694"/>
                      </a:cubicBezTo>
                      <a:cubicBezTo>
                        <a:pt x="18191" y="2435"/>
                        <a:pt x="18334" y="2124"/>
                        <a:pt x="18334" y="1658"/>
                      </a:cubicBezTo>
                      <a:cubicBezTo>
                        <a:pt x="17847" y="1554"/>
                        <a:pt x="17188" y="1502"/>
                        <a:pt x="16701" y="1968"/>
                      </a:cubicBezTo>
                      <a:cubicBezTo>
                        <a:pt x="16931" y="1606"/>
                        <a:pt x="17102" y="777"/>
                        <a:pt x="17188" y="0"/>
                      </a:cubicBezTo>
                      <a:cubicBezTo>
                        <a:pt x="16873" y="673"/>
                        <a:pt x="16472" y="1036"/>
                        <a:pt x="16128" y="1709"/>
                      </a:cubicBezTo>
                      <a:cubicBezTo>
                        <a:pt x="15384" y="3212"/>
                        <a:pt x="14553" y="5076"/>
                        <a:pt x="13292" y="4714"/>
                      </a:cubicBezTo>
                      <a:cubicBezTo>
                        <a:pt x="12691" y="4558"/>
                        <a:pt x="12175" y="3781"/>
                        <a:pt x="11975" y="2849"/>
                      </a:cubicBezTo>
                      <a:cubicBezTo>
                        <a:pt x="11659" y="3729"/>
                        <a:pt x="11144" y="4403"/>
                        <a:pt x="10685" y="4921"/>
                      </a:cubicBezTo>
                      <a:cubicBezTo>
                        <a:pt x="9683" y="6060"/>
                        <a:pt x="8766" y="6993"/>
                        <a:pt x="7964" y="4973"/>
                      </a:cubicBezTo>
                      <a:cubicBezTo>
                        <a:pt x="7362" y="6993"/>
                        <a:pt x="6245" y="6009"/>
                        <a:pt x="5729" y="4351"/>
                      </a:cubicBezTo>
                      <a:cubicBezTo>
                        <a:pt x="5529" y="3729"/>
                        <a:pt x="5300" y="3263"/>
                        <a:pt x="5099" y="2694"/>
                      </a:cubicBezTo>
                      <a:cubicBezTo>
                        <a:pt x="4927" y="2176"/>
                        <a:pt x="4927" y="1243"/>
                        <a:pt x="4755" y="881"/>
                      </a:cubicBezTo>
                      <a:cubicBezTo>
                        <a:pt x="4268" y="-259"/>
                        <a:pt x="3839" y="1243"/>
                        <a:pt x="3638" y="2020"/>
                      </a:cubicBezTo>
                      <a:cubicBezTo>
                        <a:pt x="3495" y="2590"/>
                        <a:pt x="2521" y="4765"/>
                        <a:pt x="2406" y="3367"/>
                      </a:cubicBezTo>
                      <a:cubicBezTo>
                        <a:pt x="2406" y="4092"/>
                        <a:pt x="2091" y="4765"/>
                        <a:pt x="1690" y="5076"/>
                      </a:cubicBezTo>
                      <a:cubicBezTo>
                        <a:pt x="2034" y="5853"/>
                        <a:pt x="1461" y="12069"/>
                        <a:pt x="716" y="12483"/>
                      </a:cubicBezTo>
                      <a:lnTo>
                        <a:pt x="0" y="13157"/>
                      </a:lnTo>
                      <a:lnTo>
                        <a:pt x="2206" y="12328"/>
                      </a:lnTo>
                      <a:cubicBezTo>
                        <a:pt x="2951" y="12639"/>
                        <a:pt x="3552" y="10929"/>
                        <a:pt x="3438" y="9894"/>
                      </a:cubicBezTo>
                      <a:cubicBezTo>
                        <a:pt x="3867" y="9945"/>
                        <a:pt x="4326" y="9635"/>
                        <a:pt x="4498" y="9013"/>
                      </a:cubicBezTo>
                      <a:cubicBezTo>
                        <a:pt x="4240" y="10308"/>
                        <a:pt x="5644" y="9324"/>
                        <a:pt x="5930" y="8909"/>
                      </a:cubicBezTo>
                      <a:cubicBezTo>
                        <a:pt x="6302" y="8391"/>
                        <a:pt x="7047" y="7459"/>
                        <a:pt x="7190" y="8909"/>
                      </a:cubicBezTo>
                      <a:cubicBezTo>
                        <a:pt x="7248" y="9427"/>
                        <a:pt x="6990" y="10204"/>
                        <a:pt x="7019" y="10826"/>
                      </a:cubicBezTo>
                      <a:cubicBezTo>
                        <a:pt x="7047" y="11499"/>
                        <a:pt x="7133" y="12173"/>
                        <a:pt x="7162" y="12846"/>
                      </a:cubicBezTo>
                      <a:cubicBezTo>
                        <a:pt x="7219" y="14763"/>
                        <a:pt x="7935" y="16627"/>
                        <a:pt x="8995" y="15384"/>
                      </a:cubicBezTo>
                      <a:cubicBezTo>
                        <a:pt x="9196" y="17870"/>
                        <a:pt x="10227" y="17819"/>
                        <a:pt x="11402" y="17767"/>
                      </a:cubicBezTo>
                      <a:cubicBezTo>
                        <a:pt x="11946" y="17715"/>
                        <a:pt x="12576" y="17612"/>
                        <a:pt x="13092" y="17094"/>
                      </a:cubicBezTo>
                      <a:cubicBezTo>
                        <a:pt x="13006" y="18078"/>
                        <a:pt x="13292" y="19217"/>
                        <a:pt x="13779" y="19891"/>
                      </a:cubicBezTo>
                      <a:cubicBezTo>
                        <a:pt x="14811" y="21341"/>
                        <a:pt x="15985" y="20460"/>
                        <a:pt x="17045" y="19787"/>
                      </a:cubicBezTo>
                      <a:cubicBezTo>
                        <a:pt x="17618" y="19424"/>
                        <a:pt x="18191" y="19580"/>
                        <a:pt x="18707" y="18958"/>
                      </a:cubicBezTo>
                      <a:cubicBezTo>
                        <a:pt x="19366" y="18181"/>
                        <a:pt x="19938" y="16886"/>
                        <a:pt x="20368" y="15643"/>
                      </a:cubicBezTo>
                      <a:cubicBezTo>
                        <a:pt x="20998" y="13882"/>
                        <a:pt x="21113" y="12173"/>
                        <a:pt x="19910" y="12017"/>
                      </a:cubicBezTo>
                      <a:close/>
                    </a:path>
                  </a:pathLst>
                </a:custGeom>
                <a:solidFill>
                  <a:srgbClr val="F7D7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95" name="Figura"/>
              <p:cNvSpPr/>
              <p:nvPr/>
            </p:nvSpPr>
            <p:spPr>
              <a:xfrm>
                <a:off x="2044700" y="1130299"/>
                <a:ext cx="890270" cy="1416921"/>
              </a:xfrm>
              <a:custGeom>
                <a:avLst/>
                <a:gdLst/>
                <a:ahLst/>
                <a:cxnLst>
                  <a:cxn ang="0">
                    <a:pos x="wd2" y="hd2"/>
                  </a:cxn>
                  <a:cxn ang="5400000">
                    <a:pos x="wd2" y="hd2"/>
                  </a:cxn>
                  <a:cxn ang="10800000">
                    <a:pos x="wd2" y="hd2"/>
                  </a:cxn>
                  <a:cxn ang="16200000">
                    <a:pos x="wd2" y="hd2"/>
                  </a:cxn>
                </a:cxnLst>
                <a:rect l="0" t="0" r="r" b="b"/>
                <a:pathLst>
                  <a:path w="21600" h="21065" extrusionOk="0">
                    <a:moveTo>
                      <a:pt x="4930" y="371"/>
                    </a:moveTo>
                    <a:cubicBezTo>
                      <a:pt x="11801" y="3260"/>
                      <a:pt x="19936" y="17817"/>
                      <a:pt x="21600" y="21065"/>
                    </a:cubicBezTo>
                    <a:lnTo>
                      <a:pt x="19566" y="21065"/>
                    </a:lnTo>
                    <a:cubicBezTo>
                      <a:pt x="18395" y="18743"/>
                      <a:pt x="7488" y="1806"/>
                      <a:pt x="0" y="881"/>
                    </a:cubicBezTo>
                    <a:cubicBezTo>
                      <a:pt x="31" y="447"/>
                      <a:pt x="2588" y="-535"/>
                      <a:pt x="4930" y="371"/>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p:cNvSpPr/>
              <p:nvPr/>
            </p:nvSpPr>
            <p:spPr>
              <a:xfrm>
                <a:off x="1295400" y="2463800"/>
                <a:ext cx="2856231" cy="240030"/>
              </a:xfrm>
              <a:custGeom>
                <a:avLst/>
                <a:gdLst/>
                <a:ahLst/>
                <a:cxnLst>
                  <a:cxn ang="0">
                    <a:pos x="wd2" y="hd2"/>
                  </a:cxn>
                  <a:cxn ang="5400000">
                    <a:pos x="wd2" y="hd2"/>
                  </a:cxn>
                  <a:cxn ang="10800000">
                    <a:pos x="wd2" y="hd2"/>
                  </a:cxn>
                  <a:cxn ang="16200000">
                    <a:pos x="wd2" y="hd2"/>
                  </a:cxn>
                </a:cxnLst>
                <a:rect l="0" t="0" r="r" b="b"/>
                <a:pathLst>
                  <a:path w="21600" h="21600" extrusionOk="0">
                    <a:moveTo>
                      <a:pt x="14195" y="114"/>
                    </a:moveTo>
                    <a:lnTo>
                      <a:pt x="5811" y="0"/>
                    </a:lnTo>
                    <a:lnTo>
                      <a:pt x="0" y="1029"/>
                    </a:lnTo>
                    <a:lnTo>
                      <a:pt x="413" y="16229"/>
                    </a:lnTo>
                    <a:lnTo>
                      <a:pt x="836" y="15771"/>
                    </a:lnTo>
                    <a:lnTo>
                      <a:pt x="807" y="11543"/>
                    </a:lnTo>
                    <a:lnTo>
                      <a:pt x="1153" y="20571"/>
                    </a:lnTo>
                    <a:lnTo>
                      <a:pt x="1527" y="20571"/>
                    </a:lnTo>
                    <a:lnTo>
                      <a:pt x="1008" y="5143"/>
                    </a:lnTo>
                    <a:lnTo>
                      <a:pt x="1614" y="17486"/>
                    </a:lnTo>
                    <a:lnTo>
                      <a:pt x="1988" y="16114"/>
                    </a:lnTo>
                    <a:lnTo>
                      <a:pt x="2017" y="5371"/>
                    </a:lnTo>
                    <a:lnTo>
                      <a:pt x="2526" y="18857"/>
                    </a:lnTo>
                    <a:lnTo>
                      <a:pt x="3400" y="17486"/>
                    </a:lnTo>
                    <a:lnTo>
                      <a:pt x="3371" y="15886"/>
                    </a:lnTo>
                    <a:lnTo>
                      <a:pt x="3765" y="15429"/>
                    </a:lnTo>
                    <a:lnTo>
                      <a:pt x="3746" y="11314"/>
                    </a:lnTo>
                    <a:lnTo>
                      <a:pt x="4082" y="20343"/>
                    </a:lnTo>
                    <a:lnTo>
                      <a:pt x="4456" y="20229"/>
                    </a:lnTo>
                    <a:lnTo>
                      <a:pt x="3938" y="4800"/>
                    </a:lnTo>
                    <a:lnTo>
                      <a:pt x="4543" y="17143"/>
                    </a:lnTo>
                    <a:lnTo>
                      <a:pt x="4917" y="15771"/>
                    </a:lnTo>
                    <a:lnTo>
                      <a:pt x="4946" y="5029"/>
                    </a:lnTo>
                    <a:lnTo>
                      <a:pt x="5455" y="18629"/>
                    </a:lnTo>
                    <a:lnTo>
                      <a:pt x="6166" y="17486"/>
                    </a:lnTo>
                    <a:lnTo>
                      <a:pt x="5907" y="6514"/>
                    </a:lnTo>
                    <a:lnTo>
                      <a:pt x="6300" y="15086"/>
                    </a:lnTo>
                    <a:lnTo>
                      <a:pt x="6646" y="14743"/>
                    </a:lnTo>
                    <a:lnTo>
                      <a:pt x="6617" y="10514"/>
                    </a:lnTo>
                    <a:lnTo>
                      <a:pt x="6963" y="19543"/>
                    </a:lnTo>
                    <a:lnTo>
                      <a:pt x="7338" y="19543"/>
                    </a:lnTo>
                    <a:lnTo>
                      <a:pt x="6819" y="4114"/>
                    </a:lnTo>
                    <a:lnTo>
                      <a:pt x="7424" y="16457"/>
                    </a:lnTo>
                    <a:lnTo>
                      <a:pt x="7799" y="15086"/>
                    </a:lnTo>
                    <a:lnTo>
                      <a:pt x="7827" y="4343"/>
                    </a:lnTo>
                    <a:lnTo>
                      <a:pt x="8337" y="17943"/>
                    </a:lnTo>
                    <a:lnTo>
                      <a:pt x="8721" y="17257"/>
                    </a:lnTo>
                    <a:lnTo>
                      <a:pt x="8721" y="13486"/>
                    </a:lnTo>
                    <a:lnTo>
                      <a:pt x="8999" y="17029"/>
                    </a:lnTo>
                    <a:lnTo>
                      <a:pt x="9326" y="16686"/>
                    </a:lnTo>
                    <a:lnTo>
                      <a:pt x="9307" y="12571"/>
                    </a:lnTo>
                    <a:lnTo>
                      <a:pt x="9643" y="21600"/>
                    </a:lnTo>
                    <a:lnTo>
                      <a:pt x="10027" y="21486"/>
                    </a:lnTo>
                    <a:lnTo>
                      <a:pt x="9499" y="6057"/>
                    </a:lnTo>
                    <a:lnTo>
                      <a:pt x="10104" y="18400"/>
                    </a:lnTo>
                    <a:lnTo>
                      <a:pt x="10478" y="17029"/>
                    </a:lnTo>
                    <a:lnTo>
                      <a:pt x="10507" y="6286"/>
                    </a:lnTo>
                    <a:lnTo>
                      <a:pt x="11016" y="19886"/>
                    </a:lnTo>
                    <a:lnTo>
                      <a:pt x="11323" y="19314"/>
                    </a:lnTo>
                    <a:lnTo>
                      <a:pt x="11304" y="11314"/>
                    </a:lnTo>
                    <a:lnTo>
                      <a:pt x="11698" y="14743"/>
                    </a:lnTo>
                    <a:lnTo>
                      <a:pt x="12130" y="14629"/>
                    </a:lnTo>
                    <a:lnTo>
                      <a:pt x="12140" y="11314"/>
                    </a:lnTo>
                    <a:lnTo>
                      <a:pt x="12418" y="18629"/>
                    </a:lnTo>
                    <a:lnTo>
                      <a:pt x="12802" y="18857"/>
                    </a:lnTo>
                    <a:lnTo>
                      <a:pt x="12380" y="6514"/>
                    </a:lnTo>
                    <a:lnTo>
                      <a:pt x="12908" y="16457"/>
                    </a:lnTo>
                    <a:lnTo>
                      <a:pt x="13292" y="15771"/>
                    </a:lnTo>
                    <a:lnTo>
                      <a:pt x="13398" y="7429"/>
                    </a:lnTo>
                    <a:lnTo>
                      <a:pt x="13821" y="18286"/>
                    </a:lnTo>
                    <a:lnTo>
                      <a:pt x="14493" y="18057"/>
                    </a:lnTo>
                    <a:lnTo>
                      <a:pt x="14330" y="10514"/>
                    </a:lnTo>
                    <a:lnTo>
                      <a:pt x="14858" y="18057"/>
                    </a:lnTo>
                    <a:lnTo>
                      <a:pt x="15520" y="18286"/>
                    </a:lnTo>
                    <a:lnTo>
                      <a:pt x="15367" y="6971"/>
                    </a:lnTo>
                    <a:lnTo>
                      <a:pt x="16020" y="15543"/>
                    </a:lnTo>
                    <a:lnTo>
                      <a:pt x="16548" y="16229"/>
                    </a:lnTo>
                    <a:lnTo>
                      <a:pt x="16587" y="5829"/>
                    </a:lnTo>
                    <a:lnTo>
                      <a:pt x="16827" y="18629"/>
                    </a:lnTo>
                    <a:lnTo>
                      <a:pt x="17297" y="18286"/>
                    </a:lnTo>
                    <a:lnTo>
                      <a:pt x="17192" y="10743"/>
                    </a:lnTo>
                    <a:lnTo>
                      <a:pt x="17393" y="14057"/>
                    </a:lnTo>
                    <a:lnTo>
                      <a:pt x="17605" y="14514"/>
                    </a:lnTo>
                    <a:lnTo>
                      <a:pt x="17576" y="9143"/>
                    </a:lnTo>
                    <a:lnTo>
                      <a:pt x="17941" y="18057"/>
                    </a:lnTo>
                    <a:lnTo>
                      <a:pt x="18392" y="18514"/>
                    </a:lnTo>
                    <a:lnTo>
                      <a:pt x="18373" y="13029"/>
                    </a:lnTo>
                    <a:lnTo>
                      <a:pt x="18815" y="18971"/>
                    </a:lnTo>
                    <a:lnTo>
                      <a:pt x="19122" y="19314"/>
                    </a:lnTo>
                    <a:lnTo>
                      <a:pt x="19132" y="11200"/>
                    </a:lnTo>
                    <a:lnTo>
                      <a:pt x="19622" y="16343"/>
                    </a:lnTo>
                    <a:lnTo>
                      <a:pt x="20169" y="17600"/>
                    </a:lnTo>
                    <a:lnTo>
                      <a:pt x="20179" y="4914"/>
                    </a:lnTo>
                    <a:lnTo>
                      <a:pt x="20467" y="20800"/>
                    </a:lnTo>
                    <a:lnTo>
                      <a:pt x="20947" y="20800"/>
                    </a:lnTo>
                    <a:lnTo>
                      <a:pt x="20822" y="11429"/>
                    </a:lnTo>
                    <a:lnTo>
                      <a:pt x="21043" y="15657"/>
                    </a:lnTo>
                    <a:lnTo>
                      <a:pt x="21600" y="16114"/>
                    </a:lnTo>
                    <a:lnTo>
                      <a:pt x="21177" y="457"/>
                    </a:ln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p:cNvSpPr/>
              <p:nvPr/>
            </p:nvSpPr>
            <p:spPr>
              <a:xfrm>
                <a:off x="0" y="1308100"/>
                <a:ext cx="831850" cy="1237671"/>
              </a:xfrm>
              <a:custGeom>
                <a:avLst/>
                <a:gdLst/>
                <a:ahLst/>
                <a:cxnLst>
                  <a:cxn ang="0">
                    <a:pos x="wd2" y="hd2"/>
                  </a:cxn>
                  <a:cxn ang="5400000">
                    <a:pos x="wd2" y="hd2"/>
                  </a:cxn>
                  <a:cxn ang="10800000">
                    <a:pos x="wd2" y="hd2"/>
                  </a:cxn>
                  <a:cxn ang="16200000">
                    <a:pos x="wd2" y="hd2"/>
                  </a:cxn>
                </a:cxnLst>
                <a:rect l="0" t="0" r="r" b="b"/>
                <a:pathLst>
                  <a:path w="21600" h="21327" extrusionOk="0">
                    <a:moveTo>
                      <a:pt x="17346" y="318"/>
                    </a:moveTo>
                    <a:cubicBezTo>
                      <a:pt x="9300" y="2463"/>
                      <a:pt x="1781" y="10888"/>
                      <a:pt x="0" y="21327"/>
                    </a:cubicBezTo>
                    <a:lnTo>
                      <a:pt x="3166" y="21327"/>
                    </a:lnTo>
                    <a:cubicBezTo>
                      <a:pt x="12696" y="602"/>
                      <a:pt x="21600" y="318"/>
                      <a:pt x="21600" y="318"/>
                    </a:cubicBezTo>
                    <a:cubicBezTo>
                      <a:pt x="21072" y="99"/>
                      <a:pt x="18929" y="-273"/>
                      <a:pt x="17346" y="318"/>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p:cNvSpPr/>
              <p:nvPr/>
            </p:nvSpPr>
            <p:spPr>
              <a:xfrm>
                <a:off x="2908299" y="1130300"/>
                <a:ext cx="1229362" cy="1416134"/>
              </a:xfrm>
              <a:custGeom>
                <a:avLst/>
                <a:gdLst/>
                <a:ahLst/>
                <a:cxnLst>
                  <a:cxn ang="0">
                    <a:pos x="wd2" y="hd2"/>
                  </a:cxn>
                  <a:cxn ang="5400000">
                    <a:pos x="wd2" y="hd2"/>
                  </a:cxn>
                  <a:cxn ang="10800000">
                    <a:pos x="wd2" y="hd2"/>
                  </a:cxn>
                  <a:cxn ang="16200000">
                    <a:pos x="wd2" y="hd2"/>
                  </a:cxn>
                </a:cxnLst>
                <a:rect l="0" t="0" r="r" b="b"/>
                <a:pathLst>
                  <a:path w="21600" h="20853" extrusionOk="0">
                    <a:moveTo>
                      <a:pt x="0" y="20853"/>
                    </a:moveTo>
                    <a:lnTo>
                      <a:pt x="21600" y="20853"/>
                    </a:lnTo>
                    <a:cubicBezTo>
                      <a:pt x="21600" y="20853"/>
                      <a:pt x="15084" y="787"/>
                      <a:pt x="8970" y="20"/>
                    </a:cubicBezTo>
                    <a:cubicBezTo>
                      <a:pt x="2834" y="-747"/>
                      <a:pt x="0" y="20853"/>
                      <a:pt x="0" y="20853"/>
                    </a:cubicBezTo>
                    <a:close/>
                  </a:path>
                </a:pathLst>
              </a:custGeom>
              <a:solidFill>
                <a:srgbClr val="DE85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p:cNvSpPr/>
              <p:nvPr/>
            </p:nvSpPr>
            <p:spPr>
              <a:xfrm>
                <a:off x="253999" y="2222499"/>
                <a:ext cx="3131822" cy="1716452"/>
              </a:xfrm>
              <a:custGeom>
                <a:avLst/>
                <a:gdLst/>
                <a:ahLst/>
                <a:cxnLst>
                  <a:cxn ang="0">
                    <a:pos x="wd2" y="hd2"/>
                  </a:cxn>
                  <a:cxn ang="5400000">
                    <a:pos x="wd2" y="hd2"/>
                  </a:cxn>
                  <a:cxn ang="10800000">
                    <a:pos x="wd2" y="hd2"/>
                  </a:cxn>
                  <a:cxn ang="16200000">
                    <a:pos x="wd2" y="hd2"/>
                  </a:cxn>
                </a:cxnLst>
                <a:rect l="0" t="0" r="r" b="b"/>
                <a:pathLst>
                  <a:path w="21600" h="18200" extrusionOk="0">
                    <a:moveTo>
                      <a:pt x="18482" y="2956"/>
                    </a:moveTo>
                    <a:cubicBezTo>
                      <a:pt x="17974" y="-3400"/>
                      <a:pt x="438" y="2471"/>
                      <a:pt x="438" y="2471"/>
                    </a:cubicBezTo>
                    <a:lnTo>
                      <a:pt x="0" y="18200"/>
                    </a:lnTo>
                    <a:lnTo>
                      <a:pt x="21600" y="18200"/>
                    </a:lnTo>
                    <a:lnTo>
                      <a:pt x="18482" y="2956"/>
                    </a:lnTo>
                    <a:close/>
                  </a:path>
                </a:pathLst>
              </a:custGeom>
              <a:solidFill>
                <a:srgbClr val="FDEC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p:cNvSpPr/>
              <p:nvPr/>
            </p:nvSpPr>
            <p:spPr>
              <a:xfrm>
                <a:off x="304800" y="2222499"/>
                <a:ext cx="3084830" cy="1716452"/>
              </a:xfrm>
              <a:custGeom>
                <a:avLst/>
                <a:gdLst/>
                <a:ahLst/>
                <a:cxnLst>
                  <a:cxn ang="0">
                    <a:pos x="wd2" y="hd2"/>
                  </a:cxn>
                  <a:cxn ang="5400000">
                    <a:pos x="wd2" y="hd2"/>
                  </a:cxn>
                  <a:cxn ang="10800000">
                    <a:pos x="wd2" y="hd2"/>
                  </a:cxn>
                  <a:cxn ang="16200000">
                    <a:pos x="wd2" y="hd2"/>
                  </a:cxn>
                </a:cxnLst>
                <a:rect l="0" t="0" r="r" b="b"/>
                <a:pathLst>
                  <a:path w="21600" h="18200" extrusionOk="0">
                    <a:moveTo>
                      <a:pt x="8537" y="6754"/>
                    </a:moveTo>
                    <a:cubicBezTo>
                      <a:pt x="15357" y="8612"/>
                      <a:pt x="20542" y="13514"/>
                      <a:pt x="20978" y="18200"/>
                    </a:cubicBezTo>
                    <a:lnTo>
                      <a:pt x="21600" y="18200"/>
                    </a:lnTo>
                    <a:lnTo>
                      <a:pt x="18425" y="2956"/>
                    </a:lnTo>
                    <a:cubicBezTo>
                      <a:pt x="17910" y="-3400"/>
                      <a:pt x="107" y="2471"/>
                      <a:pt x="107" y="2471"/>
                    </a:cubicBezTo>
                    <a:lnTo>
                      <a:pt x="0" y="6377"/>
                    </a:lnTo>
                    <a:cubicBezTo>
                      <a:pt x="2463" y="5824"/>
                      <a:pt x="5424" y="5905"/>
                      <a:pt x="8537" y="6754"/>
                    </a:cubicBezTo>
                    <a:close/>
                  </a:path>
                </a:pathLst>
              </a:custGeom>
              <a:solidFill>
                <a:srgbClr val="FBDEC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p:cNvSpPr/>
              <p:nvPr/>
            </p:nvSpPr>
            <p:spPr>
              <a:xfrm>
                <a:off x="1346200" y="2882899"/>
                <a:ext cx="416560" cy="946151"/>
              </a:xfrm>
              <a:custGeom>
                <a:avLst/>
                <a:gdLst/>
                <a:ahLst/>
                <a:cxnLst>
                  <a:cxn ang="0">
                    <a:pos x="wd2" y="hd2"/>
                  </a:cxn>
                  <a:cxn ang="5400000">
                    <a:pos x="wd2" y="hd2"/>
                  </a:cxn>
                  <a:cxn ang="10800000">
                    <a:pos x="wd2" y="hd2"/>
                  </a:cxn>
                  <a:cxn ang="16200000">
                    <a:pos x="wd2" y="hd2"/>
                  </a:cxn>
                </a:cxnLst>
                <a:rect l="0" t="0" r="r" b="b"/>
                <a:pathLst>
                  <a:path w="21600" h="21600" extrusionOk="0">
                    <a:moveTo>
                      <a:pt x="21600" y="116"/>
                    </a:moveTo>
                    <a:lnTo>
                      <a:pt x="0" y="0"/>
                    </a:lnTo>
                    <a:lnTo>
                      <a:pt x="0" y="21513"/>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p:cNvSpPr/>
              <p:nvPr/>
            </p:nvSpPr>
            <p:spPr>
              <a:xfrm>
                <a:off x="1371600" y="2920999"/>
                <a:ext cx="379730" cy="8712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315"/>
                    </a:lnTo>
                    <a:lnTo>
                      <a:pt x="0" y="20939"/>
                    </a:lnTo>
                    <a:lnTo>
                      <a:pt x="21094"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p:cNvSpPr/>
              <p:nvPr/>
            </p:nvSpPr>
            <p:spPr>
              <a:xfrm>
                <a:off x="635000" y="2438399"/>
                <a:ext cx="74931"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51" y="0"/>
                    </a:lnTo>
                    <a:lnTo>
                      <a:pt x="0" y="21433"/>
                    </a:lnTo>
                    <a:lnTo>
                      <a:pt x="19403"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p:cNvSpPr/>
              <p:nvPr/>
            </p:nvSpPr>
            <p:spPr>
              <a:xfrm>
                <a:off x="977899" y="2387599"/>
                <a:ext cx="71122" cy="1483361"/>
              </a:xfrm>
              <a:custGeom>
                <a:avLst/>
                <a:gdLst/>
                <a:ahLst/>
                <a:cxnLst>
                  <a:cxn ang="0">
                    <a:pos x="wd2" y="hd2"/>
                  </a:cxn>
                  <a:cxn ang="5400000">
                    <a:pos x="wd2" y="hd2"/>
                  </a:cxn>
                  <a:cxn ang="10800000">
                    <a:pos x="wd2" y="hd2"/>
                  </a:cxn>
                  <a:cxn ang="16200000">
                    <a:pos x="wd2" y="hd2"/>
                  </a:cxn>
                </a:cxnLst>
                <a:rect l="0" t="0" r="r" b="b"/>
                <a:pathLst>
                  <a:path w="21600" h="21600" extrusionOk="0">
                    <a:moveTo>
                      <a:pt x="11957" y="0"/>
                    </a:moveTo>
                    <a:lnTo>
                      <a:pt x="0" y="0"/>
                    </a:lnTo>
                    <a:lnTo>
                      <a:pt x="1543"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p:cNvSpPr/>
              <p:nvPr/>
            </p:nvSpPr>
            <p:spPr>
              <a:xfrm>
                <a:off x="635000" y="24383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p:cNvSpPr/>
              <p:nvPr/>
            </p:nvSpPr>
            <p:spPr>
              <a:xfrm>
                <a:off x="952499" y="2387599"/>
                <a:ext cx="68582" cy="1483361"/>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p:cNvSpPr/>
              <p:nvPr/>
            </p:nvSpPr>
            <p:spPr>
              <a:xfrm>
                <a:off x="2057400" y="2374899"/>
                <a:ext cx="64770" cy="1471932"/>
              </a:xfrm>
              <a:custGeom>
                <a:avLst/>
                <a:gdLst/>
                <a:ahLst/>
                <a:cxnLst>
                  <a:cxn ang="0">
                    <a:pos x="wd2" y="hd2"/>
                  </a:cxn>
                  <a:cxn ang="5400000">
                    <a:pos x="wd2" y="hd2"/>
                  </a:cxn>
                  <a:cxn ang="10800000">
                    <a:pos x="wd2" y="hd2"/>
                  </a:cxn>
                  <a:cxn ang="16200000">
                    <a:pos x="wd2" y="hd2"/>
                  </a:cxn>
                </a:cxnLst>
                <a:rect l="0" t="0" r="r" b="b"/>
                <a:pathLst>
                  <a:path w="21600" h="21600" extrusionOk="0">
                    <a:moveTo>
                      <a:pt x="17365" y="0"/>
                    </a:moveTo>
                    <a:lnTo>
                      <a:pt x="4659" y="0"/>
                    </a:lnTo>
                    <a:lnTo>
                      <a:pt x="0" y="21432"/>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p:cNvSpPr/>
              <p:nvPr/>
            </p:nvSpPr>
            <p:spPr>
              <a:xfrm>
                <a:off x="2044700" y="2412999"/>
                <a:ext cx="72390" cy="14770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232" y="0"/>
                    </a:lnTo>
                    <a:lnTo>
                      <a:pt x="0" y="21433"/>
                    </a:lnTo>
                    <a:lnTo>
                      <a:pt x="1932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p:cNvSpPr/>
              <p:nvPr/>
            </p:nvSpPr>
            <p:spPr>
              <a:xfrm>
                <a:off x="2374899" y="2362199"/>
                <a:ext cx="68582" cy="1484632"/>
              </a:xfrm>
              <a:custGeom>
                <a:avLst/>
                <a:gdLst/>
                <a:ahLst/>
                <a:cxnLst>
                  <a:cxn ang="0">
                    <a:pos x="wd2" y="hd2"/>
                  </a:cxn>
                  <a:cxn ang="5400000">
                    <a:pos x="wd2" y="hd2"/>
                  </a:cxn>
                  <a:cxn ang="10800000">
                    <a:pos x="wd2" y="hd2"/>
                  </a:cxn>
                  <a:cxn ang="16200000">
                    <a:pos x="wd2" y="hd2"/>
                  </a:cxn>
                </a:cxnLst>
                <a:rect l="0" t="0" r="r" b="b"/>
                <a:pathLst>
                  <a:path w="21600" h="21600" extrusionOk="0">
                    <a:moveTo>
                      <a:pt x="12000" y="0"/>
                    </a:moveTo>
                    <a:lnTo>
                      <a:pt x="0" y="0"/>
                    </a:lnTo>
                    <a:lnTo>
                      <a:pt x="1200" y="21434"/>
                    </a:lnTo>
                    <a:lnTo>
                      <a:pt x="21600" y="21600"/>
                    </a:lnTo>
                    <a:close/>
                  </a:path>
                </a:pathLst>
              </a:custGeom>
              <a:solidFill>
                <a:srgbClr val="A04E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p:cNvSpPr/>
              <p:nvPr/>
            </p:nvSpPr>
            <p:spPr>
              <a:xfrm>
                <a:off x="2362200" y="2374899"/>
                <a:ext cx="69850" cy="1483361"/>
              </a:xfrm>
              <a:custGeom>
                <a:avLst/>
                <a:gdLst/>
                <a:ahLst/>
                <a:cxnLst>
                  <a:cxn ang="0">
                    <a:pos x="wd2" y="hd2"/>
                  </a:cxn>
                  <a:cxn ang="5400000">
                    <a:pos x="wd2" y="hd2"/>
                  </a:cxn>
                  <a:cxn ang="10800000">
                    <a:pos x="wd2" y="hd2"/>
                  </a:cxn>
                  <a:cxn ang="16200000">
                    <a:pos x="wd2" y="hd2"/>
                  </a:cxn>
                </a:cxnLst>
                <a:rect l="0" t="0" r="r" b="b"/>
                <a:pathLst>
                  <a:path w="21600" h="21600" extrusionOk="0">
                    <a:moveTo>
                      <a:pt x="12175" y="0"/>
                    </a:moveTo>
                    <a:lnTo>
                      <a:pt x="0" y="0"/>
                    </a:lnTo>
                    <a:lnTo>
                      <a:pt x="1178" y="21452"/>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1" name="Figura"/>
              <p:cNvSpPr/>
              <p:nvPr/>
            </p:nvSpPr>
            <p:spPr>
              <a:xfrm>
                <a:off x="2882900" y="1295399"/>
                <a:ext cx="1084580" cy="26517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754" y="9890"/>
                    </a:lnTo>
                    <a:cubicBezTo>
                      <a:pt x="18287" y="5007"/>
                      <a:pt x="13430" y="1303"/>
                      <a:pt x="8675" y="0"/>
                    </a:cubicBezTo>
                    <a:cubicBezTo>
                      <a:pt x="4856" y="569"/>
                      <a:pt x="885" y="3952"/>
                      <a:pt x="101" y="9207"/>
                    </a:cubicBezTo>
                    <a:lnTo>
                      <a:pt x="25" y="9207"/>
                    </a:lnTo>
                    <a:lnTo>
                      <a:pt x="25" y="21600"/>
                    </a:lnTo>
                    <a:close/>
                  </a:path>
                </a:pathLst>
              </a:custGeom>
              <a:solidFill>
                <a:srgbClr val="F7C29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2" name="Figura"/>
              <p:cNvSpPr/>
              <p:nvPr/>
            </p:nvSpPr>
            <p:spPr>
              <a:xfrm>
                <a:off x="32384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p:cNvSpPr/>
              <p:nvPr/>
            </p:nvSpPr>
            <p:spPr>
              <a:xfrm>
                <a:off x="35305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p:cNvSpPr/>
              <p:nvPr/>
            </p:nvSpPr>
            <p:spPr>
              <a:xfrm>
                <a:off x="3263899" y="2514600"/>
                <a:ext cx="86362" cy="1351281"/>
              </a:xfrm>
              <a:custGeom>
                <a:avLst/>
                <a:gdLst/>
                <a:ahLst/>
                <a:cxnLst>
                  <a:cxn ang="0">
                    <a:pos x="wd2" y="hd2"/>
                  </a:cxn>
                  <a:cxn ang="5400000">
                    <a:pos x="wd2" y="hd2"/>
                  </a:cxn>
                  <a:cxn ang="10800000">
                    <a:pos x="wd2" y="hd2"/>
                  </a:cxn>
                  <a:cxn ang="16200000">
                    <a:pos x="wd2" y="hd2"/>
                  </a:cxn>
                </a:cxnLst>
                <a:rect l="0" t="0" r="r" b="b"/>
                <a:pathLst>
                  <a:path w="21600" h="21600" extrusionOk="0">
                    <a:moveTo>
                      <a:pt x="9529" y="0"/>
                    </a:moveTo>
                    <a:lnTo>
                      <a:pt x="0" y="20"/>
                    </a:lnTo>
                    <a:lnTo>
                      <a:pt x="5082" y="21458"/>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p:cNvSpPr/>
              <p:nvPr/>
            </p:nvSpPr>
            <p:spPr>
              <a:xfrm>
                <a:off x="3555999" y="2527300"/>
                <a:ext cx="124462" cy="1299211"/>
              </a:xfrm>
              <a:custGeom>
                <a:avLst/>
                <a:gdLst/>
                <a:ahLst/>
                <a:cxnLst>
                  <a:cxn ang="0">
                    <a:pos x="wd2" y="hd2"/>
                  </a:cxn>
                  <a:cxn ang="5400000">
                    <a:pos x="wd2" y="hd2"/>
                  </a:cxn>
                  <a:cxn ang="10800000">
                    <a:pos x="wd2" y="hd2"/>
                  </a:cxn>
                  <a:cxn ang="16200000">
                    <a:pos x="wd2" y="hd2"/>
                  </a:cxn>
                </a:cxnLst>
                <a:rect l="0" t="0" r="r" b="b"/>
                <a:pathLst>
                  <a:path w="21600" h="21600" extrusionOk="0">
                    <a:moveTo>
                      <a:pt x="6612" y="0"/>
                    </a:moveTo>
                    <a:lnTo>
                      <a:pt x="0" y="0"/>
                    </a:lnTo>
                    <a:lnTo>
                      <a:pt x="10139" y="21473"/>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p:cNvSpPr/>
              <p:nvPr/>
            </p:nvSpPr>
            <p:spPr>
              <a:xfrm>
                <a:off x="3289300" y="2920999"/>
                <a:ext cx="330200" cy="490222"/>
              </a:xfrm>
              <a:custGeom>
                <a:avLst/>
                <a:gdLst/>
                <a:ahLst/>
                <a:cxnLst>
                  <a:cxn ang="0">
                    <a:pos x="wd2" y="hd2"/>
                  </a:cxn>
                  <a:cxn ang="5400000">
                    <a:pos x="wd2" y="hd2"/>
                  </a:cxn>
                  <a:cxn ang="10800000">
                    <a:pos x="wd2" y="hd2"/>
                  </a:cxn>
                  <a:cxn ang="16200000">
                    <a:pos x="wd2" y="hd2"/>
                  </a:cxn>
                </a:cxnLst>
                <a:rect l="0" t="0" r="r" b="b"/>
                <a:pathLst>
                  <a:path w="21600" h="21600" extrusionOk="0">
                    <a:moveTo>
                      <a:pt x="20271" y="0"/>
                    </a:moveTo>
                    <a:lnTo>
                      <a:pt x="0" y="448"/>
                    </a:lnTo>
                    <a:lnTo>
                      <a:pt x="1329" y="21600"/>
                    </a:lnTo>
                    <a:lnTo>
                      <a:pt x="21600" y="21152"/>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p:cNvSpPr/>
              <p:nvPr/>
            </p:nvSpPr>
            <p:spPr>
              <a:xfrm>
                <a:off x="3314699" y="2971800"/>
                <a:ext cx="271781" cy="400050"/>
              </a:xfrm>
              <a:custGeom>
                <a:avLst/>
                <a:gdLst/>
                <a:ahLst/>
                <a:cxnLst>
                  <a:cxn ang="0">
                    <a:pos x="wd2" y="hd2"/>
                  </a:cxn>
                  <a:cxn ang="5400000">
                    <a:pos x="wd2" y="hd2"/>
                  </a:cxn>
                  <a:cxn ang="10800000">
                    <a:pos x="wd2" y="hd2"/>
                  </a:cxn>
                  <a:cxn ang="16200000">
                    <a:pos x="wd2" y="hd2"/>
                  </a:cxn>
                </a:cxnLst>
                <a:rect l="0" t="0" r="r" b="b"/>
                <a:pathLst>
                  <a:path w="21600" h="21600" extrusionOk="0">
                    <a:moveTo>
                      <a:pt x="20288" y="0"/>
                    </a:moveTo>
                    <a:lnTo>
                      <a:pt x="0" y="480"/>
                    </a:lnTo>
                    <a:lnTo>
                      <a:pt x="1312" y="21600"/>
                    </a:lnTo>
                    <a:lnTo>
                      <a:pt x="21600" y="21120"/>
                    </a:ln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p:cNvSpPr/>
              <p:nvPr/>
            </p:nvSpPr>
            <p:spPr>
              <a:xfrm>
                <a:off x="3327400" y="2997200"/>
                <a:ext cx="231140" cy="363221"/>
              </a:xfrm>
              <a:custGeom>
                <a:avLst/>
                <a:gdLst/>
                <a:ahLst/>
                <a:cxnLst>
                  <a:cxn ang="0">
                    <a:pos x="wd2" y="hd2"/>
                  </a:cxn>
                  <a:cxn ang="5400000">
                    <a:pos x="wd2" y="hd2"/>
                  </a:cxn>
                  <a:cxn ang="10800000">
                    <a:pos x="wd2" y="hd2"/>
                  </a:cxn>
                  <a:cxn ang="16200000">
                    <a:pos x="wd2" y="hd2"/>
                  </a:cxn>
                </a:cxnLst>
                <a:rect l="0" t="0" r="r" b="b"/>
                <a:pathLst>
                  <a:path w="21600" h="21600" extrusionOk="0">
                    <a:moveTo>
                      <a:pt x="20295" y="0"/>
                    </a:moveTo>
                    <a:lnTo>
                      <a:pt x="0" y="453"/>
                    </a:lnTo>
                    <a:lnTo>
                      <a:pt x="1305" y="21600"/>
                    </a:lnTo>
                    <a:lnTo>
                      <a:pt x="21600" y="21147"/>
                    </a:ln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p:cNvSpPr/>
              <p:nvPr/>
            </p:nvSpPr>
            <p:spPr>
              <a:xfrm>
                <a:off x="3111499" y="1244599"/>
                <a:ext cx="869951" cy="2661921"/>
              </a:xfrm>
              <a:custGeom>
                <a:avLst/>
                <a:gdLst/>
                <a:ahLst/>
                <a:cxnLst>
                  <a:cxn ang="0">
                    <a:pos x="wd2" y="hd2"/>
                  </a:cxn>
                  <a:cxn ang="5400000">
                    <a:pos x="wd2" y="hd2"/>
                  </a:cxn>
                  <a:cxn ang="10800000">
                    <a:pos x="wd2" y="hd2"/>
                  </a:cxn>
                  <a:cxn ang="16200000">
                    <a:pos x="wd2" y="hd2"/>
                  </a:cxn>
                </a:cxnLst>
                <a:rect l="0" t="0" r="r" b="b"/>
                <a:pathLst>
                  <a:path w="21600" h="21600" extrusionOk="0">
                    <a:moveTo>
                      <a:pt x="4225" y="917"/>
                    </a:moveTo>
                    <a:cubicBezTo>
                      <a:pt x="10154" y="2216"/>
                      <a:pt x="15987" y="5482"/>
                      <a:pt x="17848" y="10336"/>
                    </a:cubicBezTo>
                    <a:lnTo>
                      <a:pt x="20086" y="21600"/>
                    </a:lnTo>
                    <a:lnTo>
                      <a:pt x="21600" y="21600"/>
                    </a:lnTo>
                    <a:lnTo>
                      <a:pt x="19298" y="9934"/>
                    </a:lnTo>
                    <a:cubicBezTo>
                      <a:pt x="17469" y="5070"/>
                      <a:pt x="10690" y="1298"/>
                      <a:pt x="4730" y="0"/>
                    </a:cubicBezTo>
                    <a:cubicBezTo>
                      <a:pt x="3815" y="103"/>
                      <a:pt x="568" y="1453"/>
                      <a:pt x="0" y="2535"/>
                    </a:cubicBezTo>
                    <a:cubicBezTo>
                      <a:pt x="694" y="1773"/>
                      <a:pt x="3784" y="969"/>
                      <a:pt x="4225" y="917"/>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p:cNvSpPr/>
              <p:nvPr/>
            </p:nvSpPr>
            <p:spPr>
              <a:xfrm>
                <a:off x="2870199" y="2438400"/>
                <a:ext cx="1019811" cy="161291"/>
              </a:xfrm>
              <a:custGeom>
                <a:avLst/>
                <a:gdLst/>
                <a:ahLst/>
                <a:cxnLst>
                  <a:cxn ang="0">
                    <a:pos x="wd2" y="hd2"/>
                  </a:cxn>
                  <a:cxn ang="5400000">
                    <a:pos x="wd2" y="hd2"/>
                  </a:cxn>
                  <a:cxn ang="10800000">
                    <a:pos x="wd2" y="hd2"/>
                  </a:cxn>
                  <a:cxn ang="16200000">
                    <a:pos x="wd2" y="hd2"/>
                  </a:cxn>
                </a:cxnLst>
                <a:rect l="0" t="0" r="r" b="b"/>
                <a:pathLst>
                  <a:path w="21600" h="21600" extrusionOk="0">
                    <a:moveTo>
                      <a:pt x="21600" y="5953"/>
                    </a:moveTo>
                    <a:lnTo>
                      <a:pt x="0" y="0"/>
                    </a:lnTo>
                    <a:lnTo>
                      <a:pt x="108" y="21600"/>
                    </a:lnTo>
                    <a:lnTo>
                      <a:pt x="2125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p:cNvSpPr/>
              <p:nvPr/>
            </p:nvSpPr>
            <p:spPr>
              <a:xfrm>
                <a:off x="342899" y="2438399"/>
                <a:ext cx="2562861" cy="154941"/>
              </a:xfrm>
              <a:custGeom>
                <a:avLst/>
                <a:gdLst/>
                <a:ahLst/>
                <a:cxnLst>
                  <a:cxn ang="0">
                    <a:pos x="wd2" y="hd2"/>
                  </a:cxn>
                  <a:cxn ang="5400000">
                    <a:pos x="wd2" y="hd2"/>
                  </a:cxn>
                  <a:cxn ang="10800000">
                    <a:pos x="wd2" y="hd2"/>
                  </a:cxn>
                  <a:cxn ang="16200000">
                    <a:pos x="wd2" y="hd2"/>
                  </a:cxn>
                </a:cxnLst>
                <a:rect l="0" t="0" r="r" b="b"/>
                <a:pathLst>
                  <a:path w="21600" h="21600" extrusionOk="0">
                    <a:moveTo>
                      <a:pt x="21600" y="6020"/>
                    </a:moveTo>
                    <a:lnTo>
                      <a:pt x="0" y="0"/>
                    </a:lnTo>
                    <a:lnTo>
                      <a:pt x="118" y="21600"/>
                    </a:lnTo>
                    <a:lnTo>
                      <a:pt x="21236"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p:cNvSpPr/>
              <p:nvPr/>
            </p:nvSpPr>
            <p:spPr>
              <a:xfrm>
                <a:off x="28829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662" y="0"/>
                    </a:moveTo>
                    <a:lnTo>
                      <a:pt x="4717" y="196"/>
                    </a:lnTo>
                    <a:lnTo>
                      <a:pt x="0" y="21600"/>
                    </a:lnTo>
                    <a:lnTo>
                      <a:pt x="21600" y="21600"/>
                    </a:ln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p:cNvSpPr/>
              <p:nvPr/>
            </p:nvSpPr>
            <p:spPr>
              <a:xfrm>
                <a:off x="292100" y="2247899"/>
                <a:ext cx="2573021" cy="574042"/>
              </a:xfrm>
              <a:custGeom>
                <a:avLst/>
                <a:gdLst/>
                <a:ahLst/>
                <a:cxnLst>
                  <a:cxn ang="0">
                    <a:pos x="wd2" y="hd2"/>
                  </a:cxn>
                  <a:cxn ang="5400000">
                    <a:pos x="wd2" y="hd2"/>
                  </a:cxn>
                  <a:cxn ang="10800000">
                    <a:pos x="wd2" y="hd2"/>
                  </a:cxn>
                  <a:cxn ang="16200000">
                    <a:pos x="wd2" y="hd2"/>
                  </a:cxn>
                </a:cxnLst>
                <a:rect l="0" t="0" r="r" b="b"/>
                <a:pathLst>
                  <a:path w="21600" h="21600" extrusionOk="0">
                    <a:moveTo>
                      <a:pt x="21600" y="21361"/>
                    </a:moveTo>
                    <a:lnTo>
                      <a:pt x="21600" y="6451"/>
                    </a:lnTo>
                    <a:lnTo>
                      <a:pt x="20822" y="2581"/>
                    </a:lnTo>
                    <a:cubicBezTo>
                      <a:pt x="20310" y="1434"/>
                      <a:pt x="19670" y="573"/>
                      <a:pt x="18935" y="0"/>
                    </a:cubicBezTo>
                    <a:lnTo>
                      <a:pt x="5651" y="3441"/>
                    </a:lnTo>
                    <a:cubicBezTo>
                      <a:pt x="3316" y="5209"/>
                      <a:pt x="1429" y="6977"/>
                      <a:pt x="618" y="7789"/>
                    </a:cubicBezTo>
                    <a:lnTo>
                      <a:pt x="629" y="4731"/>
                    </a:lnTo>
                    <a:lnTo>
                      <a:pt x="213" y="4827"/>
                    </a:lnTo>
                    <a:lnTo>
                      <a:pt x="0" y="21265"/>
                    </a:lnTo>
                    <a:lnTo>
                      <a:pt x="85" y="21265"/>
                    </a:lnTo>
                    <a:lnTo>
                      <a:pt x="171" y="14384"/>
                    </a:lnTo>
                    <a:lnTo>
                      <a:pt x="309" y="19880"/>
                    </a:lnTo>
                    <a:lnTo>
                      <a:pt x="778" y="19306"/>
                    </a:lnTo>
                    <a:lnTo>
                      <a:pt x="1279" y="14527"/>
                    </a:lnTo>
                    <a:lnTo>
                      <a:pt x="1258" y="20549"/>
                    </a:lnTo>
                    <a:lnTo>
                      <a:pt x="2292" y="19927"/>
                    </a:lnTo>
                    <a:lnTo>
                      <a:pt x="2335" y="19211"/>
                    </a:lnTo>
                    <a:lnTo>
                      <a:pt x="2793" y="19019"/>
                    </a:lnTo>
                    <a:lnTo>
                      <a:pt x="2943" y="17156"/>
                    </a:lnTo>
                    <a:lnTo>
                      <a:pt x="2921" y="21170"/>
                    </a:lnTo>
                    <a:lnTo>
                      <a:pt x="3348" y="21122"/>
                    </a:lnTo>
                    <a:lnTo>
                      <a:pt x="3433" y="14241"/>
                    </a:lnTo>
                    <a:lnTo>
                      <a:pt x="3572" y="19736"/>
                    </a:lnTo>
                    <a:lnTo>
                      <a:pt x="4041" y="19163"/>
                    </a:lnTo>
                    <a:lnTo>
                      <a:pt x="4542" y="14384"/>
                    </a:lnTo>
                    <a:lnTo>
                      <a:pt x="4520" y="20405"/>
                    </a:lnTo>
                    <a:lnTo>
                      <a:pt x="5352" y="19880"/>
                    </a:lnTo>
                    <a:lnTo>
                      <a:pt x="5544" y="15005"/>
                    </a:lnTo>
                    <a:lnTo>
                      <a:pt x="5608" y="18828"/>
                    </a:lnTo>
                    <a:lnTo>
                      <a:pt x="6013" y="18637"/>
                    </a:lnTo>
                    <a:lnTo>
                      <a:pt x="6162" y="16773"/>
                    </a:lnTo>
                    <a:lnTo>
                      <a:pt x="6152" y="20788"/>
                    </a:lnTo>
                    <a:lnTo>
                      <a:pt x="6578" y="20740"/>
                    </a:lnTo>
                    <a:lnTo>
                      <a:pt x="6663" y="13858"/>
                    </a:lnTo>
                    <a:lnTo>
                      <a:pt x="6802" y="19354"/>
                    </a:lnTo>
                    <a:lnTo>
                      <a:pt x="7271" y="18781"/>
                    </a:lnTo>
                    <a:lnTo>
                      <a:pt x="7772" y="14002"/>
                    </a:lnTo>
                    <a:lnTo>
                      <a:pt x="7751" y="20023"/>
                    </a:lnTo>
                    <a:lnTo>
                      <a:pt x="8209" y="19736"/>
                    </a:lnTo>
                    <a:lnTo>
                      <a:pt x="8369" y="18064"/>
                    </a:lnTo>
                    <a:lnTo>
                      <a:pt x="8529" y="19641"/>
                    </a:lnTo>
                    <a:lnTo>
                      <a:pt x="8902" y="19450"/>
                    </a:lnTo>
                    <a:lnTo>
                      <a:pt x="9052" y="17586"/>
                    </a:lnTo>
                    <a:lnTo>
                      <a:pt x="9041" y="21600"/>
                    </a:lnTo>
                    <a:lnTo>
                      <a:pt x="9467" y="21552"/>
                    </a:lnTo>
                    <a:lnTo>
                      <a:pt x="9553" y="14671"/>
                    </a:lnTo>
                    <a:lnTo>
                      <a:pt x="9691" y="20166"/>
                    </a:lnTo>
                    <a:lnTo>
                      <a:pt x="10160" y="19593"/>
                    </a:lnTo>
                    <a:lnTo>
                      <a:pt x="10661" y="14814"/>
                    </a:lnTo>
                    <a:lnTo>
                      <a:pt x="10640" y="20835"/>
                    </a:lnTo>
                    <a:lnTo>
                      <a:pt x="11003" y="20596"/>
                    </a:lnTo>
                    <a:lnTo>
                      <a:pt x="11322" y="17012"/>
                    </a:lnTo>
                    <a:lnTo>
                      <a:pt x="11610" y="18542"/>
                    </a:lnTo>
                    <a:lnTo>
                      <a:pt x="12101" y="18446"/>
                    </a:lnTo>
                    <a:lnTo>
                      <a:pt x="12250" y="17012"/>
                    </a:lnTo>
                    <a:lnTo>
                      <a:pt x="12239" y="20262"/>
                    </a:lnTo>
                    <a:lnTo>
                      <a:pt x="12655" y="20358"/>
                    </a:lnTo>
                    <a:lnTo>
                      <a:pt x="12730" y="14862"/>
                    </a:lnTo>
                    <a:lnTo>
                      <a:pt x="12879" y="19306"/>
                    </a:lnTo>
                    <a:lnTo>
                      <a:pt x="13337" y="18972"/>
                    </a:lnTo>
                    <a:lnTo>
                      <a:pt x="13817" y="15244"/>
                    </a:lnTo>
                    <a:lnTo>
                      <a:pt x="13838" y="20310"/>
                    </a:lnTo>
                    <a:lnTo>
                      <a:pt x="14595" y="20166"/>
                    </a:lnTo>
                    <a:lnTo>
                      <a:pt x="14745" y="16821"/>
                    </a:lnTo>
                    <a:lnTo>
                      <a:pt x="15001" y="20214"/>
                    </a:lnTo>
                    <a:lnTo>
                      <a:pt x="15726" y="20262"/>
                    </a:lnTo>
                    <a:lnTo>
                      <a:pt x="16045" y="15244"/>
                    </a:lnTo>
                    <a:lnTo>
                      <a:pt x="16397" y="19019"/>
                    </a:lnTo>
                    <a:lnTo>
                      <a:pt x="16962" y="19306"/>
                    </a:lnTo>
                    <a:lnTo>
                      <a:pt x="17453" y="14719"/>
                    </a:lnTo>
                    <a:lnTo>
                      <a:pt x="17165" y="20358"/>
                    </a:lnTo>
                    <a:lnTo>
                      <a:pt x="17698" y="20214"/>
                    </a:lnTo>
                    <a:lnTo>
                      <a:pt x="17911" y="16869"/>
                    </a:lnTo>
                    <a:lnTo>
                      <a:pt x="17996" y="18350"/>
                    </a:lnTo>
                    <a:lnTo>
                      <a:pt x="18210" y="18542"/>
                    </a:lnTo>
                    <a:lnTo>
                      <a:pt x="18423" y="16152"/>
                    </a:lnTo>
                    <a:lnTo>
                      <a:pt x="18434" y="20119"/>
                    </a:lnTo>
                    <a:lnTo>
                      <a:pt x="18924" y="20358"/>
                    </a:lnTo>
                    <a:lnTo>
                      <a:pt x="19127" y="17920"/>
                    </a:lnTo>
                    <a:lnTo>
                      <a:pt x="19361" y="20549"/>
                    </a:lnTo>
                    <a:lnTo>
                      <a:pt x="19692" y="20692"/>
                    </a:lnTo>
                    <a:lnTo>
                      <a:pt x="20054" y="17060"/>
                    </a:lnTo>
                    <a:lnTo>
                      <a:pt x="20374" y="19354"/>
                    </a:lnTo>
                    <a:lnTo>
                      <a:pt x="20928" y="19927"/>
                    </a:lnTo>
                    <a:lnTo>
                      <a:pt x="21483" y="14288"/>
                    </a:lnTo>
                    <a:lnTo>
                      <a:pt x="21120" y="21313"/>
                    </a:lnTo>
                    <a:lnTo>
                      <a:pt x="21600" y="21313"/>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p:cNvSpPr/>
              <p:nvPr/>
            </p:nvSpPr>
            <p:spPr>
              <a:xfrm>
                <a:off x="2832100" y="2120900"/>
                <a:ext cx="110490" cy="1818640"/>
              </a:xfrm>
              <a:custGeom>
                <a:avLst/>
                <a:gdLst/>
                <a:ahLst/>
                <a:cxnLst>
                  <a:cxn ang="0">
                    <a:pos x="wd2" y="hd2"/>
                  </a:cxn>
                  <a:cxn ang="5400000">
                    <a:pos x="wd2" y="hd2"/>
                  </a:cxn>
                  <a:cxn ang="10800000">
                    <a:pos x="wd2" y="hd2"/>
                  </a:cxn>
                  <a:cxn ang="16200000">
                    <a:pos x="wd2" y="hd2"/>
                  </a:cxn>
                </a:cxnLst>
                <a:rect l="0" t="0" r="r" b="b"/>
                <a:pathLst>
                  <a:path w="21600" h="21600" extrusionOk="0">
                    <a:moveTo>
                      <a:pt x="12414" y="0"/>
                    </a:moveTo>
                    <a:lnTo>
                      <a:pt x="4469" y="196"/>
                    </a:lnTo>
                    <a:lnTo>
                      <a:pt x="0" y="21600"/>
                    </a:lnTo>
                    <a:lnTo>
                      <a:pt x="21600"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p:cNvSpPr/>
              <p:nvPr/>
            </p:nvSpPr>
            <p:spPr>
              <a:xfrm>
                <a:off x="228600" y="2120900"/>
                <a:ext cx="149861" cy="181864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742" y="196"/>
                    </a:lnTo>
                    <a:lnTo>
                      <a:pt x="0" y="21600"/>
                    </a:lnTo>
                    <a:lnTo>
                      <a:pt x="15742"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p:cNvSpPr/>
              <p:nvPr/>
            </p:nvSpPr>
            <p:spPr>
              <a:xfrm>
                <a:off x="50800" y="1117600"/>
                <a:ext cx="3327400" cy="14325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844" y="211"/>
                      <a:pt x="7032" y="1532"/>
                      <a:pt x="4378" y="3236"/>
                    </a:cubicBezTo>
                    <a:cubicBezTo>
                      <a:pt x="1533" y="5055"/>
                      <a:pt x="82" y="18479"/>
                      <a:pt x="0" y="21600"/>
                    </a:cubicBezTo>
                    <a:lnTo>
                      <a:pt x="18607" y="21600"/>
                    </a:lnTo>
                    <a:cubicBezTo>
                      <a:pt x="18739" y="19187"/>
                      <a:pt x="19679" y="977"/>
                      <a:pt x="21600" y="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p:cNvSpPr/>
              <p:nvPr/>
            </p:nvSpPr>
            <p:spPr>
              <a:xfrm>
                <a:off x="50800" y="1231900"/>
                <a:ext cx="1436371" cy="131699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6463" y="479"/>
                      <a:pt x="12108" y="1021"/>
                      <a:pt x="10141" y="1625"/>
                    </a:cubicBezTo>
                    <a:cubicBezTo>
                      <a:pt x="3552" y="3603"/>
                      <a:pt x="191" y="18205"/>
                      <a:pt x="0" y="21600"/>
                    </a:cubicBezTo>
                    <a:cubicBezTo>
                      <a:pt x="2196" y="14039"/>
                      <a:pt x="8460" y="4437"/>
                      <a:pt x="21600" y="0"/>
                    </a:cubicBez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p:cNvSpPr/>
              <p:nvPr/>
            </p:nvSpPr>
            <p:spPr>
              <a:xfrm>
                <a:off x="28574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18" y="-108"/>
                      <a:pt x="17409" y="-34"/>
                      <a:pt x="15429" y="562"/>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p:cNvSpPr/>
              <p:nvPr/>
            </p:nvSpPr>
            <p:spPr>
              <a:xfrm>
                <a:off x="2895599" y="1092200"/>
                <a:ext cx="586040" cy="1465862"/>
              </a:xfrm>
              <a:custGeom>
                <a:avLst/>
                <a:gdLst/>
                <a:ahLst/>
                <a:cxnLst>
                  <a:cxn ang="0">
                    <a:pos x="wd2" y="hd2"/>
                  </a:cxn>
                  <a:cxn ang="5400000">
                    <a:pos x="wd2" y="hd2"/>
                  </a:cxn>
                  <a:cxn ang="10800000">
                    <a:pos x="wd2" y="hd2"/>
                  </a:cxn>
                  <a:cxn ang="16200000">
                    <a:pos x="wd2" y="hd2"/>
                  </a:cxn>
                </a:cxnLst>
                <a:rect l="0" t="0" r="r" b="b"/>
                <a:pathLst>
                  <a:path w="21252" h="21492" extrusionOk="0">
                    <a:moveTo>
                      <a:pt x="15429" y="562"/>
                    </a:moveTo>
                    <a:cubicBezTo>
                      <a:pt x="6494" y="3486"/>
                      <a:pt x="1013" y="18215"/>
                      <a:pt x="0" y="21492"/>
                    </a:cubicBezTo>
                    <a:lnTo>
                      <a:pt x="3040" y="21492"/>
                    </a:lnTo>
                    <a:cubicBezTo>
                      <a:pt x="3730" y="19146"/>
                      <a:pt x="9856" y="1661"/>
                      <a:pt x="20587" y="711"/>
                    </a:cubicBezTo>
                    <a:cubicBezTo>
                      <a:pt x="20495" y="562"/>
                      <a:pt x="21600" y="246"/>
                      <a:pt x="21139" y="115"/>
                    </a:cubicBezTo>
                    <a:cubicBezTo>
                      <a:pt x="20264" y="-108"/>
                      <a:pt x="17409" y="-34"/>
                      <a:pt x="15429" y="56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p:cNvSpPr/>
              <p:nvPr/>
            </p:nvSpPr>
            <p:spPr>
              <a:xfrm>
                <a:off x="33527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20076" y="21156"/>
                    </a:lnTo>
                    <a:cubicBezTo>
                      <a:pt x="18817" y="18871"/>
                      <a:pt x="8017"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1" name="Figura"/>
              <p:cNvSpPr/>
              <p:nvPr/>
            </p:nvSpPr>
            <p:spPr>
              <a:xfrm>
                <a:off x="3403599" y="1092199"/>
                <a:ext cx="828042" cy="1481464"/>
              </a:xfrm>
              <a:custGeom>
                <a:avLst/>
                <a:gdLst/>
                <a:ahLst/>
                <a:cxnLst>
                  <a:cxn ang="0">
                    <a:pos x="wd2" y="hd2"/>
                  </a:cxn>
                  <a:cxn ang="5400000">
                    <a:pos x="wd2" y="hd2"/>
                  </a:cxn>
                  <a:cxn ang="10800000">
                    <a:pos x="wd2" y="hd2"/>
                  </a:cxn>
                  <a:cxn ang="16200000">
                    <a:pos x="wd2" y="hd2"/>
                  </a:cxn>
                </a:cxnLst>
                <a:rect l="0" t="0" r="r" b="b"/>
                <a:pathLst>
                  <a:path w="21600" h="21156" extrusionOk="0">
                    <a:moveTo>
                      <a:pt x="3677" y="463"/>
                    </a:moveTo>
                    <a:cubicBezTo>
                      <a:pt x="11065" y="3310"/>
                      <a:pt x="19811" y="17656"/>
                      <a:pt x="21600" y="20848"/>
                    </a:cubicBezTo>
                    <a:lnTo>
                      <a:pt x="18685" y="21156"/>
                    </a:lnTo>
                    <a:cubicBezTo>
                      <a:pt x="17426" y="18871"/>
                      <a:pt x="8050" y="1533"/>
                      <a:pt x="0" y="608"/>
                    </a:cubicBezTo>
                    <a:cubicBezTo>
                      <a:pt x="33" y="191"/>
                      <a:pt x="1160" y="-444"/>
                      <a:pt x="3677" y="463"/>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2" name="Figura"/>
              <p:cNvSpPr/>
              <p:nvPr/>
            </p:nvSpPr>
            <p:spPr>
              <a:xfrm>
                <a:off x="2819399" y="3784599"/>
                <a:ext cx="1240791" cy="248922"/>
              </a:xfrm>
              <a:custGeom>
                <a:avLst/>
                <a:gdLst/>
                <a:ahLst/>
                <a:cxnLst>
                  <a:cxn ang="0">
                    <a:pos x="wd2" y="hd2"/>
                  </a:cxn>
                  <a:cxn ang="5400000">
                    <a:pos x="wd2" y="hd2"/>
                  </a:cxn>
                  <a:cxn ang="10800000">
                    <a:pos x="wd2" y="hd2"/>
                  </a:cxn>
                  <a:cxn ang="16200000">
                    <a:pos x="wd2" y="hd2"/>
                  </a:cxn>
                </a:cxnLst>
                <a:rect l="0" t="0" r="r" b="b"/>
                <a:pathLst>
                  <a:path w="21600" h="21600" extrusionOk="0">
                    <a:moveTo>
                      <a:pt x="354" y="7604"/>
                    </a:moveTo>
                    <a:lnTo>
                      <a:pt x="21069" y="0"/>
                    </a:lnTo>
                    <a:lnTo>
                      <a:pt x="21600" y="21600"/>
                    </a:lnTo>
                    <a:lnTo>
                      <a:pt x="0" y="2160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3" name="Rectángulo"/>
              <p:cNvSpPr/>
              <p:nvPr/>
            </p:nvSpPr>
            <p:spPr>
              <a:xfrm>
                <a:off x="2082800" y="29718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4" name="Rectángulo"/>
              <p:cNvSpPr/>
              <p:nvPr/>
            </p:nvSpPr>
            <p:spPr>
              <a:xfrm>
                <a:off x="2108200" y="30226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5" name="Rectángulo"/>
              <p:cNvSpPr/>
              <p:nvPr/>
            </p:nvSpPr>
            <p:spPr>
              <a:xfrm>
                <a:off x="2133600" y="3035300"/>
                <a:ext cx="232410" cy="405131"/>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Rectángulo"/>
              <p:cNvSpPr/>
              <p:nvPr/>
            </p:nvSpPr>
            <p:spPr>
              <a:xfrm>
                <a:off x="2235200" y="3035300"/>
                <a:ext cx="109221" cy="406400"/>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Rectángulo"/>
              <p:cNvSpPr/>
              <p:nvPr/>
            </p:nvSpPr>
            <p:spPr>
              <a:xfrm>
                <a:off x="673100" y="2933700"/>
                <a:ext cx="300991" cy="530861"/>
              </a:xfrm>
              <a:prstGeom prst="rect">
                <a:avLst/>
              </a:pr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Rectángulo"/>
              <p:cNvSpPr/>
              <p:nvPr/>
            </p:nvSpPr>
            <p:spPr>
              <a:xfrm>
                <a:off x="698500" y="2984500"/>
                <a:ext cx="247650" cy="433070"/>
              </a:xfrm>
              <a:prstGeom prst="rect">
                <a:avLst/>
              </a:pr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p:cNvSpPr/>
              <p:nvPr/>
            </p:nvSpPr>
            <p:spPr>
              <a:xfrm>
                <a:off x="38099" y="2476500"/>
                <a:ext cx="2825751" cy="240030"/>
              </a:xfrm>
              <a:custGeom>
                <a:avLst/>
                <a:gdLst/>
                <a:ahLst/>
                <a:cxnLst>
                  <a:cxn ang="0">
                    <a:pos x="wd2" y="hd2"/>
                  </a:cxn>
                  <a:cxn ang="5400000">
                    <a:pos x="wd2" y="hd2"/>
                  </a:cxn>
                  <a:cxn ang="10800000">
                    <a:pos x="wd2" y="hd2"/>
                  </a:cxn>
                  <a:cxn ang="16200000">
                    <a:pos x="wd2" y="hd2"/>
                  </a:cxn>
                </a:cxnLst>
                <a:rect l="0" t="0" r="r" b="b"/>
                <a:pathLst>
                  <a:path w="21600" h="21600" extrusionOk="0">
                    <a:moveTo>
                      <a:pt x="14562" y="114"/>
                    </a:moveTo>
                    <a:lnTo>
                      <a:pt x="6097" y="0"/>
                    </a:lnTo>
                    <a:lnTo>
                      <a:pt x="175" y="1029"/>
                    </a:lnTo>
                    <a:lnTo>
                      <a:pt x="0" y="16229"/>
                    </a:lnTo>
                    <a:lnTo>
                      <a:pt x="437" y="15771"/>
                    </a:lnTo>
                    <a:lnTo>
                      <a:pt x="573" y="11543"/>
                    </a:lnTo>
                    <a:lnTo>
                      <a:pt x="563" y="20686"/>
                    </a:lnTo>
                    <a:lnTo>
                      <a:pt x="951" y="20571"/>
                    </a:lnTo>
                    <a:lnTo>
                      <a:pt x="1029" y="5143"/>
                    </a:lnTo>
                    <a:lnTo>
                      <a:pt x="1155" y="17486"/>
                    </a:lnTo>
                    <a:lnTo>
                      <a:pt x="1582" y="16114"/>
                    </a:lnTo>
                    <a:lnTo>
                      <a:pt x="2039" y="5371"/>
                    </a:lnTo>
                    <a:lnTo>
                      <a:pt x="2019" y="18971"/>
                    </a:lnTo>
                    <a:lnTo>
                      <a:pt x="2961" y="17486"/>
                    </a:lnTo>
                    <a:lnTo>
                      <a:pt x="3000" y="15886"/>
                    </a:lnTo>
                    <a:lnTo>
                      <a:pt x="3417" y="15429"/>
                    </a:lnTo>
                    <a:lnTo>
                      <a:pt x="3553" y="11314"/>
                    </a:lnTo>
                    <a:lnTo>
                      <a:pt x="3534" y="20343"/>
                    </a:lnTo>
                    <a:lnTo>
                      <a:pt x="3922" y="20229"/>
                    </a:lnTo>
                    <a:lnTo>
                      <a:pt x="4000" y="4800"/>
                    </a:lnTo>
                    <a:lnTo>
                      <a:pt x="4136" y="17143"/>
                    </a:lnTo>
                    <a:lnTo>
                      <a:pt x="4563" y="15771"/>
                    </a:lnTo>
                    <a:lnTo>
                      <a:pt x="5019" y="5029"/>
                    </a:lnTo>
                    <a:lnTo>
                      <a:pt x="4990" y="18629"/>
                    </a:lnTo>
                    <a:lnTo>
                      <a:pt x="5757" y="17486"/>
                    </a:lnTo>
                    <a:lnTo>
                      <a:pt x="5932" y="6629"/>
                    </a:lnTo>
                    <a:lnTo>
                      <a:pt x="5980" y="15086"/>
                    </a:lnTo>
                    <a:lnTo>
                      <a:pt x="6359" y="14743"/>
                    </a:lnTo>
                    <a:lnTo>
                      <a:pt x="6495" y="10514"/>
                    </a:lnTo>
                    <a:lnTo>
                      <a:pt x="6475" y="19657"/>
                    </a:lnTo>
                    <a:lnTo>
                      <a:pt x="6863" y="19543"/>
                    </a:lnTo>
                    <a:lnTo>
                      <a:pt x="6941" y="4114"/>
                    </a:lnTo>
                    <a:lnTo>
                      <a:pt x="7077" y="16457"/>
                    </a:lnTo>
                    <a:lnTo>
                      <a:pt x="7504" y="15086"/>
                    </a:lnTo>
                    <a:lnTo>
                      <a:pt x="7960" y="4343"/>
                    </a:lnTo>
                    <a:lnTo>
                      <a:pt x="7931" y="17943"/>
                    </a:lnTo>
                    <a:lnTo>
                      <a:pt x="8349" y="17257"/>
                    </a:lnTo>
                    <a:lnTo>
                      <a:pt x="8494" y="13486"/>
                    </a:lnTo>
                    <a:lnTo>
                      <a:pt x="8640" y="17029"/>
                    </a:lnTo>
                    <a:lnTo>
                      <a:pt x="8989" y="16686"/>
                    </a:lnTo>
                    <a:lnTo>
                      <a:pt x="9125" y="12571"/>
                    </a:lnTo>
                    <a:lnTo>
                      <a:pt x="9106" y="21600"/>
                    </a:lnTo>
                    <a:lnTo>
                      <a:pt x="9494" y="21486"/>
                    </a:lnTo>
                    <a:lnTo>
                      <a:pt x="9572" y="6057"/>
                    </a:lnTo>
                    <a:lnTo>
                      <a:pt x="9708" y="18400"/>
                    </a:lnTo>
                    <a:lnTo>
                      <a:pt x="10135" y="17029"/>
                    </a:lnTo>
                    <a:lnTo>
                      <a:pt x="10591" y="6286"/>
                    </a:lnTo>
                    <a:lnTo>
                      <a:pt x="10562" y="19886"/>
                    </a:lnTo>
                    <a:lnTo>
                      <a:pt x="10902" y="19429"/>
                    </a:lnTo>
                    <a:lnTo>
                      <a:pt x="11193" y="11314"/>
                    </a:lnTo>
                    <a:lnTo>
                      <a:pt x="11455" y="14857"/>
                    </a:lnTo>
                    <a:lnTo>
                      <a:pt x="11902" y="14629"/>
                    </a:lnTo>
                    <a:lnTo>
                      <a:pt x="12038" y="11314"/>
                    </a:lnTo>
                    <a:lnTo>
                      <a:pt x="12028" y="18629"/>
                    </a:lnTo>
                    <a:lnTo>
                      <a:pt x="12407" y="18857"/>
                    </a:lnTo>
                    <a:lnTo>
                      <a:pt x="12475" y="6514"/>
                    </a:lnTo>
                    <a:lnTo>
                      <a:pt x="12611" y="16457"/>
                    </a:lnTo>
                    <a:lnTo>
                      <a:pt x="13028" y="15771"/>
                    </a:lnTo>
                    <a:lnTo>
                      <a:pt x="13465" y="7429"/>
                    </a:lnTo>
                    <a:lnTo>
                      <a:pt x="13455" y="18400"/>
                    </a:lnTo>
                    <a:lnTo>
                      <a:pt x="14154" y="18057"/>
                    </a:lnTo>
                    <a:lnTo>
                      <a:pt x="14280" y="10514"/>
                    </a:lnTo>
                    <a:lnTo>
                      <a:pt x="14513" y="18057"/>
                    </a:lnTo>
                    <a:lnTo>
                      <a:pt x="15183" y="18286"/>
                    </a:lnTo>
                    <a:lnTo>
                      <a:pt x="15474" y="7086"/>
                    </a:lnTo>
                    <a:lnTo>
                      <a:pt x="15785" y="15543"/>
                    </a:lnTo>
                    <a:lnTo>
                      <a:pt x="16300" y="16229"/>
                    </a:lnTo>
                    <a:lnTo>
                      <a:pt x="16746" y="5943"/>
                    </a:lnTo>
                    <a:lnTo>
                      <a:pt x="16484" y="18629"/>
                    </a:lnTo>
                    <a:lnTo>
                      <a:pt x="16969" y="18286"/>
                    </a:lnTo>
                    <a:lnTo>
                      <a:pt x="17164" y="10857"/>
                    </a:lnTo>
                    <a:lnTo>
                      <a:pt x="17241" y="14057"/>
                    </a:lnTo>
                    <a:lnTo>
                      <a:pt x="17435" y="14514"/>
                    </a:lnTo>
                    <a:lnTo>
                      <a:pt x="17620" y="9143"/>
                    </a:lnTo>
                    <a:lnTo>
                      <a:pt x="17629" y="18057"/>
                    </a:lnTo>
                    <a:lnTo>
                      <a:pt x="18076" y="18514"/>
                    </a:lnTo>
                    <a:lnTo>
                      <a:pt x="18270" y="13029"/>
                    </a:lnTo>
                    <a:lnTo>
                      <a:pt x="18484" y="18971"/>
                    </a:lnTo>
                    <a:lnTo>
                      <a:pt x="18785" y="19314"/>
                    </a:lnTo>
                    <a:lnTo>
                      <a:pt x="19115" y="11200"/>
                    </a:lnTo>
                    <a:lnTo>
                      <a:pt x="19406" y="16343"/>
                    </a:lnTo>
                    <a:lnTo>
                      <a:pt x="19911" y="17600"/>
                    </a:lnTo>
                    <a:lnTo>
                      <a:pt x="20416" y="4914"/>
                    </a:lnTo>
                    <a:lnTo>
                      <a:pt x="20086" y="20800"/>
                    </a:lnTo>
                    <a:lnTo>
                      <a:pt x="20571" y="20800"/>
                    </a:lnTo>
                    <a:lnTo>
                      <a:pt x="20804" y="11429"/>
                    </a:lnTo>
                    <a:lnTo>
                      <a:pt x="20862" y="15657"/>
                    </a:lnTo>
                    <a:lnTo>
                      <a:pt x="21406" y="16114"/>
                    </a:lnTo>
                    <a:lnTo>
                      <a:pt x="21600" y="457"/>
                    </a:ln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p:cNvSpPr/>
              <p:nvPr/>
            </p:nvSpPr>
            <p:spPr>
              <a:xfrm>
                <a:off x="1600200" y="1193799"/>
                <a:ext cx="557944" cy="1395593"/>
              </a:xfrm>
              <a:custGeom>
                <a:avLst/>
                <a:gdLst/>
                <a:ahLst/>
                <a:cxnLst>
                  <a:cxn ang="0">
                    <a:pos x="wd2" y="hd2"/>
                  </a:cxn>
                  <a:cxn ang="5400000">
                    <a:pos x="wd2" y="hd2"/>
                  </a:cxn>
                  <a:cxn ang="10800000">
                    <a:pos x="wd2" y="hd2"/>
                  </a:cxn>
                  <a:cxn ang="16200000">
                    <a:pos x="wd2" y="hd2"/>
                  </a:cxn>
                </a:cxnLst>
                <a:rect l="0" t="0" r="r" b="b"/>
                <a:pathLst>
                  <a:path w="20765" h="21307" extrusionOk="0">
                    <a:moveTo>
                      <a:pt x="20466" y="444"/>
                    </a:moveTo>
                    <a:cubicBezTo>
                      <a:pt x="21600" y="114"/>
                      <a:pt x="19284" y="-293"/>
                      <a:pt x="17252" y="308"/>
                    </a:cubicBezTo>
                    <a:cubicBezTo>
                      <a:pt x="8082" y="3255"/>
                      <a:pt x="993" y="17429"/>
                      <a:pt x="0" y="20725"/>
                    </a:cubicBezTo>
                    <a:lnTo>
                      <a:pt x="4679" y="21307"/>
                    </a:lnTo>
                    <a:cubicBezTo>
                      <a:pt x="5672" y="18069"/>
                      <a:pt x="11296" y="3372"/>
                      <a:pt x="20466" y="444"/>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p:cNvSpPr/>
              <p:nvPr/>
            </p:nvSpPr>
            <p:spPr>
              <a:xfrm>
                <a:off x="1714499" y="1142999"/>
                <a:ext cx="1139192" cy="6375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8741" y="16394"/>
                      <a:pt x="15074" y="9638"/>
                      <a:pt x="21600" y="0"/>
                    </a:cubicBezTo>
                    <a:lnTo>
                      <a:pt x="6454" y="1506"/>
                    </a:lnTo>
                    <a:lnTo>
                      <a:pt x="1758" y="4862"/>
                    </a:lnTo>
                    <a:lnTo>
                      <a:pt x="0"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p:cNvSpPr/>
              <p:nvPr/>
            </p:nvSpPr>
            <p:spPr>
              <a:xfrm>
                <a:off x="1346200" y="1397000"/>
                <a:ext cx="383540" cy="4216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150" y="0"/>
                    </a:lnTo>
                    <a:lnTo>
                      <a:pt x="21600" y="16916"/>
                    </a:lnTo>
                    <a:lnTo>
                      <a:pt x="20527" y="20689"/>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3" name="Figura"/>
              <p:cNvSpPr/>
              <p:nvPr/>
            </p:nvSpPr>
            <p:spPr>
              <a:xfrm>
                <a:off x="1346199" y="774699"/>
                <a:ext cx="568962" cy="1007111"/>
              </a:xfrm>
              <a:custGeom>
                <a:avLst/>
                <a:gdLst/>
                <a:ahLst/>
                <a:cxnLst>
                  <a:cxn ang="0">
                    <a:pos x="wd2" y="hd2"/>
                  </a:cxn>
                  <a:cxn ang="5400000">
                    <a:pos x="wd2" y="hd2"/>
                  </a:cxn>
                  <a:cxn ang="10800000">
                    <a:pos x="wd2" y="hd2"/>
                  </a:cxn>
                  <a:cxn ang="16200000">
                    <a:pos x="wd2" y="hd2"/>
                  </a:cxn>
                </a:cxnLst>
                <a:rect l="0" t="0" r="r" b="b"/>
                <a:pathLst>
                  <a:path w="21600" h="21600" extrusionOk="0">
                    <a:moveTo>
                      <a:pt x="20877" y="0"/>
                    </a:moveTo>
                    <a:lnTo>
                      <a:pt x="0" y="0"/>
                    </a:lnTo>
                    <a:lnTo>
                      <a:pt x="2989" y="21600"/>
                    </a:lnTo>
                    <a:lnTo>
                      <a:pt x="14320" y="21518"/>
                    </a:lnTo>
                    <a:lnTo>
                      <a:pt x="21600" y="1171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p:cNvSpPr/>
              <p:nvPr/>
            </p:nvSpPr>
            <p:spPr>
              <a:xfrm>
                <a:off x="1638299" y="774699"/>
                <a:ext cx="271781" cy="1003301"/>
              </a:xfrm>
              <a:custGeom>
                <a:avLst/>
                <a:gdLst/>
                <a:ahLst/>
                <a:cxnLst>
                  <a:cxn ang="0">
                    <a:pos x="wd2" y="hd2"/>
                  </a:cxn>
                  <a:cxn ang="5400000">
                    <a:pos x="wd2" y="hd2"/>
                  </a:cxn>
                  <a:cxn ang="10800000">
                    <a:pos x="wd2" y="hd2"/>
                  </a:cxn>
                  <a:cxn ang="16200000">
                    <a:pos x="wd2" y="hd2"/>
                  </a:cxn>
                </a:cxnLst>
                <a:rect l="0" t="0" r="r" b="b"/>
                <a:pathLst>
                  <a:path w="21600" h="21600" extrusionOk="0">
                    <a:moveTo>
                      <a:pt x="20086" y="0"/>
                    </a:moveTo>
                    <a:lnTo>
                      <a:pt x="0" y="1340"/>
                    </a:lnTo>
                    <a:lnTo>
                      <a:pt x="6359" y="21600"/>
                    </a:lnTo>
                    <a:lnTo>
                      <a:pt x="21600" y="117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p:cNvSpPr/>
              <p:nvPr/>
            </p:nvSpPr>
            <p:spPr>
              <a:xfrm>
                <a:off x="1346199" y="914399"/>
                <a:ext cx="372112" cy="246382"/>
              </a:xfrm>
              <a:custGeom>
                <a:avLst/>
                <a:gdLst/>
                <a:ahLst/>
                <a:cxnLst>
                  <a:cxn ang="0">
                    <a:pos x="wd2" y="hd2"/>
                  </a:cxn>
                  <a:cxn ang="5400000">
                    <a:pos x="wd2" y="hd2"/>
                  </a:cxn>
                  <a:cxn ang="10800000">
                    <a:pos x="wd2" y="hd2"/>
                  </a:cxn>
                  <a:cxn ang="16200000">
                    <a:pos x="wd2" y="hd2"/>
                  </a:cxn>
                </a:cxnLst>
                <a:rect l="0" t="0" r="r" b="b"/>
                <a:pathLst>
                  <a:path w="21600" h="21600" extrusionOk="0">
                    <a:moveTo>
                      <a:pt x="20420" y="21600"/>
                    </a:moveTo>
                    <a:lnTo>
                      <a:pt x="1327" y="10911"/>
                    </a:lnTo>
                    <a:lnTo>
                      <a:pt x="0" y="1893"/>
                    </a:lnTo>
                    <a:lnTo>
                      <a:pt x="21600" y="0"/>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p:cNvSpPr/>
              <p:nvPr/>
            </p:nvSpPr>
            <p:spPr>
              <a:xfrm>
                <a:off x="1244599" y="622299"/>
                <a:ext cx="707391" cy="369572"/>
              </a:xfrm>
              <a:custGeom>
                <a:avLst/>
                <a:gdLst/>
                <a:ahLst/>
                <a:cxnLst>
                  <a:cxn ang="0">
                    <a:pos x="wd2" y="hd2"/>
                  </a:cxn>
                  <a:cxn ang="5400000">
                    <a:pos x="wd2" y="hd2"/>
                  </a:cxn>
                  <a:cxn ang="10800000">
                    <a:pos x="wd2" y="hd2"/>
                  </a:cxn>
                  <a:cxn ang="16200000">
                    <a:pos x="wd2" y="hd2"/>
                  </a:cxn>
                </a:cxnLst>
                <a:rect l="0" t="0" r="r" b="b"/>
                <a:pathLst>
                  <a:path w="21600" h="21600" extrusionOk="0">
                    <a:moveTo>
                      <a:pt x="21600" y="3266"/>
                    </a:moveTo>
                    <a:lnTo>
                      <a:pt x="12564" y="0"/>
                    </a:lnTo>
                    <a:lnTo>
                      <a:pt x="0" y="2598"/>
                    </a:lnTo>
                    <a:lnTo>
                      <a:pt x="1512" y="21600"/>
                    </a:lnTo>
                    <a:lnTo>
                      <a:pt x="20941" y="19522"/>
                    </a:lnTo>
                    <a:close/>
                  </a:path>
                </a:pathLst>
              </a:custGeom>
              <a:solidFill>
                <a:srgbClr val="D98D7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7" name="Figura"/>
              <p:cNvSpPr/>
              <p:nvPr/>
            </p:nvSpPr>
            <p:spPr>
              <a:xfrm>
                <a:off x="1650999" y="622299"/>
                <a:ext cx="295911" cy="367031"/>
              </a:xfrm>
              <a:custGeom>
                <a:avLst/>
                <a:gdLst/>
                <a:ahLst/>
                <a:cxnLst>
                  <a:cxn ang="0">
                    <a:pos x="wd2" y="hd2"/>
                  </a:cxn>
                  <a:cxn ang="5400000">
                    <a:pos x="wd2" y="hd2"/>
                  </a:cxn>
                  <a:cxn ang="10800000">
                    <a:pos x="wd2" y="hd2"/>
                  </a:cxn>
                  <a:cxn ang="16200000">
                    <a:pos x="wd2" y="hd2"/>
                  </a:cxn>
                </a:cxnLst>
                <a:rect l="0" t="0" r="r" b="b"/>
                <a:pathLst>
                  <a:path w="21600" h="21600" extrusionOk="0">
                    <a:moveTo>
                      <a:pt x="21600" y="3289"/>
                    </a:moveTo>
                    <a:lnTo>
                      <a:pt x="0" y="0"/>
                    </a:lnTo>
                    <a:lnTo>
                      <a:pt x="185" y="21600"/>
                    </a:lnTo>
                    <a:lnTo>
                      <a:pt x="20024" y="19657"/>
                    </a:lnTo>
                    <a:close/>
                  </a:path>
                </a:pathLst>
              </a:custGeom>
              <a:solidFill>
                <a:srgbClr val="BB63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p:cNvSpPr/>
              <p:nvPr/>
            </p:nvSpPr>
            <p:spPr>
              <a:xfrm>
                <a:off x="101599" y="3721099"/>
                <a:ext cx="2867661" cy="313691"/>
              </a:xfrm>
              <a:custGeom>
                <a:avLst/>
                <a:gdLst/>
                <a:ahLst/>
                <a:cxnLst>
                  <a:cxn ang="0">
                    <a:pos x="wd2" y="hd2"/>
                  </a:cxn>
                  <a:cxn ang="5400000">
                    <a:pos x="wd2" y="hd2"/>
                  </a:cxn>
                  <a:cxn ang="10800000">
                    <a:pos x="wd2" y="hd2"/>
                  </a:cxn>
                  <a:cxn ang="16200000">
                    <a:pos x="wd2" y="hd2"/>
                  </a:cxn>
                </a:cxnLst>
                <a:rect l="0" t="0" r="r" b="b"/>
                <a:pathLst>
                  <a:path w="21600" h="21600" extrusionOk="0">
                    <a:moveTo>
                      <a:pt x="21246" y="10494"/>
                    </a:moveTo>
                    <a:lnTo>
                      <a:pt x="717" y="0"/>
                    </a:lnTo>
                    <a:lnTo>
                      <a:pt x="0" y="21600"/>
                    </a:lnTo>
                    <a:lnTo>
                      <a:pt x="21600" y="21600"/>
                    </a:lnTo>
                    <a:close/>
                  </a:path>
                </a:pathLst>
              </a:custGeom>
              <a:solidFill>
                <a:srgbClr val="CA8C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p:cNvSpPr/>
              <p:nvPr/>
            </p:nvSpPr>
            <p:spPr>
              <a:xfrm>
                <a:off x="1384299" y="2933699"/>
                <a:ext cx="355601" cy="84836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91"/>
                    </a:lnTo>
                    <a:lnTo>
                      <a:pt x="0" y="20759"/>
                    </a:lnTo>
                    <a:lnTo>
                      <a:pt x="21137" y="21600"/>
                    </a:lnTo>
                    <a:close/>
                  </a:path>
                </a:pathLst>
              </a:custGeom>
              <a:solidFill>
                <a:srgbClr val="B2674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Triángulo"/>
              <p:cNvSpPr/>
              <p:nvPr/>
            </p:nvSpPr>
            <p:spPr>
              <a:xfrm>
                <a:off x="1498600" y="2933700"/>
                <a:ext cx="12700" cy="256541"/>
              </a:xfrm>
              <a:custGeom>
                <a:avLst/>
                <a:gdLst/>
                <a:ahLst/>
                <a:cxnLst>
                  <a:cxn ang="0">
                    <a:pos x="wd2" y="hd2"/>
                  </a:cxn>
                  <a:cxn ang="5400000">
                    <a:pos x="wd2" y="hd2"/>
                  </a:cxn>
                  <a:cxn ang="10800000">
                    <a:pos x="wd2" y="hd2"/>
                  </a:cxn>
                  <a:cxn ang="16200000">
                    <a:pos x="wd2" y="hd2"/>
                  </a:cxn>
                </a:cxnLst>
                <a:rect l="0" t="0" r="r" b="b"/>
                <a:pathLst>
                  <a:path w="21600" h="21600" extrusionOk="0">
                    <a:moveTo>
                      <a:pt x="19440" y="0"/>
                    </a:moveTo>
                    <a:lnTo>
                      <a:pt x="0" y="428"/>
                    </a:lnTo>
                    <a:lnTo>
                      <a:pt x="21600" y="2160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1" name="Triángulo"/>
              <p:cNvSpPr/>
              <p:nvPr/>
            </p:nvSpPr>
            <p:spPr>
              <a:xfrm>
                <a:off x="1663700" y="3555999"/>
                <a:ext cx="11430" cy="228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120"/>
                    </a:lnTo>
                    <a:lnTo>
                      <a:pt x="48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Triángulo"/>
              <p:cNvSpPr/>
              <p:nvPr/>
            </p:nvSpPr>
            <p:spPr>
              <a:xfrm>
                <a:off x="1460499" y="3263900"/>
                <a:ext cx="10162" cy="3822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2630"/>
                    </a:lnTo>
                    <a:lnTo>
                      <a:pt x="2700"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p:cNvSpPr/>
              <p:nvPr/>
            </p:nvSpPr>
            <p:spPr>
              <a:xfrm>
                <a:off x="1701799" y="3149600"/>
                <a:ext cx="368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5214" y="18065"/>
                    </a:lnTo>
                    <a:lnTo>
                      <a:pt x="0" y="1964"/>
                    </a:lnTo>
                    <a:lnTo>
                      <a:pt x="20855" y="0"/>
                    </a:lnTo>
                    <a:close/>
                  </a:path>
                </a:pathLst>
              </a:custGeom>
              <a:solidFill>
                <a:srgbClr val="883E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Rectángulo"/>
              <p:cNvSpPr/>
              <p:nvPr/>
            </p:nvSpPr>
            <p:spPr>
              <a:xfrm>
                <a:off x="723900" y="2997200"/>
                <a:ext cx="222250" cy="387350"/>
              </a:xfrm>
              <a:prstGeom prst="rect">
                <a:avLst/>
              </a:pr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55" name="Grupo"/>
              <p:cNvGrpSpPr/>
              <p:nvPr/>
            </p:nvGrpSpPr>
            <p:grpSpPr>
              <a:xfrm>
                <a:off x="190500" y="3733799"/>
                <a:ext cx="2732279" cy="302957"/>
                <a:chOff x="0" y="0"/>
                <a:chExt cx="2732278" cy="302955"/>
              </a:xfrm>
            </p:grpSpPr>
            <p:sp>
              <p:nvSpPr>
                <p:cNvPr id="504" name="Figura"/>
                <p:cNvSpPr/>
                <p:nvPr/>
              </p:nvSpPr>
              <p:spPr>
                <a:xfrm>
                  <a:off x="0" y="12700"/>
                  <a:ext cx="236194" cy="146258"/>
                </a:xfrm>
                <a:custGeom>
                  <a:avLst/>
                  <a:gdLst/>
                  <a:ahLst/>
                  <a:cxnLst>
                    <a:cxn ang="0">
                      <a:pos x="wd2" y="hd2"/>
                    </a:cxn>
                    <a:cxn ang="5400000">
                      <a:pos x="wd2" y="hd2"/>
                    </a:cxn>
                    <a:cxn ang="10800000">
                      <a:pos x="wd2" y="hd2"/>
                    </a:cxn>
                    <a:cxn ang="16200000">
                      <a:pos x="wd2" y="hd2"/>
                    </a:cxn>
                  </a:cxnLst>
                  <a:rect l="0" t="0" r="r" b="b"/>
                  <a:pathLst>
                    <a:path w="19501" h="19135" extrusionOk="0">
                      <a:moveTo>
                        <a:pt x="8037" y="18204"/>
                      </a:moveTo>
                      <a:cubicBezTo>
                        <a:pt x="9714" y="17540"/>
                        <a:pt x="11916" y="17374"/>
                        <a:pt x="13699" y="16543"/>
                      </a:cubicBezTo>
                      <a:lnTo>
                        <a:pt x="13070" y="17041"/>
                      </a:lnTo>
                      <a:cubicBezTo>
                        <a:pt x="13699" y="17374"/>
                        <a:pt x="14118" y="16875"/>
                        <a:pt x="14538" y="16044"/>
                      </a:cubicBezTo>
                      <a:cubicBezTo>
                        <a:pt x="14747" y="15878"/>
                        <a:pt x="14957" y="15712"/>
                        <a:pt x="15167" y="15546"/>
                      </a:cubicBezTo>
                      <a:lnTo>
                        <a:pt x="14643" y="15878"/>
                      </a:lnTo>
                      <a:cubicBezTo>
                        <a:pt x="15062" y="15047"/>
                        <a:pt x="15481" y="13884"/>
                        <a:pt x="16006" y="13386"/>
                      </a:cubicBezTo>
                      <a:cubicBezTo>
                        <a:pt x="17788" y="11724"/>
                        <a:pt x="20095" y="11890"/>
                        <a:pt x="19361" y="7238"/>
                      </a:cubicBezTo>
                      <a:cubicBezTo>
                        <a:pt x="18732" y="3417"/>
                        <a:pt x="15796" y="2752"/>
                        <a:pt x="13489" y="1921"/>
                      </a:cubicBezTo>
                      <a:cubicBezTo>
                        <a:pt x="10239" y="758"/>
                        <a:pt x="7408" y="-1568"/>
                        <a:pt x="4367" y="1589"/>
                      </a:cubicBezTo>
                      <a:cubicBezTo>
                        <a:pt x="1326" y="4746"/>
                        <a:pt x="-1505" y="10561"/>
                        <a:pt x="907" y="15546"/>
                      </a:cubicBezTo>
                      <a:cubicBezTo>
                        <a:pt x="3109" y="20032"/>
                        <a:pt x="4681" y="19534"/>
                        <a:pt x="8037" y="1820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5" name="Figura"/>
                <p:cNvSpPr/>
                <p:nvPr/>
              </p:nvSpPr>
              <p:spPr>
                <a:xfrm>
                  <a:off x="38100" y="190499"/>
                  <a:ext cx="292516" cy="106681"/>
                </a:xfrm>
                <a:custGeom>
                  <a:avLst/>
                  <a:gdLst/>
                  <a:ahLst/>
                  <a:cxnLst>
                    <a:cxn ang="0">
                      <a:pos x="wd2" y="hd2"/>
                    </a:cxn>
                    <a:cxn ang="5400000">
                      <a:pos x="wd2" y="hd2"/>
                    </a:cxn>
                    <a:cxn ang="10800000">
                      <a:pos x="wd2" y="hd2"/>
                    </a:cxn>
                    <a:cxn ang="16200000">
                      <a:pos x="wd2" y="hd2"/>
                    </a:cxn>
                  </a:cxnLst>
                  <a:rect l="0" t="0" r="r" b="b"/>
                  <a:pathLst>
                    <a:path w="19062" h="21600" extrusionOk="0">
                      <a:moveTo>
                        <a:pt x="13078" y="2314"/>
                      </a:moveTo>
                      <a:cubicBezTo>
                        <a:pt x="11754" y="1800"/>
                        <a:pt x="10347" y="2829"/>
                        <a:pt x="9023" y="2057"/>
                      </a:cubicBezTo>
                      <a:cubicBezTo>
                        <a:pt x="8526" y="1800"/>
                        <a:pt x="8278" y="1286"/>
                        <a:pt x="7864" y="771"/>
                      </a:cubicBezTo>
                      <a:lnTo>
                        <a:pt x="10016" y="0"/>
                      </a:lnTo>
                      <a:cubicBezTo>
                        <a:pt x="7119" y="0"/>
                        <a:pt x="4388" y="0"/>
                        <a:pt x="2071" y="6171"/>
                      </a:cubicBezTo>
                      <a:cubicBezTo>
                        <a:pt x="664" y="10029"/>
                        <a:pt x="-991" y="17229"/>
                        <a:pt x="747" y="21600"/>
                      </a:cubicBezTo>
                      <a:lnTo>
                        <a:pt x="18540" y="21600"/>
                      </a:lnTo>
                      <a:cubicBezTo>
                        <a:pt x="20609" y="11829"/>
                        <a:pt x="16057" y="3600"/>
                        <a:pt x="13078" y="2314"/>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p:cNvSpPr/>
                <p:nvPr/>
              </p:nvSpPr>
              <p:spPr>
                <a:xfrm>
                  <a:off x="279399" y="76199"/>
                  <a:ext cx="237362" cy="99121"/>
                </a:xfrm>
                <a:custGeom>
                  <a:avLst/>
                  <a:gdLst/>
                  <a:ahLst/>
                  <a:cxnLst>
                    <a:cxn ang="0">
                      <a:pos x="wd2" y="hd2"/>
                    </a:cxn>
                    <a:cxn ang="5400000">
                      <a:pos x="wd2" y="hd2"/>
                    </a:cxn>
                    <a:cxn ang="10800000">
                      <a:pos x="wd2" y="hd2"/>
                    </a:cxn>
                    <a:cxn ang="16200000">
                      <a:pos x="wd2" y="hd2"/>
                    </a:cxn>
                  </a:cxnLst>
                  <a:rect l="0" t="0" r="r" b="b"/>
                  <a:pathLst>
                    <a:path w="18690" h="18526" extrusionOk="0">
                      <a:moveTo>
                        <a:pt x="6345" y="18056"/>
                      </a:moveTo>
                      <a:cubicBezTo>
                        <a:pt x="9245" y="19718"/>
                        <a:pt x="13945" y="16632"/>
                        <a:pt x="16145" y="14021"/>
                      </a:cubicBezTo>
                      <a:cubicBezTo>
                        <a:pt x="20045" y="9274"/>
                        <a:pt x="19345" y="-458"/>
                        <a:pt x="14845" y="17"/>
                      </a:cubicBezTo>
                      <a:cubicBezTo>
                        <a:pt x="10445" y="492"/>
                        <a:pt x="3345" y="-1882"/>
                        <a:pt x="545" y="8562"/>
                      </a:cubicBezTo>
                      <a:cubicBezTo>
                        <a:pt x="-1555" y="16632"/>
                        <a:pt x="2845" y="17819"/>
                        <a:pt x="6345" y="1805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p:cNvSpPr/>
                <p:nvPr/>
              </p:nvSpPr>
              <p:spPr>
                <a:xfrm>
                  <a:off x="571499" y="215899"/>
                  <a:ext cx="21592" cy="4848"/>
                </a:xfrm>
                <a:custGeom>
                  <a:avLst/>
                  <a:gdLst/>
                  <a:ahLst/>
                  <a:cxnLst>
                    <a:cxn ang="0">
                      <a:pos x="wd2" y="hd2"/>
                    </a:cxn>
                    <a:cxn ang="5400000">
                      <a:pos x="wd2" y="hd2"/>
                    </a:cxn>
                    <a:cxn ang="10800000">
                      <a:pos x="wd2" y="hd2"/>
                    </a:cxn>
                    <a:cxn ang="16200000">
                      <a:pos x="wd2" y="hd2"/>
                    </a:cxn>
                  </a:cxnLst>
                  <a:rect l="0" t="0" r="r" b="b"/>
                  <a:pathLst>
                    <a:path w="21600" h="16487" extrusionOk="0">
                      <a:moveTo>
                        <a:pt x="21600" y="12960"/>
                      </a:moveTo>
                      <a:lnTo>
                        <a:pt x="0" y="0"/>
                      </a:lnTo>
                      <a:cubicBezTo>
                        <a:pt x="3812" y="21600"/>
                        <a:pt x="12706" y="17280"/>
                        <a:pt x="21600" y="1296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p:cNvSpPr/>
                <p:nvPr/>
              </p:nvSpPr>
              <p:spPr>
                <a:xfrm>
                  <a:off x="457200" y="215900"/>
                  <a:ext cx="243841" cy="82747"/>
                </a:xfrm>
                <a:custGeom>
                  <a:avLst/>
                  <a:gdLst/>
                  <a:ahLst/>
                  <a:cxnLst>
                    <a:cxn ang="0">
                      <a:pos x="wd2" y="hd2"/>
                    </a:cxn>
                    <a:cxn ang="5400000">
                      <a:pos x="wd2" y="hd2"/>
                    </a:cxn>
                    <a:cxn ang="10800000">
                      <a:pos x="wd2" y="hd2"/>
                    </a:cxn>
                    <a:cxn ang="16200000">
                      <a:pos x="wd2" y="hd2"/>
                    </a:cxn>
                  </a:cxnLst>
                  <a:rect l="0" t="0" r="r" b="b"/>
                  <a:pathLst>
                    <a:path w="21600" h="21323" extrusionOk="0">
                      <a:moveTo>
                        <a:pt x="18000" y="8887"/>
                      </a:moveTo>
                      <a:cubicBezTo>
                        <a:pt x="16650" y="6596"/>
                        <a:pt x="15075" y="1687"/>
                        <a:pt x="13837" y="378"/>
                      </a:cubicBezTo>
                      <a:cubicBezTo>
                        <a:pt x="13275" y="-277"/>
                        <a:pt x="12600" y="50"/>
                        <a:pt x="11925" y="378"/>
                      </a:cubicBezTo>
                      <a:lnTo>
                        <a:pt x="13163" y="1032"/>
                      </a:lnTo>
                      <a:cubicBezTo>
                        <a:pt x="9337" y="1032"/>
                        <a:pt x="6638" y="1687"/>
                        <a:pt x="3487" y="8559"/>
                      </a:cubicBezTo>
                      <a:cubicBezTo>
                        <a:pt x="1125" y="13468"/>
                        <a:pt x="562" y="15759"/>
                        <a:pt x="0" y="21323"/>
                      </a:cubicBezTo>
                      <a:lnTo>
                        <a:pt x="21600" y="21323"/>
                      </a:lnTo>
                      <a:cubicBezTo>
                        <a:pt x="21600" y="15759"/>
                        <a:pt x="20025" y="12487"/>
                        <a:pt x="18000" y="8887"/>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p:cNvSpPr/>
                <p:nvPr/>
              </p:nvSpPr>
              <p:spPr>
                <a:xfrm>
                  <a:off x="571500" y="127000"/>
                  <a:ext cx="101738" cy="46202"/>
                </a:xfrm>
                <a:custGeom>
                  <a:avLst/>
                  <a:gdLst/>
                  <a:ahLst/>
                  <a:cxnLst>
                    <a:cxn ang="0">
                      <a:pos x="wd2" y="hd2"/>
                    </a:cxn>
                    <a:cxn ang="5400000">
                      <a:pos x="wd2" y="hd2"/>
                    </a:cxn>
                    <a:cxn ang="10800000">
                      <a:pos x="wd2" y="hd2"/>
                    </a:cxn>
                    <a:cxn ang="16200000">
                      <a:pos x="wd2" y="hd2"/>
                    </a:cxn>
                  </a:cxnLst>
                  <a:rect l="0" t="0" r="r" b="b"/>
                  <a:pathLst>
                    <a:path w="16171" h="20148" extrusionOk="0">
                      <a:moveTo>
                        <a:pt x="5775" y="18908"/>
                      </a:moveTo>
                      <a:cubicBezTo>
                        <a:pt x="7592" y="21123"/>
                        <a:pt x="9812" y="20015"/>
                        <a:pt x="11831" y="18354"/>
                      </a:cubicBezTo>
                      <a:cubicBezTo>
                        <a:pt x="11831" y="18354"/>
                        <a:pt x="11831" y="18354"/>
                        <a:pt x="11831" y="18354"/>
                      </a:cubicBezTo>
                      <a:lnTo>
                        <a:pt x="11831" y="18354"/>
                      </a:lnTo>
                      <a:cubicBezTo>
                        <a:pt x="16676" y="13369"/>
                        <a:pt x="19502" y="1185"/>
                        <a:pt x="9005" y="77"/>
                      </a:cubicBezTo>
                      <a:cubicBezTo>
                        <a:pt x="5775" y="-477"/>
                        <a:pt x="-2098" y="1738"/>
                        <a:pt x="526" y="13923"/>
                      </a:cubicBezTo>
                      <a:cubicBezTo>
                        <a:pt x="1536" y="17246"/>
                        <a:pt x="3554" y="18908"/>
                        <a:pt x="5775" y="189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p:cNvSpPr/>
                <p:nvPr/>
              </p:nvSpPr>
              <p:spPr>
                <a:xfrm>
                  <a:off x="266699" y="-1"/>
                  <a:ext cx="195581" cy="62884"/>
                </a:xfrm>
                <a:custGeom>
                  <a:avLst/>
                  <a:gdLst/>
                  <a:ahLst/>
                  <a:cxnLst>
                    <a:cxn ang="0">
                      <a:pos x="wd2" y="hd2"/>
                    </a:cxn>
                    <a:cxn ang="5400000">
                      <a:pos x="wd2" y="hd2"/>
                    </a:cxn>
                    <a:cxn ang="10800000">
                      <a:pos x="wd2" y="hd2"/>
                    </a:cxn>
                    <a:cxn ang="16200000">
                      <a:pos x="wd2" y="hd2"/>
                    </a:cxn>
                  </a:cxnLst>
                  <a:rect l="0" t="0" r="r" b="b"/>
                  <a:pathLst>
                    <a:path w="21600" h="19445" extrusionOk="0">
                      <a:moveTo>
                        <a:pt x="21600" y="3535"/>
                      </a:moveTo>
                      <a:lnTo>
                        <a:pt x="0" y="0"/>
                      </a:lnTo>
                      <a:cubicBezTo>
                        <a:pt x="3506" y="7855"/>
                        <a:pt x="7574" y="16495"/>
                        <a:pt x="11782" y="18851"/>
                      </a:cubicBezTo>
                      <a:cubicBezTo>
                        <a:pt x="15709" y="21600"/>
                        <a:pt x="21319" y="14531"/>
                        <a:pt x="21600" y="353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p:cNvSpPr/>
                <p:nvPr/>
              </p:nvSpPr>
              <p:spPr>
                <a:xfrm>
                  <a:off x="241300" y="-1"/>
                  <a:ext cx="16511" cy="6675"/>
                </a:xfrm>
                <a:custGeom>
                  <a:avLst/>
                  <a:gdLst/>
                  <a:ahLst/>
                  <a:cxnLst>
                    <a:cxn ang="0">
                      <a:pos x="wd2" y="hd2"/>
                    </a:cxn>
                    <a:cxn ang="5400000">
                      <a:pos x="wd2" y="hd2"/>
                    </a:cxn>
                    <a:cxn ang="10800000">
                      <a:pos x="wd2" y="hd2"/>
                    </a:cxn>
                    <a:cxn ang="16200000">
                      <a:pos x="wd2" y="hd2"/>
                    </a:cxn>
                  </a:cxnLst>
                  <a:rect l="0" t="0" r="r" b="b"/>
                  <a:pathLst>
                    <a:path w="21600" h="18917" extrusionOk="0">
                      <a:moveTo>
                        <a:pt x="21600" y="18000"/>
                      </a:moveTo>
                      <a:lnTo>
                        <a:pt x="16615" y="3600"/>
                      </a:lnTo>
                      <a:lnTo>
                        <a:pt x="0" y="0"/>
                      </a:lnTo>
                      <a:cubicBezTo>
                        <a:pt x="1662" y="14400"/>
                        <a:pt x="8308" y="21600"/>
                        <a:pt x="21600" y="180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p:cNvSpPr/>
                <p:nvPr/>
              </p:nvSpPr>
              <p:spPr>
                <a:xfrm>
                  <a:off x="622299" y="12700"/>
                  <a:ext cx="178340" cy="59423"/>
                </a:xfrm>
                <a:custGeom>
                  <a:avLst/>
                  <a:gdLst/>
                  <a:ahLst/>
                  <a:cxnLst>
                    <a:cxn ang="0">
                      <a:pos x="wd2" y="hd2"/>
                    </a:cxn>
                    <a:cxn ang="5400000">
                      <a:pos x="wd2" y="hd2"/>
                    </a:cxn>
                    <a:cxn ang="10800000">
                      <a:pos x="wd2" y="hd2"/>
                    </a:cxn>
                    <a:cxn ang="16200000">
                      <a:pos x="wd2" y="hd2"/>
                    </a:cxn>
                  </a:cxnLst>
                  <a:rect l="0" t="0" r="r" b="b"/>
                  <a:pathLst>
                    <a:path w="21064" h="18716" extrusionOk="0">
                      <a:moveTo>
                        <a:pt x="5400" y="14800"/>
                      </a:moveTo>
                      <a:cubicBezTo>
                        <a:pt x="8550" y="18400"/>
                        <a:pt x="17250" y="21600"/>
                        <a:pt x="20100" y="14400"/>
                      </a:cubicBezTo>
                      <a:cubicBezTo>
                        <a:pt x="21600" y="10800"/>
                        <a:pt x="21150" y="6800"/>
                        <a:pt x="20100" y="3200"/>
                      </a:cubicBezTo>
                      <a:lnTo>
                        <a:pt x="0" y="0"/>
                      </a:lnTo>
                      <a:cubicBezTo>
                        <a:pt x="300" y="7600"/>
                        <a:pt x="2700" y="11600"/>
                        <a:pt x="5400" y="148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p:cNvSpPr/>
                <p:nvPr/>
              </p:nvSpPr>
              <p:spPr>
                <a:xfrm>
                  <a:off x="774700" y="190500"/>
                  <a:ext cx="256342" cy="112456"/>
                </a:xfrm>
                <a:custGeom>
                  <a:avLst/>
                  <a:gdLst/>
                  <a:ahLst/>
                  <a:cxnLst>
                    <a:cxn ang="0">
                      <a:pos x="wd2" y="hd2"/>
                    </a:cxn>
                    <a:cxn ang="5400000">
                      <a:pos x="wd2" y="hd2"/>
                    </a:cxn>
                    <a:cxn ang="10800000">
                      <a:pos x="wd2" y="hd2"/>
                    </a:cxn>
                    <a:cxn ang="16200000">
                      <a:pos x="wd2" y="hd2"/>
                    </a:cxn>
                  </a:cxnLst>
                  <a:rect l="0" t="0" r="r" b="b"/>
                  <a:pathLst>
                    <a:path w="19999" h="19718" extrusionOk="0">
                      <a:moveTo>
                        <a:pt x="14965" y="1458"/>
                      </a:moveTo>
                      <a:cubicBezTo>
                        <a:pt x="11001" y="-1882"/>
                        <a:pt x="2084" y="345"/>
                        <a:pt x="301" y="9920"/>
                      </a:cubicBezTo>
                      <a:cubicBezTo>
                        <a:pt x="-393" y="13483"/>
                        <a:pt x="201" y="16823"/>
                        <a:pt x="1192" y="19718"/>
                      </a:cubicBezTo>
                      <a:lnTo>
                        <a:pt x="18135" y="19718"/>
                      </a:lnTo>
                      <a:cubicBezTo>
                        <a:pt x="18631" y="18605"/>
                        <a:pt x="19225" y="17046"/>
                        <a:pt x="19622" y="15487"/>
                      </a:cubicBezTo>
                      <a:cubicBezTo>
                        <a:pt x="21207" y="10143"/>
                        <a:pt x="17442" y="3462"/>
                        <a:pt x="14965" y="145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p:cNvSpPr/>
                <p:nvPr/>
              </p:nvSpPr>
              <p:spPr>
                <a:xfrm>
                  <a:off x="889000" y="38100"/>
                  <a:ext cx="319116" cy="150385"/>
                </a:xfrm>
                <a:custGeom>
                  <a:avLst/>
                  <a:gdLst/>
                  <a:ahLst/>
                  <a:cxnLst>
                    <a:cxn ang="0">
                      <a:pos x="wd2" y="hd2"/>
                    </a:cxn>
                    <a:cxn ang="5400000">
                      <a:pos x="wd2" y="hd2"/>
                    </a:cxn>
                    <a:cxn ang="10800000">
                      <a:pos x="wd2" y="hd2"/>
                    </a:cxn>
                    <a:cxn ang="16200000">
                      <a:pos x="wd2" y="hd2"/>
                    </a:cxn>
                  </a:cxnLst>
                  <a:rect l="0" t="0" r="r" b="b"/>
                  <a:pathLst>
                    <a:path w="21119" h="19675" extrusionOk="0">
                      <a:moveTo>
                        <a:pt x="10422" y="17446"/>
                      </a:moveTo>
                      <a:cubicBezTo>
                        <a:pt x="13616" y="20769"/>
                        <a:pt x="21600" y="21600"/>
                        <a:pt x="21096" y="11132"/>
                      </a:cubicBezTo>
                      <a:cubicBezTo>
                        <a:pt x="20928" y="6978"/>
                        <a:pt x="19919" y="4154"/>
                        <a:pt x="18574" y="1994"/>
                      </a:cubicBezTo>
                      <a:lnTo>
                        <a:pt x="0" y="0"/>
                      </a:lnTo>
                      <a:cubicBezTo>
                        <a:pt x="925" y="6812"/>
                        <a:pt x="8237" y="15286"/>
                        <a:pt x="10422" y="17446"/>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p:cNvSpPr/>
                <p:nvPr/>
              </p:nvSpPr>
              <p:spPr>
                <a:xfrm>
                  <a:off x="1092199" y="241300"/>
                  <a:ext cx="137507" cy="59603"/>
                </a:xfrm>
                <a:custGeom>
                  <a:avLst/>
                  <a:gdLst/>
                  <a:ahLst/>
                  <a:cxnLst>
                    <a:cxn ang="0">
                      <a:pos x="wd2" y="hd2"/>
                    </a:cxn>
                    <a:cxn ang="5400000">
                      <a:pos x="wd2" y="hd2"/>
                    </a:cxn>
                    <a:cxn ang="10800000">
                      <a:pos x="wd2" y="hd2"/>
                    </a:cxn>
                    <a:cxn ang="16200000">
                      <a:pos x="wd2" y="hd2"/>
                    </a:cxn>
                  </a:cxnLst>
                  <a:rect l="0" t="0" r="r" b="b"/>
                  <a:pathLst>
                    <a:path w="18860" h="18431" extrusionOk="0">
                      <a:moveTo>
                        <a:pt x="18813" y="9398"/>
                      </a:moveTo>
                      <a:cubicBezTo>
                        <a:pt x="19684" y="-3169"/>
                        <a:pt x="8187" y="-420"/>
                        <a:pt x="5052" y="2329"/>
                      </a:cubicBezTo>
                      <a:cubicBezTo>
                        <a:pt x="1219" y="5864"/>
                        <a:pt x="-1916" y="15289"/>
                        <a:pt x="1394" y="18431"/>
                      </a:cubicBezTo>
                      <a:lnTo>
                        <a:pt x="11845" y="18431"/>
                      </a:lnTo>
                      <a:cubicBezTo>
                        <a:pt x="12890" y="18038"/>
                        <a:pt x="13936" y="18038"/>
                        <a:pt x="14981" y="17646"/>
                      </a:cubicBezTo>
                      <a:cubicBezTo>
                        <a:pt x="16897" y="15682"/>
                        <a:pt x="18639" y="12933"/>
                        <a:pt x="18813" y="939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p:cNvSpPr/>
                <p:nvPr/>
              </p:nvSpPr>
              <p:spPr>
                <a:xfrm>
                  <a:off x="1193800" y="292100"/>
                  <a:ext cx="16511" cy="3811"/>
                </a:xfrm>
                <a:custGeom>
                  <a:avLst/>
                  <a:gdLst/>
                  <a:ahLst/>
                  <a:cxnLst>
                    <a:cxn ang="0">
                      <a:pos x="wd2" y="hd2"/>
                    </a:cxn>
                    <a:cxn ang="5400000">
                      <a:pos x="wd2" y="hd2"/>
                    </a:cxn>
                    <a:cxn ang="10800000">
                      <a:pos x="wd2" y="hd2"/>
                    </a:cxn>
                    <a:cxn ang="16200000">
                      <a:pos x="wd2" y="hd2"/>
                    </a:cxn>
                  </a:cxnLst>
                  <a:rect l="0" t="0" r="r" b="b"/>
                  <a:pathLst>
                    <a:path w="21600" h="21600" extrusionOk="0">
                      <a:moveTo>
                        <a:pt x="8308" y="7200"/>
                      </a:moveTo>
                      <a:cubicBezTo>
                        <a:pt x="4985" y="14400"/>
                        <a:pt x="3323" y="14400"/>
                        <a:pt x="0" y="21600"/>
                      </a:cubicBezTo>
                      <a:lnTo>
                        <a:pt x="0" y="21600"/>
                      </a:lnTo>
                      <a:lnTo>
                        <a:pt x="21600" y="0"/>
                      </a:lnTo>
                      <a:cubicBezTo>
                        <a:pt x="18277" y="0"/>
                        <a:pt x="13292" y="7200"/>
                        <a:pt x="8308" y="720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p:cNvSpPr/>
                <p:nvPr/>
              </p:nvSpPr>
              <p:spPr>
                <a:xfrm>
                  <a:off x="1206499" y="50800"/>
                  <a:ext cx="316407" cy="164853"/>
                </a:xfrm>
                <a:custGeom>
                  <a:avLst/>
                  <a:gdLst/>
                  <a:ahLst/>
                  <a:cxnLst>
                    <a:cxn ang="0">
                      <a:pos x="wd2" y="hd2"/>
                    </a:cxn>
                    <a:cxn ang="5400000">
                      <a:pos x="wd2" y="hd2"/>
                    </a:cxn>
                    <a:cxn ang="10800000">
                      <a:pos x="wd2" y="hd2"/>
                    </a:cxn>
                    <a:cxn ang="16200000">
                      <a:pos x="wd2" y="hd2"/>
                    </a:cxn>
                  </a:cxnLst>
                  <a:rect l="0" t="0" r="r" b="b"/>
                  <a:pathLst>
                    <a:path w="21440" h="19471" extrusionOk="0">
                      <a:moveTo>
                        <a:pt x="1807" y="2850"/>
                      </a:moveTo>
                      <a:lnTo>
                        <a:pt x="1807" y="750"/>
                      </a:lnTo>
                      <a:cubicBezTo>
                        <a:pt x="1979" y="1650"/>
                        <a:pt x="2065" y="2400"/>
                        <a:pt x="2237" y="3150"/>
                      </a:cubicBezTo>
                      <a:cubicBezTo>
                        <a:pt x="3614" y="9150"/>
                        <a:pt x="7143" y="13800"/>
                        <a:pt x="10499" y="16950"/>
                      </a:cubicBezTo>
                      <a:cubicBezTo>
                        <a:pt x="13941" y="20250"/>
                        <a:pt x="21084" y="21600"/>
                        <a:pt x="21428" y="12750"/>
                      </a:cubicBezTo>
                      <a:cubicBezTo>
                        <a:pt x="21600" y="8100"/>
                        <a:pt x="19879" y="4800"/>
                        <a:pt x="17986" y="1800"/>
                      </a:cubicBezTo>
                      <a:lnTo>
                        <a:pt x="0" y="0"/>
                      </a:lnTo>
                      <a:cubicBezTo>
                        <a:pt x="258" y="900"/>
                        <a:pt x="947" y="1500"/>
                        <a:pt x="1807" y="285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p:cNvSpPr/>
                <p:nvPr/>
              </p:nvSpPr>
              <p:spPr>
                <a:xfrm>
                  <a:off x="1308100" y="266700"/>
                  <a:ext cx="182285" cy="35888"/>
                </a:xfrm>
                <a:custGeom>
                  <a:avLst/>
                  <a:gdLst/>
                  <a:ahLst/>
                  <a:cxnLst>
                    <a:cxn ang="0">
                      <a:pos x="wd2" y="hd2"/>
                    </a:cxn>
                    <a:cxn ang="5400000">
                      <a:pos x="wd2" y="hd2"/>
                    </a:cxn>
                    <a:cxn ang="10800000">
                      <a:pos x="wd2" y="hd2"/>
                    </a:cxn>
                    <a:cxn ang="16200000">
                      <a:pos x="wd2" y="hd2"/>
                    </a:cxn>
                  </a:cxnLst>
                  <a:rect l="0" t="0" r="r" b="b"/>
                  <a:pathLst>
                    <a:path w="20397" h="13269" extrusionOk="0">
                      <a:moveTo>
                        <a:pt x="17413" y="6695"/>
                      </a:moveTo>
                      <a:cubicBezTo>
                        <a:pt x="14144" y="1999"/>
                        <a:pt x="-1203" y="-8331"/>
                        <a:pt x="76" y="12799"/>
                      </a:cubicBezTo>
                      <a:cubicBezTo>
                        <a:pt x="76" y="12799"/>
                        <a:pt x="76" y="13269"/>
                        <a:pt x="76" y="13269"/>
                      </a:cubicBezTo>
                      <a:lnTo>
                        <a:pt x="20397" y="13269"/>
                      </a:lnTo>
                      <a:cubicBezTo>
                        <a:pt x="19971" y="10921"/>
                        <a:pt x="19118" y="8573"/>
                        <a:pt x="17413" y="669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p:cNvSpPr/>
                <p:nvPr/>
              </p:nvSpPr>
              <p:spPr>
                <a:xfrm>
                  <a:off x="1562099" y="76200"/>
                  <a:ext cx="271976" cy="194048"/>
                </a:xfrm>
                <a:custGeom>
                  <a:avLst/>
                  <a:gdLst/>
                  <a:ahLst/>
                  <a:cxnLst>
                    <a:cxn ang="0">
                      <a:pos x="wd2" y="hd2"/>
                    </a:cxn>
                    <a:cxn ang="5400000">
                      <a:pos x="wd2" y="hd2"/>
                    </a:cxn>
                    <a:cxn ang="10800000">
                      <a:pos x="wd2" y="hd2"/>
                    </a:cxn>
                    <a:cxn ang="16200000">
                      <a:pos x="wd2" y="hd2"/>
                    </a:cxn>
                  </a:cxnLst>
                  <a:rect l="0" t="0" r="r" b="b"/>
                  <a:pathLst>
                    <a:path w="21219" h="20499" extrusionOk="0">
                      <a:moveTo>
                        <a:pt x="59" y="6708"/>
                      </a:moveTo>
                      <a:cubicBezTo>
                        <a:pt x="753" y="13282"/>
                        <a:pt x="4815" y="16770"/>
                        <a:pt x="9373" y="19051"/>
                      </a:cubicBezTo>
                      <a:cubicBezTo>
                        <a:pt x="12345" y="20527"/>
                        <a:pt x="15912" y="21600"/>
                        <a:pt x="18389" y="18514"/>
                      </a:cubicBezTo>
                      <a:cubicBezTo>
                        <a:pt x="20569" y="15831"/>
                        <a:pt x="21461" y="12075"/>
                        <a:pt x="21164" y="8318"/>
                      </a:cubicBezTo>
                      <a:cubicBezTo>
                        <a:pt x="20867" y="5098"/>
                        <a:pt x="19578" y="2817"/>
                        <a:pt x="17795" y="1207"/>
                      </a:cubicBezTo>
                      <a:lnTo>
                        <a:pt x="1050" y="0"/>
                      </a:lnTo>
                      <a:cubicBezTo>
                        <a:pt x="158" y="2147"/>
                        <a:pt x="-139" y="4561"/>
                        <a:pt x="59" y="6708"/>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p:cNvSpPr/>
                <p:nvPr/>
              </p:nvSpPr>
              <p:spPr>
                <a:xfrm>
                  <a:off x="1536699" y="63500"/>
                  <a:ext cx="3175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200"/>
                      </a:moveTo>
                      <a:lnTo>
                        <a:pt x="0" y="0"/>
                      </a:lnTo>
                      <a:cubicBezTo>
                        <a:pt x="3456" y="8400"/>
                        <a:pt x="7776" y="16800"/>
                        <a:pt x="8640" y="21600"/>
                      </a:cubicBezTo>
                      <a:lnTo>
                        <a:pt x="21600" y="1200"/>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p:cNvSpPr/>
                <p:nvPr/>
              </p:nvSpPr>
              <p:spPr>
                <a:xfrm>
                  <a:off x="1498600" y="241299"/>
                  <a:ext cx="219385" cy="53341"/>
                </a:xfrm>
                <a:custGeom>
                  <a:avLst/>
                  <a:gdLst/>
                  <a:ahLst/>
                  <a:cxnLst>
                    <a:cxn ang="0">
                      <a:pos x="wd2" y="hd2"/>
                    </a:cxn>
                    <a:cxn ang="5400000">
                      <a:pos x="wd2" y="hd2"/>
                    </a:cxn>
                    <a:cxn ang="10800000">
                      <a:pos x="wd2" y="hd2"/>
                    </a:cxn>
                    <a:cxn ang="16200000">
                      <a:pos x="wd2" y="hd2"/>
                    </a:cxn>
                  </a:cxnLst>
                  <a:rect l="0" t="0" r="r" b="b"/>
                  <a:pathLst>
                    <a:path w="21444" h="21600" extrusionOk="0">
                      <a:moveTo>
                        <a:pt x="8285" y="0"/>
                      </a:moveTo>
                      <a:cubicBezTo>
                        <a:pt x="6175" y="0"/>
                        <a:pt x="1830" y="2057"/>
                        <a:pt x="465" y="9771"/>
                      </a:cubicBezTo>
                      <a:cubicBezTo>
                        <a:pt x="-32" y="12857"/>
                        <a:pt x="-156" y="16971"/>
                        <a:pt x="216" y="21600"/>
                      </a:cubicBezTo>
                      <a:lnTo>
                        <a:pt x="21444" y="21600"/>
                      </a:lnTo>
                      <a:cubicBezTo>
                        <a:pt x="20575" y="20057"/>
                        <a:pt x="19830" y="19029"/>
                        <a:pt x="19334" y="18000"/>
                      </a:cubicBezTo>
                      <a:cubicBezTo>
                        <a:pt x="15982" y="9771"/>
                        <a:pt x="12506" y="0"/>
                        <a:pt x="8285" y="0"/>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p:cNvSpPr/>
                <p:nvPr/>
              </p:nvSpPr>
              <p:spPr>
                <a:xfrm>
                  <a:off x="1828799" y="88899"/>
                  <a:ext cx="177503" cy="160776"/>
                </a:xfrm>
                <a:custGeom>
                  <a:avLst/>
                  <a:gdLst/>
                  <a:ahLst/>
                  <a:cxnLst>
                    <a:cxn ang="0">
                      <a:pos x="wd2" y="hd2"/>
                    </a:cxn>
                    <a:cxn ang="5400000">
                      <a:pos x="wd2" y="hd2"/>
                    </a:cxn>
                    <a:cxn ang="10800000">
                      <a:pos x="wd2" y="hd2"/>
                    </a:cxn>
                    <a:cxn ang="16200000">
                      <a:pos x="wd2" y="hd2"/>
                    </a:cxn>
                  </a:cxnLst>
                  <a:rect l="0" t="0" r="r" b="b"/>
                  <a:pathLst>
                    <a:path w="18751" h="16180" extrusionOk="0">
                      <a:moveTo>
                        <a:pt x="13430" y="14059"/>
                      </a:moveTo>
                      <a:cubicBezTo>
                        <a:pt x="18931" y="10736"/>
                        <a:pt x="20138" y="5368"/>
                        <a:pt x="17186" y="895"/>
                      </a:cubicBezTo>
                      <a:lnTo>
                        <a:pt x="685" y="0"/>
                      </a:lnTo>
                      <a:cubicBezTo>
                        <a:pt x="-1462" y="7157"/>
                        <a:pt x="1087" y="21600"/>
                        <a:pt x="13430" y="1405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p:cNvSpPr/>
                <p:nvPr/>
              </p:nvSpPr>
              <p:spPr>
                <a:xfrm>
                  <a:off x="2057399" y="101599"/>
                  <a:ext cx="213862" cy="89483"/>
                </a:xfrm>
                <a:custGeom>
                  <a:avLst/>
                  <a:gdLst/>
                  <a:ahLst/>
                  <a:cxnLst>
                    <a:cxn ang="0">
                      <a:pos x="wd2" y="hd2"/>
                    </a:cxn>
                    <a:cxn ang="5400000">
                      <a:pos x="wd2" y="hd2"/>
                    </a:cxn>
                    <a:cxn ang="10800000">
                      <a:pos x="wd2" y="hd2"/>
                    </a:cxn>
                    <a:cxn ang="16200000">
                      <a:pos x="wd2" y="hd2"/>
                    </a:cxn>
                  </a:cxnLst>
                  <a:rect l="0" t="0" r="r" b="b"/>
                  <a:pathLst>
                    <a:path w="21523" h="14223" extrusionOk="0">
                      <a:moveTo>
                        <a:pt x="21217" y="7065"/>
                      </a:moveTo>
                      <a:cubicBezTo>
                        <a:pt x="21600" y="5249"/>
                        <a:pt x="21600" y="3432"/>
                        <a:pt x="21344" y="1817"/>
                      </a:cubicBezTo>
                      <a:lnTo>
                        <a:pt x="0" y="0"/>
                      </a:lnTo>
                      <a:cubicBezTo>
                        <a:pt x="2045" y="11305"/>
                        <a:pt x="18533" y="21600"/>
                        <a:pt x="21217" y="7065"/>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p:cNvSpPr/>
                <p:nvPr/>
              </p:nvSpPr>
              <p:spPr>
                <a:xfrm>
                  <a:off x="1993899" y="165099"/>
                  <a:ext cx="475018" cy="130813"/>
                </a:xfrm>
                <a:custGeom>
                  <a:avLst/>
                  <a:gdLst/>
                  <a:ahLst/>
                  <a:cxnLst>
                    <a:cxn ang="0">
                      <a:pos x="wd2" y="hd2"/>
                    </a:cxn>
                    <a:cxn ang="5400000">
                      <a:pos x="wd2" y="hd2"/>
                    </a:cxn>
                    <a:cxn ang="10800000">
                      <a:pos x="wd2" y="hd2"/>
                    </a:cxn>
                    <a:cxn ang="16200000">
                      <a:pos x="wd2" y="hd2"/>
                    </a:cxn>
                  </a:cxnLst>
                  <a:rect l="0" t="0" r="r" b="b"/>
                  <a:pathLst>
                    <a:path w="21094" h="18387" extrusionOk="0">
                      <a:moveTo>
                        <a:pt x="19964" y="3749"/>
                      </a:moveTo>
                      <a:cubicBezTo>
                        <a:pt x="18047" y="-3213"/>
                        <a:pt x="15622" y="714"/>
                        <a:pt x="13817" y="5891"/>
                      </a:cubicBezTo>
                      <a:cubicBezTo>
                        <a:pt x="13140" y="7676"/>
                        <a:pt x="12069" y="10889"/>
                        <a:pt x="11449" y="14281"/>
                      </a:cubicBezTo>
                      <a:cubicBezTo>
                        <a:pt x="11110" y="11604"/>
                        <a:pt x="10377" y="9104"/>
                        <a:pt x="9531" y="8212"/>
                      </a:cubicBezTo>
                      <a:cubicBezTo>
                        <a:pt x="7275" y="5356"/>
                        <a:pt x="3553" y="8569"/>
                        <a:pt x="1748" y="12853"/>
                      </a:cubicBezTo>
                      <a:cubicBezTo>
                        <a:pt x="1241" y="14103"/>
                        <a:pt x="564" y="16066"/>
                        <a:pt x="0" y="18387"/>
                      </a:cubicBezTo>
                      <a:lnTo>
                        <a:pt x="20021" y="18387"/>
                      </a:lnTo>
                      <a:cubicBezTo>
                        <a:pt x="21318" y="14995"/>
                        <a:pt x="21600" y="9640"/>
                        <a:pt x="19964" y="3749"/>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p:cNvSpPr/>
                <p:nvPr/>
              </p:nvSpPr>
              <p:spPr>
                <a:xfrm>
                  <a:off x="2451100" y="126999"/>
                  <a:ext cx="110935" cy="82765"/>
                </a:xfrm>
                <a:custGeom>
                  <a:avLst/>
                  <a:gdLst/>
                  <a:ahLst/>
                  <a:cxnLst>
                    <a:cxn ang="0">
                      <a:pos x="wd2" y="hd2"/>
                    </a:cxn>
                    <a:cxn ang="5400000">
                      <a:pos x="wd2" y="hd2"/>
                    </a:cxn>
                    <a:cxn ang="10800000">
                      <a:pos x="wd2" y="hd2"/>
                    </a:cxn>
                    <a:cxn ang="16200000">
                      <a:pos x="wd2" y="hd2"/>
                    </a:cxn>
                  </a:cxnLst>
                  <a:rect l="0" t="0" r="r" b="b"/>
                  <a:pathLst>
                    <a:path w="20508" h="20700" extrusionOk="0">
                      <a:moveTo>
                        <a:pt x="7513" y="12388"/>
                      </a:moveTo>
                      <a:cubicBezTo>
                        <a:pt x="8452" y="16518"/>
                        <a:pt x="11504" y="20329"/>
                        <a:pt x="14791" y="20647"/>
                      </a:cubicBezTo>
                      <a:cubicBezTo>
                        <a:pt x="21600" y="21600"/>
                        <a:pt x="21365" y="9529"/>
                        <a:pt x="19017" y="3812"/>
                      </a:cubicBezTo>
                      <a:cubicBezTo>
                        <a:pt x="18783" y="3176"/>
                        <a:pt x="18078" y="2224"/>
                        <a:pt x="17374" y="1271"/>
                      </a:cubicBezTo>
                      <a:lnTo>
                        <a:pt x="0" y="0"/>
                      </a:lnTo>
                      <a:cubicBezTo>
                        <a:pt x="1878" y="5400"/>
                        <a:pt x="6339" y="11435"/>
                        <a:pt x="7513" y="13976"/>
                      </a:cubicBezTo>
                      <a:lnTo>
                        <a:pt x="7513" y="12388"/>
                      </a:ln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p:cNvSpPr/>
                <p:nvPr/>
              </p:nvSpPr>
              <p:spPr>
                <a:xfrm>
                  <a:off x="2527300" y="203199"/>
                  <a:ext cx="204979" cy="90865"/>
                </a:xfrm>
                <a:custGeom>
                  <a:avLst/>
                  <a:gdLst/>
                  <a:ahLst/>
                  <a:cxnLst>
                    <a:cxn ang="0">
                      <a:pos x="wd2" y="hd2"/>
                    </a:cxn>
                    <a:cxn ang="5400000">
                      <a:pos x="wd2" y="hd2"/>
                    </a:cxn>
                    <a:cxn ang="10800000">
                      <a:pos x="wd2" y="hd2"/>
                    </a:cxn>
                    <a:cxn ang="16200000">
                      <a:pos x="wd2" y="hd2"/>
                    </a:cxn>
                  </a:cxnLst>
                  <a:rect l="0" t="0" r="r" b="b"/>
                  <a:pathLst>
                    <a:path w="21001" h="17763" extrusionOk="0">
                      <a:moveTo>
                        <a:pt x="19778" y="6591"/>
                      </a:moveTo>
                      <a:cubicBezTo>
                        <a:pt x="16786" y="-3837"/>
                        <a:pt x="10280" y="-113"/>
                        <a:pt x="5725" y="5597"/>
                      </a:cubicBezTo>
                      <a:cubicBezTo>
                        <a:pt x="4814" y="6839"/>
                        <a:pt x="2472" y="11060"/>
                        <a:pt x="911" y="15280"/>
                      </a:cubicBezTo>
                      <a:lnTo>
                        <a:pt x="911" y="12549"/>
                      </a:lnTo>
                      <a:cubicBezTo>
                        <a:pt x="390" y="14535"/>
                        <a:pt x="130" y="16273"/>
                        <a:pt x="0" y="17763"/>
                      </a:cubicBezTo>
                      <a:lnTo>
                        <a:pt x="20039" y="17763"/>
                      </a:lnTo>
                      <a:cubicBezTo>
                        <a:pt x="21600" y="14535"/>
                        <a:pt x="21080" y="10811"/>
                        <a:pt x="19778" y="6591"/>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p:cNvSpPr/>
                <p:nvPr/>
              </p:nvSpPr>
              <p:spPr>
                <a:xfrm>
                  <a:off x="2603499" y="127000"/>
                  <a:ext cx="84126" cy="37135"/>
                </a:xfrm>
                <a:custGeom>
                  <a:avLst/>
                  <a:gdLst/>
                  <a:ahLst/>
                  <a:cxnLst>
                    <a:cxn ang="0">
                      <a:pos x="wd2" y="hd2"/>
                    </a:cxn>
                    <a:cxn ang="5400000">
                      <a:pos x="wd2" y="hd2"/>
                    </a:cxn>
                    <a:cxn ang="10800000">
                      <a:pos x="wd2" y="hd2"/>
                    </a:cxn>
                    <a:cxn ang="16200000">
                      <a:pos x="wd2" y="hd2"/>
                    </a:cxn>
                  </a:cxnLst>
                  <a:rect l="0" t="0" r="r" b="b"/>
                  <a:pathLst>
                    <a:path w="20440" h="12890" extrusionOk="0">
                      <a:moveTo>
                        <a:pt x="20366" y="1763"/>
                      </a:moveTo>
                      <a:lnTo>
                        <a:pt x="0" y="0"/>
                      </a:lnTo>
                      <a:cubicBezTo>
                        <a:pt x="7097" y="11020"/>
                        <a:pt x="21600" y="21600"/>
                        <a:pt x="20366" y="1763"/>
                      </a:cubicBezTo>
                      <a:close/>
                    </a:path>
                  </a:pathLst>
                </a:custGeom>
                <a:solidFill>
                  <a:srgbClr val="D9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6" name="Grupo"/>
              <p:cNvGrpSpPr/>
              <p:nvPr/>
            </p:nvGrpSpPr>
            <p:grpSpPr>
              <a:xfrm>
                <a:off x="2946399" y="3784600"/>
                <a:ext cx="1109982" cy="247651"/>
                <a:chOff x="0" y="0"/>
                <a:chExt cx="1109979" cy="247650"/>
              </a:xfrm>
            </p:grpSpPr>
            <p:sp>
              <p:nvSpPr>
                <p:cNvPr id="492" name="Figura"/>
                <p:cNvSpPr/>
                <p:nvPr/>
              </p:nvSpPr>
              <p:spPr>
                <a:xfrm>
                  <a:off x="50800" y="139700"/>
                  <a:ext cx="280792" cy="107539"/>
                </a:xfrm>
                <a:custGeom>
                  <a:avLst/>
                  <a:gdLst/>
                  <a:ahLst/>
                  <a:cxnLst>
                    <a:cxn ang="0">
                      <a:pos x="wd2" y="hd2"/>
                    </a:cxn>
                    <a:cxn ang="5400000">
                      <a:pos x="wd2" y="hd2"/>
                    </a:cxn>
                    <a:cxn ang="10800000">
                      <a:pos x="wd2" y="hd2"/>
                    </a:cxn>
                    <a:cxn ang="16200000">
                      <a:pos x="wd2" y="hd2"/>
                    </a:cxn>
                  </a:cxnLst>
                  <a:rect l="0" t="0" r="r" b="b"/>
                  <a:pathLst>
                    <a:path w="21416" h="21267" extrusionOk="0">
                      <a:moveTo>
                        <a:pt x="12408" y="3183"/>
                      </a:moveTo>
                      <a:cubicBezTo>
                        <a:pt x="9212" y="169"/>
                        <a:pt x="5918" y="-333"/>
                        <a:pt x="2528" y="169"/>
                      </a:cubicBezTo>
                      <a:cubicBezTo>
                        <a:pt x="2722" y="6448"/>
                        <a:pt x="-184" y="8709"/>
                        <a:pt x="10" y="14988"/>
                      </a:cubicBezTo>
                      <a:cubicBezTo>
                        <a:pt x="107" y="17248"/>
                        <a:pt x="397" y="19258"/>
                        <a:pt x="881" y="21267"/>
                      </a:cubicBezTo>
                      <a:lnTo>
                        <a:pt x="21416" y="21267"/>
                      </a:lnTo>
                      <a:cubicBezTo>
                        <a:pt x="21319" y="20262"/>
                        <a:pt x="21222" y="19509"/>
                        <a:pt x="21029" y="18253"/>
                      </a:cubicBezTo>
                      <a:cubicBezTo>
                        <a:pt x="19479" y="11974"/>
                        <a:pt x="14926" y="5695"/>
                        <a:pt x="12408" y="3183"/>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p:cNvSpPr/>
                <p:nvPr/>
              </p:nvSpPr>
              <p:spPr>
                <a:xfrm>
                  <a:off x="177800" y="50799"/>
                  <a:ext cx="220342" cy="107951"/>
                </a:xfrm>
                <a:custGeom>
                  <a:avLst/>
                  <a:gdLst/>
                  <a:ahLst/>
                  <a:cxnLst>
                    <a:cxn ang="0">
                      <a:pos x="wd2" y="hd2"/>
                    </a:cxn>
                    <a:cxn ang="5400000">
                      <a:pos x="wd2" y="hd2"/>
                    </a:cxn>
                    <a:cxn ang="10800000">
                      <a:pos x="wd2" y="hd2"/>
                    </a:cxn>
                    <a:cxn ang="16200000">
                      <a:pos x="wd2" y="hd2"/>
                    </a:cxn>
                  </a:cxnLst>
                  <a:rect l="0" t="0" r="r" b="b"/>
                  <a:pathLst>
                    <a:path w="21172" h="21349" extrusionOk="0">
                      <a:moveTo>
                        <a:pt x="3783" y="14567"/>
                      </a:moveTo>
                      <a:cubicBezTo>
                        <a:pt x="6468" y="17833"/>
                        <a:pt x="12936" y="21600"/>
                        <a:pt x="15742" y="16828"/>
                      </a:cubicBezTo>
                      <a:lnTo>
                        <a:pt x="13302" y="21349"/>
                      </a:lnTo>
                      <a:cubicBezTo>
                        <a:pt x="15742" y="21098"/>
                        <a:pt x="20624" y="16326"/>
                        <a:pt x="21112" y="11805"/>
                      </a:cubicBezTo>
                      <a:cubicBezTo>
                        <a:pt x="21600" y="7284"/>
                        <a:pt x="19037" y="2763"/>
                        <a:pt x="17085" y="0"/>
                      </a:cubicBezTo>
                      <a:lnTo>
                        <a:pt x="0" y="2512"/>
                      </a:lnTo>
                      <a:cubicBezTo>
                        <a:pt x="0" y="7033"/>
                        <a:pt x="1342" y="11805"/>
                        <a:pt x="3783" y="14567"/>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p:cNvSpPr/>
                <p:nvPr/>
              </p:nvSpPr>
              <p:spPr>
                <a:xfrm>
                  <a:off x="0" y="63499"/>
                  <a:ext cx="128271" cy="59835"/>
                </a:xfrm>
                <a:custGeom>
                  <a:avLst/>
                  <a:gdLst/>
                  <a:ahLst/>
                  <a:cxnLst>
                    <a:cxn ang="0">
                      <a:pos x="wd2" y="hd2"/>
                    </a:cxn>
                    <a:cxn ang="5400000">
                      <a:pos x="wd2" y="hd2"/>
                    </a:cxn>
                    <a:cxn ang="10800000">
                      <a:pos x="wd2" y="hd2"/>
                    </a:cxn>
                    <a:cxn ang="16200000">
                      <a:pos x="wd2" y="hd2"/>
                    </a:cxn>
                  </a:cxnLst>
                  <a:rect l="0" t="0" r="r" b="b"/>
                  <a:pathLst>
                    <a:path w="21600" h="16683" extrusionOk="0">
                      <a:moveTo>
                        <a:pt x="5560" y="13810"/>
                      </a:moveTo>
                      <a:cubicBezTo>
                        <a:pt x="14543" y="21600"/>
                        <a:pt x="21172" y="12393"/>
                        <a:pt x="21600" y="0"/>
                      </a:cubicBezTo>
                      <a:lnTo>
                        <a:pt x="0" y="2479"/>
                      </a:lnTo>
                      <a:cubicBezTo>
                        <a:pt x="0" y="6374"/>
                        <a:pt x="1497" y="10269"/>
                        <a:pt x="5560" y="1381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p:cNvSpPr/>
                <p:nvPr/>
              </p:nvSpPr>
              <p:spPr>
                <a:xfrm>
                  <a:off x="381000" y="152400"/>
                  <a:ext cx="183820" cy="89141"/>
                </a:xfrm>
                <a:custGeom>
                  <a:avLst/>
                  <a:gdLst/>
                  <a:ahLst/>
                  <a:cxnLst>
                    <a:cxn ang="0">
                      <a:pos x="wd2" y="hd2"/>
                    </a:cxn>
                    <a:cxn ang="5400000">
                      <a:pos x="wd2" y="hd2"/>
                    </a:cxn>
                    <a:cxn ang="10800000">
                      <a:pos x="wd2" y="hd2"/>
                    </a:cxn>
                    <a:cxn ang="16200000">
                      <a:pos x="wd2" y="hd2"/>
                    </a:cxn>
                  </a:cxnLst>
                  <a:rect l="0" t="0" r="r" b="b"/>
                  <a:pathLst>
                    <a:path w="19299" h="18951" extrusionOk="0">
                      <a:moveTo>
                        <a:pt x="14308" y="1671"/>
                      </a:moveTo>
                      <a:cubicBezTo>
                        <a:pt x="8308" y="-2649"/>
                        <a:pt x="-1425" y="1131"/>
                        <a:pt x="175" y="16251"/>
                      </a:cubicBezTo>
                      <a:cubicBezTo>
                        <a:pt x="308" y="17331"/>
                        <a:pt x="442" y="18141"/>
                        <a:pt x="575" y="18951"/>
                      </a:cubicBezTo>
                      <a:lnTo>
                        <a:pt x="18442" y="18951"/>
                      </a:lnTo>
                      <a:cubicBezTo>
                        <a:pt x="20175" y="12471"/>
                        <a:pt x="19508" y="5181"/>
                        <a:pt x="14308" y="1671"/>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p:cNvSpPr/>
                <p:nvPr/>
              </p:nvSpPr>
              <p:spPr>
                <a:xfrm>
                  <a:off x="482599" y="63500"/>
                  <a:ext cx="5082" cy="9388"/>
                </a:xfrm>
                <a:custGeom>
                  <a:avLst/>
                  <a:gdLst/>
                  <a:ahLst/>
                  <a:cxnLst>
                    <a:cxn ang="0">
                      <a:pos x="wd2" y="hd2"/>
                    </a:cxn>
                    <a:cxn ang="5400000">
                      <a:pos x="wd2" y="hd2"/>
                    </a:cxn>
                    <a:cxn ang="10800000">
                      <a:pos x="wd2" y="hd2"/>
                    </a:cxn>
                    <a:cxn ang="16200000">
                      <a:pos x="wd2" y="hd2"/>
                    </a:cxn>
                  </a:cxnLst>
                  <a:rect l="0" t="0" r="r" b="b"/>
                  <a:pathLst>
                    <a:path w="21600" h="19959" extrusionOk="0">
                      <a:moveTo>
                        <a:pt x="21600" y="18900"/>
                      </a:moveTo>
                      <a:lnTo>
                        <a:pt x="16200" y="0"/>
                      </a:lnTo>
                      <a:cubicBezTo>
                        <a:pt x="10800" y="5400"/>
                        <a:pt x="5400" y="10800"/>
                        <a:pt x="0" y="13500"/>
                      </a:cubicBezTo>
                      <a:cubicBezTo>
                        <a:pt x="0" y="18900"/>
                        <a:pt x="10800" y="21600"/>
                        <a:pt x="21600" y="18900"/>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p:cNvSpPr/>
                <p:nvPr/>
              </p:nvSpPr>
              <p:spPr>
                <a:xfrm>
                  <a:off x="482600" y="25399"/>
                  <a:ext cx="195145" cy="128617"/>
                </a:xfrm>
                <a:custGeom>
                  <a:avLst/>
                  <a:gdLst/>
                  <a:ahLst/>
                  <a:cxnLst>
                    <a:cxn ang="0">
                      <a:pos x="wd2" y="hd2"/>
                    </a:cxn>
                    <a:cxn ang="5400000">
                      <a:pos x="wd2" y="hd2"/>
                    </a:cxn>
                    <a:cxn ang="10800000">
                      <a:pos x="wd2" y="hd2"/>
                    </a:cxn>
                    <a:cxn ang="16200000">
                      <a:pos x="wd2" y="hd2"/>
                    </a:cxn>
                  </a:cxnLst>
                  <a:rect l="0" t="0" r="r" b="b"/>
                  <a:pathLst>
                    <a:path w="21552" h="17361" extrusionOk="0">
                      <a:moveTo>
                        <a:pt x="8556" y="15429"/>
                      </a:moveTo>
                      <a:cubicBezTo>
                        <a:pt x="15709" y="21600"/>
                        <a:pt x="20758" y="11657"/>
                        <a:pt x="21460" y="4286"/>
                      </a:cubicBezTo>
                      <a:cubicBezTo>
                        <a:pt x="21600" y="2571"/>
                        <a:pt x="21600" y="1200"/>
                        <a:pt x="21319" y="0"/>
                      </a:cubicBezTo>
                      <a:lnTo>
                        <a:pt x="842" y="1886"/>
                      </a:lnTo>
                      <a:cubicBezTo>
                        <a:pt x="561" y="2743"/>
                        <a:pt x="281" y="3600"/>
                        <a:pt x="0" y="4286"/>
                      </a:cubicBezTo>
                      <a:cubicBezTo>
                        <a:pt x="2104" y="8743"/>
                        <a:pt x="6031" y="13200"/>
                        <a:pt x="8556" y="1542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p:cNvSpPr/>
                <p:nvPr/>
              </p:nvSpPr>
              <p:spPr>
                <a:xfrm>
                  <a:off x="482599" y="50800"/>
                  <a:ext cx="5082" cy="152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200" y="19800"/>
                        <a:pt x="21600" y="16200"/>
                        <a:pt x="21600" y="14400"/>
                      </a:cubicBezTo>
                      <a:cubicBezTo>
                        <a:pt x="16200" y="9000"/>
                        <a:pt x="5400" y="5400"/>
                        <a:pt x="0" y="0"/>
                      </a:cubicBezTo>
                      <a:lnTo>
                        <a:pt x="10800" y="2160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p:cNvSpPr/>
                <p:nvPr/>
              </p:nvSpPr>
              <p:spPr>
                <a:xfrm>
                  <a:off x="482599" y="38100"/>
                  <a:ext cx="2542" cy="635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0"/>
                      </a:lnTo>
                      <a:cubicBezTo>
                        <a:pt x="10800" y="8640"/>
                        <a:pt x="10800" y="17280"/>
                        <a:pt x="21600" y="21600"/>
                      </a:cubicBezTo>
                      <a:lnTo>
                        <a:pt x="10800"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p:cNvSpPr/>
                <p:nvPr/>
              </p:nvSpPr>
              <p:spPr>
                <a:xfrm>
                  <a:off x="622299" y="152400"/>
                  <a:ext cx="217231" cy="87764"/>
                </a:xfrm>
                <a:custGeom>
                  <a:avLst/>
                  <a:gdLst/>
                  <a:ahLst/>
                  <a:cxnLst>
                    <a:cxn ang="0">
                      <a:pos x="wd2" y="hd2"/>
                    </a:cxn>
                    <a:cxn ang="5400000">
                      <a:pos x="wd2" y="hd2"/>
                    </a:cxn>
                    <a:cxn ang="10800000">
                      <a:pos x="wd2" y="hd2"/>
                    </a:cxn>
                    <a:cxn ang="16200000">
                      <a:pos x="wd2" y="hd2"/>
                    </a:cxn>
                  </a:cxnLst>
                  <a:rect l="0" t="0" r="r" b="b"/>
                  <a:pathLst>
                    <a:path w="21480" h="14216" extrusionOk="0">
                      <a:moveTo>
                        <a:pt x="20972" y="8662"/>
                      </a:moveTo>
                      <a:cubicBezTo>
                        <a:pt x="16828" y="-7384"/>
                        <a:pt x="3642" y="1462"/>
                        <a:pt x="0" y="14216"/>
                      </a:cubicBezTo>
                      <a:lnTo>
                        <a:pt x="21223" y="14216"/>
                      </a:lnTo>
                      <a:cubicBezTo>
                        <a:pt x="21600" y="12570"/>
                        <a:pt x="21600" y="10719"/>
                        <a:pt x="20972" y="8662"/>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p:cNvSpPr/>
                <p:nvPr/>
              </p:nvSpPr>
              <p:spPr>
                <a:xfrm>
                  <a:off x="749299" y="25400"/>
                  <a:ext cx="8892" cy="22860"/>
                </a:xfrm>
                <a:custGeom>
                  <a:avLst/>
                  <a:gdLst/>
                  <a:ahLst/>
                  <a:cxnLst>
                    <a:cxn ang="0">
                      <a:pos x="wd2" y="hd2"/>
                    </a:cxn>
                    <a:cxn ang="5400000">
                      <a:pos x="wd2" y="hd2"/>
                    </a:cxn>
                    <a:cxn ang="10800000">
                      <a:pos x="wd2" y="hd2"/>
                    </a:cxn>
                    <a:cxn ang="16200000">
                      <a:pos x="wd2" y="hd2"/>
                    </a:cxn>
                  </a:cxnLst>
                  <a:rect l="0" t="0" r="r" b="b"/>
                  <a:pathLst>
                    <a:path w="21600" h="21600" extrusionOk="0">
                      <a:moveTo>
                        <a:pt x="15429" y="0"/>
                      </a:moveTo>
                      <a:lnTo>
                        <a:pt x="0" y="0"/>
                      </a:lnTo>
                      <a:cubicBezTo>
                        <a:pt x="3086" y="7200"/>
                        <a:pt x="12343" y="14400"/>
                        <a:pt x="21600" y="21600"/>
                      </a:cubicBezTo>
                      <a:lnTo>
                        <a:pt x="15429" y="0"/>
                      </a:ln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p:cNvSpPr/>
                <p:nvPr/>
              </p:nvSpPr>
              <p:spPr>
                <a:xfrm>
                  <a:off x="761999" y="0"/>
                  <a:ext cx="201256" cy="123497"/>
                </a:xfrm>
                <a:custGeom>
                  <a:avLst/>
                  <a:gdLst/>
                  <a:ahLst/>
                  <a:cxnLst>
                    <a:cxn ang="0">
                      <a:pos x="wd2" y="hd2"/>
                    </a:cxn>
                    <a:cxn ang="5400000">
                      <a:pos x="wd2" y="hd2"/>
                    </a:cxn>
                    <a:cxn ang="10800000">
                      <a:pos x="wd2" y="hd2"/>
                    </a:cxn>
                    <a:cxn ang="16200000">
                      <a:pos x="wd2" y="hd2"/>
                    </a:cxn>
                  </a:cxnLst>
                  <a:rect l="0" t="0" r="r" b="b"/>
                  <a:pathLst>
                    <a:path w="21393" h="19270" extrusionOk="0">
                      <a:moveTo>
                        <a:pt x="7965" y="15259"/>
                      </a:moveTo>
                      <a:cubicBezTo>
                        <a:pt x="13905" y="21600"/>
                        <a:pt x="19575" y="20807"/>
                        <a:pt x="21060" y="10106"/>
                      </a:cubicBezTo>
                      <a:cubicBezTo>
                        <a:pt x="21600" y="6539"/>
                        <a:pt x="21465" y="3171"/>
                        <a:pt x="20790" y="0"/>
                      </a:cubicBezTo>
                      <a:lnTo>
                        <a:pt x="0" y="2180"/>
                      </a:lnTo>
                      <a:cubicBezTo>
                        <a:pt x="2295" y="7927"/>
                        <a:pt x="6075" y="13277"/>
                        <a:pt x="7965" y="15259"/>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p:cNvSpPr/>
                <p:nvPr/>
              </p:nvSpPr>
              <p:spPr>
                <a:xfrm>
                  <a:off x="889000" y="0"/>
                  <a:ext cx="220980" cy="247650"/>
                </a:xfrm>
                <a:custGeom>
                  <a:avLst/>
                  <a:gdLst/>
                  <a:ahLst/>
                  <a:cxnLst>
                    <a:cxn ang="0">
                      <a:pos x="wd2" y="hd2"/>
                    </a:cxn>
                    <a:cxn ang="5400000">
                      <a:pos x="wd2" y="hd2"/>
                    </a:cxn>
                    <a:cxn ang="10800000">
                      <a:pos x="wd2" y="hd2"/>
                    </a:cxn>
                    <a:cxn ang="16200000">
                      <a:pos x="wd2" y="hd2"/>
                    </a:cxn>
                  </a:cxnLst>
                  <a:rect l="0" t="0" r="r" b="b"/>
                  <a:pathLst>
                    <a:path w="21600" h="21600" extrusionOk="0">
                      <a:moveTo>
                        <a:pt x="21600" y="19828"/>
                      </a:moveTo>
                      <a:lnTo>
                        <a:pt x="18993" y="1108"/>
                      </a:lnTo>
                      <a:cubicBezTo>
                        <a:pt x="18372" y="554"/>
                        <a:pt x="17876" y="222"/>
                        <a:pt x="17379" y="0"/>
                      </a:cubicBezTo>
                      <a:lnTo>
                        <a:pt x="14152" y="222"/>
                      </a:lnTo>
                      <a:cubicBezTo>
                        <a:pt x="12662" y="1772"/>
                        <a:pt x="12290" y="5649"/>
                        <a:pt x="11421" y="8197"/>
                      </a:cubicBezTo>
                      <a:cubicBezTo>
                        <a:pt x="9807" y="13071"/>
                        <a:pt x="5090" y="16172"/>
                        <a:pt x="1366" y="20049"/>
                      </a:cubicBezTo>
                      <a:cubicBezTo>
                        <a:pt x="993" y="20382"/>
                        <a:pt x="497" y="20935"/>
                        <a:pt x="0" y="21600"/>
                      </a:cubicBezTo>
                      <a:lnTo>
                        <a:pt x="18745" y="21600"/>
                      </a:lnTo>
                      <a:cubicBezTo>
                        <a:pt x="19738" y="21046"/>
                        <a:pt x="20731" y="20382"/>
                        <a:pt x="21600" y="19828"/>
                      </a:cubicBezTo>
                      <a:cubicBezTo>
                        <a:pt x="21600" y="19828"/>
                        <a:pt x="21600" y="19828"/>
                        <a:pt x="21600" y="19828"/>
                      </a:cubicBezTo>
                      <a:close/>
                    </a:path>
                  </a:pathLst>
                </a:custGeom>
                <a:solidFill>
                  <a:srgbClr val="C56D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57" name="Grupo"/>
              <p:cNvGrpSpPr/>
              <p:nvPr/>
            </p:nvGrpSpPr>
            <p:grpSpPr>
              <a:xfrm>
                <a:off x="1257300" y="647699"/>
                <a:ext cx="687722" cy="1139192"/>
                <a:chOff x="0" y="0"/>
                <a:chExt cx="687721" cy="1139190"/>
              </a:xfrm>
            </p:grpSpPr>
            <p:sp>
              <p:nvSpPr>
                <p:cNvPr id="479" name="Figura"/>
                <p:cNvSpPr/>
                <p:nvPr/>
              </p:nvSpPr>
              <p:spPr>
                <a:xfrm>
                  <a:off x="139700" y="850899"/>
                  <a:ext cx="223521" cy="2882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209" y="21600"/>
                      </a:lnTo>
                      <a:lnTo>
                        <a:pt x="21600" y="21410"/>
                      </a:lnTo>
                      <a:cubicBezTo>
                        <a:pt x="21232" y="16652"/>
                        <a:pt x="16568" y="10372"/>
                        <a:pt x="14359" y="8278"/>
                      </a:cubicBezTo>
                      <a:cubicBezTo>
                        <a:pt x="10800" y="4663"/>
                        <a:pt x="6382" y="476"/>
                        <a:pt x="0" y="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p:cNvSpPr/>
                <p:nvPr/>
              </p:nvSpPr>
              <p:spPr>
                <a:xfrm>
                  <a:off x="292099" y="774700"/>
                  <a:ext cx="230781" cy="332848"/>
                </a:xfrm>
                <a:custGeom>
                  <a:avLst/>
                  <a:gdLst/>
                  <a:ahLst/>
                  <a:cxnLst>
                    <a:cxn ang="0">
                      <a:pos x="wd2" y="hd2"/>
                    </a:cxn>
                    <a:cxn ang="5400000">
                      <a:pos x="wd2" y="hd2"/>
                    </a:cxn>
                    <a:cxn ang="10800000">
                      <a:pos x="wd2" y="hd2"/>
                    </a:cxn>
                    <a:cxn ang="16200000">
                      <a:pos x="wd2" y="hd2"/>
                    </a:cxn>
                  </a:cxnLst>
                  <a:rect l="0" t="0" r="r" b="b"/>
                  <a:pathLst>
                    <a:path w="20443" h="20363" extrusionOk="0">
                      <a:moveTo>
                        <a:pt x="13693" y="2104"/>
                      </a:moveTo>
                      <a:cubicBezTo>
                        <a:pt x="10768" y="-72"/>
                        <a:pt x="3118" y="-1237"/>
                        <a:pt x="531" y="2026"/>
                      </a:cubicBezTo>
                      <a:cubicBezTo>
                        <a:pt x="-1157" y="4202"/>
                        <a:pt x="1543" y="5911"/>
                        <a:pt x="3568" y="7387"/>
                      </a:cubicBezTo>
                      <a:cubicBezTo>
                        <a:pt x="7280" y="10029"/>
                        <a:pt x="8406" y="13215"/>
                        <a:pt x="10543" y="16478"/>
                      </a:cubicBezTo>
                      <a:cubicBezTo>
                        <a:pt x="11555" y="17954"/>
                        <a:pt x="13243" y="20363"/>
                        <a:pt x="16055" y="20363"/>
                      </a:cubicBezTo>
                      <a:lnTo>
                        <a:pt x="20443" y="13137"/>
                      </a:lnTo>
                      <a:cubicBezTo>
                        <a:pt x="20330" y="12049"/>
                        <a:pt x="20105" y="11195"/>
                        <a:pt x="19993" y="10806"/>
                      </a:cubicBezTo>
                      <a:cubicBezTo>
                        <a:pt x="18980" y="8087"/>
                        <a:pt x="16618" y="4280"/>
                        <a:pt x="13693" y="2104"/>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p:cNvSpPr/>
                <p:nvPr/>
              </p:nvSpPr>
              <p:spPr>
                <a:xfrm>
                  <a:off x="127000" y="609600"/>
                  <a:ext cx="128733" cy="200202"/>
                </a:xfrm>
                <a:custGeom>
                  <a:avLst/>
                  <a:gdLst/>
                  <a:ahLst/>
                  <a:cxnLst>
                    <a:cxn ang="0">
                      <a:pos x="wd2" y="hd2"/>
                    </a:cxn>
                    <a:cxn ang="5400000">
                      <a:pos x="wd2" y="hd2"/>
                    </a:cxn>
                    <a:cxn ang="10800000">
                      <a:pos x="wd2" y="hd2"/>
                    </a:cxn>
                    <a:cxn ang="16200000">
                      <a:pos x="wd2" y="hd2"/>
                    </a:cxn>
                  </a:cxnLst>
                  <a:rect l="0" t="0" r="r" b="b"/>
                  <a:pathLst>
                    <a:path w="20655" h="21281" extrusionOk="0">
                      <a:moveTo>
                        <a:pt x="12634" y="21195"/>
                      </a:moveTo>
                      <a:cubicBezTo>
                        <a:pt x="18747" y="20385"/>
                        <a:pt x="21600" y="14310"/>
                        <a:pt x="20377" y="11070"/>
                      </a:cubicBezTo>
                      <a:cubicBezTo>
                        <a:pt x="19155" y="7830"/>
                        <a:pt x="14875" y="5940"/>
                        <a:pt x="10800" y="4320"/>
                      </a:cubicBezTo>
                      <a:cubicBezTo>
                        <a:pt x="7947" y="3240"/>
                        <a:pt x="4075" y="1215"/>
                        <a:pt x="0" y="0"/>
                      </a:cubicBezTo>
                      <a:lnTo>
                        <a:pt x="2242" y="19170"/>
                      </a:lnTo>
                      <a:cubicBezTo>
                        <a:pt x="6113" y="20520"/>
                        <a:pt x="9985" y="21600"/>
                        <a:pt x="12634" y="2119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p:cNvSpPr/>
                <p:nvPr/>
              </p:nvSpPr>
              <p:spPr>
                <a:xfrm>
                  <a:off x="253999" y="609599"/>
                  <a:ext cx="132482" cy="139134"/>
                </a:xfrm>
                <a:custGeom>
                  <a:avLst/>
                  <a:gdLst/>
                  <a:ahLst/>
                  <a:cxnLst>
                    <a:cxn ang="0">
                      <a:pos x="wd2" y="hd2"/>
                    </a:cxn>
                    <a:cxn ang="5400000">
                      <a:pos x="wd2" y="hd2"/>
                    </a:cxn>
                    <a:cxn ang="10800000">
                      <a:pos x="wd2" y="hd2"/>
                    </a:cxn>
                    <a:cxn ang="16200000">
                      <a:pos x="wd2" y="hd2"/>
                    </a:cxn>
                  </a:cxnLst>
                  <a:rect l="0" t="0" r="r" b="b"/>
                  <a:pathLst>
                    <a:path w="18469" h="20400" extrusionOk="0">
                      <a:moveTo>
                        <a:pt x="7454" y="18841"/>
                      </a:moveTo>
                      <a:cubicBezTo>
                        <a:pt x="10287" y="20889"/>
                        <a:pt x="15244" y="20330"/>
                        <a:pt x="15244" y="20330"/>
                      </a:cubicBezTo>
                      <a:cubicBezTo>
                        <a:pt x="18254" y="19586"/>
                        <a:pt x="18608" y="12696"/>
                        <a:pt x="18431" y="9903"/>
                      </a:cubicBezTo>
                      <a:cubicBezTo>
                        <a:pt x="18077" y="6179"/>
                        <a:pt x="16483" y="2455"/>
                        <a:pt x="12588" y="965"/>
                      </a:cubicBezTo>
                      <a:cubicBezTo>
                        <a:pt x="10287" y="34"/>
                        <a:pt x="3559" y="-711"/>
                        <a:pt x="1434" y="1151"/>
                      </a:cubicBezTo>
                      <a:cubicBezTo>
                        <a:pt x="-2992" y="5248"/>
                        <a:pt x="3913" y="16234"/>
                        <a:pt x="7454" y="1884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p:cNvSpPr/>
                <p:nvPr/>
              </p:nvSpPr>
              <p:spPr>
                <a:xfrm>
                  <a:off x="596899" y="63499"/>
                  <a:ext cx="90823" cy="138244"/>
                </a:xfrm>
                <a:custGeom>
                  <a:avLst/>
                  <a:gdLst/>
                  <a:ahLst/>
                  <a:cxnLst>
                    <a:cxn ang="0">
                      <a:pos x="wd2" y="hd2"/>
                    </a:cxn>
                    <a:cxn ang="5400000">
                      <a:pos x="wd2" y="hd2"/>
                    </a:cxn>
                    <a:cxn ang="10800000">
                      <a:pos x="wd2" y="hd2"/>
                    </a:cxn>
                    <a:cxn ang="16200000">
                      <a:pos x="wd2" y="hd2"/>
                    </a:cxn>
                  </a:cxnLst>
                  <a:rect l="0" t="0" r="r" b="b"/>
                  <a:pathLst>
                    <a:path w="17356" h="20807" extrusionOk="0">
                      <a:moveTo>
                        <a:pt x="2066" y="1119"/>
                      </a:moveTo>
                      <a:cubicBezTo>
                        <a:pt x="-4244" y="5324"/>
                        <a:pt x="5464" y="16602"/>
                        <a:pt x="10318" y="19278"/>
                      </a:cubicBezTo>
                      <a:cubicBezTo>
                        <a:pt x="11531" y="19851"/>
                        <a:pt x="13230" y="20425"/>
                        <a:pt x="15414" y="20807"/>
                      </a:cubicBezTo>
                      <a:lnTo>
                        <a:pt x="17356" y="927"/>
                      </a:lnTo>
                      <a:lnTo>
                        <a:pt x="17356" y="927"/>
                      </a:lnTo>
                      <a:cubicBezTo>
                        <a:pt x="14201" y="163"/>
                        <a:pt x="4978" y="-793"/>
                        <a:pt x="2066" y="1119"/>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p:cNvSpPr/>
                <p:nvPr/>
              </p:nvSpPr>
              <p:spPr>
                <a:xfrm>
                  <a:off x="63499" y="254000"/>
                  <a:ext cx="330375" cy="323784"/>
                </a:xfrm>
                <a:custGeom>
                  <a:avLst/>
                  <a:gdLst/>
                  <a:ahLst/>
                  <a:cxnLst>
                    <a:cxn ang="0">
                      <a:pos x="wd2" y="hd2"/>
                    </a:cxn>
                    <a:cxn ang="5400000">
                      <a:pos x="wd2" y="hd2"/>
                    </a:cxn>
                    <a:cxn ang="10800000">
                      <a:pos x="wd2" y="hd2"/>
                    </a:cxn>
                    <a:cxn ang="16200000">
                      <a:pos x="wd2" y="hd2"/>
                    </a:cxn>
                  </a:cxnLst>
                  <a:rect l="0" t="0" r="r" b="b"/>
                  <a:pathLst>
                    <a:path w="21045" h="21099" extrusionOk="0">
                      <a:moveTo>
                        <a:pt x="16746" y="18301"/>
                      </a:moveTo>
                      <a:cubicBezTo>
                        <a:pt x="18688" y="16729"/>
                        <a:pt x="21600" y="13170"/>
                        <a:pt x="20953" y="10522"/>
                      </a:cubicBezTo>
                      <a:cubicBezTo>
                        <a:pt x="20387" y="8205"/>
                        <a:pt x="16584" y="6218"/>
                        <a:pt x="14966" y="4398"/>
                      </a:cubicBezTo>
                      <a:cubicBezTo>
                        <a:pt x="12539" y="1832"/>
                        <a:pt x="11245" y="177"/>
                        <a:pt x="7362" y="12"/>
                      </a:cubicBezTo>
                      <a:cubicBezTo>
                        <a:pt x="3883" y="-154"/>
                        <a:pt x="1780" y="1501"/>
                        <a:pt x="566" y="4398"/>
                      </a:cubicBezTo>
                      <a:cubicBezTo>
                        <a:pt x="324" y="4894"/>
                        <a:pt x="162" y="5391"/>
                        <a:pt x="0" y="5970"/>
                      </a:cubicBezTo>
                      <a:lnTo>
                        <a:pt x="2508" y="6798"/>
                      </a:lnTo>
                      <a:lnTo>
                        <a:pt x="3479" y="18384"/>
                      </a:lnTo>
                      <a:cubicBezTo>
                        <a:pt x="5339" y="19708"/>
                        <a:pt x="7766" y="20867"/>
                        <a:pt x="9222" y="21032"/>
                      </a:cubicBezTo>
                      <a:cubicBezTo>
                        <a:pt x="11730" y="21446"/>
                        <a:pt x="14724" y="19874"/>
                        <a:pt x="16746" y="1830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p:cNvSpPr/>
                <p:nvPr/>
              </p:nvSpPr>
              <p:spPr>
                <a:xfrm>
                  <a:off x="457200" y="609600"/>
                  <a:ext cx="80875" cy="96301"/>
                </a:xfrm>
                <a:custGeom>
                  <a:avLst/>
                  <a:gdLst/>
                  <a:ahLst/>
                  <a:cxnLst>
                    <a:cxn ang="0">
                      <a:pos x="wd2" y="hd2"/>
                    </a:cxn>
                    <a:cxn ang="5400000">
                      <a:pos x="wd2" y="hd2"/>
                    </a:cxn>
                    <a:cxn ang="10800000">
                      <a:pos x="wd2" y="hd2"/>
                    </a:cxn>
                    <a:cxn ang="16200000">
                      <a:pos x="wd2" y="hd2"/>
                    </a:cxn>
                  </a:cxnLst>
                  <a:rect l="0" t="0" r="r" b="b"/>
                  <a:pathLst>
                    <a:path w="15455" h="14890" extrusionOk="0">
                      <a:moveTo>
                        <a:pt x="5692" y="325"/>
                      </a:moveTo>
                      <a:cubicBezTo>
                        <a:pt x="-5715" y="2878"/>
                        <a:pt x="2051" y="20158"/>
                        <a:pt x="11274" y="13285"/>
                      </a:cubicBezTo>
                      <a:cubicBezTo>
                        <a:pt x="13943" y="11322"/>
                        <a:pt x="14914" y="8376"/>
                        <a:pt x="15400" y="6805"/>
                      </a:cubicBezTo>
                      <a:cubicBezTo>
                        <a:pt x="15885" y="4449"/>
                        <a:pt x="13215" y="-1442"/>
                        <a:pt x="5692" y="325"/>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p:cNvSpPr/>
                <p:nvPr/>
              </p:nvSpPr>
              <p:spPr>
                <a:xfrm>
                  <a:off x="419100" y="520700"/>
                  <a:ext cx="56898" cy="81435"/>
                </a:xfrm>
                <a:custGeom>
                  <a:avLst/>
                  <a:gdLst/>
                  <a:ahLst/>
                  <a:cxnLst>
                    <a:cxn ang="0">
                      <a:pos x="wd2" y="hd2"/>
                    </a:cxn>
                    <a:cxn ang="5400000">
                      <a:pos x="wd2" y="hd2"/>
                    </a:cxn>
                    <a:cxn ang="10800000">
                      <a:pos x="wd2" y="hd2"/>
                    </a:cxn>
                    <a:cxn ang="16200000">
                      <a:pos x="wd2" y="hd2"/>
                    </a:cxn>
                  </a:cxnLst>
                  <a:rect l="0" t="0" r="r" b="b"/>
                  <a:pathLst>
                    <a:path w="12903" h="11447" extrusionOk="0">
                      <a:moveTo>
                        <a:pt x="12883" y="5216"/>
                      </a:moveTo>
                      <a:cubicBezTo>
                        <a:pt x="13171" y="3431"/>
                        <a:pt x="10291" y="-1032"/>
                        <a:pt x="4243" y="218"/>
                      </a:cubicBezTo>
                      <a:cubicBezTo>
                        <a:pt x="-8429" y="3074"/>
                        <a:pt x="11155" y="20568"/>
                        <a:pt x="12883" y="521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7" name="Figura"/>
                <p:cNvSpPr/>
                <p:nvPr/>
              </p:nvSpPr>
              <p:spPr>
                <a:xfrm>
                  <a:off x="508000" y="152399"/>
                  <a:ext cx="85139" cy="95851"/>
                </a:xfrm>
                <a:custGeom>
                  <a:avLst/>
                  <a:gdLst/>
                  <a:ahLst/>
                  <a:cxnLst>
                    <a:cxn ang="0">
                      <a:pos x="wd2" y="hd2"/>
                    </a:cxn>
                    <a:cxn ang="5400000">
                      <a:pos x="wd2" y="hd2"/>
                    </a:cxn>
                    <a:cxn ang="10800000">
                      <a:pos x="wd2" y="hd2"/>
                    </a:cxn>
                    <a:cxn ang="16200000">
                      <a:pos x="wd2" y="hd2"/>
                    </a:cxn>
                  </a:cxnLst>
                  <a:rect l="0" t="0" r="r" b="b"/>
                  <a:pathLst>
                    <a:path w="12814" h="11480" extrusionOk="0">
                      <a:moveTo>
                        <a:pt x="8611" y="11321"/>
                      </a:moveTo>
                      <a:cubicBezTo>
                        <a:pt x="21418" y="8735"/>
                        <a:pt x="965" y="-9214"/>
                        <a:pt x="9" y="6149"/>
                      </a:cubicBezTo>
                      <a:cubicBezTo>
                        <a:pt x="-182" y="7823"/>
                        <a:pt x="2685" y="12386"/>
                        <a:pt x="8611" y="11321"/>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p:cNvSpPr/>
                <p:nvPr/>
              </p:nvSpPr>
              <p:spPr>
                <a:xfrm>
                  <a:off x="533400" y="558799"/>
                  <a:ext cx="128083" cy="346238"/>
                </a:xfrm>
                <a:custGeom>
                  <a:avLst/>
                  <a:gdLst/>
                  <a:ahLst/>
                  <a:cxnLst>
                    <a:cxn ang="0">
                      <a:pos x="wd2" y="hd2"/>
                    </a:cxn>
                    <a:cxn ang="5400000">
                      <a:pos x="wd2" y="hd2"/>
                    </a:cxn>
                    <a:cxn ang="10800000">
                      <a:pos x="wd2" y="hd2"/>
                    </a:cxn>
                    <a:cxn ang="16200000">
                      <a:pos x="wd2" y="hd2"/>
                    </a:cxn>
                  </a:cxnLst>
                  <a:rect l="0" t="0" r="r" b="b"/>
                  <a:pathLst>
                    <a:path w="16887" h="21492" extrusionOk="0">
                      <a:moveTo>
                        <a:pt x="10357" y="523"/>
                      </a:moveTo>
                      <a:cubicBezTo>
                        <a:pt x="5501" y="2099"/>
                        <a:pt x="6506" y="5804"/>
                        <a:pt x="5334" y="8012"/>
                      </a:cubicBezTo>
                      <a:cubicBezTo>
                        <a:pt x="2822" y="12190"/>
                        <a:pt x="-4713" y="17787"/>
                        <a:pt x="4329" y="21492"/>
                      </a:cubicBezTo>
                      <a:lnTo>
                        <a:pt x="4496" y="21256"/>
                      </a:lnTo>
                      <a:cubicBezTo>
                        <a:pt x="4496" y="21256"/>
                        <a:pt x="3324" y="19206"/>
                        <a:pt x="5501" y="20231"/>
                      </a:cubicBezTo>
                      <a:lnTo>
                        <a:pt x="16887" y="7460"/>
                      </a:lnTo>
                      <a:lnTo>
                        <a:pt x="16385" y="207"/>
                      </a:lnTo>
                      <a:cubicBezTo>
                        <a:pt x="14375" y="-108"/>
                        <a:pt x="12366" y="-108"/>
                        <a:pt x="10357" y="523"/>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p:cNvSpPr/>
                <p:nvPr/>
              </p:nvSpPr>
              <p:spPr>
                <a:xfrm>
                  <a:off x="-1" y="-1"/>
                  <a:ext cx="188247" cy="261045"/>
                </a:xfrm>
                <a:custGeom>
                  <a:avLst/>
                  <a:gdLst/>
                  <a:ahLst/>
                  <a:cxnLst>
                    <a:cxn ang="0">
                      <a:pos x="wd2" y="hd2"/>
                    </a:cxn>
                    <a:cxn ang="5400000">
                      <a:pos x="wd2" y="hd2"/>
                    </a:cxn>
                    <a:cxn ang="10800000">
                      <a:pos x="wd2" y="hd2"/>
                    </a:cxn>
                    <a:cxn ang="16200000">
                      <a:pos x="wd2" y="hd2"/>
                    </a:cxn>
                  </a:cxnLst>
                  <a:rect l="0" t="0" r="r" b="b"/>
                  <a:pathLst>
                    <a:path w="19404" h="20555" extrusionOk="0">
                      <a:moveTo>
                        <a:pt x="10604" y="18300"/>
                      </a:moveTo>
                      <a:cubicBezTo>
                        <a:pt x="17411" y="14700"/>
                        <a:pt x="21600" y="5900"/>
                        <a:pt x="18196" y="0"/>
                      </a:cubicBezTo>
                      <a:lnTo>
                        <a:pt x="2880" y="1200"/>
                      </a:lnTo>
                      <a:cubicBezTo>
                        <a:pt x="2749" y="2300"/>
                        <a:pt x="2618" y="3400"/>
                        <a:pt x="2225" y="4300"/>
                      </a:cubicBezTo>
                      <a:cubicBezTo>
                        <a:pt x="1702" y="5800"/>
                        <a:pt x="785" y="7500"/>
                        <a:pt x="0" y="9200"/>
                      </a:cubicBezTo>
                      <a:lnTo>
                        <a:pt x="2095" y="19600"/>
                      </a:lnTo>
                      <a:cubicBezTo>
                        <a:pt x="2225" y="19700"/>
                        <a:pt x="2356" y="19800"/>
                        <a:pt x="2487" y="19900"/>
                      </a:cubicBezTo>
                      <a:cubicBezTo>
                        <a:pt x="4975" y="21600"/>
                        <a:pt x="8247" y="19600"/>
                        <a:pt x="10604" y="18300"/>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p:cNvSpPr/>
                <p:nvPr/>
              </p:nvSpPr>
              <p:spPr>
                <a:xfrm>
                  <a:off x="431799" y="292099"/>
                  <a:ext cx="212588" cy="233817"/>
                </a:xfrm>
                <a:custGeom>
                  <a:avLst/>
                  <a:gdLst/>
                  <a:ahLst/>
                  <a:cxnLst>
                    <a:cxn ang="0">
                      <a:pos x="wd2" y="hd2"/>
                    </a:cxn>
                    <a:cxn ang="5400000">
                      <a:pos x="wd2" y="hd2"/>
                    </a:cxn>
                    <a:cxn ang="10800000">
                      <a:pos x="wd2" y="hd2"/>
                    </a:cxn>
                    <a:cxn ang="16200000">
                      <a:pos x="wd2" y="hd2"/>
                    </a:cxn>
                  </a:cxnLst>
                  <a:rect l="0" t="0" r="r" b="b"/>
                  <a:pathLst>
                    <a:path w="19232" h="18076" extrusionOk="0">
                      <a:moveTo>
                        <a:pt x="3377" y="1707"/>
                      </a:moveTo>
                      <a:cubicBezTo>
                        <a:pt x="-2368" y="5635"/>
                        <a:pt x="-185" y="13096"/>
                        <a:pt x="5445" y="16435"/>
                      </a:cubicBezTo>
                      <a:cubicBezTo>
                        <a:pt x="11304" y="19871"/>
                        <a:pt x="16360" y="17711"/>
                        <a:pt x="19232" y="11820"/>
                      </a:cubicBezTo>
                      <a:lnTo>
                        <a:pt x="18887" y="4555"/>
                      </a:lnTo>
                      <a:cubicBezTo>
                        <a:pt x="15785" y="431"/>
                        <a:pt x="8432" y="-1729"/>
                        <a:pt x="3377" y="1707"/>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p:cNvSpPr/>
                <p:nvPr/>
              </p:nvSpPr>
              <p:spPr>
                <a:xfrm>
                  <a:off x="241300" y="25399"/>
                  <a:ext cx="223500" cy="232253"/>
                </a:xfrm>
                <a:custGeom>
                  <a:avLst/>
                  <a:gdLst/>
                  <a:ahLst/>
                  <a:cxnLst>
                    <a:cxn ang="0">
                      <a:pos x="wd2" y="hd2"/>
                    </a:cxn>
                    <a:cxn ang="5400000">
                      <a:pos x="wd2" y="hd2"/>
                    </a:cxn>
                    <a:cxn ang="10800000">
                      <a:pos x="wd2" y="hd2"/>
                    </a:cxn>
                    <a:cxn ang="16200000">
                      <a:pos x="wd2" y="hd2"/>
                    </a:cxn>
                  </a:cxnLst>
                  <a:rect l="0" t="0" r="r" b="b"/>
                  <a:pathLst>
                    <a:path w="18101" h="16057" extrusionOk="0">
                      <a:moveTo>
                        <a:pt x="17834" y="5596"/>
                      </a:moveTo>
                      <a:cubicBezTo>
                        <a:pt x="15880" y="943"/>
                        <a:pt x="8063" y="-1955"/>
                        <a:pt x="3023" y="1557"/>
                      </a:cubicBezTo>
                      <a:cubicBezTo>
                        <a:pt x="-2120" y="5069"/>
                        <a:pt x="-166" y="11743"/>
                        <a:pt x="4874" y="14728"/>
                      </a:cubicBezTo>
                      <a:cubicBezTo>
                        <a:pt x="13309" y="19645"/>
                        <a:pt x="19480" y="9635"/>
                        <a:pt x="17834" y="5596"/>
                      </a:cubicBez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58" name="Figura"/>
              <p:cNvSpPr/>
              <p:nvPr/>
            </p:nvSpPr>
            <p:spPr>
              <a:xfrm>
                <a:off x="1562099" y="1130300"/>
                <a:ext cx="583795" cy="1421278"/>
              </a:xfrm>
              <a:custGeom>
                <a:avLst/>
                <a:gdLst/>
                <a:ahLst/>
                <a:cxnLst>
                  <a:cxn ang="0">
                    <a:pos x="wd2" y="hd2"/>
                  </a:cxn>
                  <a:cxn ang="5400000">
                    <a:pos x="wd2" y="hd2"/>
                  </a:cxn>
                  <a:cxn ang="10800000">
                    <a:pos x="wd2" y="hd2"/>
                  </a:cxn>
                  <a:cxn ang="16200000">
                    <a:pos x="wd2" y="hd2"/>
                  </a:cxn>
                </a:cxnLst>
                <a:rect l="0" t="0" r="r" b="b"/>
                <a:pathLst>
                  <a:path w="21216" h="21506" extrusionOk="0">
                    <a:moveTo>
                      <a:pt x="15462" y="559"/>
                    </a:moveTo>
                    <a:cubicBezTo>
                      <a:pt x="6508" y="3480"/>
                      <a:pt x="1015" y="18239"/>
                      <a:pt x="0" y="21506"/>
                    </a:cubicBezTo>
                    <a:lnTo>
                      <a:pt x="3046" y="21506"/>
                    </a:lnTo>
                    <a:cubicBezTo>
                      <a:pt x="3738" y="19142"/>
                      <a:pt x="9185" y="1501"/>
                      <a:pt x="19938" y="540"/>
                    </a:cubicBezTo>
                    <a:cubicBezTo>
                      <a:pt x="19846" y="386"/>
                      <a:pt x="21600" y="233"/>
                      <a:pt x="21138" y="98"/>
                    </a:cubicBezTo>
                    <a:cubicBezTo>
                      <a:pt x="20308" y="-94"/>
                      <a:pt x="17446" y="-36"/>
                      <a:pt x="15462" y="559"/>
                    </a:cubicBezTo>
                    <a:close/>
                  </a:path>
                </a:pathLst>
              </a:custGeom>
              <a:solidFill>
                <a:srgbClr val="9847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9" name="Figura"/>
              <p:cNvSpPr/>
              <p:nvPr/>
            </p:nvSpPr>
            <p:spPr>
              <a:xfrm>
                <a:off x="1625600" y="1130299"/>
                <a:ext cx="584960" cy="1421462"/>
              </a:xfrm>
              <a:custGeom>
                <a:avLst/>
                <a:gdLst/>
                <a:ahLst/>
                <a:cxnLst>
                  <a:cxn ang="0">
                    <a:pos x="wd2" y="hd2"/>
                  </a:cxn>
                  <a:cxn ang="5400000">
                    <a:pos x="wd2" y="hd2"/>
                  </a:cxn>
                  <a:cxn ang="10800000">
                    <a:pos x="wd2" y="hd2"/>
                  </a:cxn>
                  <a:cxn ang="16200000">
                    <a:pos x="wd2" y="hd2"/>
                  </a:cxn>
                </a:cxnLst>
                <a:rect l="0" t="0" r="r" b="b"/>
                <a:pathLst>
                  <a:path w="21581" h="21490" extrusionOk="0">
                    <a:moveTo>
                      <a:pt x="17852" y="812"/>
                    </a:moveTo>
                    <a:cubicBezTo>
                      <a:pt x="18976" y="485"/>
                      <a:pt x="20382" y="312"/>
                      <a:pt x="21553" y="274"/>
                    </a:cubicBezTo>
                    <a:cubicBezTo>
                      <a:pt x="21600" y="216"/>
                      <a:pt x="21600" y="159"/>
                      <a:pt x="21459" y="120"/>
                    </a:cubicBezTo>
                    <a:cubicBezTo>
                      <a:pt x="20569" y="-110"/>
                      <a:pt x="17711" y="-33"/>
                      <a:pt x="15696" y="562"/>
                    </a:cubicBezTo>
                    <a:cubicBezTo>
                      <a:pt x="6607" y="3480"/>
                      <a:pt x="1031" y="18226"/>
                      <a:pt x="0" y="21490"/>
                    </a:cubicBezTo>
                    <a:lnTo>
                      <a:pt x="2202" y="21490"/>
                    </a:lnTo>
                    <a:cubicBezTo>
                      <a:pt x="3186" y="18245"/>
                      <a:pt x="8715" y="3692"/>
                      <a:pt x="17852" y="812"/>
                    </a:cubicBezTo>
                    <a:close/>
                  </a:path>
                </a:pathLst>
              </a:custGeom>
              <a:solidFill>
                <a:srgbClr val="7A332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p:cNvSpPr/>
              <p:nvPr/>
            </p:nvSpPr>
            <p:spPr>
              <a:xfrm>
                <a:off x="2616200" y="2247900"/>
                <a:ext cx="170181" cy="458470"/>
              </a:xfrm>
              <a:custGeom>
                <a:avLst/>
                <a:gdLst/>
                <a:ahLst/>
                <a:cxnLst>
                  <a:cxn ang="0">
                    <a:pos x="wd2" y="hd2"/>
                  </a:cxn>
                  <a:cxn ang="5400000">
                    <a:pos x="wd2" y="hd2"/>
                  </a:cxn>
                  <a:cxn ang="10800000">
                    <a:pos x="wd2" y="hd2"/>
                  </a:cxn>
                  <a:cxn ang="16200000">
                    <a:pos x="wd2" y="hd2"/>
                  </a:cxn>
                </a:cxnLst>
                <a:rect l="0" t="0" r="r" b="b"/>
                <a:pathLst>
                  <a:path w="21600" h="21600" extrusionOk="0">
                    <a:moveTo>
                      <a:pt x="5803" y="21600"/>
                    </a:moveTo>
                    <a:lnTo>
                      <a:pt x="21600" y="0"/>
                    </a:lnTo>
                    <a:lnTo>
                      <a:pt x="0" y="19685"/>
                    </a:lnTo>
                    <a:lnTo>
                      <a:pt x="2901" y="19925"/>
                    </a:lnTo>
                    <a:lnTo>
                      <a:pt x="6287" y="1717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p:cNvSpPr/>
              <p:nvPr/>
            </p:nvSpPr>
            <p:spPr>
              <a:xfrm>
                <a:off x="2171700" y="1981199"/>
                <a:ext cx="222250" cy="701041"/>
              </a:xfrm>
              <a:custGeom>
                <a:avLst/>
                <a:gdLst/>
                <a:ahLst/>
                <a:cxnLst>
                  <a:cxn ang="0">
                    <a:pos x="wd2" y="hd2"/>
                  </a:cxn>
                  <a:cxn ang="5400000">
                    <a:pos x="wd2" y="hd2"/>
                  </a:cxn>
                  <a:cxn ang="10800000">
                    <a:pos x="wd2" y="hd2"/>
                  </a:cxn>
                  <a:cxn ang="16200000">
                    <a:pos x="wd2" y="hd2"/>
                  </a:cxn>
                </a:cxnLst>
                <a:rect l="0" t="0" r="r" b="b"/>
                <a:pathLst>
                  <a:path w="21600" h="21600" extrusionOk="0">
                    <a:moveTo>
                      <a:pt x="2962" y="21600"/>
                    </a:moveTo>
                    <a:lnTo>
                      <a:pt x="21600" y="0"/>
                    </a:lnTo>
                    <a:lnTo>
                      <a:pt x="0" y="20857"/>
                    </a:lnTo>
                    <a:lnTo>
                      <a:pt x="4443" y="18117"/>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Triángulo"/>
              <p:cNvSpPr/>
              <p:nvPr/>
            </p:nvSpPr>
            <p:spPr>
              <a:xfrm>
                <a:off x="1905000" y="2184399"/>
                <a:ext cx="82550" cy="490222"/>
              </a:xfrm>
              <a:custGeom>
                <a:avLst/>
                <a:gdLst/>
                <a:ahLst/>
                <a:cxnLst>
                  <a:cxn ang="0">
                    <a:pos x="wd2" y="hd2"/>
                  </a:cxn>
                  <a:cxn ang="5400000">
                    <a:pos x="wd2" y="hd2"/>
                  </a:cxn>
                  <a:cxn ang="10800000">
                    <a:pos x="wd2" y="hd2"/>
                  </a:cxn>
                  <a:cxn ang="16200000">
                    <a:pos x="wd2" y="hd2"/>
                  </a:cxn>
                </a:cxnLst>
                <a:rect l="0" t="0" r="r" b="b"/>
                <a:pathLst>
                  <a:path w="21600" h="21600" extrusionOk="0">
                    <a:moveTo>
                      <a:pt x="0" y="18131"/>
                    </a:moveTo>
                    <a:lnTo>
                      <a:pt x="21600" y="0"/>
                    </a:lnTo>
                    <a:lnTo>
                      <a:pt x="6978" y="2160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p:cNvSpPr/>
              <p:nvPr/>
            </p:nvSpPr>
            <p:spPr>
              <a:xfrm>
                <a:off x="1028700" y="2146299"/>
                <a:ext cx="121921" cy="523323"/>
              </a:xfrm>
              <a:custGeom>
                <a:avLst/>
                <a:gdLst/>
                <a:ahLst/>
                <a:cxnLst>
                  <a:cxn ang="0">
                    <a:pos x="wd2" y="hd2"/>
                  </a:cxn>
                  <a:cxn ang="5400000">
                    <a:pos x="wd2" y="hd2"/>
                  </a:cxn>
                  <a:cxn ang="10800000">
                    <a:pos x="wd2" y="hd2"/>
                  </a:cxn>
                  <a:cxn ang="16200000">
                    <a:pos x="wd2" y="hd2"/>
                  </a:cxn>
                </a:cxnLst>
                <a:rect l="0" t="0" r="r" b="b"/>
                <a:pathLst>
                  <a:path w="21600" h="21293" extrusionOk="0">
                    <a:moveTo>
                      <a:pt x="0" y="20053"/>
                    </a:moveTo>
                    <a:cubicBezTo>
                      <a:pt x="0" y="20053"/>
                      <a:pt x="21600" y="313"/>
                      <a:pt x="21600" y="3"/>
                    </a:cubicBezTo>
                    <a:cubicBezTo>
                      <a:pt x="21600" y="-307"/>
                      <a:pt x="10350" y="21293"/>
                      <a:pt x="10350" y="21293"/>
                    </a:cubicBezTo>
                    <a:lnTo>
                      <a:pt x="9000" y="17262"/>
                    </a:lnTo>
                    <a:lnTo>
                      <a:pt x="0" y="20053"/>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p:cNvSpPr/>
              <p:nvPr/>
            </p:nvSpPr>
            <p:spPr>
              <a:xfrm>
                <a:off x="800100" y="1320800"/>
                <a:ext cx="381001" cy="642620"/>
              </a:xfrm>
              <a:custGeom>
                <a:avLst/>
                <a:gdLst/>
                <a:ahLst/>
                <a:cxnLst>
                  <a:cxn ang="0">
                    <a:pos x="wd2" y="hd2"/>
                  </a:cxn>
                  <a:cxn ang="5400000">
                    <a:pos x="wd2" y="hd2"/>
                  </a:cxn>
                  <a:cxn ang="10800000">
                    <a:pos x="wd2" y="hd2"/>
                  </a:cxn>
                  <a:cxn ang="16200000">
                    <a:pos x="wd2" y="hd2"/>
                  </a:cxn>
                </a:cxnLst>
                <a:rect l="0" t="0" r="r" b="b"/>
                <a:pathLst>
                  <a:path w="21600" h="21600" extrusionOk="0">
                    <a:moveTo>
                      <a:pt x="15120" y="1409"/>
                    </a:moveTo>
                    <a:cubicBezTo>
                      <a:pt x="4032" y="8324"/>
                      <a:pt x="0" y="21600"/>
                      <a:pt x="0" y="21600"/>
                    </a:cubicBezTo>
                    <a:cubicBezTo>
                      <a:pt x="6624" y="7897"/>
                      <a:pt x="21600" y="0"/>
                      <a:pt x="21600" y="0"/>
                    </a:cubicBezTo>
                    <a:lnTo>
                      <a:pt x="15120" y="1409"/>
                    </a:lnTo>
                    <a:close/>
                  </a:path>
                </a:pathLst>
              </a:custGeom>
              <a:solidFill>
                <a:srgbClr val="F5B35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Triángulo"/>
              <p:cNvSpPr/>
              <p:nvPr/>
            </p:nvSpPr>
            <p:spPr>
              <a:xfrm>
                <a:off x="1320799" y="1778000"/>
                <a:ext cx="71122" cy="132081"/>
              </a:xfrm>
              <a:custGeom>
                <a:avLst/>
                <a:gdLst/>
                <a:ahLst/>
                <a:cxnLst>
                  <a:cxn ang="0">
                    <a:pos x="wd2" y="hd2"/>
                  </a:cxn>
                  <a:cxn ang="5400000">
                    <a:pos x="wd2" y="hd2"/>
                  </a:cxn>
                  <a:cxn ang="10800000">
                    <a:pos x="wd2" y="hd2"/>
                  </a:cxn>
                  <a:cxn ang="16200000">
                    <a:pos x="wd2" y="hd2"/>
                  </a:cxn>
                </a:cxnLst>
                <a:rect l="0" t="0" r="r" b="b"/>
                <a:pathLst>
                  <a:path w="21600" h="21600" extrusionOk="0">
                    <a:moveTo>
                      <a:pt x="12343" y="0"/>
                    </a:moveTo>
                    <a:lnTo>
                      <a:pt x="0" y="21600"/>
                    </a:lnTo>
                    <a:lnTo>
                      <a:pt x="21600" y="831"/>
                    </a:lnTo>
                    <a:close/>
                  </a:path>
                </a:pathLst>
              </a:custGeom>
              <a:solidFill>
                <a:srgbClr val="F294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Triángulo"/>
              <p:cNvSpPr/>
              <p:nvPr/>
            </p:nvSpPr>
            <p:spPr>
              <a:xfrm>
                <a:off x="2273300" y="1308100"/>
                <a:ext cx="181611" cy="5130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13745" y="3422"/>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p:cNvSpPr/>
              <p:nvPr/>
            </p:nvSpPr>
            <p:spPr>
              <a:xfrm>
                <a:off x="2489199" y="2222499"/>
                <a:ext cx="88901" cy="4686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410"/>
                      <a:pt x="0" y="21600"/>
                      <a:pt x="0" y="21600"/>
                    </a:cubicBezTo>
                    <a:lnTo>
                      <a:pt x="11726" y="18029"/>
                    </a:lnTo>
                    <a:lnTo>
                      <a:pt x="21600" y="0"/>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p:cNvSpPr/>
              <p:nvPr/>
            </p:nvSpPr>
            <p:spPr>
              <a:xfrm>
                <a:off x="419100" y="2006599"/>
                <a:ext cx="59538" cy="666751"/>
              </a:xfrm>
              <a:custGeom>
                <a:avLst/>
                <a:gdLst/>
                <a:ahLst/>
                <a:cxnLst>
                  <a:cxn ang="0">
                    <a:pos x="wd2" y="hd2"/>
                  </a:cxn>
                  <a:cxn ang="5400000">
                    <a:pos x="wd2" y="hd2"/>
                  </a:cxn>
                  <a:cxn ang="10800000">
                    <a:pos x="wd2" y="hd2"/>
                  </a:cxn>
                  <a:cxn ang="16200000">
                    <a:pos x="wd2" y="hd2"/>
                  </a:cxn>
                </a:cxnLst>
                <a:rect l="0" t="0" r="r" b="b"/>
                <a:pathLst>
                  <a:path w="15342" h="21600" extrusionOk="0">
                    <a:moveTo>
                      <a:pt x="15342" y="0"/>
                    </a:moveTo>
                    <a:cubicBezTo>
                      <a:pt x="-6258" y="7077"/>
                      <a:pt x="1269" y="21600"/>
                      <a:pt x="1269" y="21600"/>
                    </a:cubicBezTo>
                    <a:lnTo>
                      <a:pt x="7487" y="20859"/>
                    </a:lnTo>
                    <a:cubicBezTo>
                      <a:pt x="1597" y="8352"/>
                      <a:pt x="15342" y="0"/>
                      <a:pt x="15342" y="0"/>
                    </a:cubicBez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p:cNvSpPr/>
              <p:nvPr/>
            </p:nvSpPr>
            <p:spPr>
              <a:xfrm>
                <a:off x="558800" y="2298700"/>
                <a:ext cx="53442" cy="370919"/>
              </a:xfrm>
              <a:custGeom>
                <a:avLst/>
                <a:gdLst/>
                <a:ahLst/>
                <a:cxnLst>
                  <a:cxn ang="0">
                    <a:pos x="wd2" y="hd2"/>
                  </a:cxn>
                  <a:cxn ang="5400000">
                    <a:pos x="wd2" y="hd2"/>
                  </a:cxn>
                  <a:cxn ang="10800000">
                    <a:pos x="wd2" y="hd2"/>
                  </a:cxn>
                  <a:cxn ang="16200000">
                    <a:pos x="wd2" y="hd2"/>
                  </a:cxn>
                </a:cxnLst>
                <a:rect l="0" t="0" r="r" b="b"/>
                <a:pathLst>
                  <a:path w="20658" h="21241" extrusionOk="0">
                    <a:moveTo>
                      <a:pt x="3927" y="21241"/>
                    </a:moveTo>
                    <a:cubicBezTo>
                      <a:pt x="3927" y="21241"/>
                      <a:pt x="21600" y="-359"/>
                      <a:pt x="20618" y="5"/>
                    </a:cubicBezTo>
                    <a:cubicBezTo>
                      <a:pt x="19636" y="441"/>
                      <a:pt x="0" y="14405"/>
                      <a:pt x="0" y="14405"/>
                    </a:cubicBezTo>
                    <a:lnTo>
                      <a:pt x="3927" y="21241"/>
                    </a:lnTo>
                    <a:close/>
                  </a:path>
                </a:pathLst>
              </a:custGeom>
              <a:solidFill>
                <a:srgbClr val="F5A8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p:cNvSpPr/>
              <p:nvPr/>
            </p:nvSpPr>
            <p:spPr>
              <a:xfrm>
                <a:off x="558799" y="1384299"/>
                <a:ext cx="309881" cy="4572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020" y="19140"/>
                    </a:lnTo>
                    <a:cubicBezTo>
                      <a:pt x="8321" y="9420"/>
                      <a:pt x="21600" y="0"/>
                      <a:pt x="21600" y="0"/>
                    </a:cubicBezTo>
                    <a:cubicBezTo>
                      <a:pt x="8144" y="8100"/>
                      <a:pt x="0" y="21600"/>
                      <a:pt x="0" y="21600"/>
                    </a:cubicBezTo>
                    <a:close/>
                  </a:path>
                </a:pathLst>
              </a:custGeom>
              <a:solidFill>
                <a:srgbClr val="F7BC5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p:cNvSpPr/>
              <p:nvPr/>
            </p:nvSpPr>
            <p:spPr>
              <a:xfrm>
                <a:off x="1282699" y="939799"/>
                <a:ext cx="394971" cy="71122"/>
              </a:xfrm>
              <a:custGeom>
                <a:avLst/>
                <a:gdLst/>
                <a:ahLst/>
                <a:cxnLst>
                  <a:cxn ang="0">
                    <a:pos x="wd2" y="hd2"/>
                  </a:cxn>
                  <a:cxn ang="5400000">
                    <a:pos x="wd2" y="hd2"/>
                  </a:cxn>
                  <a:cxn ang="10800000">
                    <a:pos x="wd2" y="hd2"/>
                  </a:cxn>
                  <a:cxn ang="16200000">
                    <a:pos x="wd2" y="hd2"/>
                  </a:cxn>
                </a:cxnLst>
                <a:rect l="0" t="0" r="r" b="b"/>
                <a:pathLst>
                  <a:path w="21600" h="21600" extrusionOk="0">
                    <a:moveTo>
                      <a:pt x="695" y="21600"/>
                    </a:moveTo>
                    <a:lnTo>
                      <a:pt x="21600" y="20057"/>
                    </a:lnTo>
                    <a:lnTo>
                      <a:pt x="21322" y="0"/>
                    </a:lnTo>
                    <a:lnTo>
                      <a:pt x="0" y="10800"/>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p:cNvSpPr/>
              <p:nvPr/>
            </p:nvSpPr>
            <p:spPr>
              <a:xfrm>
                <a:off x="1663699" y="914400"/>
                <a:ext cx="288292" cy="85091"/>
              </a:xfrm>
              <a:custGeom>
                <a:avLst/>
                <a:gdLst/>
                <a:ahLst/>
                <a:cxnLst>
                  <a:cxn ang="0">
                    <a:pos x="wd2" y="hd2"/>
                  </a:cxn>
                  <a:cxn ang="5400000">
                    <a:pos x="wd2" y="hd2"/>
                  </a:cxn>
                  <a:cxn ang="10800000">
                    <a:pos x="wd2" y="hd2"/>
                  </a:cxn>
                  <a:cxn ang="16200000">
                    <a:pos x="wd2" y="hd2"/>
                  </a:cxn>
                </a:cxnLst>
                <a:rect l="0" t="0" r="r" b="b"/>
                <a:pathLst>
                  <a:path w="21600" h="21600" extrusionOk="0">
                    <a:moveTo>
                      <a:pt x="571" y="21600"/>
                    </a:moveTo>
                    <a:lnTo>
                      <a:pt x="19697" y="20310"/>
                    </a:lnTo>
                    <a:lnTo>
                      <a:pt x="21600" y="0"/>
                    </a:lnTo>
                    <a:lnTo>
                      <a:pt x="0" y="4836"/>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p:cNvSpPr/>
              <p:nvPr/>
            </p:nvSpPr>
            <p:spPr>
              <a:xfrm>
                <a:off x="1231899" y="622300"/>
                <a:ext cx="419101" cy="69850"/>
              </a:xfrm>
              <a:custGeom>
                <a:avLst/>
                <a:gdLst/>
                <a:ahLst/>
                <a:cxnLst>
                  <a:cxn ang="0">
                    <a:pos x="wd2" y="hd2"/>
                  </a:cxn>
                  <a:cxn ang="5400000">
                    <a:pos x="wd2" y="hd2"/>
                  </a:cxn>
                  <a:cxn ang="10800000">
                    <a:pos x="wd2" y="hd2"/>
                  </a:cxn>
                  <a:cxn ang="16200000">
                    <a:pos x="wd2" y="hd2"/>
                  </a:cxn>
                </a:cxnLst>
                <a:rect l="0" t="0" r="r" b="b"/>
                <a:pathLst>
                  <a:path w="21600" h="21600" extrusionOk="0">
                    <a:moveTo>
                      <a:pt x="720" y="21600"/>
                    </a:moveTo>
                    <a:lnTo>
                      <a:pt x="21600" y="20422"/>
                    </a:lnTo>
                    <a:lnTo>
                      <a:pt x="21338" y="0"/>
                    </a:lnTo>
                    <a:lnTo>
                      <a:pt x="0" y="10996"/>
                    </a:lnTo>
                    <a:close/>
                  </a:path>
                </a:pathLst>
              </a:custGeom>
              <a:solidFill>
                <a:srgbClr val="EEAC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p:cNvSpPr/>
              <p:nvPr/>
            </p:nvSpPr>
            <p:spPr>
              <a:xfrm>
                <a:off x="1638300" y="622299"/>
                <a:ext cx="342901" cy="88901"/>
              </a:xfrm>
              <a:custGeom>
                <a:avLst/>
                <a:gdLst/>
                <a:ahLst/>
                <a:cxnLst>
                  <a:cxn ang="0">
                    <a:pos x="wd2" y="hd2"/>
                  </a:cxn>
                  <a:cxn ang="5400000">
                    <a:pos x="wd2" y="hd2"/>
                  </a:cxn>
                  <a:cxn ang="10800000">
                    <a:pos x="wd2" y="hd2"/>
                  </a:cxn>
                  <a:cxn ang="16200000">
                    <a:pos x="wd2" y="hd2"/>
                  </a:cxn>
                </a:cxnLst>
                <a:rect l="0" t="0" r="r" b="b"/>
                <a:pathLst>
                  <a:path w="21600" h="21600" extrusionOk="0">
                    <a:moveTo>
                      <a:pt x="480" y="16046"/>
                    </a:moveTo>
                    <a:lnTo>
                      <a:pt x="20080" y="21600"/>
                    </a:lnTo>
                    <a:lnTo>
                      <a:pt x="21600" y="6171"/>
                    </a:lnTo>
                    <a:lnTo>
                      <a:pt x="0" y="0"/>
                    </a:lnTo>
                    <a:close/>
                  </a:path>
                </a:pathLst>
              </a:custGeom>
              <a:solidFill>
                <a:srgbClr val="E69C9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p:cNvSpPr/>
              <p:nvPr/>
            </p:nvSpPr>
            <p:spPr>
              <a:xfrm>
                <a:off x="3276600" y="1765300"/>
                <a:ext cx="264161" cy="315797"/>
              </a:xfrm>
              <a:custGeom>
                <a:avLst/>
                <a:gdLst/>
                <a:ahLst/>
                <a:cxnLst>
                  <a:cxn ang="0">
                    <a:pos x="wd2" y="hd2"/>
                  </a:cxn>
                  <a:cxn ang="5400000">
                    <a:pos x="wd2" y="hd2"/>
                  </a:cxn>
                  <a:cxn ang="10800000">
                    <a:pos x="wd2" y="hd2"/>
                  </a:cxn>
                  <a:cxn ang="16200000">
                    <a:pos x="wd2" y="hd2"/>
                  </a:cxn>
                </a:cxnLst>
                <a:rect l="0" t="0" r="r" b="b"/>
                <a:pathLst>
                  <a:path w="21600" h="20422" extrusionOk="0">
                    <a:moveTo>
                      <a:pt x="0" y="19026"/>
                    </a:moveTo>
                    <a:lnTo>
                      <a:pt x="21600" y="20422"/>
                    </a:lnTo>
                    <a:cubicBezTo>
                      <a:pt x="21600" y="20422"/>
                      <a:pt x="20458" y="2107"/>
                      <a:pt x="9242" y="54"/>
                    </a:cubicBezTo>
                    <a:cubicBezTo>
                      <a:pt x="2596" y="-1178"/>
                      <a:pt x="0" y="19026"/>
                      <a:pt x="0" y="19026"/>
                    </a:cubicBezTo>
                    <a:close/>
                  </a:path>
                </a:pathLst>
              </a:custGeom>
              <a:solidFill>
                <a:srgbClr val="AC5B4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p:cNvSpPr/>
              <p:nvPr/>
            </p:nvSpPr>
            <p:spPr>
              <a:xfrm>
                <a:off x="3302000" y="1765300"/>
                <a:ext cx="242571" cy="320777"/>
              </a:xfrm>
              <a:custGeom>
                <a:avLst/>
                <a:gdLst/>
                <a:ahLst/>
                <a:cxnLst>
                  <a:cxn ang="0">
                    <a:pos x="wd2" y="hd2"/>
                  </a:cxn>
                  <a:cxn ang="5400000">
                    <a:pos x="wd2" y="hd2"/>
                  </a:cxn>
                  <a:cxn ang="10800000">
                    <a:pos x="wd2" y="hd2"/>
                  </a:cxn>
                  <a:cxn ang="16200000">
                    <a:pos x="wd2" y="hd2"/>
                  </a:cxn>
                </a:cxnLst>
                <a:rect l="0" t="0" r="r" b="b"/>
                <a:pathLst>
                  <a:path w="21600" h="20510" extrusionOk="0">
                    <a:moveTo>
                      <a:pt x="0" y="18724"/>
                    </a:moveTo>
                    <a:lnTo>
                      <a:pt x="21600" y="20510"/>
                    </a:lnTo>
                    <a:cubicBezTo>
                      <a:pt x="21600" y="20510"/>
                      <a:pt x="20469" y="2077"/>
                      <a:pt x="9273" y="47"/>
                    </a:cubicBezTo>
                    <a:cubicBezTo>
                      <a:pt x="2714" y="-1090"/>
                      <a:pt x="0" y="18724"/>
                      <a:pt x="0" y="18724"/>
                    </a:cubicBezTo>
                    <a:close/>
                  </a:path>
                </a:pathLst>
              </a:custGeom>
              <a:solidFill>
                <a:srgbClr val="9A4F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p:cNvSpPr/>
              <p:nvPr/>
            </p:nvSpPr>
            <p:spPr>
              <a:xfrm>
                <a:off x="3352799" y="1828800"/>
                <a:ext cx="167641" cy="221635"/>
              </a:xfrm>
              <a:custGeom>
                <a:avLst/>
                <a:gdLst/>
                <a:ahLst/>
                <a:cxnLst>
                  <a:cxn ang="0">
                    <a:pos x="wd2" y="hd2"/>
                  </a:cxn>
                  <a:cxn ang="5400000">
                    <a:pos x="wd2" y="hd2"/>
                  </a:cxn>
                  <a:cxn ang="10800000">
                    <a:pos x="wd2" y="hd2"/>
                  </a:cxn>
                  <a:cxn ang="16200000">
                    <a:pos x="wd2" y="hd2"/>
                  </a:cxn>
                </a:cxnLst>
                <a:rect l="0" t="0" r="r" b="b"/>
                <a:pathLst>
                  <a:path w="21600" h="20376" extrusionOk="0">
                    <a:moveTo>
                      <a:pt x="0" y="18508"/>
                    </a:moveTo>
                    <a:lnTo>
                      <a:pt x="21600" y="20376"/>
                    </a:lnTo>
                    <a:cubicBezTo>
                      <a:pt x="21600" y="20376"/>
                      <a:pt x="20455" y="2045"/>
                      <a:pt x="9327" y="60"/>
                    </a:cubicBezTo>
                    <a:cubicBezTo>
                      <a:pt x="2618" y="-1224"/>
                      <a:pt x="0" y="18508"/>
                      <a:pt x="0" y="18508"/>
                    </a:cubicBezTo>
                    <a:close/>
                  </a:path>
                </a:pathLst>
              </a:custGeom>
              <a:solidFill>
                <a:srgbClr val="7D362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p:cNvSpPr/>
              <p:nvPr/>
            </p:nvSpPr>
            <p:spPr>
              <a:xfrm>
                <a:off x="3352799" y="1841500"/>
                <a:ext cx="143512" cy="208856"/>
              </a:xfrm>
              <a:custGeom>
                <a:avLst/>
                <a:gdLst/>
                <a:ahLst/>
                <a:cxnLst>
                  <a:cxn ang="0">
                    <a:pos x="wd2" y="hd2"/>
                  </a:cxn>
                  <a:cxn ang="5400000">
                    <a:pos x="wd2" y="hd2"/>
                  </a:cxn>
                  <a:cxn ang="10800000">
                    <a:pos x="wd2" y="hd2"/>
                  </a:cxn>
                  <a:cxn ang="16200000">
                    <a:pos x="wd2" y="hd2"/>
                  </a:cxn>
                </a:cxnLst>
                <a:rect l="0" t="0" r="r" b="b"/>
                <a:pathLst>
                  <a:path w="21600" h="20415" extrusionOk="0">
                    <a:moveTo>
                      <a:pt x="0" y="18553"/>
                    </a:moveTo>
                    <a:lnTo>
                      <a:pt x="21600" y="20415"/>
                    </a:lnTo>
                    <a:cubicBezTo>
                      <a:pt x="21600" y="20415"/>
                      <a:pt x="20453" y="2043"/>
                      <a:pt x="9175" y="56"/>
                    </a:cubicBezTo>
                    <a:cubicBezTo>
                      <a:pt x="2676" y="-1185"/>
                      <a:pt x="0" y="18553"/>
                      <a:pt x="0" y="18553"/>
                    </a:cubicBezTo>
                    <a:close/>
                  </a:path>
                </a:pathLst>
              </a:custGeom>
              <a:solidFill>
                <a:srgbClr val="54211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30" name="Grupo"/>
            <p:cNvGrpSpPr/>
            <p:nvPr/>
          </p:nvGrpSpPr>
          <p:grpSpPr>
            <a:xfrm>
              <a:off x="7178657" y="6110544"/>
              <a:ext cx="1628141" cy="3022601"/>
              <a:chOff x="0" y="0"/>
              <a:chExt cx="1628139" cy="3022599"/>
            </a:xfrm>
          </p:grpSpPr>
          <p:sp>
            <p:nvSpPr>
              <p:cNvPr id="531" name="Figura"/>
              <p:cNvSpPr/>
              <p:nvPr/>
            </p:nvSpPr>
            <p:spPr>
              <a:xfrm>
                <a:off x="723899" y="152399"/>
                <a:ext cx="91561" cy="58421"/>
              </a:xfrm>
              <a:custGeom>
                <a:avLst/>
                <a:gdLst/>
                <a:ahLst/>
                <a:cxnLst>
                  <a:cxn ang="0">
                    <a:pos x="wd2" y="hd2"/>
                  </a:cxn>
                  <a:cxn ang="5400000">
                    <a:pos x="wd2" y="hd2"/>
                  </a:cxn>
                  <a:cxn ang="10800000">
                    <a:pos x="wd2" y="hd2"/>
                  </a:cxn>
                  <a:cxn ang="16200000">
                    <a:pos x="wd2" y="hd2"/>
                  </a:cxn>
                </a:cxnLst>
                <a:rect l="0" t="0" r="r" b="b"/>
                <a:pathLst>
                  <a:path w="21044" h="21600" extrusionOk="0">
                    <a:moveTo>
                      <a:pt x="21030" y="10800"/>
                    </a:moveTo>
                    <a:cubicBezTo>
                      <a:pt x="20738" y="4696"/>
                      <a:pt x="15776" y="0"/>
                      <a:pt x="9938" y="0"/>
                    </a:cubicBezTo>
                    <a:cubicBezTo>
                      <a:pt x="4100" y="0"/>
                      <a:pt x="-278" y="4696"/>
                      <a:pt x="14" y="10800"/>
                    </a:cubicBezTo>
                    <a:cubicBezTo>
                      <a:pt x="306" y="16904"/>
                      <a:pt x="5268" y="21600"/>
                      <a:pt x="11106" y="21600"/>
                    </a:cubicBezTo>
                    <a:cubicBezTo>
                      <a:pt x="16944" y="21600"/>
                      <a:pt x="21322" y="16904"/>
                      <a:pt x="21030" y="1080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p:cNvSpPr/>
              <p:nvPr/>
            </p:nvSpPr>
            <p:spPr>
              <a:xfrm>
                <a:off x="355600" y="2641600"/>
                <a:ext cx="1271271" cy="365760"/>
              </a:xfrm>
              <a:custGeom>
                <a:avLst/>
                <a:gdLst/>
                <a:ahLst/>
                <a:cxnLst>
                  <a:cxn ang="0">
                    <a:pos x="wd2" y="hd2"/>
                  </a:cxn>
                  <a:cxn ang="5400000">
                    <a:pos x="wd2" y="hd2"/>
                  </a:cxn>
                  <a:cxn ang="10800000">
                    <a:pos x="wd2" y="hd2"/>
                  </a:cxn>
                  <a:cxn ang="16200000">
                    <a:pos x="wd2" y="hd2"/>
                  </a:cxn>
                </a:cxnLst>
                <a:rect l="0" t="0" r="r" b="b"/>
                <a:pathLst>
                  <a:path w="21600" h="21600" extrusionOk="0">
                    <a:moveTo>
                      <a:pt x="5610" y="0"/>
                    </a:moveTo>
                    <a:lnTo>
                      <a:pt x="0" y="11475"/>
                    </a:lnTo>
                    <a:cubicBezTo>
                      <a:pt x="1964" y="18000"/>
                      <a:pt x="4575" y="21600"/>
                      <a:pt x="7294" y="21600"/>
                    </a:cubicBezTo>
                    <a:lnTo>
                      <a:pt x="21600" y="21600"/>
                    </a:lnTo>
                    <a:lnTo>
                      <a:pt x="5610" y="0"/>
                    </a:lnTo>
                    <a:close/>
                  </a:path>
                </a:pathLst>
              </a:custGeom>
              <a:solidFill>
                <a:srgbClr val="6B39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p:cNvSpPr/>
              <p:nvPr/>
            </p:nvSpPr>
            <p:spPr>
              <a:xfrm>
                <a:off x="774699" y="63500"/>
                <a:ext cx="548346" cy="828063"/>
              </a:xfrm>
              <a:custGeom>
                <a:avLst/>
                <a:gdLst/>
                <a:ahLst/>
                <a:cxnLst>
                  <a:cxn ang="0">
                    <a:pos x="wd2" y="hd2"/>
                  </a:cxn>
                  <a:cxn ang="5400000">
                    <a:pos x="wd2" y="hd2"/>
                  </a:cxn>
                  <a:cxn ang="10800000">
                    <a:pos x="wd2" y="hd2"/>
                  </a:cxn>
                  <a:cxn ang="16200000">
                    <a:pos x="wd2" y="hd2"/>
                  </a:cxn>
                </a:cxnLst>
                <a:rect l="0" t="0" r="r" b="b"/>
                <a:pathLst>
                  <a:path w="21100" h="20590" extrusionOk="0">
                    <a:moveTo>
                      <a:pt x="1710" y="10737"/>
                    </a:moveTo>
                    <a:cubicBezTo>
                      <a:pt x="1613" y="9884"/>
                      <a:pt x="880" y="8684"/>
                      <a:pt x="0" y="7421"/>
                    </a:cubicBezTo>
                    <a:cubicBezTo>
                      <a:pt x="684" y="7516"/>
                      <a:pt x="1368" y="7579"/>
                      <a:pt x="2052" y="7579"/>
                    </a:cubicBezTo>
                    <a:cubicBezTo>
                      <a:pt x="7330" y="7579"/>
                      <a:pt x="11631" y="4484"/>
                      <a:pt x="11631" y="695"/>
                    </a:cubicBezTo>
                    <a:cubicBezTo>
                      <a:pt x="11631" y="442"/>
                      <a:pt x="11631" y="221"/>
                      <a:pt x="11582" y="0"/>
                    </a:cubicBezTo>
                    <a:cubicBezTo>
                      <a:pt x="12364" y="316"/>
                      <a:pt x="12901" y="726"/>
                      <a:pt x="13048" y="1200"/>
                    </a:cubicBezTo>
                    <a:cubicBezTo>
                      <a:pt x="13683" y="3158"/>
                      <a:pt x="16176" y="5747"/>
                      <a:pt x="16176" y="7358"/>
                    </a:cubicBezTo>
                    <a:cubicBezTo>
                      <a:pt x="16176" y="10326"/>
                      <a:pt x="21600" y="14558"/>
                      <a:pt x="21062" y="15758"/>
                    </a:cubicBezTo>
                    <a:cubicBezTo>
                      <a:pt x="19499" y="19579"/>
                      <a:pt x="10165" y="21600"/>
                      <a:pt x="5180" y="20084"/>
                    </a:cubicBezTo>
                    <a:cubicBezTo>
                      <a:pt x="293" y="18537"/>
                      <a:pt x="2004" y="12853"/>
                      <a:pt x="1710" y="10737"/>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p:cNvSpPr/>
              <p:nvPr/>
            </p:nvSpPr>
            <p:spPr>
              <a:xfrm>
                <a:off x="774700" y="63499"/>
                <a:ext cx="449581" cy="826723"/>
              </a:xfrm>
              <a:custGeom>
                <a:avLst/>
                <a:gdLst/>
                <a:ahLst/>
                <a:cxnLst>
                  <a:cxn ang="0">
                    <a:pos x="wd2" y="hd2"/>
                  </a:cxn>
                  <a:cxn ang="5400000">
                    <a:pos x="wd2" y="hd2"/>
                  </a:cxn>
                  <a:cxn ang="10800000">
                    <a:pos x="wd2" y="hd2"/>
                  </a:cxn>
                  <a:cxn ang="16200000">
                    <a:pos x="wd2" y="hd2"/>
                  </a:cxn>
                </a:cxnLst>
                <a:rect l="0" t="0" r="r" b="b"/>
                <a:pathLst>
                  <a:path w="21600" h="21467" extrusionOk="0">
                    <a:moveTo>
                      <a:pt x="13607" y="17808"/>
                    </a:moveTo>
                    <a:cubicBezTo>
                      <a:pt x="13607" y="13916"/>
                      <a:pt x="17207" y="10718"/>
                      <a:pt x="21600" y="10619"/>
                    </a:cubicBezTo>
                    <a:cubicBezTo>
                      <a:pt x="20807" y="9596"/>
                      <a:pt x="20197" y="8574"/>
                      <a:pt x="20197" y="7684"/>
                    </a:cubicBezTo>
                    <a:cubicBezTo>
                      <a:pt x="20197" y="6002"/>
                      <a:pt x="17085" y="3298"/>
                      <a:pt x="16292" y="1253"/>
                    </a:cubicBezTo>
                    <a:cubicBezTo>
                      <a:pt x="16108" y="758"/>
                      <a:pt x="15437" y="330"/>
                      <a:pt x="14461" y="0"/>
                    </a:cubicBezTo>
                    <a:cubicBezTo>
                      <a:pt x="14522" y="231"/>
                      <a:pt x="14522" y="495"/>
                      <a:pt x="14522" y="725"/>
                    </a:cubicBezTo>
                    <a:cubicBezTo>
                      <a:pt x="14522" y="4716"/>
                      <a:pt x="9153" y="7915"/>
                      <a:pt x="2563" y="7915"/>
                    </a:cubicBezTo>
                    <a:cubicBezTo>
                      <a:pt x="1647" y="7915"/>
                      <a:pt x="793" y="7849"/>
                      <a:pt x="0" y="7750"/>
                    </a:cubicBezTo>
                    <a:cubicBezTo>
                      <a:pt x="1098" y="9069"/>
                      <a:pt x="2014" y="10355"/>
                      <a:pt x="2136" y="11212"/>
                    </a:cubicBezTo>
                    <a:cubicBezTo>
                      <a:pt x="2441" y="13422"/>
                      <a:pt x="305" y="19358"/>
                      <a:pt x="6590" y="20940"/>
                    </a:cubicBezTo>
                    <a:cubicBezTo>
                      <a:pt x="8847" y="21501"/>
                      <a:pt x="11776" y="21600"/>
                      <a:pt x="14705" y="21303"/>
                    </a:cubicBezTo>
                    <a:cubicBezTo>
                      <a:pt x="14034" y="20314"/>
                      <a:pt x="13607" y="19094"/>
                      <a:pt x="13607" y="17808"/>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p:cNvSpPr/>
              <p:nvPr/>
            </p:nvSpPr>
            <p:spPr>
              <a:xfrm>
                <a:off x="863599" y="355599"/>
                <a:ext cx="340518" cy="538702"/>
              </a:xfrm>
              <a:custGeom>
                <a:avLst/>
                <a:gdLst/>
                <a:ahLst/>
                <a:cxnLst>
                  <a:cxn ang="0">
                    <a:pos x="wd2" y="hd2"/>
                  </a:cxn>
                  <a:cxn ang="5400000">
                    <a:pos x="wd2" y="hd2"/>
                  </a:cxn>
                  <a:cxn ang="10800000">
                    <a:pos x="wd2" y="hd2"/>
                  </a:cxn>
                  <a:cxn ang="16200000">
                    <a:pos x="wd2" y="hd2"/>
                  </a:cxn>
                </a:cxnLst>
                <a:rect l="0" t="0" r="r" b="b"/>
                <a:pathLst>
                  <a:path w="16836" h="19128" extrusionOk="0">
                    <a:moveTo>
                      <a:pt x="7480" y="574"/>
                    </a:moveTo>
                    <a:cubicBezTo>
                      <a:pt x="9678" y="2964"/>
                      <a:pt x="6350" y="11036"/>
                      <a:pt x="16836" y="17394"/>
                    </a:cubicBezTo>
                    <a:cubicBezTo>
                      <a:pt x="13131" y="19153"/>
                      <a:pt x="9678" y="19378"/>
                      <a:pt x="5722" y="18927"/>
                    </a:cubicBezTo>
                    <a:cubicBezTo>
                      <a:pt x="4717" y="18025"/>
                      <a:pt x="3776" y="16988"/>
                      <a:pt x="2896" y="15816"/>
                    </a:cubicBezTo>
                    <a:cubicBezTo>
                      <a:pt x="-4764" y="5579"/>
                      <a:pt x="4906" y="-2222"/>
                      <a:pt x="7480" y="574"/>
                    </a:cubicBezTo>
                    <a:close/>
                  </a:path>
                </a:pathLst>
              </a:custGeom>
              <a:solidFill>
                <a:srgbClr val="E5653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36" name="Grupo"/>
              <p:cNvGrpSpPr/>
              <p:nvPr/>
            </p:nvGrpSpPr>
            <p:grpSpPr>
              <a:xfrm>
                <a:off x="165099" y="1181099"/>
                <a:ext cx="139597" cy="99351"/>
                <a:chOff x="0" y="0"/>
                <a:chExt cx="139595" cy="99349"/>
              </a:xfrm>
            </p:grpSpPr>
            <p:sp>
              <p:nvSpPr>
                <p:cNvPr id="692" name="Figura"/>
                <p:cNvSpPr/>
                <p:nvPr/>
              </p:nvSpPr>
              <p:spPr>
                <a:xfrm>
                  <a:off x="38100" y="-1"/>
                  <a:ext cx="101496" cy="68620"/>
                </a:xfrm>
                <a:custGeom>
                  <a:avLst/>
                  <a:gdLst/>
                  <a:ahLst/>
                  <a:cxnLst>
                    <a:cxn ang="0">
                      <a:pos x="wd2" y="hd2"/>
                    </a:cxn>
                    <a:cxn ang="5400000">
                      <a:pos x="wd2" y="hd2"/>
                    </a:cxn>
                    <a:cxn ang="10800000">
                      <a:pos x="wd2" y="hd2"/>
                    </a:cxn>
                    <a:cxn ang="16200000">
                      <a:pos x="wd2" y="hd2"/>
                    </a:cxn>
                  </a:cxnLst>
                  <a:rect l="0" t="0" r="r" b="b"/>
                  <a:pathLst>
                    <a:path w="20550" h="21219" extrusionOk="0">
                      <a:moveTo>
                        <a:pt x="236" y="8247"/>
                      </a:moveTo>
                      <a:cubicBezTo>
                        <a:pt x="4607" y="3927"/>
                        <a:pt x="15407" y="2356"/>
                        <a:pt x="20550" y="0"/>
                      </a:cubicBezTo>
                      <a:lnTo>
                        <a:pt x="19779" y="7462"/>
                      </a:lnTo>
                      <a:cubicBezTo>
                        <a:pt x="13350" y="12175"/>
                        <a:pt x="5636" y="21600"/>
                        <a:pt x="3579" y="21207"/>
                      </a:cubicBezTo>
                      <a:cubicBezTo>
                        <a:pt x="3321" y="21207"/>
                        <a:pt x="-1050" y="9818"/>
                        <a:pt x="236" y="824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p:cNvSpPr/>
                <p:nvPr/>
              </p:nvSpPr>
              <p:spPr>
                <a:xfrm>
                  <a:off x="25399" y="63499"/>
                  <a:ext cx="35292" cy="35851"/>
                </a:xfrm>
                <a:custGeom>
                  <a:avLst/>
                  <a:gdLst/>
                  <a:ahLst/>
                  <a:cxnLst>
                    <a:cxn ang="0">
                      <a:pos x="wd2" y="hd2"/>
                    </a:cxn>
                    <a:cxn ang="5400000">
                      <a:pos x="wd2" y="hd2"/>
                    </a:cxn>
                    <a:cxn ang="10800000">
                      <a:pos x="wd2" y="hd2"/>
                    </a:cxn>
                    <a:cxn ang="16200000">
                      <a:pos x="wd2" y="hd2"/>
                    </a:cxn>
                  </a:cxnLst>
                  <a:rect l="0" t="0" r="r" b="b"/>
                  <a:pathLst>
                    <a:path w="18189" h="16479" extrusionOk="0">
                      <a:moveTo>
                        <a:pt x="17944" y="5182"/>
                      </a:moveTo>
                      <a:cubicBezTo>
                        <a:pt x="12708" y="8101"/>
                        <a:pt x="1581" y="18025"/>
                        <a:pt x="272" y="16274"/>
                      </a:cubicBezTo>
                      <a:cubicBezTo>
                        <a:pt x="-1692" y="13355"/>
                        <a:pt x="7472" y="6349"/>
                        <a:pt x="12708" y="1679"/>
                      </a:cubicBezTo>
                      <a:cubicBezTo>
                        <a:pt x="19908" y="-3575"/>
                        <a:pt x="17944" y="5182"/>
                        <a:pt x="17944" y="518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p:cNvSpPr/>
                <p:nvPr/>
              </p:nvSpPr>
              <p:spPr>
                <a:xfrm>
                  <a:off x="0" y="25400"/>
                  <a:ext cx="51023" cy="32247"/>
                </a:xfrm>
                <a:custGeom>
                  <a:avLst/>
                  <a:gdLst/>
                  <a:ahLst/>
                  <a:cxnLst>
                    <a:cxn ang="0">
                      <a:pos x="wd2" y="hd2"/>
                    </a:cxn>
                    <a:cxn ang="5400000">
                      <a:pos x="wd2" y="hd2"/>
                    </a:cxn>
                    <a:cxn ang="10800000">
                      <a:pos x="wd2" y="hd2"/>
                    </a:cxn>
                    <a:cxn ang="16200000">
                      <a:pos x="wd2" y="hd2"/>
                    </a:cxn>
                  </a:cxnLst>
                  <a:rect l="0" t="0" r="r" b="b"/>
                  <a:pathLst>
                    <a:path w="17015" h="17139" extrusionOk="0">
                      <a:moveTo>
                        <a:pt x="14988" y="7883"/>
                      </a:moveTo>
                      <a:cubicBezTo>
                        <a:pt x="11599" y="9908"/>
                        <a:pt x="1011" y="19358"/>
                        <a:pt x="164" y="16658"/>
                      </a:cubicBezTo>
                      <a:cubicBezTo>
                        <a:pt x="-1530" y="11933"/>
                        <a:pt x="10329" y="2483"/>
                        <a:pt x="14141" y="458"/>
                      </a:cubicBezTo>
                      <a:cubicBezTo>
                        <a:pt x="20070" y="-2242"/>
                        <a:pt x="14988" y="7883"/>
                        <a:pt x="14988" y="788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p:cNvSpPr/>
                <p:nvPr/>
              </p:nvSpPr>
              <p:spPr>
                <a:xfrm>
                  <a:off x="12700" y="12699"/>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p:cNvSpPr/>
                <p:nvPr/>
              </p:nvSpPr>
              <p:spPr>
                <a:xfrm>
                  <a:off x="-1"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37" name="Figura"/>
              <p:cNvSpPr/>
              <p:nvPr/>
            </p:nvSpPr>
            <p:spPr>
              <a:xfrm>
                <a:off x="241299" y="990599"/>
                <a:ext cx="349587" cy="240315"/>
              </a:xfrm>
              <a:custGeom>
                <a:avLst/>
                <a:gdLst/>
                <a:ahLst/>
                <a:cxnLst>
                  <a:cxn ang="0">
                    <a:pos x="wd2" y="hd2"/>
                  </a:cxn>
                  <a:cxn ang="5400000">
                    <a:pos x="wd2" y="hd2"/>
                  </a:cxn>
                  <a:cxn ang="10800000">
                    <a:pos x="wd2" y="hd2"/>
                  </a:cxn>
                  <a:cxn ang="16200000">
                    <a:pos x="wd2" y="hd2"/>
                  </a:cxn>
                </a:cxnLst>
                <a:rect l="0" t="0" r="r" b="b"/>
                <a:pathLst>
                  <a:path w="20862" h="20436" extrusionOk="0">
                    <a:moveTo>
                      <a:pt x="606" y="20436"/>
                    </a:moveTo>
                    <a:cubicBezTo>
                      <a:pt x="606" y="20436"/>
                      <a:pt x="21600" y="10284"/>
                      <a:pt x="20842" y="6396"/>
                    </a:cubicBezTo>
                    <a:cubicBezTo>
                      <a:pt x="20084" y="2508"/>
                      <a:pt x="16143" y="-1164"/>
                      <a:pt x="13036" y="348"/>
                    </a:cubicBezTo>
                    <a:cubicBezTo>
                      <a:pt x="11596" y="996"/>
                      <a:pt x="0" y="19356"/>
                      <a:pt x="0" y="19356"/>
                    </a:cubicBezTo>
                    <a:lnTo>
                      <a:pt x="606" y="20436"/>
                    </a:ln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p:cNvSpPr/>
              <p:nvPr/>
            </p:nvSpPr>
            <p:spPr>
              <a:xfrm>
                <a:off x="444500" y="634999"/>
                <a:ext cx="359430" cy="429277"/>
              </a:xfrm>
              <a:custGeom>
                <a:avLst/>
                <a:gdLst/>
                <a:ahLst/>
                <a:cxnLst>
                  <a:cxn ang="0">
                    <a:pos x="wd2" y="hd2"/>
                  </a:cxn>
                  <a:cxn ang="5400000">
                    <a:pos x="wd2" y="hd2"/>
                  </a:cxn>
                  <a:cxn ang="10800000">
                    <a:pos x="wd2" y="hd2"/>
                  </a:cxn>
                  <a:cxn ang="16200000">
                    <a:pos x="wd2" y="hd2"/>
                  </a:cxn>
                </a:cxnLst>
                <a:rect l="0" t="0" r="r" b="b"/>
                <a:pathLst>
                  <a:path w="17980" h="20058" extrusionOk="0">
                    <a:moveTo>
                      <a:pt x="167" y="15908"/>
                    </a:moveTo>
                    <a:cubicBezTo>
                      <a:pt x="1437" y="13356"/>
                      <a:pt x="12936" y="-292"/>
                      <a:pt x="16748" y="5"/>
                    </a:cubicBezTo>
                    <a:cubicBezTo>
                      <a:pt x="20623" y="301"/>
                      <a:pt x="14207" y="11873"/>
                      <a:pt x="13190" y="13000"/>
                    </a:cubicBezTo>
                    <a:cubicBezTo>
                      <a:pt x="12174" y="14128"/>
                      <a:pt x="5185" y="18282"/>
                      <a:pt x="4741" y="19528"/>
                    </a:cubicBezTo>
                    <a:cubicBezTo>
                      <a:pt x="4105" y="21308"/>
                      <a:pt x="-977" y="18222"/>
                      <a:pt x="167" y="1590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p:cNvSpPr/>
              <p:nvPr/>
            </p:nvSpPr>
            <p:spPr>
              <a:xfrm>
                <a:off x="444500" y="647699"/>
                <a:ext cx="367151" cy="410157"/>
              </a:xfrm>
              <a:custGeom>
                <a:avLst/>
                <a:gdLst/>
                <a:ahLst/>
                <a:cxnLst>
                  <a:cxn ang="0">
                    <a:pos x="wd2" y="hd2"/>
                  </a:cxn>
                  <a:cxn ang="5400000">
                    <a:pos x="wd2" y="hd2"/>
                  </a:cxn>
                  <a:cxn ang="10800000">
                    <a:pos x="wd2" y="hd2"/>
                  </a:cxn>
                  <a:cxn ang="16200000">
                    <a:pos x="wd2" y="hd2"/>
                  </a:cxn>
                </a:cxnLst>
                <a:rect l="0" t="0" r="r" b="b"/>
                <a:pathLst>
                  <a:path w="18865" h="20279" extrusionOk="0">
                    <a:moveTo>
                      <a:pt x="17685" y="12"/>
                    </a:moveTo>
                    <a:cubicBezTo>
                      <a:pt x="13443" y="-302"/>
                      <a:pt x="9397" y="5726"/>
                      <a:pt x="8288" y="7547"/>
                    </a:cubicBezTo>
                    <a:cubicBezTo>
                      <a:pt x="5090" y="12884"/>
                      <a:pt x="2219" y="16777"/>
                      <a:pt x="0" y="17091"/>
                    </a:cubicBezTo>
                    <a:cubicBezTo>
                      <a:pt x="457" y="19226"/>
                      <a:pt x="4242" y="21298"/>
                      <a:pt x="4829" y="19728"/>
                    </a:cubicBezTo>
                    <a:cubicBezTo>
                      <a:pt x="5286" y="18410"/>
                      <a:pt x="12464" y="14014"/>
                      <a:pt x="13508" y="12821"/>
                    </a:cubicBezTo>
                    <a:cubicBezTo>
                      <a:pt x="14618" y="11565"/>
                      <a:pt x="21600" y="263"/>
                      <a:pt x="17685" y="12"/>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p:cNvSpPr/>
              <p:nvPr/>
            </p:nvSpPr>
            <p:spPr>
              <a:xfrm>
                <a:off x="355599" y="1752600"/>
                <a:ext cx="497842" cy="1270000"/>
              </a:xfrm>
              <a:custGeom>
                <a:avLst/>
                <a:gdLst/>
                <a:ahLst/>
                <a:cxnLst>
                  <a:cxn ang="0">
                    <a:pos x="wd2" y="hd2"/>
                  </a:cxn>
                  <a:cxn ang="5400000">
                    <a:pos x="wd2" y="hd2"/>
                  </a:cxn>
                  <a:cxn ang="10800000">
                    <a:pos x="wd2" y="hd2"/>
                  </a:cxn>
                  <a:cxn ang="16200000">
                    <a:pos x="wd2" y="hd2"/>
                  </a:cxn>
                </a:cxnLst>
                <a:rect l="0" t="0" r="r" b="b"/>
                <a:pathLst>
                  <a:path w="21600" h="21600" extrusionOk="0">
                    <a:moveTo>
                      <a:pt x="14547" y="8143"/>
                    </a:moveTo>
                    <a:cubicBezTo>
                      <a:pt x="14878" y="7798"/>
                      <a:pt x="21600" y="0"/>
                      <a:pt x="21600" y="0"/>
                    </a:cubicBezTo>
                    <a:lnTo>
                      <a:pt x="10194" y="130"/>
                    </a:lnTo>
                    <a:cubicBezTo>
                      <a:pt x="10194" y="130"/>
                      <a:pt x="8320" y="6847"/>
                      <a:pt x="8871" y="7798"/>
                    </a:cubicBezTo>
                    <a:cubicBezTo>
                      <a:pt x="9588" y="9050"/>
                      <a:pt x="7824" y="13673"/>
                      <a:pt x="5565" y="20520"/>
                    </a:cubicBezTo>
                    <a:cubicBezTo>
                      <a:pt x="3967" y="20693"/>
                      <a:pt x="0" y="21600"/>
                      <a:pt x="0" y="21600"/>
                    </a:cubicBezTo>
                    <a:lnTo>
                      <a:pt x="6502" y="21600"/>
                    </a:lnTo>
                    <a:cubicBezTo>
                      <a:pt x="6502" y="21600"/>
                      <a:pt x="6722" y="21082"/>
                      <a:pt x="6557" y="20758"/>
                    </a:cubicBezTo>
                    <a:cubicBezTo>
                      <a:pt x="7273" y="19894"/>
                      <a:pt x="14712" y="11124"/>
                      <a:pt x="15098" y="10670"/>
                    </a:cubicBezTo>
                    <a:cubicBezTo>
                      <a:pt x="15429" y="10217"/>
                      <a:pt x="14161" y="8467"/>
                      <a:pt x="14547"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p:cNvSpPr/>
              <p:nvPr/>
            </p:nvSpPr>
            <p:spPr>
              <a:xfrm>
                <a:off x="850899" y="1752600"/>
                <a:ext cx="307342" cy="1270000"/>
              </a:xfrm>
              <a:custGeom>
                <a:avLst/>
                <a:gdLst/>
                <a:ahLst/>
                <a:cxnLst>
                  <a:cxn ang="0">
                    <a:pos x="wd2" y="hd2"/>
                  </a:cxn>
                  <a:cxn ang="5400000">
                    <a:pos x="wd2" y="hd2"/>
                  </a:cxn>
                  <a:cxn ang="10800000">
                    <a:pos x="wd2" y="hd2"/>
                  </a:cxn>
                  <a:cxn ang="16200000">
                    <a:pos x="wd2" y="hd2"/>
                  </a:cxn>
                </a:cxnLst>
                <a:rect l="0" t="0" r="r" b="b"/>
                <a:pathLst>
                  <a:path w="21600" h="21600" extrusionOk="0">
                    <a:moveTo>
                      <a:pt x="7051" y="8143"/>
                    </a:moveTo>
                    <a:cubicBezTo>
                      <a:pt x="6694" y="7798"/>
                      <a:pt x="0" y="0"/>
                      <a:pt x="0" y="0"/>
                    </a:cubicBezTo>
                    <a:lnTo>
                      <a:pt x="11425" y="130"/>
                    </a:lnTo>
                    <a:cubicBezTo>
                      <a:pt x="11425" y="130"/>
                      <a:pt x="13299" y="6847"/>
                      <a:pt x="12764" y="7798"/>
                    </a:cubicBezTo>
                    <a:cubicBezTo>
                      <a:pt x="12050" y="9050"/>
                      <a:pt x="13835" y="13673"/>
                      <a:pt x="16066" y="20520"/>
                    </a:cubicBezTo>
                    <a:cubicBezTo>
                      <a:pt x="17673" y="20693"/>
                      <a:pt x="21600" y="21600"/>
                      <a:pt x="21600" y="21600"/>
                    </a:cubicBezTo>
                    <a:lnTo>
                      <a:pt x="15084" y="21600"/>
                    </a:lnTo>
                    <a:cubicBezTo>
                      <a:pt x="15084" y="21600"/>
                      <a:pt x="14817" y="21082"/>
                      <a:pt x="14995" y="20758"/>
                    </a:cubicBezTo>
                    <a:cubicBezTo>
                      <a:pt x="14281" y="19894"/>
                      <a:pt x="6783" y="11124"/>
                      <a:pt x="6426" y="10670"/>
                    </a:cubicBezTo>
                    <a:cubicBezTo>
                      <a:pt x="6069" y="10217"/>
                      <a:pt x="7408" y="8467"/>
                      <a:pt x="7051" y="81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p:cNvSpPr/>
              <p:nvPr/>
            </p:nvSpPr>
            <p:spPr>
              <a:xfrm>
                <a:off x="355599" y="1206499"/>
                <a:ext cx="1272541" cy="1800637"/>
              </a:xfrm>
              <a:custGeom>
                <a:avLst/>
                <a:gdLst/>
                <a:ahLst/>
                <a:cxnLst>
                  <a:cxn ang="0">
                    <a:pos x="wd2" y="hd2"/>
                  </a:cxn>
                  <a:cxn ang="5400000">
                    <a:pos x="wd2" y="hd2"/>
                  </a:cxn>
                  <a:cxn ang="10800000">
                    <a:pos x="wd2" y="hd2"/>
                  </a:cxn>
                  <a:cxn ang="16200000">
                    <a:pos x="wd2" y="hd2"/>
                  </a:cxn>
                </a:cxnLst>
                <a:rect l="0" t="0" r="r" b="b"/>
                <a:pathLst>
                  <a:path w="21600" h="20749" extrusionOk="0">
                    <a:moveTo>
                      <a:pt x="21600" y="20749"/>
                    </a:moveTo>
                    <a:cubicBezTo>
                      <a:pt x="21600" y="20749"/>
                      <a:pt x="2307" y="20544"/>
                      <a:pt x="0" y="18773"/>
                    </a:cubicBezTo>
                    <a:cubicBezTo>
                      <a:pt x="0" y="18773"/>
                      <a:pt x="474" y="2398"/>
                      <a:pt x="5152" y="217"/>
                    </a:cubicBezTo>
                    <a:cubicBezTo>
                      <a:pt x="5152" y="217"/>
                      <a:pt x="10175" y="-851"/>
                      <a:pt x="13085" y="1754"/>
                    </a:cubicBezTo>
                    <a:cubicBezTo>
                      <a:pt x="15866" y="4242"/>
                      <a:pt x="19164" y="19403"/>
                      <a:pt x="21600" y="20749"/>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p:cNvSpPr/>
              <p:nvPr/>
            </p:nvSpPr>
            <p:spPr>
              <a:xfrm>
                <a:off x="507999" y="1282699"/>
                <a:ext cx="176531" cy="417832"/>
              </a:xfrm>
              <a:custGeom>
                <a:avLst/>
                <a:gdLst/>
                <a:ahLst/>
                <a:cxnLst>
                  <a:cxn ang="0">
                    <a:pos x="wd2" y="hd2"/>
                  </a:cxn>
                  <a:cxn ang="5400000">
                    <a:pos x="wd2" y="hd2"/>
                  </a:cxn>
                  <a:cxn ang="10800000">
                    <a:pos x="wd2" y="hd2"/>
                  </a:cxn>
                  <a:cxn ang="16200000">
                    <a:pos x="wd2" y="hd2"/>
                  </a:cxn>
                </a:cxnLst>
                <a:rect l="0" t="0" r="r" b="b"/>
                <a:pathLst>
                  <a:path w="21600" h="21600" extrusionOk="0">
                    <a:moveTo>
                      <a:pt x="12432" y="0"/>
                    </a:moveTo>
                    <a:cubicBezTo>
                      <a:pt x="622" y="6368"/>
                      <a:pt x="0" y="21600"/>
                      <a:pt x="0" y="21600"/>
                    </a:cubicBezTo>
                    <a:cubicBezTo>
                      <a:pt x="5283" y="8010"/>
                      <a:pt x="21600" y="3348"/>
                      <a:pt x="21600" y="3348"/>
                    </a:cubicBezTo>
                    <a:lnTo>
                      <a:pt x="12432" y="0"/>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p:cNvSpPr/>
              <p:nvPr/>
            </p:nvSpPr>
            <p:spPr>
              <a:xfrm>
                <a:off x="584200" y="1320800"/>
                <a:ext cx="245928" cy="110710"/>
              </a:xfrm>
              <a:custGeom>
                <a:avLst/>
                <a:gdLst/>
                <a:ahLst/>
                <a:cxnLst>
                  <a:cxn ang="0">
                    <a:pos x="wd2" y="hd2"/>
                  </a:cxn>
                  <a:cxn ang="5400000">
                    <a:pos x="wd2" y="hd2"/>
                  </a:cxn>
                  <a:cxn ang="10800000">
                    <a:pos x="wd2" y="hd2"/>
                  </a:cxn>
                  <a:cxn ang="16200000">
                    <a:pos x="wd2" y="hd2"/>
                  </a:cxn>
                </a:cxnLst>
                <a:rect l="0" t="0" r="r" b="b"/>
                <a:pathLst>
                  <a:path w="21232" h="21157" extrusionOk="0">
                    <a:moveTo>
                      <a:pt x="509" y="13591"/>
                    </a:moveTo>
                    <a:cubicBezTo>
                      <a:pt x="509" y="13591"/>
                      <a:pt x="-368" y="9708"/>
                      <a:pt x="180" y="3640"/>
                    </a:cubicBezTo>
                    <a:lnTo>
                      <a:pt x="9171" y="0"/>
                    </a:lnTo>
                    <a:lnTo>
                      <a:pt x="21232" y="17717"/>
                    </a:lnTo>
                    <a:cubicBezTo>
                      <a:pt x="21232" y="17717"/>
                      <a:pt x="11803" y="21600"/>
                      <a:pt x="10268" y="21115"/>
                    </a:cubicBezTo>
                    <a:lnTo>
                      <a:pt x="6978" y="10436"/>
                    </a:lnTo>
                    <a:lnTo>
                      <a:pt x="509" y="13591"/>
                    </a:ln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p:cNvSpPr/>
              <p:nvPr/>
            </p:nvSpPr>
            <p:spPr>
              <a:xfrm>
                <a:off x="546099" y="1206499"/>
                <a:ext cx="1079501" cy="1800637"/>
              </a:xfrm>
              <a:custGeom>
                <a:avLst/>
                <a:gdLst/>
                <a:ahLst/>
                <a:cxnLst>
                  <a:cxn ang="0">
                    <a:pos x="wd2" y="hd2"/>
                  </a:cxn>
                  <a:cxn ang="5400000">
                    <a:pos x="wd2" y="hd2"/>
                  </a:cxn>
                  <a:cxn ang="10800000">
                    <a:pos x="wd2" y="hd2"/>
                  </a:cxn>
                  <a:cxn ang="16200000">
                    <a:pos x="wd2" y="hd2"/>
                  </a:cxn>
                </a:cxnLst>
                <a:rect l="0" t="0" r="r" b="b"/>
                <a:pathLst>
                  <a:path w="21600" h="20749" extrusionOk="0">
                    <a:moveTo>
                      <a:pt x="9072" y="5647"/>
                    </a:moveTo>
                    <a:cubicBezTo>
                      <a:pt x="11639" y="10666"/>
                      <a:pt x="10368" y="16286"/>
                      <a:pt x="15095" y="20617"/>
                    </a:cubicBezTo>
                    <a:cubicBezTo>
                      <a:pt x="18830" y="20720"/>
                      <a:pt x="21600" y="20749"/>
                      <a:pt x="21600" y="20749"/>
                    </a:cubicBezTo>
                    <a:cubicBezTo>
                      <a:pt x="18703" y="19403"/>
                      <a:pt x="14840" y="4242"/>
                      <a:pt x="11562" y="1754"/>
                    </a:cubicBezTo>
                    <a:cubicBezTo>
                      <a:pt x="8132" y="-851"/>
                      <a:pt x="2211" y="217"/>
                      <a:pt x="2211" y="217"/>
                    </a:cubicBezTo>
                    <a:cubicBezTo>
                      <a:pt x="1372" y="554"/>
                      <a:pt x="635" y="1227"/>
                      <a:pt x="0" y="2120"/>
                    </a:cubicBezTo>
                    <a:cubicBezTo>
                      <a:pt x="2490" y="100"/>
                      <a:pt x="7979" y="3554"/>
                      <a:pt x="9072" y="5647"/>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p:cNvSpPr/>
              <p:nvPr/>
            </p:nvSpPr>
            <p:spPr>
              <a:xfrm>
                <a:off x="584199" y="1206499"/>
                <a:ext cx="443545" cy="205724"/>
              </a:xfrm>
              <a:custGeom>
                <a:avLst/>
                <a:gdLst/>
                <a:ahLst/>
                <a:cxnLst>
                  <a:cxn ang="0">
                    <a:pos x="wd2" y="hd2"/>
                  </a:cxn>
                  <a:cxn ang="5400000">
                    <a:pos x="wd2" y="hd2"/>
                  </a:cxn>
                  <a:cxn ang="10800000">
                    <a:pos x="wd2" y="hd2"/>
                  </a:cxn>
                  <a:cxn ang="16200000">
                    <a:pos x="wd2" y="hd2"/>
                  </a:cxn>
                </a:cxnLst>
                <a:rect l="0" t="0" r="r" b="b"/>
                <a:pathLst>
                  <a:path w="20782" h="17321" extrusionOk="0">
                    <a:moveTo>
                      <a:pt x="1499" y="2244"/>
                    </a:moveTo>
                    <a:cubicBezTo>
                      <a:pt x="1499" y="2244"/>
                      <a:pt x="-524" y="10050"/>
                      <a:pt x="131" y="14006"/>
                    </a:cubicBezTo>
                    <a:lnTo>
                      <a:pt x="3641" y="12081"/>
                    </a:lnTo>
                    <a:lnTo>
                      <a:pt x="5426" y="17321"/>
                    </a:lnTo>
                    <a:cubicBezTo>
                      <a:pt x="5426" y="17321"/>
                      <a:pt x="20421" y="14113"/>
                      <a:pt x="20778" y="4917"/>
                    </a:cubicBezTo>
                    <a:cubicBezTo>
                      <a:pt x="21076" y="-4279"/>
                      <a:pt x="1499" y="2244"/>
                      <a:pt x="1499" y="224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p:cNvSpPr/>
              <p:nvPr/>
            </p:nvSpPr>
            <p:spPr>
              <a:xfrm>
                <a:off x="609599" y="812800"/>
                <a:ext cx="470205" cy="487015"/>
              </a:xfrm>
              <a:custGeom>
                <a:avLst/>
                <a:gdLst/>
                <a:ahLst/>
                <a:cxnLst>
                  <a:cxn ang="0">
                    <a:pos x="wd2" y="hd2"/>
                  </a:cxn>
                  <a:cxn ang="5400000">
                    <a:pos x="wd2" y="hd2"/>
                  </a:cxn>
                  <a:cxn ang="10800000">
                    <a:pos x="wd2" y="hd2"/>
                  </a:cxn>
                  <a:cxn ang="16200000">
                    <a:pos x="wd2" y="hd2"/>
                  </a:cxn>
                </a:cxnLst>
                <a:rect l="0" t="0" r="r" b="b"/>
                <a:pathLst>
                  <a:path w="18300" h="19174" extrusionOk="0">
                    <a:moveTo>
                      <a:pt x="17596" y="18384"/>
                    </a:moveTo>
                    <a:cubicBezTo>
                      <a:pt x="17596" y="18384"/>
                      <a:pt x="6327" y="20484"/>
                      <a:pt x="0" y="17834"/>
                    </a:cubicBezTo>
                    <a:cubicBezTo>
                      <a:pt x="0" y="17834"/>
                      <a:pt x="2323" y="484"/>
                      <a:pt x="3361" y="184"/>
                    </a:cubicBezTo>
                    <a:cubicBezTo>
                      <a:pt x="4152" y="-16"/>
                      <a:pt x="21600" y="-1116"/>
                      <a:pt x="17745" y="5784"/>
                    </a:cubicBezTo>
                    <a:cubicBezTo>
                      <a:pt x="15866" y="9234"/>
                      <a:pt x="16558" y="14834"/>
                      <a:pt x="17596" y="18384"/>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p:cNvSpPr/>
              <p:nvPr/>
            </p:nvSpPr>
            <p:spPr>
              <a:xfrm>
                <a:off x="596899" y="609600"/>
                <a:ext cx="513513" cy="413082"/>
              </a:xfrm>
              <a:custGeom>
                <a:avLst/>
                <a:gdLst/>
                <a:ahLst/>
                <a:cxnLst>
                  <a:cxn ang="0">
                    <a:pos x="wd2" y="hd2"/>
                  </a:cxn>
                  <a:cxn ang="5400000">
                    <a:pos x="wd2" y="hd2"/>
                  </a:cxn>
                  <a:cxn ang="10800000">
                    <a:pos x="wd2" y="hd2"/>
                  </a:cxn>
                  <a:cxn ang="16200000">
                    <a:pos x="wd2" y="hd2"/>
                  </a:cxn>
                </a:cxnLst>
                <a:rect l="0" t="0" r="r" b="b"/>
                <a:pathLst>
                  <a:path w="21045" h="18061" extrusionOk="0">
                    <a:moveTo>
                      <a:pt x="0" y="13429"/>
                    </a:moveTo>
                    <a:cubicBezTo>
                      <a:pt x="0" y="10486"/>
                      <a:pt x="4476" y="1712"/>
                      <a:pt x="8432" y="324"/>
                    </a:cubicBezTo>
                    <a:cubicBezTo>
                      <a:pt x="12387" y="-1064"/>
                      <a:pt x="20351" y="2323"/>
                      <a:pt x="20975" y="4600"/>
                    </a:cubicBezTo>
                    <a:cubicBezTo>
                      <a:pt x="21600" y="6876"/>
                      <a:pt x="17905" y="15705"/>
                      <a:pt x="14834" y="16982"/>
                    </a:cubicBezTo>
                    <a:cubicBezTo>
                      <a:pt x="13585" y="17482"/>
                      <a:pt x="0" y="20536"/>
                      <a:pt x="0" y="13429"/>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9" name="Figura"/>
              <p:cNvSpPr/>
              <p:nvPr/>
            </p:nvSpPr>
            <p:spPr>
              <a:xfrm>
                <a:off x="698500" y="736599"/>
                <a:ext cx="120650" cy="148591"/>
              </a:xfrm>
              <a:custGeom>
                <a:avLst/>
                <a:gdLst/>
                <a:ahLst/>
                <a:cxnLst>
                  <a:cxn ang="0">
                    <a:pos x="wd2" y="hd2"/>
                  </a:cxn>
                  <a:cxn ang="5400000">
                    <a:pos x="wd2" y="hd2"/>
                  </a:cxn>
                  <a:cxn ang="10800000">
                    <a:pos x="wd2" y="hd2"/>
                  </a:cxn>
                  <a:cxn ang="16200000">
                    <a:pos x="wd2" y="hd2"/>
                  </a:cxn>
                </a:cxnLst>
                <a:rect l="0" t="0" r="r" b="b"/>
                <a:pathLst>
                  <a:path w="21600" h="21600" extrusionOk="0">
                    <a:moveTo>
                      <a:pt x="0" y="20492"/>
                    </a:moveTo>
                    <a:lnTo>
                      <a:pt x="8413" y="21600"/>
                    </a:lnTo>
                    <a:cubicBezTo>
                      <a:pt x="8413" y="21600"/>
                      <a:pt x="15006" y="7754"/>
                      <a:pt x="21600" y="2400"/>
                    </a:cubicBezTo>
                    <a:lnTo>
                      <a:pt x="12051" y="0"/>
                    </a:lnTo>
                    <a:cubicBezTo>
                      <a:pt x="11823" y="185"/>
                      <a:pt x="4320" y="9969"/>
                      <a:pt x="0" y="20492"/>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0" name="Figura"/>
              <p:cNvSpPr/>
              <p:nvPr/>
            </p:nvSpPr>
            <p:spPr>
              <a:xfrm>
                <a:off x="761999" y="609599"/>
                <a:ext cx="254775" cy="164900"/>
              </a:xfrm>
              <a:custGeom>
                <a:avLst/>
                <a:gdLst/>
                <a:ahLst/>
                <a:cxnLst>
                  <a:cxn ang="0">
                    <a:pos x="wd2" y="hd2"/>
                  </a:cxn>
                  <a:cxn ang="5400000">
                    <a:pos x="wd2" y="hd2"/>
                  </a:cxn>
                  <a:cxn ang="10800000">
                    <a:pos x="wd2" y="hd2"/>
                  </a:cxn>
                  <a:cxn ang="16200000">
                    <a:pos x="wd2" y="hd2"/>
                  </a:cxn>
                </a:cxnLst>
                <a:rect l="0" t="0" r="r" b="b"/>
                <a:pathLst>
                  <a:path w="17980" h="19751" extrusionOk="0">
                    <a:moveTo>
                      <a:pt x="6060" y="28"/>
                    </a:moveTo>
                    <a:cubicBezTo>
                      <a:pt x="6060" y="28"/>
                      <a:pt x="-3620" y="17826"/>
                      <a:pt x="1489" y="19651"/>
                    </a:cubicBezTo>
                    <a:cubicBezTo>
                      <a:pt x="5791" y="21172"/>
                      <a:pt x="17980" y="4744"/>
                      <a:pt x="17980" y="4744"/>
                    </a:cubicBezTo>
                    <a:cubicBezTo>
                      <a:pt x="17980" y="4744"/>
                      <a:pt x="12692" y="-428"/>
                      <a:pt x="6060" y="28"/>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p:cNvSpPr/>
              <p:nvPr/>
            </p:nvSpPr>
            <p:spPr>
              <a:xfrm>
                <a:off x="774700" y="609600"/>
                <a:ext cx="201395" cy="148832"/>
              </a:xfrm>
              <a:custGeom>
                <a:avLst/>
                <a:gdLst/>
                <a:ahLst/>
                <a:cxnLst>
                  <a:cxn ang="0">
                    <a:pos x="wd2" y="hd2"/>
                  </a:cxn>
                  <a:cxn ang="5400000">
                    <a:pos x="wd2" y="hd2"/>
                  </a:cxn>
                  <a:cxn ang="10800000">
                    <a:pos x="wd2" y="hd2"/>
                  </a:cxn>
                  <a:cxn ang="16200000">
                    <a:pos x="wd2" y="hd2"/>
                  </a:cxn>
                </a:cxnLst>
                <a:rect l="0" t="0" r="r" b="b"/>
                <a:pathLst>
                  <a:path w="18717" h="20748" extrusionOk="0">
                    <a:moveTo>
                      <a:pt x="7032" y="0"/>
                    </a:moveTo>
                    <a:cubicBezTo>
                      <a:pt x="3845" y="4780"/>
                      <a:pt x="-2883" y="21600"/>
                      <a:pt x="1366" y="20715"/>
                    </a:cubicBezTo>
                    <a:cubicBezTo>
                      <a:pt x="5733" y="19830"/>
                      <a:pt x="18717" y="5489"/>
                      <a:pt x="18717" y="5489"/>
                    </a:cubicBezTo>
                    <a:lnTo>
                      <a:pt x="7032" y="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p:cNvSpPr/>
              <p:nvPr/>
            </p:nvSpPr>
            <p:spPr>
              <a:xfrm>
                <a:off x="1015999" y="685799"/>
                <a:ext cx="320871" cy="490855"/>
              </a:xfrm>
              <a:custGeom>
                <a:avLst/>
                <a:gdLst/>
                <a:ahLst/>
                <a:cxnLst>
                  <a:cxn ang="0">
                    <a:pos x="wd2" y="hd2"/>
                  </a:cxn>
                  <a:cxn ang="5400000">
                    <a:pos x="wd2" y="hd2"/>
                  </a:cxn>
                  <a:cxn ang="10800000">
                    <a:pos x="wd2" y="hd2"/>
                  </a:cxn>
                  <a:cxn ang="16200000">
                    <a:pos x="wd2" y="hd2"/>
                  </a:cxn>
                </a:cxnLst>
                <a:rect l="0" t="0" r="r" b="b"/>
                <a:pathLst>
                  <a:path w="18689" h="20020" extrusionOk="0">
                    <a:moveTo>
                      <a:pt x="18667" y="17438"/>
                    </a:moveTo>
                    <a:cubicBezTo>
                      <a:pt x="18075" y="15004"/>
                      <a:pt x="8681" y="811"/>
                      <a:pt x="3133" y="34"/>
                    </a:cubicBezTo>
                    <a:cubicBezTo>
                      <a:pt x="-2415" y="-691"/>
                      <a:pt x="914" y="10497"/>
                      <a:pt x="1801" y="11741"/>
                    </a:cubicBezTo>
                    <a:cubicBezTo>
                      <a:pt x="2689" y="12932"/>
                      <a:pt x="10456" y="18164"/>
                      <a:pt x="10456" y="19303"/>
                    </a:cubicBezTo>
                    <a:cubicBezTo>
                      <a:pt x="10530" y="20909"/>
                      <a:pt x="19185" y="19614"/>
                      <a:pt x="18667" y="17438"/>
                    </a:cubicBezTo>
                    <a:close/>
                  </a:path>
                </a:pathLst>
              </a:custGeom>
              <a:solidFill>
                <a:srgbClr val="F2D3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p:cNvSpPr/>
              <p:nvPr/>
            </p:nvSpPr>
            <p:spPr>
              <a:xfrm>
                <a:off x="1079500" y="736599"/>
                <a:ext cx="253114" cy="441356"/>
              </a:xfrm>
              <a:custGeom>
                <a:avLst/>
                <a:gdLst/>
                <a:ahLst/>
                <a:cxnLst>
                  <a:cxn ang="0">
                    <a:pos x="wd2" y="hd2"/>
                  </a:cxn>
                  <a:cxn ang="5400000">
                    <a:pos x="wd2" y="hd2"/>
                  </a:cxn>
                  <a:cxn ang="10800000">
                    <a:pos x="wd2" y="hd2"/>
                  </a:cxn>
                  <a:cxn ang="16200000">
                    <a:pos x="wd2" y="hd2"/>
                  </a:cxn>
                </a:cxnLst>
                <a:rect l="0" t="0" r="r" b="b"/>
                <a:pathLst>
                  <a:path w="20898" h="20566" extrusionOk="0">
                    <a:moveTo>
                      <a:pt x="20866" y="17635"/>
                    </a:moveTo>
                    <a:cubicBezTo>
                      <a:pt x="20237" y="15386"/>
                      <a:pt x="11639" y="4734"/>
                      <a:pt x="4299" y="0"/>
                    </a:cubicBezTo>
                    <a:cubicBezTo>
                      <a:pt x="4823" y="533"/>
                      <a:pt x="5243" y="1124"/>
                      <a:pt x="5662" y="1775"/>
                    </a:cubicBezTo>
                    <a:cubicBezTo>
                      <a:pt x="7025" y="2604"/>
                      <a:pt x="8388" y="3551"/>
                      <a:pt x="9542" y="4557"/>
                    </a:cubicBezTo>
                    <a:cubicBezTo>
                      <a:pt x="14575" y="9054"/>
                      <a:pt x="12583" y="13256"/>
                      <a:pt x="11010" y="14025"/>
                    </a:cubicBezTo>
                    <a:cubicBezTo>
                      <a:pt x="9017" y="15031"/>
                      <a:pt x="3355" y="14380"/>
                      <a:pt x="0" y="13138"/>
                    </a:cubicBezTo>
                    <a:cubicBezTo>
                      <a:pt x="3355" y="15209"/>
                      <a:pt x="9332" y="18996"/>
                      <a:pt x="9332" y="19706"/>
                    </a:cubicBezTo>
                    <a:cubicBezTo>
                      <a:pt x="9332" y="21600"/>
                      <a:pt x="21600" y="20121"/>
                      <a:pt x="20866" y="17635"/>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54" name="Grupo"/>
              <p:cNvGrpSpPr/>
              <p:nvPr/>
            </p:nvGrpSpPr>
            <p:grpSpPr>
              <a:xfrm>
                <a:off x="12700" y="1066799"/>
                <a:ext cx="133351" cy="84133"/>
                <a:chOff x="0" y="0"/>
                <a:chExt cx="133349" cy="84131"/>
              </a:xfrm>
            </p:grpSpPr>
            <p:sp>
              <p:nvSpPr>
                <p:cNvPr id="687" name="Figura"/>
                <p:cNvSpPr/>
                <p:nvPr/>
              </p:nvSpPr>
              <p:spPr>
                <a:xfrm>
                  <a:off x="25400" y="50799"/>
                  <a:ext cx="102871" cy="33333"/>
                </a:xfrm>
                <a:custGeom>
                  <a:avLst/>
                  <a:gdLst/>
                  <a:ahLst/>
                  <a:cxnLst>
                    <a:cxn ang="0">
                      <a:pos x="wd2" y="hd2"/>
                    </a:cxn>
                    <a:cxn ang="5400000">
                      <a:pos x="wd2" y="hd2"/>
                    </a:cxn>
                    <a:cxn ang="10800000">
                      <a:pos x="wd2" y="hd2"/>
                    </a:cxn>
                    <a:cxn ang="16200000">
                      <a:pos x="wd2" y="hd2"/>
                    </a:cxn>
                  </a:cxnLst>
                  <a:rect l="0" t="0" r="r" b="b"/>
                  <a:pathLst>
                    <a:path w="21600" h="11569" extrusionOk="0">
                      <a:moveTo>
                        <a:pt x="21600" y="11435"/>
                      </a:moveTo>
                      <a:cubicBezTo>
                        <a:pt x="21600" y="11435"/>
                        <a:pt x="8000" y="13198"/>
                        <a:pt x="0" y="3941"/>
                      </a:cubicBezTo>
                      <a:cubicBezTo>
                        <a:pt x="0" y="3500"/>
                        <a:pt x="18400" y="-8402"/>
                        <a:pt x="21600" y="1143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p:cNvSpPr/>
                <p:nvPr/>
              </p:nvSpPr>
              <p:spPr>
                <a:xfrm>
                  <a:off x="63500" y="0"/>
                  <a:ext cx="69850" cy="67180"/>
                </a:xfrm>
                <a:custGeom>
                  <a:avLst/>
                  <a:gdLst/>
                  <a:ahLst/>
                  <a:cxnLst>
                    <a:cxn ang="0">
                      <a:pos x="wd2" y="hd2"/>
                    </a:cxn>
                    <a:cxn ang="5400000">
                      <a:pos x="wd2" y="hd2"/>
                    </a:cxn>
                    <a:cxn ang="10800000">
                      <a:pos x="wd2" y="hd2"/>
                    </a:cxn>
                    <a:cxn ang="16200000">
                      <a:pos x="wd2" y="hd2"/>
                    </a:cxn>
                  </a:cxnLst>
                  <a:rect l="0" t="0" r="r" b="b"/>
                  <a:pathLst>
                    <a:path w="21600" h="16092" extrusionOk="0">
                      <a:moveTo>
                        <a:pt x="21600" y="14910"/>
                      </a:moveTo>
                      <a:cubicBezTo>
                        <a:pt x="21600" y="14910"/>
                        <a:pt x="14138" y="2437"/>
                        <a:pt x="0" y="3"/>
                      </a:cubicBezTo>
                      <a:cubicBezTo>
                        <a:pt x="393" y="-301"/>
                        <a:pt x="1571" y="21299"/>
                        <a:pt x="21600" y="1491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p:cNvSpPr/>
                <p:nvPr/>
              </p:nvSpPr>
              <p:spPr>
                <a:xfrm>
                  <a:off x="0" y="25399"/>
                  <a:ext cx="72390" cy="22872"/>
                </a:xfrm>
                <a:custGeom>
                  <a:avLst/>
                  <a:gdLst/>
                  <a:ahLst/>
                  <a:cxnLst>
                    <a:cxn ang="0">
                      <a:pos x="wd2" y="hd2"/>
                    </a:cxn>
                    <a:cxn ang="5400000">
                      <a:pos x="wd2" y="hd2"/>
                    </a:cxn>
                    <a:cxn ang="10800000">
                      <a:pos x="wd2" y="hd2"/>
                    </a:cxn>
                    <a:cxn ang="16200000">
                      <a:pos x="wd2" y="hd2"/>
                    </a:cxn>
                  </a:cxnLst>
                  <a:rect l="0" t="0" r="r" b="b"/>
                  <a:pathLst>
                    <a:path w="21600" h="11440" extrusionOk="0">
                      <a:moveTo>
                        <a:pt x="21600" y="11284"/>
                      </a:moveTo>
                      <a:cubicBezTo>
                        <a:pt x="21600" y="11284"/>
                        <a:pt x="8337" y="13190"/>
                        <a:pt x="0" y="3661"/>
                      </a:cubicBezTo>
                      <a:cubicBezTo>
                        <a:pt x="0" y="3661"/>
                        <a:pt x="18568" y="-8410"/>
                        <a:pt x="21600" y="1128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p:cNvSpPr/>
                <p:nvPr/>
              </p:nvSpPr>
              <p:spPr>
                <a:xfrm>
                  <a:off x="38100" y="-1"/>
                  <a:ext cx="45720" cy="48509"/>
                </a:xfrm>
                <a:custGeom>
                  <a:avLst/>
                  <a:gdLst/>
                  <a:ahLst/>
                  <a:cxnLst>
                    <a:cxn ang="0">
                      <a:pos x="wd2" y="hd2"/>
                    </a:cxn>
                    <a:cxn ang="5400000">
                      <a:pos x="wd2" y="hd2"/>
                    </a:cxn>
                    <a:cxn ang="10800000">
                      <a:pos x="wd2" y="hd2"/>
                    </a:cxn>
                    <a:cxn ang="16200000">
                      <a:pos x="wd2" y="hd2"/>
                    </a:cxn>
                  </a:cxnLst>
                  <a:rect l="0" t="0" r="r" b="b"/>
                  <a:pathLst>
                    <a:path w="21600" h="16837" extrusionOk="0">
                      <a:moveTo>
                        <a:pt x="21600" y="15869"/>
                      </a:moveTo>
                      <a:cubicBezTo>
                        <a:pt x="21600" y="15869"/>
                        <a:pt x="14400" y="3086"/>
                        <a:pt x="0" y="0"/>
                      </a:cubicBezTo>
                      <a:cubicBezTo>
                        <a:pt x="0" y="0"/>
                        <a:pt x="0" y="21600"/>
                        <a:pt x="21600" y="1586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p:cNvSpPr/>
                <p:nvPr/>
              </p:nvSpPr>
              <p:spPr>
                <a:xfrm>
                  <a:off x="12699" y="-1"/>
                  <a:ext cx="38232" cy="33312"/>
                </a:xfrm>
                <a:custGeom>
                  <a:avLst/>
                  <a:gdLst/>
                  <a:ahLst/>
                  <a:cxnLst>
                    <a:cxn ang="0">
                      <a:pos x="wd2" y="hd2"/>
                    </a:cxn>
                    <a:cxn ang="5400000">
                      <a:pos x="wd2" y="hd2"/>
                    </a:cxn>
                    <a:cxn ang="10800000">
                      <a:pos x="wd2" y="hd2"/>
                    </a:cxn>
                    <a:cxn ang="16200000">
                      <a:pos x="wd2" y="hd2"/>
                    </a:cxn>
                  </a:cxnLst>
                  <a:rect l="0" t="0" r="r" b="b"/>
                  <a:pathLst>
                    <a:path w="20975" h="15312" extrusionOk="0">
                      <a:moveTo>
                        <a:pt x="20975" y="13427"/>
                      </a:moveTo>
                      <a:cubicBezTo>
                        <a:pt x="20975" y="13427"/>
                        <a:pt x="12614" y="1751"/>
                        <a:pt x="72" y="0"/>
                      </a:cubicBezTo>
                      <a:cubicBezTo>
                        <a:pt x="-625" y="584"/>
                        <a:pt x="3556" y="21600"/>
                        <a:pt x="20975"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5" name="Grupo"/>
              <p:cNvGrpSpPr/>
              <p:nvPr/>
            </p:nvGrpSpPr>
            <p:grpSpPr>
              <a:xfrm>
                <a:off x="38100" y="1016000"/>
                <a:ext cx="130810" cy="81308"/>
                <a:chOff x="0" y="0"/>
                <a:chExt cx="130809" cy="81307"/>
              </a:xfrm>
            </p:grpSpPr>
            <p:sp>
              <p:nvSpPr>
                <p:cNvPr id="682" name="Figura"/>
                <p:cNvSpPr/>
                <p:nvPr/>
              </p:nvSpPr>
              <p:spPr>
                <a:xfrm>
                  <a:off x="25400" y="50800"/>
                  <a:ext cx="105410" cy="30508"/>
                </a:xfrm>
                <a:custGeom>
                  <a:avLst/>
                  <a:gdLst/>
                  <a:ahLst/>
                  <a:cxnLst>
                    <a:cxn ang="0">
                      <a:pos x="wd2" y="hd2"/>
                    </a:cxn>
                    <a:cxn ang="5400000">
                      <a:pos x="wd2" y="hd2"/>
                    </a:cxn>
                    <a:cxn ang="10800000">
                      <a:pos x="wd2" y="hd2"/>
                    </a:cxn>
                    <a:cxn ang="16200000">
                      <a:pos x="wd2" y="hd2"/>
                    </a:cxn>
                  </a:cxnLst>
                  <a:rect l="0" t="0" r="r" b="b"/>
                  <a:pathLst>
                    <a:path w="21600" h="9609" extrusionOk="0">
                      <a:moveTo>
                        <a:pt x="21600" y="7791"/>
                      </a:moveTo>
                      <a:cubicBezTo>
                        <a:pt x="21600" y="7791"/>
                        <a:pt x="8848" y="12591"/>
                        <a:pt x="0" y="6591"/>
                      </a:cubicBezTo>
                      <a:cubicBezTo>
                        <a:pt x="0" y="6591"/>
                        <a:pt x="16655" y="-9009"/>
                        <a:pt x="21600" y="779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p:cNvSpPr/>
                <p:nvPr/>
              </p:nvSpPr>
              <p:spPr>
                <a:xfrm>
                  <a:off x="50799" y="0"/>
                  <a:ext cx="78741" cy="58589"/>
                </a:xfrm>
                <a:custGeom>
                  <a:avLst/>
                  <a:gdLst/>
                  <a:ahLst/>
                  <a:cxnLst>
                    <a:cxn ang="0">
                      <a:pos x="wd2" y="hd2"/>
                    </a:cxn>
                    <a:cxn ang="5400000">
                      <a:pos x="wd2" y="hd2"/>
                    </a:cxn>
                    <a:cxn ang="10800000">
                      <a:pos x="wd2" y="hd2"/>
                    </a:cxn>
                    <a:cxn ang="16200000">
                      <a:pos x="wd2" y="hd2"/>
                    </a:cxn>
                  </a:cxnLst>
                  <a:rect l="0" t="0" r="r" b="b"/>
                  <a:pathLst>
                    <a:path w="21600" h="14442" extrusionOk="0">
                      <a:moveTo>
                        <a:pt x="21600" y="12212"/>
                      </a:moveTo>
                      <a:cubicBezTo>
                        <a:pt x="21600" y="12212"/>
                        <a:pt x="12542" y="629"/>
                        <a:pt x="0" y="3"/>
                      </a:cubicBezTo>
                      <a:cubicBezTo>
                        <a:pt x="0" y="-310"/>
                        <a:pt x="5574" y="21290"/>
                        <a:pt x="21600" y="1221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p:cNvSpPr/>
                <p:nvPr/>
              </p:nvSpPr>
              <p:spPr>
                <a:xfrm>
                  <a:off x="-1" y="25400"/>
                  <a:ext cx="73661" cy="21458"/>
                </a:xfrm>
                <a:custGeom>
                  <a:avLst/>
                  <a:gdLst/>
                  <a:ahLst/>
                  <a:cxnLst>
                    <a:cxn ang="0">
                      <a:pos x="wd2" y="hd2"/>
                    </a:cxn>
                    <a:cxn ang="5400000">
                      <a:pos x="wd2" y="hd2"/>
                    </a:cxn>
                    <a:cxn ang="10800000">
                      <a:pos x="wd2" y="hd2"/>
                    </a:cxn>
                    <a:cxn ang="16200000">
                      <a:pos x="wd2" y="hd2"/>
                    </a:cxn>
                  </a:cxnLst>
                  <a:rect l="0" t="0" r="r" b="b"/>
                  <a:pathLst>
                    <a:path w="21600" h="9604" extrusionOk="0">
                      <a:moveTo>
                        <a:pt x="21600" y="7633"/>
                      </a:moveTo>
                      <a:cubicBezTo>
                        <a:pt x="21600" y="7633"/>
                        <a:pt x="8938" y="12749"/>
                        <a:pt x="0" y="6496"/>
                      </a:cubicBezTo>
                      <a:cubicBezTo>
                        <a:pt x="0" y="6496"/>
                        <a:pt x="16386" y="-8851"/>
                        <a:pt x="21600" y="763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p:cNvSpPr/>
                <p:nvPr/>
              </p:nvSpPr>
              <p:spPr>
                <a:xfrm>
                  <a:off x="38099" y="0"/>
                  <a:ext cx="53341" cy="43746"/>
                </a:xfrm>
                <a:custGeom>
                  <a:avLst/>
                  <a:gdLst/>
                  <a:ahLst/>
                  <a:cxnLst>
                    <a:cxn ang="0">
                      <a:pos x="wd2" y="hd2"/>
                    </a:cxn>
                    <a:cxn ang="5400000">
                      <a:pos x="wd2" y="hd2"/>
                    </a:cxn>
                    <a:cxn ang="10800000">
                      <a:pos x="wd2" y="hd2"/>
                    </a:cxn>
                    <a:cxn ang="16200000">
                      <a:pos x="wd2" y="hd2"/>
                    </a:cxn>
                  </a:cxnLst>
                  <a:rect l="0" t="0" r="r" b="b"/>
                  <a:pathLst>
                    <a:path w="21600" h="15184" extrusionOk="0">
                      <a:moveTo>
                        <a:pt x="21600" y="13224"/>
                      </a:moveTo>
                      <a:cubicBezTo>
                        <a:pt x="21600" y="13224"/>
                        <a:pt x="12857" y="1322"/>
                        <a:pt x="0" y="0"/>
                      </a:cubicBezTo>
                      <a:cubicBezTo>
                        <a:pt x="514" y="441"/>
                        <a:pt x="4629" y="21600"/>
                        <a:pt x="21600" y="132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p:cNvSpPr/>
                <p:nvPr/>
              </p:nvSpPr>
              <p:spPr>
                <a:xfrm>
                  <a:off x="-1" y="12700"/>
                  <a:ext cx="43182" cy="27567"/>
                </a:xfrm>
                <a:custGeom>
                  <a:avLst/>
                  <a:gdLst/>
                  <a:ahLst/>
                  <a:cxnLst>
                    <a:cxn ang="0">
                      <a:pos x="wd2" y="hd2"/>
                    </a:cxn>
                    <a:cxn ang="5400000">
                      <a:pos x="wd2" y="hd2"/>
                    </a:cxn>
                    <a:cxn ang="10800000">
                      <a:pos x="wd2" y="hd2"/>
                    </a:cxn>
                    <a:cxn ang="16200000">
                      <a:pos x="wd2" y="hd2"/>
                    </a:cxn>
                  </a:cxnLst>
                  <a:rect l="0" t="0" r="r" b="b"/>
                  <a:pathLst>
                    <a:path w="21600" h="13396" extrusionOk="0">
                      <a:moveTo>
                        <a:pt x="21600" y="10517"/>
                      </a:moveTo>
                      <a:cubicBezTo>
                        <a:pt x="21600" y="10517"/>
                        <a:pt x="12071" y="-592"/>
                        <a:pt x="0" y="25"/>
                      </a:cubicBezTo>
                      <a:cubicBezTo>
                        <a:pt x="635" y="-592"/>
                        <a:pt x="7624" y="21008"/>
                        <a:pt x="21600" y="1051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6" name="Grupo"/>
              <p:cNvGrpSpPr/>
              <p:nvPr/>
            </p:nvGrpSpPr>
            <p:grpSpPr>
              <a:xfrm>
                <a:off x="25399" y="914399"/>
                <a:ext cx="130812" cy="69125"/>
                <a:chOff x="0" y="0"/>
                <a:chExt cx="130810" cy="69123"/>
              </a:xfrm>
            </p:grpSpPr>
            <p:sp>
              <p:nvSpPr>
                <p:cNvPr id="677" name="Figura"/>
                <p:cNvSpPr/>
                <p:nvPr/>
              </p:nvSpPr>
              <p:spPr>
                <a:xfrm>
                  <a:off x="25400" y="38099"/>
                  <a:ext cx="105410" cy="31025"/>
                </a:xfrm>
                <a:custGeom>
                  <a:avLst/>
                  <a:gdLst/>
                  <a:ahLst/>
                  <a:cxnLst>
                    <a:cxn ang="0">
                      <a:pos x="wd2" y="hd2"/>
                    </a:cxn>
                    <a:cxn ang="5400000">
                      <a:pos x="wd2" y="hd2"/>
                    </a:cxn>
                    <a:cxn ang="10800000">
                      <a:pos x="wd2" y="hd2"/>
                    </a:cxn>
                    <a:cxn ang="16200000">
                      <a:pos x="wd2" y="hd2"/>
                    </a:cxn>
                  </a:cxnLst>
                  <a:rect l="0" t="0" r="r" b="b"/>
                  <a:pathLst>
                    <a:path w="21600" h="9593" extrusionOk="0">
                      <a:moveTo>
                        <a:pt x="21600" y="7541"/>
                      </a:moveTo>
                      <a:cubicBezTo>
                        <a:pt x="21600" y="7541"/>
                        <a:pt x="8848" y="12646"/>
                        <a:pt x="0" y="6755"/>
                      </a:cubicBezTo>
                      <a:cubicBezTo>
                        <a:pt x="0" y="6755"/>
                        <a:pt x="16395" y="-8954"/>
                        <a:pt x="21600" y="75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p:cNvSpPr/>
                <p:nvPr/>
              </p:nvSpPr>
              <p:spPr>
                <a:xfrm>
                  <a:off x="50800" y="0"/>
                  <a:ext cx="80011" cy="58431"/>
                </a:xfrm>
                <a:custGeom>
                  <a:avLst/>
                  <a:gdLst/>
                  <a:ahLst/>
                  <a:cxnLst>
                    <a:cxn ang="0">
                      <a:pos x="wd2" y="hd2"/>
                    </a:cxn>
                    <a:cxn ang="5400000">
                      <a:pos x="wd2" y="hd2"/>
                    </a:cxn>
                    <a:cxn ang="10800000">
                      <a:pos x="wd2" y="hd2"/>
                    </a:cxn>
                    <a:cxn ang="16200000">
                      <a:pos x="wd2" y="hd2"/>
                    </a:cxn>
                  </a:cxnLst>
                  <a:rect l="0" t="0" r="r" b="b"/>
                  <a:pathLst>
                    <a:path w="21600" h="14403" extrusionOk="0">
                      <a:moveTo>
                        <a:pt x="21600" y="11896"/>
                      </a:moveTo>
                      <a:cubicBezTo>
                        <a:pt x="21600" y="11896"/>
                        <a:pt x="12686" y="626"/>
                        <a:pt x="0" y="0"/>
                      </a:cubicBezTo>
                      <a:cubicBezTo>
                        <a:pt x="0" y="0"/>
                        <a:pt x="6171" y="21600"/>
                        <a:pt x="21600" y="118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p:cNvSpPr/>
                <p:nvPr/>
              </p:nvSpPr>
              <p:spPr>
                <a:xfrm>
                  <a:off x="-1" y="25400"/>
                  <a:ext cx="73661" cy="21429"/>
                </a:xfrm>
                <a:custGeom>
                  <a:avLst/>
                  <a:gdLst/>
                  <a:ahLst/>
                  <a:cxnLst>
                    <a:cxn ang="0">
                      <a:pos x="wd2" y="hd2"/>
                    </a:cxn>
                    <a:cxn ang="5400000">
                      <a:pos x="wd2" y="hd2"/>
                    </a:cxn>
                    <a:cxn ang="10800000">
                      <a:pos x="wd2" y="hd2"/>
                    </a:cxn>
                    <a:cxn ang="16200000">
                      <a:pos x="wd2" y="hd2"/>
                    </a:cxn>
                  </a:cxnLst>
                  <a:rect l="0" t="0" r="r" b="b"/>
                  <a:pathLst>
                    <a:path w="21600" h="9591" extrusionOk="0">
                      <a:moveTo>
                        <a:pt x="21600" y="7476"/>
                      </a:moveTo>
                      <a:cubicBezTo>
                        <a:pt x="21600" y="7476"/>
                        <a:pt x="8938" y="12592"/>
                        <a:pt x="0" y="6908"/>
                      </a:cubicBezTo>
                      <a:cubicBezTo>
                        <a:pt x="0" y="6908"/>
                        <a:pt x="16386" y="-9008"/>
                        <a:pt x="21600" y="747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p:cNvSpPr/>
                <p:nvPr/>
              </p:nvSpPr>
              <p:spPr>
                <a:xfrm>
                  <a:off x="38099" y="0"/>
                  <a:ext cx="53427" cy="42481"/>
                </a:xfrm>
                <a:custGeom>
                  <a:avLst/>
                  <a:gdLst/>
                  <a:ahLst/>
                  <a:cxnLst>
                    <a:cxn ang="0">
                      <a:pos x="wd2" y="hd2"/>
                    </a:cxn>
                    <a:cxn ang="5400000">
                      <a:pos x="wd2" y="hd2"/>
                    </a:cxn>
                    <a:cxn ang="10800000">
                      <a:pos x="wd2" y="hd2"/>
                    </a:cxn>
                    <a:cxn ang="16200000">
                      <a:pos x="wd2" y="hd2"/>
                    </a:cxn>
                  </a:cxnLst>
                  <a:rect l="0" t="0" r="r" b="b"/>
                  <a:pathLst>
                    <a:path w="21131" h="15052" extrusionOk="0">
                      <a:moveTo>
                        <a:pt x="21131" y="13050"/>
                      </a:moveTo>
                      <a:cubicBezTo>
                        <a:pt x="21131" y="13050"/>
                        <a:pt x="12591" y="1350"/>
                        <a:pt x="33" y="0"/>
                      </a:cubicBezTo>
                      <a:cubicBezTo>
                        <a:pt x="-469" y="0"/>
                        <a:pt x="4554" y="21600"/>
                        <a:pt x="21131" y="1305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p:cNvSpPr/>
                <p:nvPr/>
              </p:nvSpPr>
              <p:spPr>
                <a:xfrm>
                  <a:off x="-1" y="12700"/>
                  <a:ext cx="43182" cy="27552"/>
                </a:xfrm>
                <a:custGeom>
                  <a:avLst/>
                  <a:gdLst/>
                  <a:ahLst/>
                  <a:cxnLst>
                    <a:cxn ang="0">
                      <a:pos x="wd2" y="hd2"/>
                    </a:cxn>
                    <a:cxn ang="5400000">
                      <a:pos x="wd2" y="hd2"/>
                    </a:cxn>
                    <a:cxn ang="10800000">
                      <a:pos x="wd2" y="hd2"/>
                    </a:cxn>
                    <a:cxn ang="16200000">
                      <a:pos x="wd2" y="hd2"/>
                    </a:cxn>
                  </a:cxnLst>
                  <a:rect l="0" t="0" r="r" b="b"/>
                  <a:pathLst>
                    <a:path w="21600" h="13016" extrusionOk="0">
                      <a:moveTo>
                        <a:pt x="21600" y="9625"/>
                      </a:moveTo>
                      <a:cubicBezTo>
                        <a:pt x="21600" y="9625"/>
                        <a:pt x="12071" y="-575"/>
                        <a:pt x="0" y="25"/>
                      </a:cubicBezTo>
                      <a:cubicBezTo>
                        <a:pt x="0" y="25"/>
                        <a:pt x="7624" y="21025"/>
                        <a:pt x="21600" y="9625"/>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7" name="Grupo"/>
              <p:cNvGrpSpPr/>
              <p:nvPr/>
            </p:nvGrpSpPr>
            <p:grpSpPr>
              <a:xfrm>
                <a:off x="76199" y="888999"/>
                <a:ext cx="96521" cy="48521"/>
                <a:chOff x="0" y="0"/>
                <a:chExt cx="96519" cy="48519"/>
              </a:xfrm>
            </p:grpSpPr>
            <p:sp>
              <p:nvSpPr>
                <p:cNvPr id="672" name="Figura"/>
                <p:cNvSpPr/>
                <p:nvPr/>
              </p:nvSpPr>
              <p:spPr>
                <a:xfrm>
                  <a:off x="12699" y="25400"/>
                  <a:ext cx="77471" cy="23120"/>
                </a:xfrm>
                <a:custGeom>
                  <a:avLst/>
                  <a:gdLst/>
                  <a:ahLst/>
                  <a:cxnLst>
                    <a:cxn ang="0">
                      <a:pos x="wd2" y="hd2"/>
                    </a:cxn>
                    <a:cxn ang="5400000">
                      <a:pos x="wd2" y="hd2"/>
                    </a:cxn>
                    <a:cxn ang="10800000">
                      <a:pos x="wd2" y="hd2"/>
                    </a:cxn>
                    <a:cxn ang="16200000">
                      <a:pos x="wd2" y="hd2"/>
                    </a:cxn>
                  </a:cxnLst>
                  <a:rect l="0" t="0" r="r" b="b"/>
                  <a:pathLst>
                    <a:path w="21600" h="9591" extrusionOk="0">
                      <a:moveTo>
                        <a:pt x="21600" y="7398"/>
                      </a:moveTo>
                      <a:cubicBezTo>
                        <a:pt x="21600" y="7398"/>
                        <a:pt x="8852" y="12666"/>
                        <a:pt x="0" y="6871"/>
                      </a:cubicBezTo>
                      <a:cubicBezTo>
                        <a:pt x="0" y="6871"/>
                        <a:pt x="16643" y="-8934"/>
                        <a:pt x="21600" y="739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p:cNvSpPr/>
                <p:nvPr/>
              </p:nvSpPr>
              <p:spPr>
                <a:xfrm>
                  <a:off x="38099" y="-1"/>
                  <a:ext cx="58421" cy="42665"/>
                </a:xfrm>
                <a:custGeom>
                  <a:avLst/>
                  <a:gdLst/>
                  <a:ahLst/>
                  <a:cxnLst>
                    <a:cxn ang="0">
                      <a:pos x="wd2" y="hd2"/>
                    </a:cxn>
                    <a:cxn ang="5400000">
                      <a:pos x="wd2" y="hd2"/>
                    </a:cxn>
                    <a:cxn ang="10800000">
                      <a:pos x="wd2" y="hd2"/>
                    </a:cxn>
                    <a:cxn ang="16200000">
                      <a:pos x="wd2" y="hd2"/>
                    </a:cxn>
                  </a:cxnLst>
                  <a:rect l="0" t="0" r="r" b="b"/>
                  <a:pathLst>
                    <a:path w="21600" h="14512" extrusionOk="0">
                      <a:moveTo>
                        <a:pt x="21600" y="12096"/>
                      </a:moveTo>
                      <a:cubicBezTo>
                        <a:pt x="21600" y="12096"/>
                        <a:pt x="12678" y="432"/>
                        <a:pt x="0" y="0"/>
                      </a:cubicBezTo>
                      <a:cubicBezTo>
                        <a:pt x="0" y="0"/>
                        <a:pt x="5635" y="21600"/>
                        <a:pt x="21600" y="1209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4" name="Figura"/>
                <p:cNvSpPr/>
                <p:nvPr/>
              </p:nvSpPr>
              <p:spPr>
                <a:xfrm>
                  <a:off x="0" y="12699"/>
                  <a:ext cx="54611" cy="16358"/>
                </a:xfrm>
                <a:custGeom>
                  <a:avLst/>
                  <a:gdLst/>
                  <a:ahLst/>
                  <a:cxnLst>
                    <a:cxn ang="0">
                      <a:pos x="wd2" y="hd2"/>
                    </a:cxn>
                    <a:cxn ang="5400000">
                      <a:pos x="wd2" y="hd2"/>
                    </a:cxn>
                    <a:cxn ang="10800000">
                      <a:pos x="wd2" y="hd2"/>
                    </a:cxn>
                    <a:cxn ang="16200000">
                      <a:pos x="wd2" y="hd2"/>
                    </a:cxn>
                  </a:cxnLst>
                  <a:rect l="0" t="0" r="r" b="b"/>
                  <a:pathLst>
                    <a:path w="21600" h="9592" extrusionOk="0">
                      <a:moveTo>
                        <a:pt x="21600" y="7481"/>
                      </a:moveTo>
                      <a:cubicBezTo>
                        <a:pt x="21600" y="7481"/>
                        <a:pt x="9042" y="12695"/>
                        <a:pt x="0" y="6736"/>
                      </a:cubicBezTo>
                      <a:cubicBezTo>
                        <a:pt x="502" y="6736"/>
                        <a:pt x="16577" y="-8905"/>
                        <a:pt x="21600" y="748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p:cNvSpPr/>
                <p:nvPr/>
              </p:nvSpPr>
              <p:spPr>
                <a:xfrm>
                  <a:off x="25399" y="0"/>
                  <a:ext cx="39371" cy="31314"/>
                </a:xfrm>
                <a:custGeom>
                  <a:avLst/>
                  <a:gdLst/>
                  <a:ahLst/>
                  <a:cxnLst>
                    <a:cxn ang="0">
                      <a:pos x="wd2" y="hd2"/>
                    </a:cxn>
                    <a:cxn ang="5400000">
                      <a:pos x="wd2" y="hd2"/>
                    </a:cxn>
                    <a:cxn ang="10800000">
                      <a:pos x="wd2" y="hd2"/>
                    </a:cxn>
                    <a:cxn ang="16200000">
                      <a:pos x="wd2" y="hd2"/>
                    </a:cxn>
                  </a:cxnLst>
                  <a:rect l="0" t="0" r="r" b="b"/>
                  <a:pathLst>
                    <a:path w="21600" h="14794" extrusionOk="0">
                      <a:moveTo>
                        <a:pt x="21600" y="12600"/>
                      </a:moveTo>
                      <a:cubicBezTo>
                        <a:pt x="21600" y="12600"/>
                        <a:pt x="12542" y="1200"/>
                        <a:pt x="0" y="0"/>
                      </a:cubicBezTo>
                      <a:cubicBezTo>
                        <a:pt x="0" y="0"/>
                        <a:pt x="4877" y="21600"/>
                        <a:pt x="21600" y="1260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6" name="Figura"/>
                <p:cNvSpPr/>
                <p:nvPr/>
              </p:nvSpPr>
              <p:spPr>
                <a:xfrm>
                  <a:off x="-1" y="0"/>
                  <a:ext cx="31751" cy="20567"/>
                </a:xfrm>
                <a:custGeom>
                  <a:avLst/>
                  <a:gdLst/>
                  <a:ahLst/>
                  <a:cxnLst>
                    <a:cxn ang="0">
                      <a:pos x="wd2" y="hd2"/>
                    </a:cxn>
                    <a:cxn ang="5400000">
                      <a:pos x="wd2" y="hd2"/>
                    </a:cxn>
                    <a:cxn ang="10800000">
                      <a:pos x="wd2" y="hd2"/>
                    </a:cxn>
                    <a:cxn ang="16200000">
                      <a:pos x="wd2" y="hd2"/>
                    </a:cxn>
                  </a:cxnLst>
                  <a:rect l="0" t="0" r="r" b="b"/>
                  <a:pathLst>
                    <a:path w="21600" h="12956" extrusionOk="0">
                      <a:moveTo>
                        <a:pt x="21600" y="9644"/>
                      </a:moveTo>
                      <a:cubicBezTo>
                        <a:pt x="21600" y="9644"/>
                        <a:pt x="12096" y="-756"/>
                        <a:pt x="0" y="44"/>
                      </a:cubicBezTo>
                      <a:cubicBezTo>
                        <a:pt x="0" y="44"/>
                        <a:pt x="7776" y="20844"/>
                        <a:pt x="21600" y="964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8" name="Grupo"/>
              <p:cNvGrpSpPr/>
              <p:nvPr/>
            </p:nvGrpSpPr>
            <p:grpSpPr>
              <a:xfrm>
                <a:off x="76199" y="838200"/>
                <a:ext cx="109222" cy="52134"/>
                <a:chOff x="0" y="0"/>
                <a:chExt cx="109220" cy="52133"/>
              </a:xfrm>
            </p:grpSpPr>
            <p:sp>
              <p:nvSpPr>
                <p:cNvPr id="667" name="Figura"/>
                <p:cNvSpPr/>
                <p:nvPr/>
              </p:nvSpPr>
              <p:spPr>
                <a:xfrm>
                  <a:off x="12700" y="25399"/>
                  <a:ext cx="90171" cy="26735"/>
                </a:xfrm>
                <a:custGeom>
                  <a:avLst/>
                  <a:gdLst/>
                  <a:ahLst/>
                  <a:cxnLst>
                    <a:cxn ang="0">
                      <a:pos x="wd2" y="hd2"/>
                    </a:cxn>
                    <a:cxn ang="5400000">
                      <a:pos x="wd2" y="hd2"/>
                    </a:cxn>
                    <a:cxn ang="10800000">
                      <a:pos x="wd2" y="hd2"/>
                    </a:cxn>
                    <a:cxn ang="16200000">
                      <a:pos x="wd2" y="hd2"/>
                    </a:cxn>
                  </a:cxnLst>
                  <a:rect l="0" t="0" r="r" b="b"/>
                  <a:pathLst>
                    <a:path w="21600" h="9884" extrusionOk="0">
                      <a:moveTo>
                        <a:pt x="21600" y="6119"/>
                      </a:moveTo>
                      <a:cubicBezTo>
                        <a:pt x="21600" y="6119"/>
                        <a:pt x="9127" y="12693"/>
                        <a:pt x="0" y="8467"/>
                      </a:cubicBezTo>
                      <a:cubicBezTo>
                        <a:pt x="304" y="8467"/>
                        <a:pt x="15820" y="-8907"/>
                        <a:pt x="21600" y="611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p:cNvSpPr/>
                <p:nvPr/>
              </p:nvSpPr>
              <p:spPr>
                <a:xfrm>
                  <a:off x="38099" y="0"/>
                  <a:ext cx="71122" cy="44415"/>
                </a:xfrm>
                <a:custGeom>
                  <a:avLst/>
                  <a:gdLst/>
                  <a:ahLst/>
                  <a:cxnLst>
                    <a:cxn ang="0">
                      <a:pos x="wd2" y="hd2"/>
                    </a:cxn>
                    <a:cxn ang="5400000">
                      <a:pos x="wd2" y="hd2"/>
                    </a:cxn>
                    <a:cxn ang="10800000">
                      <a:pos x="wd2" y="hd2"/>
                    </a:cxn>
                    <a:cxn ang="16200000">
                      <a:pos x="wd2" y="hd2"/>
                    </a:cxn>
                  </a:cxnLst>
                  <a:rect l="0" t="0" r="r" b="b"/>
                  <a:pathLst>
                    <a:path w="21600" h="13489" extrusionOk="0">
                      <a:moveTo>
                        <a:pt x="21600" y="10424"/>
                      </a:moveTo>
                      <a:cubicBezTo>
                        <a:pt x="21600" y="10424"/>
                        <a:pt x="11957" y="-376"/>
                        <a:pt x="0" y="10"/>
                      </a:cubicBezTo>
                      <a:cubicBezTo>
                        <a:pt x="0" y="10"/>
                        <a:pt x="7329" y="21224"/>
                        <a:pt x="21600" y="10424"/>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p:cNvSpPr/>
                <p:nvPr/>
              </p:nvSpPr>
              <p:spPr>
                <a:xfrm>
                  <a:off x="-1" y="25399"/>
                  <a:ext cx="62257" cy="19032"/>
                </a:xfrm>
                <a:custGeom>
                  <a:avLst/>
                  <a:gdLst/>
                  <a:ahLst/>
                  <a:cxnLst>
                    <a:cxn ang="0">
                      <a:pos x="wd2" y="hd2"/>
                    </a:cxn>
                    <a:cxn ang="5400000">
                      <a:pos x="wd2" y="hd2"/>
                    </a:cxn>
                    <a:cxn ang="10800000">
                      <a:pos x="wd2" y="hd2"/>
                    </a:cxn>
                    <a:cxn ang="16200000">
                      <a:pos x="wd2" y="hd2"/>
                    </a:cxn>
                  </a:cxnLst>
                  <a:rect l="0" t="0" r="r" b="b"/>
                  <a:pathLst>
                    <a:path w="21177" h="9809" extrusionOk="0">
                      <a:moveTo>
                        <a:pt x="21177" y="6218"/>
                      </a:moveTo>
                      <a:cubicBezTo>
                        <a:pt x="21177" y="6218"/>
                        <a:pt x="9081" y="12763"/>
                        <a:pt x="9" y="8181"/>
                      </a:cubicBezTo>
                      <a:cubicBezTo>
                        <a:pt x="-423" y="8181"/>
                        <a:pt x="15129" y="-8837"/>
                        <a:pt x="21177" y="6218"/>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p:cNvSpPr/>
                <p:nvPr/>
              </p:nvSpPr>
              <p:spPr>
                <a:xfrm>
                  <a:off x="12700" y="-1"/>
                  <a:ext cx="48260" cy="33288"/>
                </a:xfrm>
                <a:custGeom>
                  <a:avLst/>
                  <a:gdLst/>
                  <a:ahLst/>
                  <a:cxnLst>
                    <a:cxn ang="0">
                      <a:pos x="wd2" y="hd2"/>
                    </a:cxn>
                    <a:cxn ang="5400000">
                      <a:pos x="wd2" y="hd2"/>
                    </a:cxn>
                    <a:cxn ang="10800000">
                      <a:pos x="wd2" y="hd2"/>
                    </a:cxn>
                    <a:cxn ang="16200000">
                      <a:pos x="wd2" y="hd2"/>
                    </a:cxn>
                  </a:cxnLst>
                  <a:rect l="0" t="0" r="r" b="b"/>
                  <a:pathLst>
                    <a:path w="21600" h="14154" extrusionOk="0">
                      <a:moveTo>
                        <a:pt x="21600" y="11340"/>
                      </a:moveTo>
                      <a:cubicBezTo>
                        <a:pt x="21600" y="11340"/>
                        <a:pt x="12505" y="540"/>
                        <a:pt x="0" y="0"/>
                      </a:cubicBezTo>
                      <a:cubicBezTo>
                        <a:pt x="0" y="540"/>
                        <a:pt x="6821" y="21600"/>
                        <a:pt x="21600" y="1134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p:cNvSpPr/>
                <p:nvPr/>
              </p:nvSpPr>
              <p:spPr>
                <a:xfrm>
                  <a:off x="0" y="12699"/>
                  <a:ext cx="38100" cy="20673"/>
                </a:xfrm>
                <a:custGeom>
                  <a:avLst/>
                  <a:gdLst/>
                  <a:ahLst/>
                  <a:cxnLst>
                    <a:cxn ang="0">
                      <a:pos x="wd2" y="hd2"/>
                    </a:cxn>
                    <a:cxn ang="5400000">
                      <a:pos x="wd2" y="hd2"/>
                    </a:cxn>
                    <a:cxn ang="10800000">
                      <a:pos x="wd2" y="hd2"/>
                    </a:cxn>
                    <a:cxn ang="16200000">
                      <a:pos x="wd2" y="hd2"/>
                    </a:cxn>
                  </a:cxnLst>
                  <a:rect l="0" t="0" r="r" b="b"/>
                  <a:pathLst>
                    <a:path w="21600" h="12124" extrusionOk="0">
                      <a:moveTo>
                        <a:pt x="21600" y="8349"/>
                      </a:moveTo>
                      <a:cubicBezTo>
                        <a:pt x="21600" y="8349"/>
                        <a:pt x="11520" y="-1334"/>
                        <a:pt x="0" y="156"/>
                      </a:cubicBezTo>
                      <a:cubicBezTo>
                        <a:pt x="0" y="156"/>
                        <a:pt x="9360" y="20266"/>
                        <a:pt x="21600" y="834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59" name="Grupo"/>
              <p:cNvGrpSpPr/>
              <p:nvPr/>
            </p:nvGrpSpPr>
            <p:grpSpPr>
              <a:xfrm>
                <a:off x="88899" y="787399"/>
                <a:ext cx="99061" cy="62606"/>
                <a:chOff x="0" y="0"/>
                <a:chExt cx="99059" cy="62604"/>
              </a:xfrm>
            </p:grpSpPr>
            <p:sp>
              <p:nvSpPr>
                <p:cNvPr id="662" name="Figura"/>
                <p:cNvSpPr/>
                <p:nvPr/>
              </p:nvSpPr>
              <p:spPr>
                <a:xfrm>
                  <a:off x="25399" y="0"/>
                  <a:ext cx="71122" cy="40019"/>
                </a:xfrm>
                <a:custGeom>
                  <a:avLst/>
                  <a:gdLst/>
                  <a:ahLst/>
                  <a:cxnLst>
                    <a:cxn ang="0">
                      <a:pos x="wd2" y="hd2"/>
                    </a:cxn>
                    <a:cxn ang="5400000">
                      <a:pos x="wd2" y="hd2"/>
                    </a:cxn>
                    <a:cxn ang="10800000">
                      <a:pos x="wd2" y="hd2"/>
                    </a:cxn>
                    <a:cxn ang="16200000">
                      <a:pos x="wd2" y="hd2"/>
                    </a:cxn>
                  </a:cxnLst>
                  <a:rect l="0" t="0" r="r" b="b"/>
                  <a:pathLst>
                    <a:path w="21600" h="12842" extrusionOk="0">
                      <a:moveTo>
                        <a:pt x="21600" y="9420"/>
                      </a:moveTo>
                      <a:cubicBezTo>
                        <a:pt x="21600" y="9420"/>
                        <a:pt x="11186" y="-769"/>
                        <a:pt x="0" y="46"/>
                      </a:cubicBezTo>
                      <a:cubicBezTo>
                        <a:pt x="0" y="46"/>
                        <a:pt x="9643" y="20831"/>
                        <a:pt x="21600" y="94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p:cNvSpPr/>
                <p:nvPr/>
              </p:nvSpPr>
              <p:spPr>
                <a:xfrm>
                  <a:off x="25399" y="25399"/>
                  <a:ext cx="73661" cy="37206"/>
                </a:xfrm>
                <a:custGeom>
                  <a:avLst/>
                  <a:gdLst/>
                  <a:ahLst/>
                  <a:cxnLst>
                    <a:cxn ang="0">
                      <a:pos x="wd2" y="hd2"/>
                    </a:cxn>
                    <a:cxn ang="5400000">
                      <a:pos x="wd2" y="hd2"/>
                    </a:cxn>
                    <a:cxn ang="10800000">
                      <a:pos x="wd2" y="hd2"/>
                    </a:cxn>
                    <a:cxn ang="16200000">
                      <a:pos x="wd2" y="hd2"/>
                    </a:cxn>
                  </a:cxnLst>
                  <a:rect l="0" t="0" r="r" b="b"/>
                  <a:pathLst>
                    <a:path w="21600" h="10373" extrusionOk="0">
                      <a:moveTo>
                        <a:pt x="21600" y="5202"/>
                      </a:moveTo>
                      <a:cubicBezTo>
                        <a:pt x="21600" y="5202"/>
                        <a:pt x="9310" y="12992"/>
                        <a:pt x="0" y="9451"/>
                      </a:cubicBezTo>
                      <a:cubicBezTo>
                        <a:pt x="0" y="9451"/>
                        <a:pt x="15269" y="-8608"/>
                        <a:pt x="21600" y="520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p:cNvSpPr/>
                <p:nvPr/>
              </p:nvSpPr>
              <p:spPr>
                <a:xfrm>
                  <a:off x="0" y="12699"/>
                  <a:ext cx="49531" cy="27695"/>
                </a:xfrm>
                <a:custGeom>
                  <a:avLst/>
                  <a:gdLst/>
                  <a:ahLst/>
                  <a:cxnLst>
                    <a:cxn ang="0">
                      <a:pos x="wd2" y="hd2"/>
                    </a:cxn>
                    <a:cxn ang="5400000">
                      <a:pos x="wd2" y="hd2"/>
                    </a:cxn>
                    <a:cxn ang="10800000">
                      <a:pos x="wd2" y="hd2"/>
                    </a:cxn>
                    <a:cxn ang="16200000">
                      <a:pos x="wd2" y="hd2"/>
                    </a:cxn>
                  </a:cxnLst>
                  <a:rect l="0" t="0" r="r" b="b"/>
                  <a:pathLst>
                    <a:path w="21600" h="12730" extrusionOk="0">
                      <a:moveTo>
                        <a:pt x="21600" y="9431"/>
                      </a:moveTo>
                      <a:cubicBezTo>
                        <a:pt x="21600" y="9431"/>
                        <a:pt x="11077" y="-1077"/>
                        <a:pt x="0" y="91"/>
                      </a:cubicBezTo>
                      <a:cubicBezTo>
                        <a:pt x="0" y="91"/>
                        <a:pt x="9969" y="20523"/>
                        <a:pt x="21600" y="943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p:cNvSpPr/>
                <p:nvPr/>
              </p:nvSpPr>
              <p:spPr>
                <a:xfrm>
                  <a:off x="12700" y="25399"/>
                  <a:ext cx="50800" cy="26962"/>
                </a:xfrm>
                <a:custGeom>
                  <a:avLst/>
                  <a:gdLst/>
                  <a:ahLst/>
                  <a:cxnLst>
                    <a:cxn ang="0">
                      <a:pos x="wd2" y="hd2"/>
                    </a:cxn>
                    <a:cxn ang="5400000">
                      <a:pos x="wd2" y="hd2"/>
                    </a:cxn>
                    <a:cxn ang="10800000">
                      <a:pos x="wd2" y="hd2"/>
                    </a:cxn>
                    <a:cxn ang="16200000">
                      <a:pos x="wd2" y="hd2"/>
                    </a:cxn>
                  </a:cxnLst>
                  <a:rect l="0" t="0" r="r" b="b"/>
                  <a:pathLst>
                    <a:path w="21600" h="10918" extrusionOk="0">
                      <a:moveTo>
                        <a:pt x="21600" y="4762"/>
                      </a:moveTo>
                      <a:cubicBezTo>
                        <a:pt x="21600" y="4762"/>
                        <a:pt x="9720" y="12991"/>
                        <a:pt x="0" y="10420"/>
                      </a:cubicBezTo>
                      <a:cubicBezTo>
                        <a:pt x="0" y="10420"/>
                        <a:pt x="14580" y="-8609"/>
                        <a:pt x="21600" y="4762"/>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p:cNvSpPr/>
                <p:nvPr/>
              </p:nvSpPr>
              <p:spPr>
                <a:xfrm>
                  <a:off x="-1" y="25400"/>
                  <a:ext cx="36831" cy="17667"/>
                </a:xfrm>
                <a:custGeom>
                  <a:avLst/>
                  <a:gdLst/>
                  <a:ahLst/>
                  <a:cxnLst>
                    <a:cxn ang="0">
                      <a:pos x="wd2" y="hd2"/>
                    </a:cxn>
                    <a:cxn ang="5400000">
                      <a:pos x="wd2" y="hd2"/>
                    </a:cxn>
                    <a:cxn ang="10800000">
                      <a:pos x="wd2" y="hd2"/>
                    </a:cxn>
                    <a:cxn ang="16200000">
                      <a:pos x="wd2" y="hd2"/>
                    </a:cxn>
                  </a:cxnLst>
                  <a:rect l="0" t="0" r="r" b="b"/>
                  <a:pathLst>
                    <a:path w="21600" h="9693" extrusionOk="0">
                      <a:moveTo>
                        <a:pt x="21600" y="5870"/>
                      </a:moveTo>
                      <a:cubicBezTo>
                        <a:pt x="21600" y="5870"/>
                        <a:pt x="8938" y="12838"/>
                        <a:pt x="0" y="7961"/>
                      </a:cubicBezTo>
                      <a:cubicBezTo>
                        <a:pt x="0" y="8657"/>
                        <a:pt x="16386" y="-8762"/>
                        <a:pt x="21600" y="587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0" name="Grupo"/>
              <p:cNvGrpSpPr/>
              <p:nvPr/>
            </p:nvGrpSpPr>
            <p:grpSpPr>
              <a:xfrm>
                <a:off x="63499" y="977900"/>
                <a:ext cx="111762" cy="62434"/>
                <a:chOff x="0" y="0"/>
                <a:chExt cx="111760" cy="62433"/>
              </a:xfrm>
            </p:grpSpPr>
            <p:sp>
              <p:nvSpPr>
                <p:cNvPr id="657" name="Figura"/>
                <p:cNvSpPr/>
                <p:nvPr/>
              </p:nvSpPr>
              <p:spPr>
                <a:xfrm>
                  <a:off x="25399" y="38099"/>
                  <a:ext cx="81282" cy="24335"/>
                </a:xfrm>
                <a:custGeom>
                  <a:avLst/>
                  <a:gdLst/>
                  <a:ahLst/>
                  <a:cxnLst>
                    <a:cxn ang="0">
                      <a:pos x="wd2" y="hd2"/>
                    </a:cxn>
                    <a:cxn ang="5400000">
                      <a:pos x="wd2" y="hd2"/>
                    </a:cxn>
                    <a:cxn ang="10800000">
                      <a:pos x="wd2" y="hd2"/>
                    </a:cxn>
                    <a:cxn ang="16200000">
                      <a:pos x="wd2" y="hd2"/>
                    </a:cxn>
                  </a:cxnLst>
                  <a:rect l="0" t="0" r="r" b="b"/>
                  <a:pathLst>
                    <a:path w="21600" h="9625" extrusionOk="0">
                      <a:moveTo>
                        <a:pt x="21600" y="7780"/>
                      </a:moveTo>
                      <a:cubicBezTo>
                        <a:pt x="21600" y="7780"/>
                        <a:pt x="8775" y="12803"/>
                        <a:pt x="0" y="6273"/>
                      </a:cubicBezTo>
                      <a:cubicBezTo>
                        <a:pt x="0" y="6273"/>
                        <a:pt x="16538" y="-8797"/>
                        <a:pt x="21600" y="778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8" name="Figura"/>
                <p:cNvSpPr/>
                <p:nvPr/>
              </p:nvSpPr>
              <p:spPr>
                <a:xfrm>
                  <a:off x="50800" y="0"/>
                  <a:ext cx="60961" cy="45449"/>
                </a:xfrm>
                <a:custGeom>
                  <a:avLst/>
                  <a:gdLst/>
                  <a:ahLst/>
                  <a:cxnLst>
                    <a:cxn ang="0">
                      <a:pos x="wd2" y="hd2"/>
                    </a:cxn>
                    <a:cxn ang="5400000">
                      <a:pos x="wd2" y="hd2"/>
                    </a:cxn>
                    <a:cxn ang="10800000">
                      <a:pos x="wd2" y="hd2"/>
                    </a:cxn>
                    <a:cxn ang="16200000">
                      <a:pos x="wd2" y="hd2"/>
                    </a:cxn>
                  </a:cxnLst>
                  <a:rect l="0" t="0" r="r" b="b"/>
                  <a:pathLst>
                    <a:path w="21600" h="14584" extrusionOk="0">
                      <a:moveTo>
                        <a:pt x="21600" y="12226"/>
                      </a:moveTo>
                      <a:cubicBezTo>
                        <a:pt x="21600" y="12226"/>
                        <a:pt x="12600" y="815"/>
                        <a:pt x="0" y="0"/>
                      </a:cubicBezTo>
                      <a:cubicBezTo>
                        <a:pt x="0" y="0"/>
                        <a:pt x="5400" y="21600"/>
                        <a:pt x="21600" y="122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9" name="Figura"/>
                <p:cNvSpPr/>
                <p:nvPr/>
              </p:nvSpPr>
              <p:spPr>
                <a:xfrm>
                  <a:off x="-1" y="25399"/>
                  <a:ext cx="57151" cy="16407"/>
                </a:xfrm>
                <a:custGeom>
                  <a:avLst/>
                  <a:gdLst/>
                  <a:ahLst/>
                  <a:cxnLst>
                    <a:cxn ang="0">
                      <a:pos x="wd2" y="hd2"/>
                    </a:cxn>
                    <a:cxn ang="5400000">
                      <a:pos x="wd2" y="hd2"/>
                    </a:cxn>
                    <a:cxn ang="10800000">
                      <a:pos x="wd2" y="hd2"/>
                    </a:cxn>
                    <a:cxn ang="16200000">
                      <a:pos x="wd2" y="hd2"/>
                    </a:cxn>
                  </a:cxnLst>
                  <a:rect l="0" t="0" r="r" b="b"/>
                  <a:pathLst>
                    <a:path w="21600" h="9622" extrusionOk="0">
                      <a:moveTo>
                        <a:pt x="21600" y="7690"/>
                      </a:moveTo>
                      <a:cubicBezTo>
                        <a:pt x="21600" y="7690"/>
                        <a:pt x="9120" y="12904"/>
                        <a:pt x="0" y="6201"/>
                      </a:cubicBezTo>
                      <a:cubicBezTo>
                        <a:pt x="0" y="6201"/>
                        <a:pt x="16320" y="-8696"/>
                        <a:pt x="21600" y="769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0" name="Figura"/>
                <p:cNvSpPr/>
                <p:nvPr/>
              </p:nvSpPr>
              <p:spPr>
                <a:xfrm>
                  <a:off x="25399" y="-1"/>
                  <a:ext cx="40642" cy="33230"/>
                </a:xfrm>
                <a:custGeom>
                  <a:avLst/>
                  <a:gdLst/>
                  <a:ahLst/>
                  <a:cxnLst>
                    <a:cxn ang="0">
                      <a:pos x="wd2" y="hd2"/>
                    </a:cxn>
                    <a:cxn ang="5400000">
                      <a:pos x="wd2" y="hd2"/>
                    </a:cxn>
                    <a:cxn ang="10800000">
                      <a:pos x="wd2" y="hd2"/>
                    </a:cxn>
                    <a:cxn ang="16200000">
                      <a:pos x="wd2" y="hd2"/>
                    </a:cxn>
                  </a:cxnLst>
                  <a:rect l="0" t="0" r="r" b="b"/>
                  <a:pathLst>
                    <a:path w="21600" h="15274" extrusionOk="0">
                      <a:moveTo>
                        <a:pt x="21600" y="13427"/>
                      </a:moveTo>
                      <a:cubicBezTo>
                        <a:pt x="21600" y="13427"/>
                        <a:pt x="12825" y="1168"/>
                        <a:pt x="0" y="0"/>
                      </a:cubicBezTo>
                      <a:cubicBezTo>
                        <a:pt x="0" y="0"/>
                        <a:pt x="4050" y="21600"/>
                        <a:pt x="21600" y="13427"/>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p:cNvSpPr/>
                <p:nvPr/>
              </p:nvSpPr>
              <p:spPr>
                <a:xfrm>
                  <a:off x="12700" y="12700"/>
                  <a:ext cx="33021" cy="21198"/>
                </a:xfrm>
                <a:custGeom>
                  <a:avLst/>
                  <a:gdLst/>
                  <a:ahLst/>
                  <a:cxnLst>
                    <a:cxn ang="0">
                      <a:pos x="wd2" y="hd2"/>
                    </a:cxn>
                    <a:cxn ang="5400000">
                      <a:pos x="wd2" y="hd2"/>
                    </a:cxn>
                    <a:cxn ang="10800000">
                      <a:pos x="wd2" y="hd2"/>
                    </a:cxn>
                    <a:cxn ang="16200000">
                      <a:pos x="wd2" y="hd2"/>
                    </a:cxn>
                  </a:cxnLst>
                  <a:rect l="0" t="0" r="r" b="b"/>
                  <a:pathLst>
                    <a:path w="21600" h="13353" extrusionOk="0">
                      <a:moveTo>
                        <a:pt x="21600" y="10441"/>
                      </a:moveTo>
                      <a:cubicBezTo>
                        <a:pt x="21600" y="10441"/>
                        <a:pt x="12462" y="-759"/>
                        <a:pt x="0" y="41"/>
                      </a:cubicBezTo>
                      <a:cubicBezTo>
                        <a:pt x="0" y="41"/>
                        <a:pt x="7477" y="20841"/>
                        <a:pt x="21600" y="10441"/>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1" name="Figura"/>
              <p:cNvSpPr/>
              <p:nvPr/>
            </p:nvSpPr>
            <p:spPr>
              <a:xfrm>
                <a:off x="101600" y="800099"/>
                <a:ext cx="1215391" cy="589281"/>
              </a:xfrm>
              <a:custGeom>
                <a:avLst/>
                <a:gdLst/>
                <a:ahLst/>
                <a:cxnLst>
                  <a:cxn ang="0">
                    <a:pos x="wd2" y="hd2"/>
                  </a:cxn>
                  <a:cxn ang="5400000">
                    <a:pos x="wd2" y="hd2"/>
                  </a:cxn>
                  <a:cxn ang="10800000">
                    <a:pos x="wd2" y="hd2"/>
                  </a:cxn>
                  <a:cxn ang="16200000">
                    <a:pos x="wd2" y="hd2"/>
                  </a:cxn>
                </a:cxnLst>
                <a:rect l="0" t="0" r="r" b="b"/>
                <a:pathLst>
                  <a:path w="21600" h="21600" extrusionOk="0">
                    <a:moveTo>
                      <a:pt x="1151" y="0"/>
                    </a:moveTo>
                    <a:cubicBezTo>
                      <a:pt x="12685" y="1629"/>
                      <a:pt x="21600" y="14152"/>
                      <a:pt x="21600" y="14152"/>
                    </a:cubicBezTo>
                    <a:lnTo>
                      <a:pt x="20336" y="21600"/>
                    </a:lnTo>
                    <a:cubicBezTo>
                      <a:pt x="12075" y="16712"/>
                      <a:pt x="0" y="14105"/>
                      <a:pt x="0" y="14105"/>
                    </a:cubicBezTo>
                    <a:lnTo>
                      <a:pt x="1151" y="0"/>
                    </a:ln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p:cNvSpPr/>
              <p:nvPr/>
            </p:nvSpPr>
            <p:spPr>
              <a:xfrm>
                <a:off x="101600" y="990599"/>
                <a:ext cx="1215421" cy="410212"/>
              </a:xfrm>
              <a:custGeom>
                <a:avLst/>
                <a:gdLst/>
                <a:ahLst/>
                <a:cxnLst>
                  <a:cxn ang="0">
                    <a:pos x="wd2" y="hd2"/>
                  </a:cxn>
                  <a:cxn ang="5400000">
                    <a:pos x="wd2" y="hd2"/>
                  </a:cxn>
                  <a:cxn ang="10800000">
                    <a:pos x="wd2" y="hd2"/>
                  </a:cxn>
                  <a:cxn ang="16200000">
                    <a:pos x="wd2" y="hd2"/>
                  </a:cxn>
                </a:cxnLst>
                <a:rect l="0" t="0" r="r" b="b"/>
                <a:pathLst>
                  <a:path w="21555" h="21600" extrusionOk="0">
                    <a:moveTo>
                      <a:pt x="14460" y="0"/>
                    </a:moveTo>
                    <a:cubicBezTo>
                      <a:pt x="16149" y="2541"/>
                      <a:pt x="15811" y="5550"/>
                      <a:pt x="15474" y="6019"/>
                    </a:cubicBezTo>
                    <a:cubicBezTo>
                      <a:pt x="13649" y="8760"/>
                      <a:pt x="5248" y="11703"/>
                      <a:pt x="158" y="8159"/>
                    </a:cubicBezTo>
                    <a:lnTo>
                      <a:pt x="0" y="10833"/>
                    </a:lnTo>
                    <a:cubicBezTo>
                      <a:pt x="0" y="10833"/>
                      <a:pt x="12050" y="14578"/>
                      <a:pt x="20294" y="21600"/>
                    </a:cubicBezTo>
                    <a:lnTo>
                      <a:pt x="21555" y="10900"/>
                    </a:lnTo>
                    <a:cubicBezTo>
                      <a:pt x="21600" y="10833"/>
                      <a:pt x="18852" y="5350"/>
                      <a:pt x="14460" y="0"/>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3" name="Grupo"/>
              <p:cNvGrpSpPr/>
              <p:nvPr/>
            </p:nvGrpSpPr>
            <p:grpSpPr>
              <a:xfrm>
                <a:off x="1117599" y="1155699"/>
                <a:ext cx="241301" cy="254001"/>
                <a:chOff x="0" y="0"/>
                <a:chExt cx="241300" cy="254000"/>
              </a:xfrm>
            </p:grpSpPr>
            <p:sp>
              <p:nvSpPr>
                <p:cNvPr id="644" name="Figura"/>
                <p:cNvSpPr/>
                <p:nvPr/>
              </p:nvSpPr>
              <p:spPr>
                <a:xfrm>
                  <a:off x="0" y="1904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p:cNvSpPr/>
                <p:nvPr/>
              </p:nvSpPr>
              <p:spPr>
                <a:xfrm>
                  <a:off x="25399" y="165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p:cNvSpPr/>
                <p:nvPr/>
              </p:nvSpPr>
              <p:spPr>
                <a:xfrm>
                  <a:off x="25399" y="139700"/>
                  <a:ext cx="153672" cy="609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150"/>
                      </a:lnTo>
                      <a:lnTo>
                        <a:pt x="21421" y="21600"/>
                      </a:lnTo>
                      <a:lnTo>
                        <a:pt x="21600" y="1530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p:cNvSpPr/>
                <p:nvPr/>
              </p:nvSpPr>
              <p:spPr>
                <a:xfrm>
                  <a:off x="-1" y="177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p:cNvSpPr/>
                <p:nvPr/>
              </p:nvSpPr>
              <p:spPr>
                <a:xfrm>
                  <a:off x="38100" y="1269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p:cNvSpPr/>
                <p:nvPr/>
              </p:nvSpPr>
              <p:spPr>
                <a:xfrm>
                  <a:off x="889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p:cNvSpPr/>
                <p:nvPr/>
              </p:nvSpPr>
              <p:spPr>
                <a:xfrm>
                  <a:off x="76200" y="126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p:cNvSpPr/>
                <p:nvPr/>
              </p:nvSpPr>
              <p:spPr>
                <a:xfrm>
                  <a:off x="63500" y="-1"/>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p:cNvSpPr/>
                <p:nvPr/>
              </p:nvSpPr>
              <p:spPr>
                <a:xfrm>
                  <a:off x="76200" y="761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0" y="3456"/>
                      </a:lnTo>
                      <a:lnTo>
                        <a:pt x="21420"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p:cNvSpPr/>
                <p:nvPr/>
              </p:nvSpPr>
              <p:spPr>
                <a:xfrm>
                  <a:off x="50800" y="88899"/>
                  <a:ext cx="152400"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20" y="3024"/>
                      </a:lnTo>
                      <a:lnTo>
                        <a:pt x="21420"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p:cNvSpPr/>
                <p:nvPr/>
              </p:nvSpPr>
              <p:spPr>
                <a:xfrm>
                  <a:off x="38099" y="1142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243" y="21600"/>
                      </a:lnTo>
                      <a:lnTo>
                        <a:pt x="21600" y="15120"/>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p:cNvSpPr/>
                <p:nvPr/>
              </p:nvSpPr>
              <p:spPr>
                <a:xfrm>
                  <a:off x="63499" y="380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p:cNvSpPr/>
                <p:nvPr/>
              </p:nvSpPr>
              <p:spPr>
                <a:xfrm>
                  <a:off x="50799" y="50799"/>
                  <a:ext cx="153672" cy="63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4" y="3024"/>
                      </a:lnTo>
                      <a:lnTo>
                        <a:pt x="21421" y="21600"/>
                      </a:lnTo>
                      <a:lnTo>
                        <a:pt x="21600" y="15552"/>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64" name="Figura"/>
              <p:cNvSpPr/>
              <p:nvPr/>
            </p:nvSpPr>
            <p:spPr>
              <a:xfrm>
                <a:off x="838200" y="482600"/>
                <a:ext cx="144780" cy="179887"/>
              </a:xfrm>
              <a:custGeom>
                <a:avLst/>
                <a:gdLst/>
                <a:ahLst/>
                <a:cxnLst>
                  <a:cxn ang="0">
                    <a:pos x="wd2" y="hd2"/>
                  </a:cxn>
                  <a:cxn ang="5400000">
                    <a:pos x="wd2" y="hd2"/>
                  </a:cxn>
                  <a:cxn ang="10800000">
                    <a:pos x="wd2" y="hd2"/>
                  </a:cxn>
                  <a:cxn ang="16200000">
                    <a:pos x="wd2" y="hd2"/>
                  </a:cxn>
                </a:cxnLst>
                <a:rect l="0" t="0" r="r" b="b"/>
                <a:pathLst>
                  <a:path w="21600" h="18886" extrusionOk="0">
                    <a:moveTo>
                      <a:pt x="21600" y="17333"/>
                    </a:moveTo>
                    <a:lnTo>
                      <a:pt x="19516" y="533"/>
                    </a:lnTo>
                    <a:lnTo>
                      <a:pt x="4737" y="0"/>
                    </a:lnTo>
                    <a:lnTo>
                      <a:pt x="0" y="15600"/>
                    </a:lnTo>
                    <a:cubicBezTo>
                      <a:pt x="0" y="15733"/>
                      <a:pt x="6063" y="21600"/>
                      <a:pt x="21600" y="173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65" name="Grupo"/>
              <p:cNvGrpSpPr/>
              <p:nvPr/>
            </p:nvGrpSpPr>
            <p:grpSpPr>
              <a:xfrm>
                <a:off x="-1" y="1130300"/>
                <a:ext cx="138431" cy="76175"/>
                <a:chOff x="0" y="0"/>
                <a:chExt cx="138429" cy="76174"/>
              </a:xfrm>
            </p:grpSpPr>
            <p:sp>
              <p:nvSpPr>
                <p:cNvPr id="639" name="Figura"/>
                <p:cNvSpPr/>
                <p:nvPr/>
              </p:nvSpPr>
              <p:spPr>
                <a:xfrm>
                  <a:off x="25400" y="38100"/>
                  <a:ext cx="104140" cy="38075"/>
                </a:xfrm>
                <a:custGeom>
                  <a:avLst/>
                  <a:gdLst/>
                  <a:ahLst/>
                  <a:cxnLst>
                    <a:cxn ang="0">
                      <a:pos x="wd2" y="hd2"/>
                    </a:cxn>
                    <a:cxn ang="5400000">
                      <a:pos x="wd2" y="hd2"/>
                    </a:cxn>
                    <a:cxn ang="10800000">
                      <a:pos x="wd2" y="hd2"/>
                    </a:cxn>
                    <a:cxn ang="16200000">
                      <a:pos x="wd2" y="hd2"/>
                    </a:cxn>
                  </a:cxnLst>
                  <a:rect l="0" t="0" r="r" b="b"/>
                  <a:pathLst>
                    <a:path w="21600" h="10793" extrusionOk="0">
                      <a:moveTo>
                        <a:pt x="21600" y="4784"/>
                      </a:moveTo>
                      <a:cubicBezTo>
                        <a:pt x="21600" y="4784"/>
                        <a:pt x="9746" y="13064"/>
                        <a:pt x="0" y="10184"/>
                      </a:cubicBezTo>
                      <a:cubicBezTo>
                        <a:pt x="0" y="10184"/>
                        <a:pt x="14224" y="-8536"/>
                        <a:pt x="21600" y="478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p:cNvSpPr/>
                <p:nvPr/>
              </p:nvSpPr>
              <p:spPr>
                <a:xfrm>
                  <a:off x="50799" y="0"/>
                  <a:ext cx="87631" cy="48464"/>
                </a:xfrm>
                <a:custGeom>
                  <a:avLst/>
                  <a:gdLst/>
                  <a:ahLst/>
                  <a:cxnLst>
                    <a:cxn ang="0">
                      <a:pos x="wd2" y="hd2"/>
                    </a:cxn>
                    <a:cxn ang="5400000">
                      <a:pos x="wd2" y="hd2"/>
                    </a:cxn>
                    <a:cxn ang="10800000">
                      <a:pos x="wd2" y="hd2"/>
                    </a:cxn>
                    <a:cxn ang="16200000">
                      <a:pos x="wd2" y="hd2"/>
                    </a:cxn>
                  </a:cxnLst>
                  <a:rect l="0" t="0" r="r" b="b"/>
                  <a:pathLst>
                    <a:path w="21600" h="11946" extrusionOk="0">
                      <a:moveTo>
                        <a:pt x="21600" y="8002"/>
                      </a:moveTo>
                      <a:cubicBezTo>
                        <a:pt x="21600" y="8002"/>
                        <a:pt x="11270" y="-1389"/>
                        <a:pt x="0" y="176"/>
                      </a:cubicBezTo>
                      <a:cubicBezTo>
                        <a:pt x="0" y="176"/>
                        <a:pt x="9391" y="20211"/>
                        <a:pt x="21600" y="800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p:cNvSpPr/>
                <p:nvPr/>
              </p:nvSpPr>
              <p:spPr>
                <a:xfrm>
                  <a:off x="0" y="25399"/>
                  <a:ext cx="72390" cy="26195"/>
                </a:xfrm>
                <a:custGeom>
                  <a:avLst/>
                  <a:gdLst/>
                  <a:ahLst/>
                  <a:cxnLst>
                    <a:cxn ang="0">
                      <a:pos x="wd2" y="hd2"/>
                    </a:cxn>
                    <a:cxn ang="5400000">
                      <a:pos x="wd2" y="hd2"/>
                    </a:cxn>
                    <a:cxn ang="10800000">
                      <a:pos x="wd2" y="hd2"/>
                    </a:cxn>
                    <a:cxn ang="16200000">
                      <a:pos x="wd2" y="hd2"/>
                    </a:cxn>
                  </a:cxnLst>
                  <a:rect l="0" t="0" r="r" b="b"/>
                  <a:pathLst>
                    <a:path w="21600" h="10607" extrusionOk="0">
                      <a:moveTo>
                        <a:pt x="21600" y="4772"/>
                      </a:moveTo>
                      <a:cubicBezTo>
                        <a:pt x="21600" y="4772"/>
                        <a:pt x="9474" y="13001"/>
                        <a:pt x="0" y="9915"/>
                      </a:cubicBezTo>
                      <a:cubicBezTo>
                        <a:pt x="0" y="10430"/>
                        <a:pt x="14400" y="-8599"/>
                        <a:pt x="21600" y="477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p:cNvSpPr/>
                <p:nvPr/>
              </p:nvSpPr>
              <p:spPr>
                <a:xfrm>
                  <a:off x="25399" y="12700"/>
                  <a:ext cx="59691" cy="35676"/>
                </a:xfrm>
                <a:custGeom>
                  <a:avLst/>
                  <a:gdLst/>
                  <a:ahLst/>
                  <a:cxnLst>
                    <a:cxn ang="0">
                      <a:pos x="wd2" y="hd2"/>
                    </a:cxn>
                    <a:cxn ang="5400000">
                      <a:pos x="wd2" y="hd2"/>
                    </a:cxn>
                    <a:cxn ang="10800000">
                      <a:pos x="wd2" y="hd2"/>
                    </a:cxn>
                    <a:cxn ang="16200000">
                      <a:pos x="wd2" y="hd2"/>
                    </a:cxn>
                  </a:cxnLst>
                  <a:rect l="0" t="0" r="r" b="b"/>
                  <a:pathLst>
                    <a:path w="21600" h="12641" extrusionOk="0">
                      <a:moveTo>
                        <a:pt x="21600" y="9058"/>
                      </a:moveTo>
                      <a:cubicBezTo>
                        <a:pt x="21600" y="9058"/>
                        <a:pt x="11489" y="-842"/>
                        <a:pt x="0" y="58"/>
                      </a:cubicBezTo>
                      <a:cubicBezTo>
                        <a:pt x="0" y="58"/>
                        <a:pt x="8732" y="20758"/>
                        <a:pt x="21600" y="905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p:cNvSpPr/>
                <p:nvPr/>
              </p:nvSpPr>
              <p:spPr>
                <a:xfrm>
                  <a:off x="0" y="12700"/>
                  <a:ext cx="46991" cy="22819"/>
                </a:xfrm>
                <a:custGeom>
                  <a:avLst/>
                  <a:gdLst/>
                  <a:ahLst/>
                  <a:cxnLst>
                    <a:cxn ang="0">
                      <a:pos x="wd2" y="hd2"/>
                    </a:cxn>
                    <a:cxn ang="5400000">
                      <a:pos x="wd2" y="hd2"/>
                    </a:cxn>
                    <a:cxn ang="10800000">
                      <a:pos x="wd2" y="hd2"/>
                    </a:cxn>
                    <a:cxn ang="16200000">
                      <a:pos x="wd2" y="hd2"/>
                    </a:cxn>
                  </a:cxnLst>
                  <a:rect l="0" t="0" r="r" b="b"/>
                  <a:pathLst>
                    <a:path w="21600" h="10780" extrusionOk="0">
                      <a:moveTo>
                        <a:pt x="21600" y="6047"/>
                      </a:moveTo>
                      <a:cubicBezTo>
                        <a:pt x="21600" y="6047"/>
                        <a:pt x="11092" y="-2353"/>
                        <a:pt x="0" y="647"/>
                      </a:cubicBezTo>
                      <a:cubicBezTo>
                        <a:pt x="0" y="647"/>
                        <a:pt x="11092" y="19247"/>
                        <a:pt x="21600" y="604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6" name="Grupo"/>
              <p:cNvGrpSpPr/>
              <p:nvPr/>
            </p:nvGrpSpPr>
            <p:grpSpPr>
              <a:xfrm>
                <a:off x="88899" y="1155700"/>
                <a:ext cx="128272" cy="81564"/>
                <a:chOff x="0" y="0"/>
                <a:chExt cx="128270" cy="81563"/>
              </a:xfrm>
            </p:grpSpPr>
            <p:sp>
              <p:nvSpPr>
                <p:cNvPr id="634" name="Figura"/>
                <p:cNvSpPr/>
                <p:nvPr/>
              </p:nvSpPr>
              <p:spPr>
                <a:xfrm>
                  <a:off x="25400" y="38100"/>
                  <a:ext cx="101600" cy="43464"/>
                </a:xfrm>
                <a:custGeom>
                  <a:avLst/>
                  <a:gdLst/>
                  <a:ahLst/>
                  <a:cxnLst>
                    <a:cxn ang="0">
                      <a:pos x="wd2" y="hd2"/>
                    </a:cxn>
                    <a:cxn ang="5400000">
                      <a:pos x="wd2" y="hd2"/>
                    </a:cxn>
                    <a:cxn ang="10800000">
                      <a:pos x="wd2" y="hd2"/>
                    </a:cxn>
                    <a:cxn ang="16200000">
                      <a:pos x="wd2" y="hd2"/>
                    </a:cxn>
                  </a:cxnLst>
                  <a:rect l="0" t="0" r="r" b="b"/>
                  <a:pathLst>
                    <a:path w="21600" h="12118" extrusionOk="0">
                      <a:moveTo>
                        <a:pt x="21600" y="3831"/>
                      </a:moveTo>
                      <a:cubicBezTo>
                        <a:pt x="21600" y="3831"/>
                        <a:pt x="9990" y="13392"/>
                        <a:pt x="0" y="11976"/>
                      </a:cubicBezTo>
                      <a:cubicBezTo>
                        <a:pt x="0" y="11976"/>
                        <a:pt x="13230" y="-8208"/>
                        <a:pt x="21600" y="383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p:cNvSpPr/>
                <p:nvPr/>
              </p:nvSpPr>
              <p:spPr>
                <a:xfrm>
                  <a:off x="38100" y="0"/>
                  <a:ext cx="90171" cy="44880"/>
                </a:xfrm>
                <a:custGeom>
                  <a:avLst/>
                  <a:gdLst/>
                  <a:ahLst/>
                  <a:cxnLst>
                    <a:cxn ang="0">
                      <a:pos x="wd2" y="hd2"/>
                    </a:cxn>
                    <a:cxn ang="5400000">
                      <a:pos x="wd2" y="hd2"/>
                    </a:cxn>
                    <a:cxn ang="10800000">
                      <a:pos x="wd2" y="hd2"/>
                    </a:cxn>
                    <a:cxn ang="16200000">
                      <a:pos x="wd2" y="hd2"/>
                    </a:cxn>
                  </a:cxnLst>
                  <a:rect l="0" t="0" r="r" b="b"/>
                  <a:pathLst>
                    <a:path w="21600" h="10904" extrusionOk="0">
                      <a:moveTo>
                        <a:pt x="21600" y="6121"/>
                      </a:moveTo>
                      <a:cubicBezTo>
                        <a:pt x="21600" y="6121"/>
                        <a:pt x="10648" y="-2210"/>
                        <a:pt x="0" y="567"/>
                      </a:cubicBezTo>
                      <a:cubicBezTo>
                        <a:pt x="0" y="876"/>
                        <a:pt x="11256" y="19390"/>
                        <a:pt x="21600" y="612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p:cNvSpPr/>
                <p:nvPr/>
              </p:nvSpPr>
              <p:spPr>
                <a:xfrm>
                  <a:off x="-1" y="38099"/>
                  <a:ext cx="71122" cy="30469"/>
                </a:xfrm>
                <a:custGeom>
                  <a:avLst/>
                  <a:gdLst/>
                  <a:ahLst/>
                  <a:cxnLst>
                    <a:cxn ang="0">
                      <a:pos x="wd2" y="hd2"/>
                    </a:cxn>
                    <a:cxn ang="5400000">
                      <a:pos x="wd2" y="hd2"/>
                    </a:cxn>
                    <a:cxn ang="10800000">
                      <a:pos x="wd2" y="hd2"/>
                    </a:cxn>
                    <a:cxn ang="16200000">
                      <a:pos x="wd2" y="hd2"/>
                    </a:cxn>
                  </a:cxnLst>
                  <a:rect l="0" t="0" r="r" b="b"/>
                  <a:pathLst>
                    <a:path w="21600" h="12051" extrusionOk="0">
                      <a:moveTo>
                        <a:pt x="21600" y="3852"/>
                      </a:moveTo>
                      <a:cubicBezTo>
                        <a:pt x="21600" y="3852"/>
                        <a:pt x="10029" y="13396"/>
                        <a:pt x="0" y="11889"/>
                      </a:cubicBezTo>
                      <a:cubicBezTo>
                        <a:pt x="0" y="11889"/>
                        <a:pt x="13114" y="-8204"/>
                        <a:pt x="21600" y="385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p:cNvSpPr/>
                <p:nvPr/>
              </p:nvSpPr>
              <p:spPr>
                <a:xfrm>
                  <a:off x="25399" y="12700"/>
                  <a:ext cx="62232" cy="32632"/>
                </a:xfrm>
                <a:custGeom>
                  <a:avLst/>
                  <a:gdLst/>
                  <a:ahLst/>
                  <a:cxnLst>
                    <a:cxn ang="0">
                      <a:pos x="wd2" y="hd2"/>
                    </a:cxn>
                    <a:cxn ang="5400000">
                      <a:pos x="wd2" y="hd2"/>
                    </a:cxn>
                    <a:cxn ang="10800000">
                      <a:pos x="wd2" y="hd2"/>
                    </a:cxn>
                    <a:cxn ang="16200000">
                      <a:pos x="wd2" y="hd2"/>
                    </a:cxn>
                  </a:cxnLst>
                  <a:rect l="0" t="0" r="r" b="b"/>
                  <a:pathLst>
                    <a:path w="21600" h="11326" extrusionOk="0">
                      <a:moveTo>
                        <a:pt x="21600" y="6966"/>
                      </a:moveTo>
                      <a:cubicBezTo>
                        <a:pt x="21600" y="6966"/>
                        <a:pt x="11020" y="-1850"/>
                        <a:pt x="0" y="354"/>
                      </a:cubicBezTo>
                      <a:cubicBezTo>
                        <a:pt x="0" y="354"/>
                        <a:pt x="10580" y="19750"/>
                        <a:pt x="21600" y="6966"/>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p:cNvSpPr/>
                <p:nvPr/>
              </p:nvSpPr>
              <p:spPr>
                <a:xfrm>
                  <a:off x="0" y="25400"/>
                  <a:ext cx="46991" cy="21799"/>
                </a:xfrm>
                <a:custGeom>
                  <a:avLst/>
                  <a:gdLst/>
                  <a:ahLst/>
                  <a:cxnLst>
                    <a:cxn ang="0">
                      <a:pos x="wd2" y="hd2"/>
                    </a:cxn>
                    <a:cxn ang="5400000">
                      <a:pos x="wd2" y="hd2"/>
                    </a:cxn>
                    <a:cxn ang="10800000">
                      <a:pos x="wd2" y="hd2"/>
                    </a:cxn>
                    <a:cxn ang="16200000">
                      <a:pos x="wd2" y="hd2"/>
                    </a:cxn>
                  </a:cxnLst>
                  <a:rect l="0" t="0" r="r" b="b"/>
                  <a:pathLst>
                    <a:path w="21600" h="10298" extrusionOk="0">
                      <a:moveTo>
                        <a:pt x="21600" y="4608"/>
                      </a:moveTo>
                      <a:cubicBezTo>
                        <a:pt x="21600" y="4608"/>
                        <a:pt x="9924" y="-2592"/>
                        <a:pt x="0" y="1008"/>
                      </a:cubicBezTo>
                      <a:cubicBezTo>
                        <a:pt x="0" y="1608"/>
                        <a:pt x="12843" y="19008"/>
                        <a:pt x="21600" y="460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7" name="Grupo"/>
              <p:cNvGrpSpPr/>
              <p:nvPr/>
            </p:nvGrpSpPr>
            <p:grpSpPr>
              <a:xfrm>
                <a:off x="63500" y="1092200"/>
                <a:ext cx="135676" cy="92321"/>
                <a:chOff x="0" y="0"/>
                <a:chExt cx="135675" cy="92320"/>
              </a:xfrm>
            </p:grpSpPr>
            <p:sp>
              <p:nvSpPr>
                <p:cNvPr id="629" name="Figura"/>
                <p:cNvSpPr/>
                <p:nvPr/>
              </p:nvSpPr>
              <p:spPr>
                <a:xfrm>
                  <a:off x="12700" y="50799"/>
                  <a:ext cx="99061" cy="41522"/>
                </a:xfrm>
                <a:custGeom>
                  <a:avLst/>
                  <a:gdLst/>
                  <a:ahLst/>
                  <a:cxnLst>
                    <a:cxn ang="0">
                      <a:pos x="wd2" y="hd2"/>
                    </a:cxn>
                    <a:cxn ang="5400000">
                      <a:pos x="wd2" y="hd2"/>
                    </a:cxn>
                    <a:cxn ang="10800000">
                      <a:pos x="wd2" y="hd2"/>
                    </a:cxn>
                    <a:cxn ang="16200000">
                      <a:pos x="wd2" y="hd2"/>
                    </a:cxn>
                  </a:cxnLst>
                  <a:rect l="0" t="0" r="r" b="b"/>
                  <a:pathLst>
                    <a:path w="21600" h="15351" extrusionOk="0">
                      <a:moveTo>
                        <a:pt x="21600" y="15351"/>
                      </a:moveTo>
                      <a:cubicBezTo>
                        <a:pt x="21600" y="15351"/>
                        <a:pt x="7477" y="13473"/>
                        <a:pt x="0" y="1264"/>
                      </a:cubicBezTo>
                      <a:cubicBezTo>
                        <a:pt x="0" y="1264"/>
                        <a:pt x="20215" y="-6249"/>
                        <a:pt x="21600" y="15351"/>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p:cNvSpPr/>
                <p:nvPr/>
              </p:nvSpPr>
              <p:spPr>
                <a:xfrm>
                  <a:off x="76200" y="0"/>
                  <a:ext cx="59476" cy="74435"/>
                </a:xfrm>
                <a:custGeom>
                  <a:avLst/>
                  <a:gdLst/>
                  <a:ahLst/>
                  <a:cxnLst>
                    <a:cxn ang="0">
                      <a:pos x="wd2" y="hd2"/>
                    </a:cxn>
                    <a:cxn ang="5400000">
                      <a:pos x="wd2" y="hd2"/>
                    </a:cxn>
                    <a:cxn ang="10800000">
                      <a:pos x="wd2" y="hd2"/>
                    </a:cxn>
                    <a:cxn ang="16200000">
                      <a:pos x="wd2" y="hd2"/>
                    </a:cxn>
                  </a:cxnLst>
                  <a:rect l="0" t="0" r="r" b="b"/>
                  <a:pathLst>
                    <a:path w="18732" h="18085" extrusionOk="0">
                      <a:moveTo>
                        <a:pt x="18732" y="17589"/>
                      </a:moveTo>
                      <a:cubicBezTo>
                        <a:pt x="18732" y="17589"/>
                        <a:pt x="13532" y="4320"/>
                        <a:pt x="332" y="0"/>
                      </a:cubicBezTo>
                      <a:cubicBezTo>
                        <a:pt x="-68" y="0"/>
                        <a:pt x="-2868" y="21600"/>
                        <a:pt x="18732" y="17589"/>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p:cNvSpPr/>
                <p:nvPr/>
              </p:nvSpPr>
              <p:spPr>
                <a:xfrm>
                  <a:off x="0" y="25400"/>
                  <a:ext cx="68600" cy="28990"/>
                </a:xfrm>
                <a:custGeom>
                  <a:avLst/>
                  <a:gdLst/>
                  <a:ahLst/>
                  <a:cxnLst>
                    <a:cxn ang="0">
                      <a:pos x="wd2" y="hd2"/>
                    </a:cxn>
                    <a:cxn ang="5400000">
                      <a:pos x="wd2" y="hd2"/>
                    </a:cxn>
                    <a:cxn ang="10800000">
                      <a:pos x="wd2" y="hd2"/>
                    </a:cxn>
                    <a:cxn ang="16200000">
                      <a:pos x="wd2" y="hd2"/>
                    </a:cxn>
                  </a:cxnLst>
                  <a:rect l="0" t="0" r="r" b="b"/>
                  <a:pathLst>
                    <a:path w="21213" h="15407" extrusionOk="0">
                      <a:moveTo>
                        <a:pt x="21213" y="15407"/>
                      </a:moveTo>
                      <a:cubicBezTo>
                        <a:pt x="21213" y="15407"/>
                        <a:pt x="7468" y="13382"/>
                        <a:pt x="6" y="1232"/>
                      </a:cubicBezTo>
                      <a:cubicBezTo>
                        <a:pt x="-387" y="1232"/>
                        <a:pt x="19642" y="-6193"/>
                        <a:pt x="21213" y="1540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p:cNvSpPr/>
                <p:nvPr/>
              </p:nvSpPr>
              <p:spPr>
                <a:xfrm>
                  <a:off x="50799" y="0"/>
                  <a:ext cx="38771" cy="54461"/>
                </a:xfrm>
                <a:custGeom>
                  <a:avLst/>
                  <a:gdLst/>
                  <a:ahLst/>
                  <a:cxnLst>
                    <a:cxn ang="0">
                      <a:pos x="wd2" y="hd2"/>
                    </a:cxn>
                    <a:cxn ang="5400000">
                      <a:pos x="wd2" y="hd2"/>
                    </a:cxn>
                    <a:cxn ang="10800000">
                      <a:pos x="wd2" y="hd2"/>
                    </a:cxn>
                    <a:cxn ang="16200000">
                      <a:pos x="wd2" y="hd2"/>
                    </a:cxn>
                  </a:cxnLst>
                  <a:rect l="0" t="0" r="r" b="b"/>
                  <a:pathLst>
                    <a:path w="17821" h="18525" extrusionOk="0">
                      <a:moveTo>
                        <a:pt x="17821" y="18144"/>
                      </a:moveTo>
                      <a:cubicBezTo>
                        <a:pt x="17821" y="18144"/>
                        <a:pt x="13735" y="4752"/>
                        <a:pt x="307" y="0"/>
                      </a:cubicBezTo>
                      <a:cubicBezTo>
                        <a:pt x="307" y="432"/>
                        <a:pt x="-3779" y="21600"/>
                        <a:pt x="17821" y="18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3" name="Figura"/>
                <p:cNvSpPr/>
                <p:nvPr/>
              </p:nvSpPr>
              <p:spPr>
                <a:xfrm>
                  <a:off x="25400" y="0"/>
                  <a:ext cx="33398" cy="36469"/>
                </a:xfrm>
                <a:custGeom>
                  <a:avLst/>
                  <a:gdLst/>
                  <a:ahLst/>
                  <a:cxnLst>
                    <a:cxn ang="0">
                      <a:pos x="wd2" y="hd2"/>
                    </a:cxn>
                    <a:cxn ang="5400000">
                      <a:pos x="wd2" y="hd2"/>
                    </a:cxn>
                    <a:cxn ang="10800000">
                      <a:pos x="wd2" y="hd2"/>
                    </a:cxn>
                    <a:cxn ang="16200000">
                      <a:pos x="wd2" y="hd2"/>
                    </a:cxn>
                  </a:cxnLst>
                  <a:rect l="0" t="0" r="r" b="b"/>
                  <a:pathLst>
                    <a:path w="21037" h="16763" extrusionOk="0">
                      <a:moveTo>
                        <a:pt x="21037" y="15762"/>
                      </a:moveTo>
                      <a:cubicBezTo>
                        <a:pt x="21037" y="15762"/>
                        <a:pt x="14637" y="2919"/>
                        <a:pt x="237" y="0"/>
                      </a:cubicBezTo>
                      <a:cubicBezTo>
                        <a:pt x="-563" y="0"/>
                        <a:pt x="-563" y="21600"/>
                        <a:pt x="21037" y="15762"/>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8" name="Grupo"/>
              <p:cNvGrpSpPr/>
              <p:nvPr/>
            </p:nvGrpSpPr>
            <p:grpSpPr>
              <a:xfrm>
                <a:off x="304799" y="1155699"/>
                <a:ext cx="123192" cy="88331"/>
                <a:chOff x="0" y="0"/>
                <a:chExt cx="123190" cy="88329"/>
              </a:xfrm>
            </p:grpSpPr>
            <p:sp>
              <p:nvSpPr>
                <p:cNvPr id="624" name="Figura"/>
                <p:cNvSpPr/>
                <p:nvPr/>
              </p:nvSpPr>
              <p:spPr>
                <a:xfrm>
                  <a:off x="25400" y="38100"/>
                  <a:ext cx="93981" cy="50230"/>
                </a:xfrm>
                <a:custGeom>
                  <a:avLst/>
                  <a:gdLst/>
                  <a:ahLst/>
                  <a:cxnLst>
                    <a:cxn ang="0">
                      <a:pos x="wd2" y="hd2"/>
                    </a:cxn>
                    <a:cxn ang="5400000">
                      <a:pos x="wd2" y="hd2"/>
                    </a:cxn>
                    <a:cxn ang="10800000">
                      <a:pos x="wd2" y="hd2"/>
                    </a:cxn>
                    <a:cxn ang="16200000">
                      <a:pos x="wd2" y="hd2"/>
                    </a:cxn>
                  </a:cxnLst>
                  <a:rect l="0" t="0" r="r" b="b"/>
                  <a:pathLst>
                    <a:path w="21600" h="13143" extrusionOk="0">
                      <a:moveTo>
                        <a:pt x="21600" y="3144"/>
                      </a:moveTo>
                      <a:cubicBezTo>
                        <a:pt x="21600" y="3144"/>
                        <a:pt x="9924" y="13778"/>
                        <a:pt x="0" y="13113"/>
                      </a:cubicBezTo>
                      <a:cubicBezTo>
                        <a:pt x="0" y="13446"/>
                        <a:pt x="12843" y="-7822"/>
                        <a:pt x="21600" y="314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p:cNvSpPr/>
                <p:nvPr/>
              </p:nvSpPr>
              <p:spPr>
                <a:xfrm>
                  <a:off x="38100" y="-1"/>
                  <a:ext cx="85091" cy="44523"/>
                </a:xfrm>
                <a:custGeom>
                  <a:avLst/>
                  <a:gdLst/>
                  <a:ahLst/>
                  <a:cxnLst>
                    <a:cxn ang="0">
                      <a:pos x="wd2" y="hd2"/>
                    </a:cxn>
                    <a:cxn ang="5400000">
                      <a:pos x="wd2" y="hd2"/>
                    </a:cxn>
                    <a:cxn ang="10800000">
                      <a:pos x="wd2" y="hd2"/>
                    </a:cxn>
                    <a:cxn ang="16200000">
                      <a:pos x="wd2" y="hd2"/>
                    </a:cxn>
                  </a:cxnLst>
                  <a:rect l="0" t="0" r="r" b="b"/>
                  <a:pathLst>
                    <a:path w="21600" h="10233" extrusionOk="0">
                      <a:moveTo>
                        <a:pt x="21600" y="4857"/>
                      </a:moveTo>
                      <a:cubicBezTo>
                        <a:pt x="21600" y="4857"/>
                        <a:pt x="10639" y="-2732"/>
                        <a:pt x="0" y="1063"/>
                      </a:cubicBezTo>
                      <a:cubicBezTo>
                        <a:pt x="0" y="1063"/>
                        <a:pt x="11284" y="18868"/>
                        <a:pt x="21600" y="4857"/>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p:cNvSpPr/>
                <p:nvPr/>
              </p:nvSpPr>
              <p:spPr>
                <a:xfrm>
                  <a:off x="0" y="38099"/>
                  <a:ext cx="66041" cy="35165"/>
                </a:xfrm>
                <a:custGeom>
                  <a:avLst/>
                  <a:gdLst/>
                  <a:ahLst/>
                  <a:cxnLst>
                    <a:cxn ang="0">
                      <a:pos x="wd2" y="hd2"/>
                    </a:cxn>
                    <a:cxn ang="5400000">
                      <a:pos x="wd2" y="hd2"/>
                    </a:cxn>
                    <a:cxn ang="10800000">
                      <a:pos x="wd2" y="hd2"/>
                    </a:cxn>
                    <a:cxn ang="16200000">
                      <a:pos x="wd2" y="hd2"/>
                    </a:cxn>
                  </a:cxnLst>
                  <a:rect l="0" t="0" r="r" b="b"/>
                  <a:pathLst>
                    <a:path w="21600" h="13290" extrusionOk="0">
                      <a:moveTo>
                        <a:pt x="21600" y="3194"/>
                      </a:moveTo>
                      <a:cubicBezTo>
                        <a:pt x="21600" y="3194"/>
                        <a:pt x="9969" y="13754"/>
                        <a:pt x="0" y="13274"/>
                      </a:cubicBezTo>
                      <a:cubicBezTo>
                        <a:pt x="0" y="13274"/>
                        <a:pt x="12877" y="-7846"/>
                        <a:pt x="21600" y="319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p:cNvSpPr/>
                <p:nvPr/>
              </p:nvSpPr>
              <p:spPr>
                <a:xfrm>
                  <a:off x="25400" y="25400"/>
                  <a:ext cx="58460" cy="32018"/>
                </a:xfrm>
                <a:custGeom>
                  <a:avLst/>
                  <a:gdLst/>
                  <a:ahLst/>
                  <a:cxnLst>
                    <a:cxn ang="0">
                      <a:pos x="wd2" y="hd2"/>
                    </a:cxn>
                    <a:cxn ang="5400000">
                      <a:pos x="wd2" y="hd2"/>
                    </a:cxn>
                    <a:cxn ang="10800000">
                      <a:pos x="wd2" y="hd2"/>
                    </a:cxn>
                    <a:cxn ang="16200000">
                      <a:pos x="wd2" y="hd2"/>
                    </a:cxn>
                  </a:cxnLst>
                  <a:rect l="0" t="0" r="r" b="b"/>
                  <a:pathLst>
                    <a:path w="21155" h="10678" extrusionOk="0">
                      <a:moveTo>
                        <a:pt x="21155" y="5738"/>
                      </a:moveTo>
                      <a:cubicBezTo>
                        <a:pt x="21155" y="5738"/>
                        <a:pt x="10585" y="-2309"/>
                        <a:pt x="15" y="656"/>
                      </a:cubicBezTo>
                      <a:cubicBezTo>
                        <a:pt x="-445" y="656"/>
                        <a:pt x="10125" y="19291"/>
                        <a:pt x="21155" y="5738"/>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p:cNvSpPr/>
                <p:nvPr/>
              </p:nvSpPr>
              <p:spPr>
                <a:xfrm>
                  <a:off x="-1" y="38100"/>
                  <a:ext cx="44451" cy="21263"/>
                </a:xfrm>
                <a:custGeom>
                  <a:avLst/>
                  <a:gdLst/>
                  <a:ahLst/>
                  <a:cxnLst>
                    <a:cxn ang="0">
                      <a:pos x="wd2" y="hd2"/>
                    </a:cxn>
                    <a:cxn ang="5400000">
                      <a:pos x="wd2" y="hd2"/>
                    </a:cxn>
                    <a:cxn ang="10800000">
                      <a:pos x="wd2" y="hd2"/>
                    </a:cxn>
                    <a:cxn ang="16200000">
                      <a:pos x="wd2" y="hd2"/>
                    </a:cxn>
                  </a:cxnLst>
                  <a:rect l="0" t="0" r="r" b="b"/>
                  <a:pathLst>
                    <a:path w="21600" h="9773" extrusionOk="0">
                      <a:moveTo>
                        <a:pt x="21600" y="3454"/>
                      </a:moveTo>
                      <a:cubicBezTo>
                        <a:pt x="21600" y="3454"/>
                        <a:pt x="9874" y="-2968"/>
                        <a:pt x="0" y="1702"/>
                      </a:cubicBezTo>
                      <a:cubicBezTo>
                        <a:pt x="0" y="1702"/>
                        <a:pt x="12960" y="18632"/>
                        <a:pt x="21600" y="3454"/>
                      </a:cubicBez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69" name="Grupo"/>
              <p:cNvGrpSpPr/>
              <p:nvPr/>
            </p:nvGrpSpPr>
            <p:grpSpPr>
              <a:xfrm>
                <a:off x="139700" y="761999"/>
                <a:ext cx="134621" cy="82465"/>
                <a:chOff x="0" y="0"/>
                <a:chExt cx="134620" cy="82463"/>
              </a:xfrm>
            </p:grpSpPr>
            <p:sp>
              <p:nvSpPr>
                <p:cNvPr id="619" name="Figura"/>
                <p:cNvSpPr/>
                <p:nvPr/>
              </p:nvSpPr>
              <p:spPr>
                <a:xfrm>
                  <a:off x="25400" y="507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166"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0"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p:cNvSpPr/>
                <p:nvPr/>
              </p:nvSpPr>
              <p:spPr>
                <a:xfrm>
                  <a:off x="0" y="25399"/>
                  <a:ext cx="72390" cy="22648"/>
                </a:xfrm>
                <a:custGeom>
                  <a:avLst/>
                  <a:gdLst/>
                  <a:ahLst/>
                  <a:cxnLst>
                    <a:cxn ang="0">
                      <a:pos x="wd2" y="hd2"/>
                    </a:cxn>
                    <a:cxn ang="5400000">
                      <a:pos x="wd2" y="hd2"/>
                    </a:cxn>
                    <a:cxn ang="10800000">
                      <a:pos x="wd2" y="hd2"/>
                    </a:cxn>
                    <a:cxn ang="16200000">
                      <a:pos x="wd2" y="hd2"/>
                    </a:cxn>
                  </a:cxnLst>
                  <a:rect l="0" t="0" r="r" b="b"/>
                  <a:pathLst>
                    <a:path w="21600" h="11005" extrusionOk="0">
                      <a:moveTo>
                        <a:pt x="21600" y="10706"/>
                      </a:moveTo>
                      <a:cubicBezTo>
                        <a:pt x="21600" y="10706"/>
                        <a:pt x="8337" y="13175"/>
                        <a:pt x="0" y="3918"/>
                      </a:cubicBezTo>
                      <a:cubicBezTo>
                        <a:pt x="0" y="3918"/>
                        <a:pt x="18189" y="-8425"/>
                        <a:pt x="21600" y="1070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p:cNvSpPr/>
                <p:nvPr/>
              </p:nvSpPr>
              <p:spPr>
                <a:xfrm>
                  <a:off x="50800" y="-1"/>
                  <a:ext cx="46991" cy="48016"/>
                </a:xfrm>
                <a:custGeom>
                  <a:avLst/>
                  <a:gdLst/>
                  <a:ahLst/>
                  <a:cxnLst>
                    <a:cxn ang="0">
                      <a:pos x="wd2" y="hd2"/>
                    </a:cxn>
                    <a:cxn ang="5400000">
                      <a:pos x="wd2" y="hd2"/>
                    </a:cxn>
                    <a:cxn ang="10800000">
                      <a:pos x="wd2" y="hd2"/>
                    </a:cxn>
                    <a:cxn ang="16200000">
                      <a:pos x="wd2" y="hd2"/>
                    </a:cxn>
                  </a:cxnLst>
                  <a:rect l="0" t="0" r="r" b="b"/>
                  <a:pathLst>
                    <a:path w="21600" h="16333" extrusionOk="0">
                      <a:moveTo>
                        <a:pt x="21600" y="15120"/>
                      </a:moveTo>
                      <a:cubicBezTo>
                        <a:pt x="21600" y="15120"/>
                        <a:pt x="14011" y="2592"/>
                        <a:pt x="0" y="0"/>
                      </a:cubicBezTo>
                      <a:cubicBezTo>
                        <a:pt x="0" y="0"/>
                        <a:pt x="584" y="21600"/>
                        <a:pt x="21600" y="15120"/>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70" name="Grupo"/>
              <p:cNvGrpSpPr/>
              <p:nvPr/>
            </p:nvGrpSpPr>
            <p:grpSpPr>
              <a:xfrm>
                <a:off x="241300" y="774699"/>
                <a:ext cx="134621" cy="69765"/>
                <a:chOff x="0" y="0"/>
                <a:chExt cx="134620" cy="69763"/>
              </a:xfrm>
            </p:grpSpPr>
            <p:sp>
              <p:nvSpPr>
                <p:cNvPr id="614" name="Figura"/>
                <p:cNvSpPr/>
                <p:nvPr/>
              </p:nvSpPr>
              <p:spPr>
                <a:xfrm>
                  <a:off x="25400" y="38099"/>
                  <a:ext cx="104140" cy="31665"/>
                </a:xfrm>
                <a:custGeom>
                  <a:avLst/>
                  <a:gdLst/>
                  <a:ahLst/>
                  <a:cxnLst>
                    <a:cxn ang="0">
                      <a:pos x="wd2" y="hd2"/>
                    </a:cxn>
                    <a:cxn ang="5400000">
                      <a:pos x="wd2" y="hd2"/>
                    </a:cxn>
                    <a:cxn ang="10800000">
                      <a:pos x="wd2" y="hd2"/>
                    </a:cxn>
                    <a:cxn ang="16200000">
                      <a:pos x="wd2" y="hd2"/>
                    </a:cxn>
                  </a:cxnLst>
                  <a:rect l="0" t="0" r="r" b="b"/>
                  <a:pathLst>
                    <a:path w="21600" h="10991" extrusionOk="0">
                      <a:moveTo>
                        <a:pt x="21600" y="10746"/>
                      </a:moveTo>
                      <a:cubicBezTo>
                        <a:pt x="21600" y="10746"/>
                        <a:pt x="8429" y="12950"/>
                        <a:pt x="0" y="4134"/>
                      </a:cubicBezTo>
                      <a:cubicBezTo>
                        <a:pt x="0" y="4134"/>
                        <a:pt x="18176" y="-8650"/>
                        <a:pt x="21600" y="1074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p:cNvSpPr/>
                <p:nvPr/>
              </p:nvSpPr>
              <p:spPr>
                <a:xfrm>
                  <a:off x="63499" y="-1"/>
                  <a:ext cx="71122" cy="66786"/>
                </a:xfrm>
                <a:custGeom>
                  <a:avLst/>
                  <a:gdLst/>
                  <a:ahLst/>
                  <a:cxnLst>
                    <a:cxn ang="0">
                      <a:pos x="wd2" y="hd2"/>
                    </a:cxn>
                    <a:cxn ang="5400000">
                      <a:pos x="wd2" y="hd2"/>
                    </a:cxn>
                    <a:cxn ang="10800000">
                      <a:pos x="wd2" y="hd2"/>
                    </a:cxn>
                    <a:cxn ang="16200000">
                      <a:pos x="wd2" y="hd2"/>
                    </a:cxn>
                  </a:cxnLst>
                  <a:rect l="0" t="0" r="r" b="b"/>
                  <a:pathLst>
                    <a:path w="21600" h="15998" extrusionOk="0">
                      <a:moveTo>
                        <a:pt x="21600" y="14603"/>
                      </a:moveTo>
                      <a:cubicBezTo>
                        <a:pt x="21600" y="14603"/>
                        <a:pt x="13886" y="2434"/>
                        <a:pt x="0" y="0"/>
                      </a:cubicBezTo>
                      <a:cubicBezTo>
                        <a:pt x="0" y="0"/>
                        <a:pt x="2314" y="21600"/>
                        <a:pt x="21600" y="146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p:cNvSpPr/>
                <p:nvPr/>
              </p:nvSpPr>
              <p:spPr>
                <a:xfrm>
                  <a:off x="0" y="25399"/>
                  <a:ext cx="72390" cy="22243"/>
                </a:xfrm>
                <a:custGeom>
                  <a:avLst/>
                  <a:gdLst/>
                  <a:ahLst/>
                  <a:cxnLst>
                    <a:cxn ang="0">
                      <a:pos x="wd2" y="hd2"/>
                    </a:cxn>
                    <a:cxn ang="5400000">
                      <a:pos x="wd2" y="hd2"/>
                    </a:cxn>
                    <a:cxn ang="10800000">
                      <a:pos x="wd2" y="hd2"/>
                    </a:cxn>
                    <a:cxn ang="16200000">
                      <a:pos x="wd2" y="hd2"/>
                    </a:cxn>
                  </a:cxnLst>
                  <a:rect l="0" t="0" r="r" b="b"/>
                  <a:pathLst>
                    <a:path w="21600" h="10808" extrusionOk="0">
                      <a:moveTo>
                        <a:pt x="21600" y="10509"/>
                      </a:moveTo>
                      <a:cubicBezTo>
                        <a:pt x="21600" y="10509"/>
                        <a:pt x="8337" y="12978"/>
                        <a:pt x="0" y="3721"/>
                      </a:cubicBezTo>
                      <a:cubicBezTo>
                        <a:pt x="0" y="4338"/>
                        <a:pt x="18189" y="-8622"/>
                        <a:pt x="21600" y="1050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p:cNvSpPr/>
                <p:nvPr/>
              </p:nvSpPr>
              <p:spPr>
                <a:xfrm>
                  <a:off x="38100" y="-1"/>
                  <a:ext cx="46991" cy="47614"/>
                </a:xfrm>
                <a:custGeom>
                  <a:avLst/>
                  <a:gdLst/>
                  <a:ahLst/>
                  <a:cxnLst>
                    <a:cxn ang="0">
                      <a:pos x="wd2" y="hd2"/>
                    </a:cxn>
                    <a:cxn ang="5400000">
                      <a:pos x="wd2" y="hd2"/>
                    </a:cxn>
                    <a:cxn ang="10800000">
                      <a:pos x="wd2" y="hd2"/>
                    </a:cxn>
                    <a:cxn ang="16200000">
                      <a:pos x="wd2" y="hd2"/>
                    </a:cxn>
                  </a:cxnLst>
                  <a:rect l="0" t="0" r="r" b="b"/>
                  <a:pathLst>
                    <a:path w="21600" h="16196" extrusionOk="0">
                      <a:moveTo>
                        <a:pt x="21600" y="15126"/>
                      </a:moveTo>
                      <a:cubicBezTo>
                        <a:pt x="21600" y="15126"/>
                        <a:pt x="14011" y="2598"/>
                        <a:pt x="0" y="6"/>
                      </a:cubicBezTo>
                      <a:cubicBezTo>
                        <a:pt x="0" y="-426"/>
                        <a:pt x="584" y="21174"/>
                        <a:pt x="21600" y="15126"/>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p:cNvSpPr/>
                <p:nvPr/>
              </p:nvSpPr>
              <p:spPr>
                <a:xfrm>
                  <a:off x="12699" y="-1"/>
                  <a:ext cx="39371" cy="32578"/>
                </a:xfrm>
                <a:custGeom>
                  <a:avLst/>
                  <a:gdLst/>
                  <a:ahLst/>
                  <a:cxnLst>
                    <a:cxn ang="0">
                      <a:pos x="wd2" y="hd2"/>
                    </a:cxn>
                    <a:cxn ang="5400000">
                      <a:pos x="wd2" y="hd2"/>
                    </a:cxn>
                    <a:cxn ang="10800000">
                      <a:pos x="wd2" y="hd2"/>
                    </a:cxn>
                    <a:cxn ang="16200000">
                      <a:pos x="wd2" y="hd2"/>
                    </a:cxn>
                  </a:cxnLst>
                  <a:rect l="0" t="0" r="r" b="b"/>
                  <a:pathLst>
                    <a:path w="21600" h="14975" extrusionOk="0">
                      <a:moveTo>
                        <a:pt x="21600" y="12843"/>
                      </a:moveTo>
                      <a:cubicBezTo>
                        <a:pt x="21600" y="12843"/>
                        <a:pt x="13239" y="1168"/>
                        <a:pt x="0" y="0"/>
                      </a:cubicBezTo>
                      <a:cubicBezTo>
                        <a:pt x="0" y="584"/>
                        <a:pt x="4877" y="21600"/>
                        <a:pt x="21600" y="1284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1" name="Figura"/>
              <p:cNvSpPr/>
              <p:nvPr/>
            </p:nvSpPr>
            <p:spPr>
              <a:xfrm>
                <a:off x="546099" y="939800"/>
                <a:ext cx="544831" cy="184150"/>
              </a:xfrm>
              <a:custGeom>
                <a:avLst/>
                <a:gdLst/>
                <a:ahLst/>
                <a:cxnLst>
                  <a:cxn ang="0">
                    <a:pos x="wd2" y="hd2"/>
                  </a:cxn>
                  <a:cxn ang="5400000">
                    <a:pos x="wd2" y="hd2"/>
                  </a:cxn>
                  <a:cxn ang="10800000">
                    <a:pos x="wd2" y="hd2"/>
                  </a:cxn>
                  <a:cxn ang="16200000">
                    <a:pos x="wd2" y="hd2"/>
                  </a:cxn>
                </a:cxnLst>
                <a:rect l="0" t="0" r="r" b="b"/>
                <a:pathLst>
                  <a:path w="21600" h="21600" extrusionOk="0">
                    <a:moveTo>
                      <a:pt x="21449" y="20259"/>
                    </a:moveTo>
                    <a:cubicBezTo>
                      <a:pt x="12084" y="4916"/>
                      <a:pt x="0" y="0"/>
                      <a:pt x="0" y="0"/>
                    </a:cubicBezTo>
                    <a:cubicBezTo>
                      <a:pt x="7301" y="3724"/>
                      <a:pt x="21600" y="21600"/>
                      <a:pt x="21600" y="21600"/>
                    </a:cubicBezTo>
                    <a:lnTo>
                      <a:pt x="21449" y="2025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p:cNvSpPr/>
              <p:nvPr/>
            </p:nvSpPr>
            <p:spPr>
              <a:xfrm>
                <a:off x="2032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20029"/>
                    </a:moveTo>
                    <a:cubicBezTo>
                      <a:pt x="11907" y="2749"/>
                      <a:pt x="0" y="0"/>
                      <a:pt x="0" y="0"/>
                    </a:cubicBezTo>
                    <a:cubicBezTo>
                      <a:pt x="7233" y="2553"/>
                      <a:pt x="21600" y="21600"/>
                      <a:pt x="21600" y="21600"/>
                    </a:cubicBezTo>
                    <a:lnTo>
                      <a:pt x="21452" y="20029"/>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p:cNvSpPr/>
              <p:nvPr/>
            </p:nvSpPr>
            <p:spPr>
              <a:xfrm>
                <a:off x="393700" y="1092200"/>
                <a:ext cx="557531" cy="139700"/>
              </a:xfrm>
              <a:custGeom>
                <a:avLst/>
                <a:gdLst/>
                <a:ahLst/>
                <a:cxnLst>
                  <a:cxn ang="0">
                    <a:pos x="wd2" y="hd2"/>
                  </a:cxn>
                  <a:cxn ang="5400000">
                    <a:pos x="wd2" y="hd2"/>
                  </a:cxn>
                  <a:cxn ang="10800000">
                    <a:pos x="wd2" y="hd2"/>
                  </a:cxn>
                  <a:cxn ang="16200000">
                    <a:pos x="wd2" y="hd2"/>
                  </a:cxn>
                </a:cxnLst>
                <a:rect l="0" t="0" r="r" b="b"/>
                <a:pathLst>
                  <a:path w="21600" h="21600" extrusionOk="0">
                    <a:moveTo>
                      <a:pt x="21452" y="19833"/>
                    </a:moveTo>
                    <a:cubicBezTo>
                      <a:pt x="11907" y="2749"/>
                      <a:pt x="0" y="0"/>
                      <a:pt x="0" y="0"/>
                    </a:cubicBezTo>
                    <a:cubicBezTo>
                      <a:pt x="7233" y="2553"/>
                      <a:pt x="21600" y="21600"/>
                      <a:pt x="21600" y="21600"/>
                    </a:cubicBezTo>
                    <a:lnTo>
                      <a:pt x="21452" y="19833"/>
                    </a:lnTo>
                    <a:close/>
                  </a:path>
                </a:pathLst>
              </a:custGeom>
              <a:solidFill>
                <a:srgbClr val="F7C38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p:cNvSpPr/>
              <p:nvPr/>
            </p:nvSpPr>
            <p:spPr>
              <a:xfrm>
                <a:off x="1016000" y="876300"/>
                <a:ext cx="187859" cy="220980"/>
              </a:xfrm>
              <a:custGeom>
                <a:avLst/>
                <a:gdLst/>
                <a:ahLst/>
                <a:cxnLst>
                  <a:cxn ang="0">
                    <a:pos x="wd2" y="hd2"/>
                  </a:cxn>
                  <a:cxn ang="5400000">
                    <a:pos x="wd2" y="hd2"/>
                  </a:cxn>
                  <a:cxn ang="10800000">
                    <a:pos x="wd2" y="hd2"/>
                  </a:cxn>
                  <a:cxn ang="16200000">
                    <a:pos x="wd2" y="hd2"/>
                  </a:cxn>
                </a:cxnLst>
                <a:rect l="0" t="0" r="r" b="b"/>
                <a:pathLst>
                  <a:path w="18154" h="21600" extrusionOk="0">
                    <a:moveTo>
                      <a:pt x="359" y="0"/>
                    </a:moveTo>
                    <a:cubicBezTo>
                      <a:pt x="359" y="0"/>
                      <a:pt x="-3446" y="10676"/>
                      <a:pt x="13736" y="21600"/>
                    </a:cubicBezTo>
                    <a:lnTo>
                      <a:pt x="18154" y="21228"/>
                    </a:lnTo>
                    <a:cubicBezTo>
                      <a:pt x="18154" y="21352"/>
                      <a:pt x="849" y="9434"/>
                      <a:pt x="359" y="0"/>
                    </a:cubicBezTo>
                    <a:close/>
                  </a:path>
                </a:pathLst>
              </a:custGeom>
              <a:solidFill>
                <a:srgbClr val="E3B1A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p:cNvSpPr/>
              <p:nvPr/>
            </p:nvSpPr>
            <p:spPr>
              <a:xfrm>
                <a:off x="990600" y="1079500"/>
                <a:ext cx="345848" cy="221467"/>
              </a:xfrm>
              <a:custGeom>
                <a:avLst/>
                <a:gdLst/>
                <a:ahLst/>
                <a:cxnLst>
                  <a:cxn ang="0">
                    <a:pos x="wd2" y="hd2"/>
                  </a:cxn>
                  <a:cxn ang="5400000">
                    <a:pos x="wd2" y="hd2"/>
                  </a:cxn>
                  <a:cxn ang="10800000">
                    <a:pos x="wd2" y="hd2"/>
                  </a:cxn>
                  <a:cxn ang="16200000">
                    <a:pos x="wd2" y="hd2"/>
                  </a:cxn>
                </a:cxnLst>
                <a:rect l="0" t="0" r="r" b="b"/>
                <a:pathLst>
                  <a:path w="20785" h="20583" extrusionOk="0">
                    <a:moveTo>
                      <a:pt x="611" y="20583"/>
                    </a:moveTo>
                    <a:cubicBezTo>
                      <a:pt x="611" y="20583"/>
                      <a:pt x="21600" y="10196"/>
                      <a:pt x="20760" y="5829"/>
                    </a:cubicBezTo>
                    <a:cubicBezTo>
                      <a:pt x="19921" y="1462"/>
                      <a:pt x="11678" y="-1017"/>
                      <a:pt x="10686" y="399"/>
                    </a:cubicBezTo>
                    <a:cubicBezTo>
                      <a:pt x="9693" y="1934"/>
                      <a:pt x="0" y="19167"/>
                      <a:pt x="0" y="19167"/>
                    </a:cubicBezTo>
                    <a:lnTo>
                      <a:pt x="611" y="20583"/>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p:cNvSpPr/>
              <p:nvPr/>
            </p:nvSpPr>
            <p:spPr>
              <a:xfrm>
                <a:off x="1003300" y="1079500"/>
                <a:ext cx="335763" cy="221467"/>
              </a:xfrm>
              <a:custGeom>
                <a:avLst/>
                <a:gdLst/>
                <a:ahLst/>
                <a:cxnLst>
                  <a:cxn ang="0">
                    <a:pos x="wd2" y="hd2"/>
                  </a:cxn>
                  <a:cxn ang="5400000">
                    <a:pos x="wd2" y="hd2"/>
                  </a:cxn>
                  <a:cxn ang="10800000">
                    <a:pos x="wd2" y="hd2"/>
                  </a:cxn>
                  <a:cxn ang="16200000">
                    <a:pos x="wd2" y="hd2"/>
                  </a:cxn>
                </a:cxnLst>
                <a:rect l="0" t="0" r="r" b="b"/>
                <a:pathLst>
                  <a:path w="20691" h="20583" extrusionOk="0">
                    <a:moveTo>
                      <a:pt x="20661" y="5829"/>
                    </a:moveTo>
                    <a:cubicBezTo>
                      <a:pt x="19800" y="1462"/>
                      <a:pt x="11348" y="-1017"/>
                      <a:pt x="10330" y="399"/>
                    </a:cubicBezTo>
                    <a:cubicBezTo>
                      <a:pt x="10330" y="399"/>
                      <a:pt x="8687" y="3232"/>
                      <a:pt x="8609" y="3232"/>
                    </a:cubicBezTo>
                    <a:cubicBezTo>
                      <a:pt x="11426" y="3822"/>
                      <a:pt x="15652" y="4294"/>
                      <a:pt x="16200" y="7009"/>
                    </a:cubicBezTo>
                    <a:cubicBezTo>
                      <a:pt x="16904" y="10314"/>
                      <a:pt x="6887" y="16098"/>
                      <a:pt x="1096" y="19403"/>
                    </a:cubicBezTo>
                    <a:lnTo>
                      <a:pt x="0" y="20583"/>
                    </a:lnTo>
                    <a:cubicBezTo>
                      <a:pt x="0" y="20583"/>
                      <a:pt x="21600" y="10196"/>
                      <a:pt x="20661" y="5829"/>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p:cNvSpPr/>
              <p:nvPr/>
            </p:nvSpPr>
            <p:spPr>
              <a:xfrm>
                <a:off x="1130299" y="1054100"/>
                <a:ext cx="246401" cy="119074"/>
              </a:xfrm>
              <a:custGeom>
                <a:avLst/>
                <a:gdLst/>
                <a:ahLst/>
                <a:cxnLst>
                  <a:cxn ang="0">
                    <a:pos x="wd2" y="hd2"/>
                  </a:cxn>
                  <a:cxn ang="5400000">
                    <a:pos x="wd2" y="hd2"/>
                  </a:cxn>
                  <a:cxn ang="10800000">
                    <a:pos x="wd2" y="hd2"/>
                  </a:cxn>
                  <a:cxn ang="16200000">
                    <a:pos x="wd2" y="hd2"/>
                  </a:cxn>
                </a:cxnLst>
                <a:rect l="0" t="0" r="r" b="b"/>
                <a:pathLst>
                  <a:path w="21491" h="16073" extrusionOk="0">
                    <a:moveTo>
                      <a:pt x="0" y="4930"/>
                    </a:moveTo>
                    <a:lnTo>
                      <a:pt x="443" y="6987"/>
                    </a:lnTo>
                    <a:cubicBezTo>
                      <a:pt x="443" y="6987"/>
                      <a:pt x="10191" y="3387"/>
                      <a:pt x="16283" y="16073"/>
                    </a:cubicBezTo>
                    <a:cubicBezTo>
                      <a:pt x="16283" y="16073"/>
                      <a:pt x="21600" y="11616"/>
                      <a:pt x="21489" y="3902"/>
                    </a:cubicBezTo>
                    <a:cubicBezTo>
                      <a:pt x="21489" y="3902"/>
                      <a:pt x="11409" y="-5527"/>
                      <a:pt x="0" y="4930"/>
                    </a:cubicBezTo>
                    <a:close/>
                  </a:path>
                </a:pathLst>
              </a:custGeom>
              <a:solidFill>
                <a:srgbClr val="FDF4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78" name="Grupo"/>
              <p:cNvGrpSpPr/>
              <p:nvPr/>
            </p:nvGrpSpPr>
            <p:grpSpPr>
              <a:xfrm>
                <a:off x="1130299" y="1066799"/>
                <a:ext cx="256561" cy="107951"/>
                <a:chOff x="0" y="0"/>
                <a:chExt cx="256559" cy="107950"/>
              </a:xfrm>
            </p:grpSpPr>
            <p:sp>
              <p:nvSpPr>
                <p:cNvPr id="612" name="Figura"/>
                <p:cNvSpPr/>
                <p:nvPr/>
              </p:nvSpPr>
              <p:spPr>
                <a:xfrm>
                  <a:off x="152399" y="-1"/>
                  <a:ext cx="104161" cy="107951"/>
                </a:xfrm>
                <a:custGeom>
                  <a:avLst/>
                  <a:gdLst/>
                  <a:ahLst/>
                  <a:cxnLst>
                    <a:cxn ang="0">
                      <a:pos x="wd2" y="hd2"/>
                    </a:cxn>
                    <a:cxn ang="5400000">
                      <a:pos x="wd2" y="hd2"/>
                    </a:cxn>
                    <a:cxn ang="10800000">
                      <a:pos x="wd2" y="hd2"/>
                    </a:cxn>
                    <a:cxn ang="16200000">
                      <a:pos x="wd2" y="hd2"/>
                    </a:cxn>
                  </a:cxnLst>
                  <a:rect l="0" t="0" r="r" b="b"/>
                  <a:pathLst>
                    <a:path w="21344" h="21600" extrusionOk="0">
                      <a:moveTo>
                        <a:pt x="12492" y="0"/>
                      </a:moveTo>
                      <a:cubicBezTo>
                        <a:pt x="13272" y="1016"/>
                        <a:pt x="13533" y="2033"/>
                        <a:pt x="13533" y="3304"/>
                      </a:cubicBezTo>
                      <a:cubicBezTo>
                        <a:pt x="13533" y="7878"/>
                        <a:pt x="7807" y="11689"/>
                        <a:pt x="0" y="13214"/>
                      </a:cubicBezTo>
                      <a:cubicBezTo>
                        <a:pt x="3123" y="15247"/>
                        <a:pt x="6246" y="18042"/>
                        <a:pt x="9108" y="21600"/>
                      </a:cubicBezTo>
                      <a:cubicBezTo>
                        <a:pt x="9108" y="21600"/>
                        <a:pt x="21600" y="14993"/>
                        <a:pt x="21340" y="3558"/>
                      </a:cubicBezTo>
                      <a:cubicBezTo>
                        <a:pt x="21080" y="3558"/>
                        <a:pt x="17696" y="1525"/>
                        <a:pt x="12492"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p:cNvSpPr/>
                <p:nvPr/>
              </p:nvSpPr>
              <p:spPr>
                <a:xfrm>
                  <a:off x="0" y="25400"/>
                  <a:ext cx="12700" cy="16511"/>
                </a:xfrm>
                <a:custGeom>
                  <a:avLst/>
                  <a:gdLst/>
                  <a:ahLst/>
                  <a:cxnLst>
                    <a:cxn ang="0">
                      <a:pos x="wd2" y="hd2"/>
                    </a:cxn>
                    <a:cxn ang="5400000">
                      <a:pos x="wd2" y="hd2"/>
                    </a:cxn>
                    <a:cxn ang="10800000">
                      <a:pos x="wd2" y="hd2"/>
                    </a:cxn>
                    <a:cxn ang="16200000">
                      <a:pos x="wd2" y="hd2"/>
                    </a:cxn>
                  </a:cxnLst>
                  <a:rect l="0" t="0" r="r" b="b"/>
                  <a:pathLst>
                    <a:path w="21600" h="21600" extrusionOk="0">
                      <a:moveTo>
                        <a:pt x="6480" y="0"/>
                      </a:moveTo>
                      <a:cubicBezTo>
                        <a:pt x="4320" y="1662"/>
                        <a:pt x="2160" y="1662"/>
                        <a:pt x="0" y="1662"/>
                      </a:cubicBezTo>
                      <a:lnTo>
                        <a:pt x="8640" y="21600"/>
                      </a:lnTo>
                      <a:cubicBezTo>
                        <a:pt x="8640" y="21600"/>
                        <a:pt x="12960" y="19938"/>
                        <a:pt x="21600" y="19938"/>
                      </a:cubicBezTo>
                      <a:cubicBezTo>
                        <a:pt x="12960" y="13292"/>
                        <a:pt x="8640" y="6646"/>
                        <a:pt x="6480" y="0"/>
                      </a:cubicBezTo>
                      <a:close/>
                    </a:path>
                  </a:pathLst>
                </a:custGeom>
                <a:solidFill>
                  <a:srgbClr val="FBE3D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79" name="Figura"/>
              <p:cNvSpPr/>
              <p:nvPr/>
            </p:nvSpPr>
            <p:spPr>
              <a:xfrm>
                <a:off x="495299" y="800099"/>
                <a:ext cx="69935" cy="92771"/>
              </a:xfrm>
              <a:custGeom>
                <a:avLst/>
                <a:gdLst/>
                <a:ahLst/>
                <a:cxnLst>
                  <a:cxn ang="0">
                    <a:pos x="wd2" y="hd2"/>
                  </a:cxn>
                  <a:cxn ang="5400000">
                    <a:pos x="wd2" y="hd2"/>
                  </a:cxn>
                  <a:cxn ang="10800000">
                    <a:pos x="wd2" y="hd2"/>
                  </a:cxn>
                  <a:cxn ang="16200000">
                    <a:pos x="wd2" y="hd2"/>
                  </a:cxn>
                </a:cxnLst>
                <a:rect l="0" t="0" r="r" b="b"/>
                <a:pathLst>
                  <a:path w="18585" h="20761" extrusionOk="0">
                    <a:moveTo>
                      <a:pt x="16537" y="20179"/>
                    </a:moveTo>
                    <a:cubicBezTo>
                      <a:pt x="16537" y="20179"/>
                      <a:pt x="337" y="15063"/>
                      <a:pt x="0" y="0"/>
                    </a:cubicBezTo>
                    <a:cubicBezTo>
                      <a:pt x="0" y="0"/>
                      <a:pt x="13162" y="3695"/>
                      <a:pt x="16875" y="11368"/>
                    </a:cubicBezTo>
                    <a:cubicBezTo>
                      <a:pt x="21600" y="21032"/>
                      <a:pt x="14850" y="21600"/>
                      <a:pt x="16537" y="20179"/>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p:cNvSpPr/>
              <p:nvPr/>
            </p:nvSpPr>
            <p:spPr>
              <a:xfrm>
                <a:off x="419099" y="812799"/>
                <a:ext cx="84938" cy="64642"/>
              </a:xfrm>
              <a:custGeom>
                <a:avLst/>
                <a:gdLst/>
                <a:ahLst/>
                <a:cxnLst>
                  <a:cxn ang="0">
                    <a:pos x="wd2" y="hd2"/>
                  </a:cxn>
                  <a:cxn ang="5400000">
                    <a:pos x="wd2" y="hd2"/>
                  </a:cxn>
                  <a:cxn ang="10800000">
                    <a:pos x="wd2" y="hd2"/>
                  </a:cxn>
                  <a:cxn ang="16200000">
                    <a:pos x="wd2" y="hd2"/>
                  </a:cxn>
                </a:cxnLst>
                <a:rect l="0" t="0" r="r" b="b"/>
                <a:pathLst>
                  <a:path w="19008" h="19632" extrusionOk="0">
                    <a:moveTo>
                      <a:pt x="18474" y="18903"/>
                    </a:moveTo>
                    <a:cubicBezTo>
                      <a:pt x="18474" y="18903"/>
                      <a:pt x="6537" y="18517"/>
                      <a:pt x="0" y="3"/>
                    </a:cubicBezTo>
                    <a:cubicBezTo>
                      <a:pt x="0" y="3"/>
                      <a:pt x="9663" y="-383"/>
                      <a:pt x="15063" y="8103"/>
                    </a:cubicBezTo>
                    <a:cubicBezTo>
                      <a:pt x="21600" y="18131"/>
                      <a:pt x="17905" y="21217"/>
                      <a:pt x="18474" y="18903"/>
                    </a:cubicBezTo>
                    <a:close/>
                  </a:path>
                </a:pathLst>
              </a:custGeom>
              <a:solidFill>
                <a:srgbClr val="FCDA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p:cNvSpPr/>
              <p:nvPr/>
            </p:nvSpPr>
            <p:spPr>
              <a:xfrm>
                <a:off x="762000" y="482600"/>
                <a:ext cx="335358" cy="267324"/>
              </a:xfrm>
              <a:custGeom>
                <a:avLst/>
                <a:gdLst/>
                <a:ahLst/>
                <a:cxnLst>
                  <a:cxn ang="0">
                    <a:pos x="wd2" y="hd2"/>
                  </a:cxn>
                  <a:cxn ang="5400000">
                    <a:pos x="wd2" y="hd2"/>
                  </a:cxn>
                  <a:cxn ang="10800000">
                    <a:pos x="wd2" y="hd2"/>
                  </a:cxn>
                  <a:cxn ang="16200000">
                    <a:pos x="wd2" y="hd2"/>
                  </a:cxn>
                </a:cxnLst>
                <a:rect l="0" t="0" r="r" b="b"/>
                <a:pathLst>
                  <a:path w="20816" h="21049" extrusionOk="0">
                    <a:moveTo>
                      <a:pt x="6469" y="21000"/>
                    </a:moveTo>
                    <a:cubicBezTo>
                      <a:pt x="12460" y="20500"/>
                      <a:pt x="17426" y="18900"/>
                      <a:pt x="20816" y="17600"/>
                    </a:cubicBezTo>
                    <a:cubicBezTo>
                      <a:pt x="20028" y="16100"/>
                      <a:pt x="17978" y="14400"/>
                      <a:pt x="15455" y="13100"/>
                    </a:cubicBezTo>
                    <a:lnTo>
                      <a:pt x="15455" y="13100"/>
                    </a:lnTo>
                    <a:cubicBezTo>
                      <a:pt x="15455" y="13100"/>
                      <a:pt x="14588" y="12500"/>
                      <a:pt x="13248" y="11800"/>
                    </a:cubicBezTo>
                    <a:lnTo>
                      <a:pt x="12460" y="300"/>
                    </a:lnTo>
                    <a:lnTo>
                      <a:pt x="7651" y="0"/>
                    </a:lnTo>
                    <a:cubicBezTo>
                      <a:pt x="7099" y="600"/>
                      <a:pt x="6547" y="1200"/>
                      <a:pt x="5917" y="1900"/>
                    </a:cubicBezTo>
                    <a:lnTo>
                      <a:pt x="4498" y="10200"/>
                    </a:lnTo>
                    <a:cubicBezTo>
                      <a:pt x="3631" y="10300"/>
                      <a:pt x="2763" y="10400"/>
                      <a:pt x="2054" y="10700"/>
                    </a:cubicBezTo>
                    <a:cubicBezTo>
                      <a:pt x="1581" y="10900"/>
                      <a:pt x="1187" y="11200"/>
                      <a:pt x="714" y="11500"/>
                    </a:cubicBezTo>
                    <a:cubicBezTo>
                      <a:pt x="-784" y="16600"/>
                      <a:pt x="-390" y="21600"/>
                      <a:pt x="6469" y="21000"/>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p:cNvSpPr/>
              <p:nvPr/>
            </p:nvSpPr>
            <p:spPr>
              <a:xfrm>
                <a:off x="711199" y="165099"/>
                <a:ext cx="70847" cy="111316"/>
              </a:xfrm>
              <a:custGeom>
                <a:avLst/>
                <a:gdLst/>
                <a:ahLst/>
                <a:cxnLst>
                  <a:cxn ang="0">
                    <a:pos x="wd2" y="hd2"/>
                  </a:cxn>
                  <a:cxn ang="5400000">
                    <a:pos x="wd2" y="hd2"/>
                  </a:cxn>
                  <a:cxn ang="10800000">
                    <a:pos x="wd2" y="hd2"/>
                  </a:cxn>
                  <a:cxn ang="16200000">
                    <a:pos x="wd2" y="hd2"/>
                  </a:cxn>
                </a:cxnLst>
                <a:rect l="0" t="0" r="r" b="b"/>
                <a:pathLst>
                  <a:path w="14694" h="15647" extrusionOk="0">
                    <a:moveTo>
                      <a:pt x="5136" y="14943"/>
                    </a:moveTo>
                    <a:cubicBezTo>
                      <a:pt x="-922" y="12444"/>
                      <a:pt x="-3293" y="2090"/>
                      <a:pt x="7507" y="127"/>
                    </a:cubicBezTo>
                    <a:cubicBezTo>
                      <a:pt x="18307" y="-1837"/>
                      <a:pt x="16463" y="19763"/>
                      <a:pt x="5136" y="14943"/>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p:cNvSpPr/>
              <p:nvPr/>
            </p:nvSpPr>
            <p:spPr>
              <a:xfrm>
                <a:off x="723900" y="101599"/>
                <a:ext cx="299329" cy="492707"/>
              </a:xfrm>
              <a:custGeom>
                <a:avLst/>
                <a:gdLst/>
                <a:ahLst/>
                <a:cxnLst>
                  <a:cxn ang="0">
                    <a:pos x="wd2" y="hd2"/>
                  </a:cxn>
                  <a:cxn ang="5400000">
                    <a:pos x="wd2" y="hd2"/>
                  </a:cxn>
                  <a:cxn ang="10800000">
                    <a:pos x="wd2" y="hd2"/>
                  </a:cxn>
                  <a:cxn ang="16200000">
                    <a:pos x="wd2" y="hd2"/>
                  </a:cxn>
                </a:cxnLst>
                <a:rect l="0" t="0" r="r" b="b"/>
                <a:pathLst>
                  <a:path w="20202" h="20742" extrusionOk="0">
                    <a:moveTo>
                      <a:pt x="6925" y="20742"/>
                    </a:moveTo>
                    <a:cubicBezTo>
                      <a:pt x="3582" y="19031"/>
                      <a:pt x="1353" y="17053"/>
                      <a:pt x="325" y="14540"/>
                    </a:cubicBezTo>
                    <a:cubicBezTo>
                      <a:pt x="-361" y="12829"/>
                      <a:pt x="496" y="10797"/>
                      <a:pt x="411" y="9300"/>
                    </a:cubicBezTo>
                    <a:cubicBezTo>
                      <a:pt x="411" y="8605"/>
                      <a:pt x="-618" y="5504"/>
                      <a:pt x="582" y="3366"/>
                    </a:cubicBezTo>
                    <a:cubicBezTo>
                      <a:pt x="1782" y="1174"/>
                      <a:pt x="5468" y="-858"/>
                      <a:pt x="10011" y="372"/>
                    </a:cubicBezTo>
                    <a:cubicBezTo>
                      <a:pt x="14553" y="1601"/>
                      <a:pt x="20982" y="6360"/>
                      <a:pt x="20125" y="11172"/>
                    </a:cubicBezTo>
                    <a:cubicBezTo>
                      <a:pt x="18668" y="20047"/>
                      <a:pt x="6925" y="20742"/>
                      <a:pt x="6925" y="2074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p:cNvSpPr/>
              <p:nvPr/>
            </p:nvSpPr>
            <p:spPr>
              <a:xfrm>
                <a:off x="889000" y="139699"/>
                <a:ext cx="166608" cy="322877"/>
              </a:xfrm>
              <a:custGeom>
                <a:avLst/>
                <a:gdLst/>
                <a:ahLst/>
                <a:cxnLst>
                  <a:cxn ang="0">
                    <a:pos x="wd2" y="hd2"/>
                  </a:cxn>
                  <a:cxn ang="5400000">
                    <a:pos x="wd2" y="hd2"/>
                  </a:cxn>
                  <a:cxn ang="10800000">
                    <a:pos x="wd2" y="hd2"/>
                  </a:cxn>
                  <a:cxn ang="16200000">
                    <a:pos x="wd2" y="hd2"/>
                  </a:cxn>
                </a:cxnLst>
                <a:rect l="0" t="0" r="r" b="b"/>
                <a:pathLst>
                  <a:path w="18891" h="17545" extrusionOk="0">
                    <a:moveTo>
                      <a:pt x="10971" y="17183"/>
                    </a:moveTo>
                    <a:cubicBezTo>
                      <a:pt x="9243" y="18839"/>
                      <a:pt x="9819" y="14353"/>
                      <a:pt x="10107" y="12904"/>
                    </a:cubicBezTo>
                    <a:cubicBezTo>
                      <a:pt x="10395" y="11455"/>
                      <a:pt x="8955" y="9592"/>
                      <a:pt x="6507" y="8626"/>
                    </a:cubicBezTo>
                    <a:cubicBezTo>
                      <a:pt x="4059" y="7659"/>
                      <a:pt x="-2709" y="3588"/>
                      <a:pt x="1179" y="413"/>
                    </a:cubicBezTo>
                    <a:cubicBezTo>
                      <a:pt x="5067" y="-2761"/>
                      <a:pt x="18891" y="13387"/>
                      <a:pt x="18891" y="13387"/>
                    </a:cubicBezTo>
                    <a:cubicBezTo>
                      <a:pt x="18891" y="13387"/>
                      <a:pt x="12699" y="15596"/>
                      <a:pt x="10971" y="17183"/>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p:cNvSpPr/>
              <p:nvPr/>
            </p:nvSpPr>
            <p:spPr>
              <a:xfrm>
                <a:off x="723899" y="126999"/>
                <a:ext cx="96048" cy="76332"/>
              </a:xfrm>
              <a:custGeom>
                <a:avLst/>
                <a:gdLst/>
                <a:ahLst/>
                <a:cxnLst>
                  <a:cxn ang="0">
                    <a:pos x="wd2" y="hd2"/>
                  </a:cxn>
                  <a:cxn ang="5400000">
                    <a:pos x="wd2" y="hd2"/>
                  </a:cxn>
                  <a:cxn ang="10800000">
                    <a:pos x="wd2" y="hd2"/>
                  </a:cxn>
                  <a:cxn ang="16200000">
                    <a:pos x="wd2" y="hd2"/>
                  </a:cxn>
                </a:cxnLst>
                <a:rect l="0" t="0" r="r" b="b"/>
                <a:pathLst>
                  <a:path w="17195" h="12483" extrusionOk="0">
                    <a:moveTo>
                      <a:pt x="202" y="8066"/>
                    </a:moveTo>
                    <a:cubicBezTo>
                      <a:pt x="1794" y="1835"/>
                      <a:pt x="14299" y="-4188"/>
                      <a:pt x="17027" y="3912"/>
                    </a:cubicBezTo>
                    <a:cubicBezTo>
                      <a:pt x="19301" y="9935"/>
                      <a:pt x="-2299" y="17412"/>
                      <a:pt x="202" y="8066"/>
                    </a:cubicBezTo>
                    <a:close/>
                  </a:path>
                </a:pathLst>
              </a:custGeom>
              <a:solidFill>
                <a:srgbClr val="EB743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p:cNvSpPr/>
              <p:nvPr/>
            </p:nvSpPr>
            <p:spPr>
              <a:xfrm>
                <a:off x="723899" y="0"/>
                <a:ext cx="494564" cy="429606"/>
              </a:xfrm>
              <a:custGeom>
                <a:avLst/>
                <a:gdLst/>
                <a:ahLst/>
                <a:cxnLst>
                  <a:cxn ang="0">
                    <a:pos x="wd2" y="hd2"/>
                  </a:cxn>
                  <a:cxn ang="5400000">
                    <a:pos x="wd2" y="hd2"/>
                  </a:cxn>
                  <a:cxn ang="10800000">
                    <a:pos x="wd2" y="hd2"/>
                  </a:cxn>
                  <a:cxn ang="16200000">
                    <a:pos x="wd2" y="hd2"/>
                  </a:cxn>
                </a:cxnLst>
                <a:rect l="0" t="0" r="r" b="b"/>
                <a:pathLst>
                  <a:path w="21349" h="19909" extrusionOk="0">
                    <a:moveTo>
                      <a:pt x="0" y="8138"/>
                    </a:moveTo>
                    <a:cubicBezTo>
                      <a:pt x="0" y="8138"/>
                      <a:pt x="8333" y="5960"/>
                      <a:pt x="12828" y="18791"/>
                    </a:cubicBezTo>
                    <a:cubicBezTo>
                      <a:pt x="12828" y="18791"/>
                      <a:pt x="20229" y="19203"/>
                      <a:pt x="21326" y="19909"/>
                    </a:cubicBezTo>
                    <a:cubicBezTo>
                      <a:pt x="21600" y="17555"/>
                      <a:pt x="19407" y="3841"/>
                      <a:pt x="15350" y="134"/>
                    </a:cubicBezTo>
                    <a:cubicBezTo>
                      <a:pt x="15350" y="134"/>
                      <a:pt x="4989" y="-1691"/>
                      <a:pt x="0" y="8138"/>
                    </a:cubicBez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p:cNvSpPr/>
              <p:nvPr/>
            </p:nvSpPr>
            <p:spPr>
              <a:xfrm>
                <a:off x="990599" y="101600"/>
                <a:ext cx="234055" cy="322581"/>
              </a:xfrm>
              <a:custGeom>
                <a:avLst/>
                <a:gdLst/>
                <a:ahLst/>
                <a:cxnLst>
                  <a:cxn ang="0">
                    <a:pos x="wd2" y="hd2"/>
                  </a:cxn>
                  <a:cxn ang="5400000">
                    <a:pos x="wd2" y="hd2"/>
                  </a:cxn>
                  <a:cxn ang="10800000">
                    <a:pos x="wd2" y="hd2"/>
                  </a:cxn>
                  <a:cxn ang="16200000">
                    <a:pos x="wd2" y="hd2"/>
                  </a:cxn>
                </a:cxnLst>
                <a:rect l="0" t="0" r="r" b="b"/>
                <a:pathLst>
                  <a:path w="21287" h="21600" extrusionOk="0">
                    <a:moveTo>
                      <a:pt x="14670" y="0"/>
                    </a:moveTo>
                    <a:cubicBezTo>
                      <a:pt x="13399" y="2806"/>
                      <a:pt x="11435" y="5698"/>
                      <a:pt x="8663" y="8504"/>
                    </a:cubicBezTo>
                    <a:cubicBezTo>
                      <a:pt x="6122" y="11055"/>
                      <a:pt x="3119" y="13181"/>
                      <a:pt x="0" y="14797"/>
                    </a:cubicBezTo>
                    <a:cubicBezTo>
                      <a:pt x="1155" y="16328"/>
                      <a:pt x="2310" y="18028"/>
                      <a:pt x="3350" y="19984"/>
                    </a:cubicBezTo>
                    <a:cubicBezTo>
                      <a:pt x="3350" y="19984"/>
                      <a:pt x="18943" y="20580"/>
                      <a:pt x="21253" y="21600"/>
                    </a:cubicBezTo>
                    <a:cubicBezTo>
                      <a:pt x="21600" y="19134"/>
                      <a:pt x="19290" y="7909"/>
                      <a:pt x="14670"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p:cNvSpPr/>
              <p:nvPr/>
            </p:nvSpPr>
            <p:spPr>
              <a:xfrm>
                <a:off x="977900" y="393700"/>
                <a:ext cx="120283" cy="96560"/>
              </a:xfrm>
              <a:custGeom>
                <a:avLst/>
                <a:gdLst/>
                <a:ahLst/>
                <a:cxnLst>
                  <a:cxn ang="0">
                    <a:pos x="wd2" y="hd2"/>
                  </a:cxn>
                  <a:cxn ang="5400000">
                    <a:pos x="wd2" y="hd2"/>
                  </a:cxn>
                  <a:cxn ang="10800000">
                    <a:pos x="wd2" y="hd2"/>
                  </a:cxn>
                  <a:cxn ang="16200000">
                    <a:pos x="wd2" y="hd2"/>
                  </a:cxn>
                </a:cxnLst>
                <a:rect l="0" t="0" r="r" b="b"/>
                <a:pathLst>
                  <a:path w="19483" h="16101" extrusionOk="0">
                    <a:moveTo>
                      <a:pt x="4410" y="1833"/>
                    </a:moveTo>
                    <a:cubicBezTo>
                      <a:pt x="8318" y="-2826"/>
                      <a:pt x="18810" y="2468"/>
                      <a:pt x="19427" y="5856"/>
                    </a:cubicBezTo>
                    <a:cubicBezTo>
                      <a:pt x="20661" y="13903"/>
                      <a:pt x="1324" y="18774"/>
                      <a:pt x="295" y="14539"/>
                    </a:cubicBezTo>
                    <a:cubicBezTo>
                      <a:pt x="-939" y="10515"/>
                      <a:pt x="1941" y="4798"/>
                      <a:pt x="4410" y="183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p:cNvSpPr/>
              <p:nvPr/>
            </p:nvSpPr>
            <p:spPr>
              <a:xfrm>
                <a:off x="990600" y="406399"/>
                <a:ext cx="74661" cy="60795"/>
              </a:xfrm>
              <a:custGeom>
                <a:avLst/>
                <a:gdLst/>
                <a:ahLst/>
                <a:cxnLst>
                  <a:cxn ang="0">
                    <a:pos x="wd2" y="hd2"/>
                  </a:cxn>
                  <a:cxn ang="5400000">
                    <a:pos x="wd2" y="hd2"/>
                  </a:cxn>
                  <a:cxn ang="10800000">
                    <a:pos x="wd2" y="hd2"/>
                  </a:cxn>
                  <a:cxn ang="16200000">
                    <a:pos x="wd2" y="hd2"/>
                  </a:cxn>
                </a:cxnLst>
                <a:rect l="0" t="0" r="r" b="b"/>
                <a:pathLst>
                  <a:path w="19536" h="16156" extrusionOk="0">
                    <a:moveTo>
                      <a:pt x="4517" y="1854"/>
                    </a:moveTo>
                    <a:cubicBezTo>
                      <a:pt x="8505" y="-2871"/>
                      <a:pt x="19138" y="2529"/>
                      <a:pt x="19471" y="5904"/>
                    </a:cubicBezTo>
                    <a:cubicBezTo>
                      <a:pt x="20800" y="14004"/>
                      <a:pt x="1194" y="18729"/>
                      <a:pt x="197" y="14679"/>
                    </a:cubicBezTo>
                    <a:cubicBezTo>
                      <a:pt x="-800" y="10629"/>
                      <a:pt x="2191" y="4892"/>
                      <a:pt x="4517" y="1854"/>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p:cNvSpPr/>
              <p:nvPr/>
            </p:nvSpPr>
            <p:spPr>
              <a:xfrm>
                <a:off x="990600" y="444499"/>
                <a:ext cx="36636" cy="36480"/>
              </a:xfrm>
              <a:custGeom>
                <a:avLst/>
                <a:gdLst/>
                <a:ahLst/>
                <a:cxnLst>
                  <a:cxn ang="0">
                    <a:pos x="wd2" y="hd2"/>
                  </a:cxn>
                  <a:cxn ang="5400000">
                    <a:pos x="wd2" y="hd2"/>
                  </a:cxn>
                  <a:cxn ang="10800000">
                    <a:pos x="wd2" y="hd2"/>
                  </a:cxn>
                  <a:cxn ang="16200000">
                    <a:pos x="wd2" y="hd2"/>
                  </a:cxn>
                </a:cxnLst>
                <a:rect l="0" t="0" r="r" b="b"/>
                <a:pathLst>
                  <a:path w="17803" h="16327" extrusionOk="0">
                    <a:moveTo>
                      <a:pt x="2018" y="1796"/>
                    </a:moveTo>
                    <a:cubicBezTo>
                      <a:pt x="4486" y="-2751"/>
                      <a:pt x="16212" y="2365"/>
                      <a:pt x="17446" y="5775"/>
                    </a:cubicBezTo>
                    <a:cubicBezTo>
                      <a:pt x="20532" y="14302"/>
                      <a:pt x="2635" y="18849"/>
                      <a:pt x="783" y="14870"/>
                    </a:cubicBezTo>
                    <a:cubicBezTo>
                      <a:pt x="-1068" y="10891"/>
                      <a:pt x="783" y="4638"/>
                      <a:pt x="2018" y="17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p:cNvSpPr/>
              <p:nvPr/>
            </p:nvSpPr>
            <p:spPr>
              <a:xfrm>
                <a:off x="546099" y="2006599"/>
                <a:ext cx="194916" cy="935991"/>
              </a:xfrm>
              <a:custGeom>
                <a:avLst/>
                <a:gdLst/>
                <a:ahLst/>
                <a:cxnLst>
                  <a:cxn ang="0">
                    <a:pos x="wd2" y="hd2"/>
                  </a:cxn>
                  <a:cxn ang="5400000">
                    <a:pos x="wd2" y="hd2"/>
                  </a:cxn>
                  <a:cxn ang="10800000">
                    <a:pos x="wd2" y="hd2"/>
                  </a:cxn>
                  <a:cxn ang="16200000">
                    <a:pos x="wd2" y="hd2"/>
                  </a:cxn>
                </a:cxnLst>
                <a:rect l="0" t="0" r="r" b="b"/>
                <a:pathLst>
                  <a:path w="18417" h="21600" extrusionOk="0">
                    <a:moveTo>
                      <a:pt x="1737" y="0"/>
                    </a:moveTo>
                    <a:cubicBezTo>
                      <a:pt x="1737" y="0"/>
                      <a:pt x="-3183" y="11518"/>
                      <a:pt x="3537" y="21131"/>
                    </a:cubicBezTo>
                    <a:lnTo>
                      <a:pt x="18417" y="21600"/>
                    </a:lnTo>
                    <a:cubicBezTo>
                      <a:pt x="18417" y="21600"/>
                      <a:pt x="-1263" y="10639"/>
                      <a:pt x="1737" y="0"/>
                    </a:cubicBezTo>
                    <a:close/>
                  </a:path>
                </a:pathLst>
              </a:custGeom>
              <a:solidFill>
                <a:srgbClr val="915A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2" name="Grupo"/>
              <p:cNvGrpSpPr/>
              <p:nvPr/>
            </p:nvGrpSpPr>
            <p:grpSpPr>
              <a:xfrm>
                <a:off x="889000" y="1257299"/>
                <a:ext cx="139982" cy="87174"/>
                <a:chOff x="0" y="0"/>
                <a:chExt cx="139981" cy="87172"/>
              </a:xfrm>
            </p:grpSpPr>
            <p:sp>
              <p:nvSpPr>
                <p:cNvPr id="607" name="Figura"/>
                <p:cNvSpPr/>
                <p:nvPr/>
              </p:nvSpPr>
              <p:spPr>
                <a:xfrm>
                  <a:off x="38100" y="-1"/>
                  <a:ext cx="101882" cy="68620"/>
                </a:xfrm>
                <a:custGeom>
                  <a:avLst/>
                  <a:gdLst/>
                  <a:ahLst/>
                  <a:cxnLst>
                    <a:cxn ang="0">
                      <a:pos x="wd2" y="hd2"/>
                    </a:cxn>
                    <a:cxn ang="5400000">
                      <a:pos x="wd2" y="hd2"/>
                    </a:cxn>
                    <a:cxn ang="10800000">
                      <a:pos x="wd2" y="hd2"/>
                    </a:cxn>
                    <a:cxn ang="16200000">
                      <a:pos x="wd2" y="hd2"/>
                    </a:cxn>
                  </a:cxnLst>
                  <a:rect l="0" t="0" r="r" b="b"/>
                  <a:pathLst>
                    <a:path w="20386" h="21219" extrusionOk="0">
                      <a:moveTo>
                        <a:pt x="311" y="8247"/>
                      </a:moveTo>
                      <a:cubicBezTo>
                        <a:pt x="4631" y="3927"/>
                        <a:pt x="15304" y="2356"/>
                        <a:pt x="20386" y="0"/>
                      </a:cubicBezTo>
                      <a:lnTo>
                        <a:pt x="19624" y="7462"/>
                      </a:lnTo>
                      <a:cubicBezTo>
                        <a:pt x="13271" y="12175"/>
                        <a:pt x="5647" y="21600"/>
                        <a:pt x="3614" y="21207"/>
                      </a:cubicBezTo>
                      <a:cubicBezTo>
                        <a:pt x="3360" y="21207"/>
                        <a:pt x="-1214" y="9818"/>
                        <a:pt x="311" y="82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p:cNvSpPr/>
                <p:nvPr/>
              </p:nvSpPr>
              <p:spPr>
                <a:xfrm>
                  <a:off x="38100" y="50800"/>
                  <a:ext cx="35629" cy="36373"/>
                </a:xfrm>
                <a:custGeom>
                  <a:avLst/>
                  <a:gdLst/>
                  <a:ahLst/>
                  <a:cxnLst>
                    <a:cxn ang="0">
                      <a:pos x="wd2" y="hd2"/>
                    </a:cxn>
                    <a:cxn ang="5400000">
                      <a:pos x="wd2" y="hd2"/>
                    </a:cxn>
                    <a:cxn ang="10800000">
                      <a:pos x="wd2" y="hd2"/>
                    </a:cxn>
                    <a:cxn ang="16200000">
                      <a:pos x="wd2" y="hd2"/>
                    </a:cxn>
                  </a:cxnLst>
                  <a:rect l="0" t="0" r="r" b="b"/>
                  <a:pathLst>
                    <a:path w="17823" h="16280" extrusionOk="0">
                      <a:moveTo>
                        <a:pt x="17416" y="5280"/>
                      </a:moveTo>
                      <a:cubicBezTo>
                        <a:pt x="12333" y="8122"/>
                        <a:pt x="1533" y="17785"/>
                        <a:pt x="263" y="16080"/>
                      </a:cubicBezTo>
                      <a:cubicBezTo>
                        <a:pt x="-1643" y="13238"/>
                        <a:pt x="7251" y="6417"/>
                        <a:pt x="12333" y="1869"/>
                      </a:cubicBezTo>
                      <a:cubicBezTo>
                        <a:pt x="19957" y="-3815"/>
                        <a:pt x="17416" y="5280"/>
                        <a:pt x="17416" y="528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p:cNvSpPr/>
                <p:nvPr/>
              </p:nvSpPr>
              <p:spPr>
                <a:xfrm>
                  <a:off x="-1" y="25400"/>
                  <a:ext cx="50465" cy="32247"/>
                </a:xfrm>
                <a:custGeom>
                  <a:avLst/>
                  <a:gdLst/>
                  <a:ahLst/>
                  <a:cxnLst>
                    <a:cxn ang="0">
                      <a:pos x="wd2" y="hd2"/>
                    </a:cxn>
                    <a:cxn ang="5400000">
                      <a:pos x="wd2" y="hd2"/>
                    </a:cxn>
                    <a:cxn ang="10800000">
                      <a:pos x="wd2" y="hd2"/>
                    </a:cxn>
                    <a:cxn ang="16200000">
                      <a:pos x="wd2" y="hd2"/>
                    </a:cxn>
                  </a:cxnLst>
                  <a:rect l="0" t="0" r="r" b="b"/>
                  <a:pathLst>
                    <a:path w="17165" h="17139" extrusionOk="0">
                      <a:moveTo>
                        <a:pt x="15288" y="7883"/>
                      </a:moveTo>
                      <a:cubicBezTo>
                        <a:pt x="11832" y="9908"/>
                        <a:pt x="1032" y="19358"/>
                        <a:pt x="168" y="16658"/>
                      </a:cubicBezTo>
                      <a:cubicBezTo>
                        <a:pt x="-1560" y="11933"/>
                        <a:pt x="10536" y="2483"/>
                        <a:pt x="14424" y="458"/>
                      </a:cubicBezTo>
                      <a:cubicBezTo>
                        <a:pt x="20040" y="-2242"/>
                        <a:pt x="15288" y="7883"/>
                        <a:pt x="15288" y="78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p:cNvSpPr/>
                <p:nvPr/>
              </p:nvSpPr>
              <p:spPr>
                <a:xfrm>
                  <a:off x="25400" y="-1"/>
                  <a:ext cx="76179" cy="22841"/>
                </a:xfrm>
                <a:custGeom>
                  <a:avLst/>
                  <a:gdLst/>
                  <a:ahLst/>
                  <a:cxnLst>
                    <a:cxn ang="0">
                      <a:pos x="wd2" y="hd2"/>
                    </a:cxn>
                    <a:cxn ang="5400000">
                      <a:pos x="wd2" y="hd2"/>
                    </a:cxn>
                    <a:cxn ang="10800000">
                      <a:pos x="wd2" y="hd2"/>
                    </a:cxn>
                    <a:cxn ang="16200000">
                      <a:pos x="wd2" y="hd2"/>
                    </a:cxn>
                  </a:cxnLst>
                  <a:rect l="0" t="0" r="r" b="b"/>
                  <a:pathLst>
                    <a:path w="17275" h="18498" extrusionOk="0">
                      <a:moveTo>
                        <a:pt x="9385" y="18498"/>
                      </a:moveTo>
                      <a:cubicBezTo>
                        <a:pt x="10537" y="5127"/>
                        <a:pt x="-1559" y="13355"/>
                        <a:pt x="169" y="4098"/>
                      </a:cubicBezTo>
                      <a:cubicBezTo>
                        <a:pt x="1609" y="-3102"/>
                        <a:pt x="13129" y="-16"/>
                        <a:pt x="16585" y="7184"/>
                      </a:cubicBezTo>
                      <a:cubicBezTo>
                        <a:pt x="20041" y="13355"/>
                        <a:pt x="9385" y="18498"/>
                        <a:pt x="9385" y="1849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p:cNvSpPr/>
                <p:nvPr/>
              </p:nvSpPr>
              <p:spPr>
                <a:xfrm>
                  <a:off x="12699" y="38100"/>
                  <a:ext cx="46306" cy="37481"/>
                </a:xfrm>
                <a:custGeom>
                  <a:avLst/>
                  <a:gdLst/>
                  <a:ahLst/>
                  <a:cxnLst>
                    <a:cxn ang="0">
                      <a:pos x="wd2" y="hd2"/>
                    </a:cxn>
                    <a:cxn ang="5400000">
                      <a:pos x="wd2" y="hd2"/>
                    </a:cxn>
                    <a:cxn ang="10800000">
                      <a:pos x="wd2" y="hd2"/>
                    </a:cxn>
                    <a:cxn ang="16200000">
                      <a:pos x="wd2" y="hd2"/>
                    </a:cxn>
                  </a:cxnLst>
                  <a:rect l="0" t="0" r="r" b="b"/>
                  <a:pathLst>
                    <a:path w="17501" h="16775" extrusionOk="0">
                      <a:moveTo>
                        <a:pt x="16527" y="6332"/>
                      </a:moveTo>
                      <a:cubicBezTo>
                        <a:pt x="12687" y="9174"/>
                        <a:pt x="1167" y="18269"/>
                        <a:pt x="207" y="16564"/>
                      </a:cubicBezTo>
                      <a:cubicBezTo>
                        <a:pt x="-1713" y="13722"/>
                        <a:pt x="10287" y="4627"/>
                        <a:pt x="14127" y="1216"/>
                      </a:cubicBezTo>
                      <a:cubicBezTo>
                        <a:pt x="19887" y="-3331"/>
                        <a:pt x="16527" y="6332"/>
                        <a:pt x="16527" y="6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3" name="Figura"/>
              <p:cNvSpPr/>
              <p:nvPr/>
            </p:nvSpPr>
            <p:spPr>
              <a:xfrm>
                <a:off x="1041400" y="25400"/>
                <a:ext cx="89015" cy="222250"/>
              </a:xfrm>
              <a:custGeom>
                <a:avLst/>
                <a:gdLst/>
                <a:ahLst/>
                <a:cxnLst>
                  <a:cxn ang="0">
                    <a:pos x="wd2" y="hd2"/>
                  </a:cxn>
                  <a:cxn ang="5400000">
                    <a:pos x="wd2" y="hd2"/>
                  </a:cxn>
                  <a:cxn ang="10800000">
                    <a:pos x="wd2" y="hd2"/>
                  </a:cxn>
                  <a:cxn ang="16200000">
                    <a:pos x="wd2" y="hd2"/>
                  </a:cxn>
                </a:cxnLst>
                <a:rect l="0" t="0" r="r" b="b"/>
                <a:pathLst>
                  <a:path w="20739" h="21600" extrusionOk="0">
                    <a:moveTo>
                      <a:pt x="10652" y="0"/>
                    </a:moveTo>
                    <a:lnTo>
                      <a:pt x="0" y="21600"/>
                    </a:lnTo>
                    <a:cubicBezTo>
                      <a:pt x="0" y="21600"/>
                      <a:pt x="21600" y="8887"/>
                      <a:pt x="20712" y="6418"/>
                    </a:cubicBezTo>
                    <a:cubicBezTo>
                      <a:pt x="19825" y="3826"/>
                      <a:pt x="10652" y="0"/>
                      <a:pt x="10652" y="0"/>
                    </a:cubicBezTo>
                    <a:close/>
                  </a:path>
                </a:pathLst>
              </a:custGeom>
              <a:solidFill>
                <a:srgbClr val="FBE8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594" name="Grupo"/>
              <p:cNvGrpSpPr/>
              <p:nvPr/>
            </p:nvGrpSpPr>
            <p:grpSpPr>
              <a:xfrm>
                <a:off x="723900" y="253999"/>
                <a:ext cx="228601" cy="276952"/>
                <a:chOff x="0" y="0"/>
                <a:chExt cx="228600" cy="276950"/>
              </a:xfrm>
            </p:grpSpPr>
            <p:sp>
              <p:nvSpPr>
                <p:cNvPr id="598" name="Figura"/>
                <p:cNvSpPr/>
                <p:nvPr/>
              </p:nvSpPr>
              <p:spPr>
                <a:xfrm>
                  <a:off x="127000" y="-1"/>
                  <a:ext cx="101600" cy="47023"/>
                </a:xfrm>
                <a:custGeom>
                  <a:avLst/>
                  <a:gdLst/>
                  <a:ahLst/>
                  <a:cxnLst>
                    <a:cxn ang="0">
                      <a:pos x="wd2" y="hd2"/>
                    </a:cxn>
                    <a:cxn ang="5400000">
                      <a:pos x="wd2" y="hd2"/>
                    </a:cxn>
                    <a:cxn ang="10800000">
                      <a:pos x="wd2" y="hd2"/>
                    </a:cxn>
                    <a:cxn ang="16200000">
                      <a:pos x="wd2" y="hd2"/>
                    </a:cxn>
                  </a:cxnLst>
                  <a:rect l="0" t="0" r="r" b="b"/>
                  <a:pathLst>
                    <a:path w="21600" h="18176" extrusionOk="0">
                      <a:moveTo>
                        <a:pt x="0" y="5412"/>
                      </a:moveTo>
                      <a:cubicBezTo>
                        <a:pt x="6480" y="3940"/>
                        <a:pt x="13770" y="3449"/>
                        <a:pt x="21600" y="18176"/>
                      </a:cubicBezTo>
                      <a:cubicBezTo>
                        <a:pt x="21600" y="18176"/>
                        <a:pt x="21330" y="6885"/>
                        <a:pt x="13230" y="1485"/>
                      </a:cubicBezTo>
                      <a:cubicBezTo>
                        <a:pt x="5400" y="-3424"/>
                        <a:pt x="0" y="5412"/>
                        <a:pt x="0" y="541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p:cNvSpPr/>
                <p:nvPr/>
              </p:nvSpPr>
              <p:spPr>
                <a:xfrm>
                  <a:off x="-1" y="12699"/>
                  <a:ext cx="67550" cy="48453"/>
                </a:xfrm>
                <a:custGeom>
                  <a:avLst/>
                  <a:gdLst/>
                  <a:ahLst/>
                  <a:cxnLst>
                    <a:cxn ang="0">
                      <a:pos x="wd2" y="hd2"/>
                    </a:cxn>
                    <a:cxn ang="5400000">
                      <a:pos x="wd2" y="hd2"/>
                    </a:cxn>
                    <a:cxn ang="10800000">
                      <a:pos x="wd2" y="hd2"/>
                    </a:cxn>
                    <a:cxn ang="16200000">
                      <a:pos x="wd2" y="hd2"/>
                    </a:cxn>
                  </a:cxnLst>
                  <a:rect l="0" t="0" r="r" b="b"/>
                  <a:pathLst>
                    <a:path w="20515" h="18312" extrusionOk="0">
                      <a:moveTo>
                        <a:pt x="20515" y="4872"/>
                      </a:moveTo>
                      <a:cubicBezTo>
                        <a:pt x="13186" y="3432"/>
                        <a:pt x="5472" y="3432"/>
                        <a:pt x="72" y="18312"/>
                      </a:cubicBezTo>
                      <a:cubicBezTo>
                        <a:pt x="72" y="18312"/>
                        <a:pt x="-1085" y="6312"/>
                        <a:pt x="5858" y="1512"/>
                      </a:cubicBezTo>
                      <a:cubicBezTo>
                        <a:pt x="12801" y="-3288"/>
                        <a:pt x="20515" y="4872"/>
                        <a:pt x="20515" y="4872"/>
                      </a:cubicBezTo>
                      <a:close/>
                    </a:path>
                  </a:pathLst>
                </a:custGeom>
                <a:solidFill>
                  <a:srgbClr val="EF7F4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p:cNvSpPr/>
                <p:nvPr/>
              </p:nvSpPr>
              <p:spPr>
                <a:xfrm>
                  <a:off x="76199" y="152400"/>
                  <a:ext cx="29211" cy="45720"/>
                </a:xfrm>
                <a:custGeom>
                  <a:avLst/>
                  <a:gdLst/>
                  <a:ahLst/>
                  <a:cxnLst>
                    <a:cxn ang="0">
                      <a:pos x="wd2" y="hd2"/>
                    </a:cxn>
                    <a:cxn ang="5400000">
                      <a:pos x="wd2" y="hd2"/>
                    </a:cxn>
                    <a:cxn ang="10800000">
                      <a:pos x="wd2" y="hd2"/>
                    </a:cxn>
                    <a:cxn ang="16200000">
                      <a:pos x="wd2" y="hd2"/>
                    </a:cxn>
                  </a:cxnLst>
                  <a:rect l="0" t="0" r="r" b="b"/>
                  <a:pathLst>
                    <a:path w="21600" h="21600" extrusionOk="0">
                      <a:moveTo>
                        <a:pt x="17843" y="0"/>
                      </a:moveTo>
                      <a:lnTo>
                        <a:pt x="17843" y="1800"/>
                      </a:lnTo>
                      <a:cubicBezTo>
                        <a:pt x="10330" y="6000"/>
                        <a:pt x="3757" y="9600"/>
                        <a:pt x="4696" y="13200"/>
                      </a:cubicBezTo>
                      <a:cubicBezTo>
                        <a:pt x="4696" y="18600"/>
                        <a:pt x="15026" y="20400"/>
                        <a:pt x="21600" y="21000"/>
                      </a:cubicBezTo>
                      <a:lnTo>
                        <a:pt x="21600" y="21600"/>
                      </a:lnTo>
                      <a:cubicBezTo>
                        <a:pt x="21600" y="21600"/>
                        <a:pt x="0" y="21600"/>
                        <a:pt x="0" y="13200"/>
                      </a:cubicBezTo>
                      <a:cubicBezTo>
                        <a:pt x="0" y="9600"/>
                        <a:pt x="8452" y="4200"/>
                        <a:pt x="17843" y="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p:cNvSpPr/>
                <p:nvPr/>
              </p:nvSpPr>
              <p:spPr>
                <a:xfrm>
                  <a:off x="12699" y="76199"/>
                  <a:ext cx="73661" cy="21811"/>
                </a:xfrm>
                <a:custGeom>
                  <a:avLst/>
                  <a:gdLst/>
                  <a:ahLst/>
                  <a:cxnLst>
                    <a:cxn ang="0">
                      <a:pos x="wd2" y="hd2"/>
                    </a:cxn>
                    <a:cxn ang="5400000">
                      <a:pos x="wd2" y="hd2"/>
                    </a:cxn>
                    <a:cxn ang="10800000">
                      <a:pos x="wd2" y="hd2"/>
                    </a:cxn>
                    <a:cxn ang="16200000">
                      <a:pos x="wd2" y="hd2"/>
                    </a:cxn>
                  </a:cxnLst>
                  <a:rect l="0" t="0" r="r" b="b"/>
                  <a:pathLst>
                    <a:path w="21600" h="19523" extrusionOk="0">
                      <a:moveTo>
                        <a:pt x="21600" y="16112"/>
                      </a:moveTo>
                      <a:cubicBezTo>
                        <a:pt x="15269" y="9291"/>
                        <a:pt x="8193" y="3607"/>
                        <a:pt x="0" y="19523"/>
                      </a:cubicBezTo>
                      <a:cubicBezTo>
                        <a:pt x="0" y="19523"/>
                        <a:pt x="745" y="2470"/>
                        <a:pt x="8938" y="197"/>
                      </a:cubicBezTo>
                      <a:cubicBezTo>
                        <a:pt x="16759" y="-2077"/>
                        <a:pt x="21600" y="16112"/>
                        <a:pt x="21600" y="16112"/>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p:cNvSpPr/>
                <p:nvPr/>
              </p:nvSpPr>
              <p:spPr>
                <a:xfrm>
                  <a:off x="25400" y="76200"/>
                  <a:ext cx="50498" cy="55845"/>
                </a:xfrm>
                <a:custGeom>
                  <a:avLst/>
                  <a:gdLst/>
                  <a:ahLst/>
                  <a:cxnLst>
                    <a:cxn ang="0">
                      <a:pos x="wd2" y="hd2"/>
                    </a:cxn>
                    <a:cxn ang="5400000">
                      <a:pos x="wd2" y="hd2"/>
                    </a:cxn>
                    <a:cxn ang="10800000">
                      <a:pos x="wd2" y="hd2"/>
                    </a:cxn>
                    <a:cxn ang="16200000">
                      <a:pos x="wd2" y="hd2"/>
                    </a:cxn>
                  </a:cxnLst>
                  <a:rect l="0" t="0" r="r" b="b"/>
                  <a:pathLst>
                    <a:path w="19974" h="19787" extrusionOk="0">
                      <a:moveTo>
                        <a:pt x="192" y="11853"/>
                      </a:moveTo>
                      <a:cubicBezTo>
                        <a:pt x="-813" y="6453"/>
                        <a:pt x="2201" y="1053"/>
                        <a:pt x="7727" y="153"/>
                      </a:cubicBezTo>
                      <a:cubicBezTo>
                        <a:pt x="13252" y="-747"/>
                        <a:pt x="18275" y="2403"/>
                        <a:pt x="19782" y="7803"/>
                      </a:cubicBezTo>
                      <a:cubicBezTo>
                        <a:pt x="20787" y="13203"/>
                        <a:pt x="17773" y="18603"/>
                        <a:pt x="12247" y="19503"/>
                      </a:cubicBezTo>
                      <a:cubicBezTo>
                        <a:pt x="6722" y="20853"/>
                        <a:pt x="1196" y="17253"/>
                        <a:pt x="192" y="11853"/>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p:cNvSpPr/>
                <p:nvPr/>
              </p:nvSpPr>
              <p:spPr>
                <a:xfrm>
                  <a:off x="139700" y="76199"/>
                  <a:ext cx="74931" cy="2159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42" y="11435"/>
                        <a:pt x="8786" y="2541"/>
                        <a:pt x="0" y="19059"/>
                      </a:cubicBezTo>
                      <a:cubicBezTo>
                        <a:pt x="0" y="19059"/>
                        <a:pt x="1831" y="0"/>
                        <a:pt x="9885" y="0"/>
                      </a:cubicBezTo>
                      <a:cubicBezTo>
                        <a:pt x="17573" y="1271"/>
                        <a:pt x="21600" y="21600"/>
                        <a:pt x="21600" y="21600"/>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p:cNvSpPr/>
                <p:nvPr/>
              </p:nvSpPr>
              <p:spPr>
                <a:xfrm>
                  <a:off x="139699" y="76199"/>
                  <a:ext cx="50995" cy="57355"/>
                </a:xfrm>
                <a:custGeom>
                  <a:avLst/>
                  <a:gdLst/>
                  <a:ahLst/>
                  <a:cxnLst>
                    <a:cxn ang="0">
                      <a:pos x="wd2" y="hd2"/>
                    </a:cxn>
                    <a:cxn ang="5400000">
                      <a:pos x="wd2" y="hd2"/>
                    </a:cxn>
                    <a:cxn ang="10800000">
                      <a:pos x="wd2" y="hd2"/>
                    </a:cxn>
                    <a:cxn ang="16200000">
                      <a:pos x="wd2" y="hd2"/>
                    </a:cxn>
                  </a:cxnLst>
                  <a:rect l="0" t="0" r="r" b="b"/>
                  <a:pathLst>
                    <a:path w="20650" h="20754" extrusionOk="0">
                      <a:moveTo>
                        <a:pt x="39" y="11528"/>
                      </a:moveTo>
                      <a:cubicBezTo>
                        <a:pt x="-475" y="6013"/>
                        <a:pt x="4154" y="958"/>
                        <a:pt x="9811" y="39"/>
                      </a:cubicBezTo>
                      <a:cubicBezTo>
                        <a:pt x="15468" y="-421"/>
                        <a:pt x="20611" y="3256"/>
                        <a:pt x="20611" y="9230"/>
                      </a:cubicBezTo>
                      <a:cubicBezTo>
                        <a:pt x="21125" y="14745"/>
                        <a:pt x="16496" y="19800"/>
                        <a:pt x="10839" y="20719"/>
                      </a:cubicBezTo>
                      <a:cubicBezTo>
                        <a:pt x="5182" y="21179"/>
                        <a:pt x="554" y="17043"/>
                        <a:pt x="39" y="11528"/>
                      </a:cubicBezTo>
                      <a:close/>
                    </a:path>
                  </a:pathLst>
                </a:custGeom>
                <a:solidFill>
                  <a:srgbClr val="7045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p:cNvSpPr/>
                <p:nvPr/>
              </p:nvSpPr>
              <p:spPr>
                <a:xfrm>
                  <a:off x="76199" y="215899"/>
                  <a:ext cx="75074" cy="61052"/>
                </a:xfrm>
                <a:custGeom>
                  <a:avLst/>
                  <a:gdLst/>
                  <a:ahLst/>
                  <a:cxnLst>
                    <a:cxn ang="0">
                      <a:pos x="wd2" y="hd2"/>
                    </a:cxn>
                    <a:cxn ang="5400000">
                      <a:pos x="wd2" y="hd2"/>
                    </a:cxn>
                    <a:cxn ang="10800000">
                      <a:pos x="wd2" y="hd2"/>
                    </a:cxn>
                    <a:cxn ang="16200000">
                      <a:pos x="wd2" y="hd2"/>
                    </a:cxn>
                  </a:cxnLst>
                  <a:rect l="0" t="0" r="r" b="b"/>
                  <a:pathLst>
                    <a:path w="20594" h="20767" extrusionOk="0">
                      <a:moveTo>
                        <a:pt x="0" y="3888"/>
                      </a:moveTo>
                      <a:lnTo>
                        <a:pt x="20555" y="0"/>
                      </a:lnTo>
                      <a:cubicBezTo>
                        <a:pt x="20555" y="0"/>
                        <a:pt x="21600" y="19872"/>
                        <a:pt x="12890" y="20736"/>
                      </a:cubicBezTo>
                      <a:cubicBezTo>
                        <a:pt x="3832" y="21600"/>
                        <a:pt x="0" y="3888"/>
                        <a:pt x="0" y="3888"/>
                      </a:cubicBezTo>
                      <a:close/>
                    </a:path>
                  </a:pathLst>
                </a:custGeom>
                <a:solidFill>
                  <a:srgbClr val="65352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p:cNvSpPr/>
                <p:nvPr/>
              </p:nvSpPr>
              <p:spPr>
                <a:xfrm>
                  <a:off x="88899" y="228600"/>
                  <a:ext cx="62232" cy="33021"/>
                </a:xfrm>
                <a:custGeom>
                  <a:avLst/>
                  <a:gdLst/>
                  <a:ahLst/>
                  <a:cxnLst>
                    <a:cxn ang="0">
                      <a:pos x="wd2" y="hd2"/>
                    </a:cxn>
                    <a:cxn ang="5400000">
                      <a:pos x="wd2" y="hd2"/>
                    </a:cxn>
                    <a:cxn ang="10800000">
                      <a:pos x="wd2" y="hd2"/>
                    </a:cxn>
                    <a:cxn ang="16200000">
                      <a:pos x="wd2" y="hd2"/>
                    </a:cxn>
                  </a:cxnLst>
                  <a:rect l="0" t="0" r="r" b="b"/>
                  <a:pathLst>
                    <a:path w="21600" h="21600" extrusionOk="0">
                      <a:moveTo>
                        <a:pt x="20718" y="17446"/>
                      </a:moveTo>
                      <a:cubicBezTo>
                        <a:pt x="21600" y="9138"/>
                        <a:pt x="21600" y="0"/>
                        <a:pt x="21600" y="0"/>
                      </a:cubicBezTo>
                      <a:lnTo>
                        <a:pt x="0" y="6646"/>
                      </a:lnTo>
                      <a:cubicBezTo>
                        <a:pt x="0" y="6646"/>
                        <a:pt x="1322" y="14954"/>
                        <a:pt x="3527" y="21600"/>
                      </a:cubicBezTo>
                      <a:lnTo>
                        <a:pt x="20718" y="17446"/>
                      </a:lnTo>
                      <a:close/>
                    </a:path>
                  </a:pathLst>
                </a:custGeom>
                <a:solidFill>
                  <a:srgbClr val="FFFCF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595" name="Figura"/>
              <p:cNvSpPr/>
              <p:nvPr/>
            </p:nvSpPr>
            <p:spPr>
              <a:xfrm>
                <a:off x="723900" y="952500"/>
                <a:ext cx="132235" cy="334011"/>
              </a:xfrm>
              <a:custGeom>
                <a:avLst/>
                <a:gdLst/>
                <a:ahLst/>
                <a:cxnLst>
                  <a:cxn ang="0">
                    <a:pos x="wd2" y="hd2"/>
                  </a:cxn>
                  <a:cxn ang="5400000">
                    <a:pos x="wd2" y="hd2"/>
                  </a:cxn>
                  <a:cxn ang="10800000">
                    <a:pos x="wd2" y="hd2"/>
                  </a:cxn>
                  <a:cxn ang="16200000">
                    <a:pos x="wd2" y="hd2"/>
                  </a:cxn>
                </a:cxnLst>
                <a:rect l="0" t="0" r="r" b="b"/>
                <a:pathLst>
                  <a:path w="20262" h="21600" extrusionOk="0">
                    <a:moveTo>
                      <a:pt x="20238" y="329"/>
                    </a:moveTo>
                    <a:lnTo>
                      <a:pt x="17124" y="0"/>
                    </a:lnTo>
                    <a:cubicBezTo>
                      <a:pt x="17708" y="12484"/>
                      <a:pt x="0" y="21271"/>
                      <a:pt x="0" y="21271"/>
                    </a:cubicBezTo>
                    <a:lnTo>
                      <a:pt x="3697" y="21600"/>
                    </a:lnTo>
                    <a:cubicBezTo>
                      <a:pt x="21600" y="12402"/>
                      <a:pt x="20238" y="329"/>
                      <a:pt x="20238" y="329"/>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p:cNvSpPr/>
              <p:nvPr/>
            </p:nvSpPr>
            <p:spPr>
              <a:xfrm>
                <a:off x="812799" y="1130299"/>
                <a:ext cx="59937" cy="126034"/>
              </a:xfrm>
              <a:custGeom>
                <a:avLst/>
                <a:gdLst/>
                <a:ahLst/>
                <a:cxnLst>
                  <a:cxn ang="0">
                    <a:pos x="wd2" y="hd2"/>
                  </a:cxn>
                  <a:cxn ang="5400000">
                    <a:pos x="wd2" y="hd2"/>
                  </a:cxn>
                  <a:cxn ang="10800000">
                    <a:pos x="wd2" y="hd2"/>
                  </a:cxn>
                  <a:cxn ang="16200000">
                    <a:pos x="wd2" y="hd2"/>
                  </a:cxn>
                </a:cxnLst>
                <a:rect l="0" t="0" r="r" b="b"/>
                <a:pathLst>
                  <a:path w="13591" h="20811" extrusionOk="0">
                    <a:moveTo>
                      <a:pt x="5454" y="0"/>
                    </a:moveTo>
                    <a:lnTo>
                      <a:pt x="5166" y="210"/>
                    </a:lnTo>
                    <a:cubicBezTo>
                      <a:pt x="12942" y="10066"/>
                      <a:pt x="13230" y="18245"/>
                      <a:pt x="5166" y="17406"/>
                    </a:cubicBezTo>
                    <a:cubicBezTo>
                      <a:pt x="-2898" y="16357"/>
                      <a:pt x="3150" y="1678"/>
                      <a:pt x="3150" y="1678"/>
                    </a:cubicBezTo>
                    <a:lnTo>
                      <a:pt x="3726" y="1468"/>
                    </a:lnTo>
                    <a:lnTo>
                      <a:pt x="2862" y="1887"/>
                    </a:lnTo>
                    <a:cubicBezTo>
                      <a:pt x="2862" y="1887"/>
                      <a:pt x="-5202" y="19503"/>
                      <a:pt x="5742" y="20761"/>
                    </a:cubicBezTo>
                    <a:cubicBezTo>
                      <a:pt x="16398" y="21600"/>
                      <a:pt x="16110" y="11744"/>
                      <a:pt x="5454"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p:cNvSpPr/>
              <p:nvPr/>
            </p:nvSpPr>
            <p:spPr>
              <a:xfrm>
                <a:off x="825500" y="1117600"/>
                <a:ext cx="56979" cy="68596"/>
              </a:xfrm>
              <a:custGeom>
                <a:avLst/>
                <a:gdLst/>
                <a:ahLst/>
                <a:cxnLst>
                  <a:cxn ang="0">
                    <a:pos x="wd2" y="hd2"/>
                  </a:cxn>
                  <a:cxn ang="5400000">
                    <a:pos x="wd2" y="hd2"/>
                  </a:cxn>
                  <a:cxn ang="10800000">
                    <a:pos x="wd2" y="hd2"/>
                  </a:cxn>
                  <a:cxn ang="16200000">
                    <a:pos x="wd2" y="hd2"/>
                  </a:cxn>
                </a:cxnLst>
                <a:rect l="0" t="0" r="r" b="b"/>
                <a:pathLst>
                  <a:path w="17002" h="18817" extrusionOk="0">
                    <a:moveTo>
                      <a:pt x="1137" y="0"/>
                    </a:moveTo>
                    <a:lnTo>
                      <a:pt x="1137" y="0"/>
                    </a:lnTo>
                    <a:cubicBezTo>
                      <a:pt x="12126" y="6271"/>
                      <a:pt x="17053" y="13239"/>
                      <a:pt x="10989" y="15677"/>
                    </a:cubicBezTo>
                    <a:cubicBezTo>
                      <a:pt x="4547" y="17768"/>
                      <a:pt x="379" y="2439"/>
                      <a:pt x="379" y="2439"/>
                    </a:cubicBezTo>
                    <a:lnTo>
                      <a:pt x="379" y="2090"/>
                    </a:lnTo>
                    <a:lnTo>
                      <a:pt x="0" y="2787"/>
                    </a:lnTo>
                    <a:cubicBezTo>
                      <a:pt x="0" y="2787"/>
                      <a:pt x="4547" y="21600"/>
                      <a:pt x="12884" y="18465"/>
                    </a:cubicBezTo>
                    <a:cubicBezTo>
                      <a:pt x="21600" y="14981"/>
                      <a:pt x="15916" y="6271"/>
                      <a:pt x="1137"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697" name="Grupo"/>
            <p:cNvGrpSpPr/>
            <p:nvPr/>
          </p:nvGrpSpPr>
          <p:grpSpPr>
            <a:xfrm>
              <a:off x="13858857" y="5450143"/>
              <a:ext cx="2432703" cy="3693511"/>
              <a:chOff x="0" y="0"/>
              <a:chExt cx="2432701" cy="3693509"/>
            </a:xfrm>
          </p:grpSpPr>
          <p:sp>
            <p:nvSpPr>
              <p:cNvPr id="698" name="Figura"/>
              <p:cNvSpPr/>
              <p:nvPr/>
            </p:nvSpPr>
            <p:spPr>
              <a:xfrm>
                <a:off x="1866900" y="1562100"/>
                <a:ext cx="103149" cy="72911"/>
              </a:xfrm>
              <a:custGeom>
                <a:avLst/>
                <a:gdLst/>
                <a:ahLst/>
                <a:cxnLst>
                  <a:cxn ang="0">
                    <a:pos x="wd2" y="hd2"/>
                  </a:cxn>
                  <a:cxn ang="5400000">
                    <a:pos x="wd2" y="hd2"/>
                  </a:cxn>
                  <a:cxn ang="10800000">
                    <a:pos x="wd2" y="hd2"/>
                  </a:cxn>
                  <a:cxn ang="16200000">
                    <a:pos x="wd2" y="hd2"/>
                  </a:cxn>
                </a:cxnLst>
                <a:rect l="0" t="0" r="r" b="b"/>
                <a:pathLst>
                  <a:path w="20399" h="19078" extrusionOk="0">
                    <a:moveTo>
                      <a:pt x="20093" y="1712"/>
                    </a:moveTo>
                    <a:cubicBezTo>
                      <a:pt x="15823" y="-1611"/>
                      <a:pt x="5274" y="1047"/>
                      <a:pt x="0" y="383"/>
                    </a:cubicBezTo>
                    <a:lnTo>
                      <a:pt x="753" y="9023"/>
                    </a:lnTo>
                    <a:cubicBezTo>
                      <a:pt x="7033" y="12014"/>
                      <a:pt x="14567" y="19989"/>
                      <a:pt x="16577" y="18992"/>
                    </a:cubicBezTo>
                    <a:cubicBezTo>
                      <a:pt x="17079" y="18327"/>
                      <a:pt x="21600" y="2709"/>
                      <a:pt x="20093" y="17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p:cNvSpPr/>
              <p:nvPr/>
            </p:nvSpPr>
            <p:spPr>
              <a:xfrm>
                <a:off x="393699" y="1231900"/>
                <a:ext cx="398815" cy="199589"/>
              </a:xfrm>
              <a:custGeom>
                <a:avLst/>
                <a:gdLst/>
                <a:ahLst/>
                <a:cxnLst>
                  <a:cxn ang="0">
                    <a:pos x="wd2" y="hd2"/>
                  </a:cxn>
                  <a:cxn ang="5400000">
                    <a:pos x="wd2" y="hd2"/>
                  </a:cxn>
                  <a:cxn ang="10800000">
                    <a:pos x="wd2" y="hd2"/>
                  </a:cxn>
                  <a:cxn ang="16200000">
                    <a:pos x="wd2" y="hd2"/>
                  </a:cxn>
                </a:cxnLst>
                <a:rect l="0" t="0" r="r" b="b"/>
                <a:pathLst>
                  <a:path w="19891" h="18153" extrusionOk="0">
                    <a:moveTo>
                      <a:pt x="1331" y="7918"/>
                    </a:moveTo>
                    <a:cubicBezTo>
                      <a:pt x="-1709" y="12538"/>
                      <a:pt x="1015" y="18891"/>
                      <a:pt x="3929" y="18082"/>
                    </a:cubicBezTo>
                    <a:lnTo>
                      <a:pt x="19891" y="1334"/>
                    </a:lnTo>
                    <a:cubicBezTo>
                      <a:pt x="15330" y="-2709"/>
                      <a:pt x="4372" y="3297"/>
                      <a:pt x="1331" y="7918"/>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p:cNvSpPr/>
              <p:nvPr/>
            </p:nvSpPr>
            <p:spPr>
              <a:xfrm>
                <a:off x="444500" y="1244600"/>
                <a:ext cx="350430" cy="155578"/>
              </a:xfrm>
              <a:custGeom>
                <a:avLst/>
                <a:gdLst/>
                <a:ahLst/>
                <a:cxnLst>
                  <a:cxn ang="0">
                    <a:pos x="wd2" y="hd2"/>
                  </a:cxn>
                  <a:cxn ang="5400000">
                    <a:pos x="wd2" y="hd2"/>
                  </a:cxn>
                  <a:cxn ang="10800000">
                    <a:pos x="wd2" y="hd2"/>
                  </a:cxn>
                  <a:cxn ang="16200000">
                    <a:pos x="wd2" y="hd2"/>
                  </a:cxn>
                </a:cxnLst>
                <a:rect l="0" t="0" r="r" b="b"/>
                <a:pathLst>
                  <a:path w="19933" h="18249" extrusionOk="0">
                    <a:moveTo>
                      <a:pt x="1512" y="6610"/>
                    </a:moveTo>
                    <a:cubicBezTo>
                      <a:pt x="-1667" y="11228"/>
                      <a:pt x="717" y="18676"/>
                      <a:pt x="3607" y="18229"/>
                    </a:cubicBezTo>
                    <a:lnTo>
                      <a:pt x="19933" y="2141"/>
                    </a:lnTo>
                    <a:cubicBezTo>
                      <a:pt x="15599" y="-2924"/>
                      <a:pt x="4618" y="1992"/>
                      <a:pt x="1512" y="6610"/>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p:cNvSpPr/>
              <p:nvPr/>
            </p:nvSpPr>
            <p:spPr>
              <a:xfrm>
                <a:off x="406399" y="2603500"/>
                <a:ext cx="896634" cy="211603"/>
              </a:xfrm>
              <a:custGeom>
                <a:avLst/>
                <a:gdLst/>
                <a:ahLst/>
                <a:cxnLst>
                  <a:cxn ang="0">
                    <a:pos x="wd2" y="hd2"/>
                  </a:cxn>
                  <a:cxn ang="5400000">
                    <a:pos x="wd2" y="hd2"/>
                  </a:cxn>
                  <a:cxn ang="10800000">
                    <a:pos x="wd2" y="hd2"/>
                  </a:cxn>
                  <a:cxn ang="16200000">
                    <a:pos x="wd2" y="hd2"/>
                  </a:cxn>
                </a:cxnLst>
                <a:rect l="0" t="0" r="r" b="b"/>
                <a:pathLst>
                  <a:path w="21539" h="18744" extrusionOk="0">
                    <a:moveTo>
                      <a:pt x="21539" y="8246"/>
                    </a:moveTo>
                    <a:cubicBezTo>
                      <a:pt x="21509" y="6446"/>
                      <a:pt x="16658" y="-2104"/>
                      <a:pt x="10709" y="483"/>
                    </a:cubicBezTo>
                    <a:cubicBezTo>
                      <a:pt x="4760" y="3071"/>
                      <a:pt x="-30" y="15783"/>
                      <a:pt x="1" y="17696"/>
                    </a:cubicBezTo>
                    <a:cubicBezTo>
                      <a:pt x="31" y="19496"/>
                      <a:pt x="4882" y="18933"/>
                      <a:pt x="10831" y="16346"/>
                    </a:cubicBezTo>
                    <a:cubicBezTo>
                      <a:pt x="16780" y="13646"/>
                      <a:pt x="21570" y="10046"/>
                      <a:pt x="21539" y="8246"/>
                    </a:cubicBezTo>
                    <a:close/>
                  </a:path>
                </a:pathLst>
              </a:custGeom>
              <a:solidFill>
                <a:srgbClr val="BCA17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p:cNvSpPr/>
              <p:nvPr/>
            </p:nvSpPr>
            <p:spPr>
              <a:xfrm>
                <a:off x="939799" y="2413000"/>
                <a:ext cx="508001" cy="1224281"/>
              </a:xfrm>
              <a:custGeom>
                <a:avLst/>
                <a:gdLst/>
                <a:ahLst/>
                <a:cxnLst>
                  <a:cxn ang="0">
                    <a:pos x="wd2" y="hd2"/>
                  </a:cxn>
                  <a:cxn ang="5400000">
                    <a:pos x="wd2" y="hd2"/>
                  </a:cxn>
                  <a:cxn ang="10800000">
                    <a:pos x="wd2" y="hd2"/>
                  </a:cxn>
                  <a:cxn ang="16200000">
                    <a:pos x="wd2" y="hd2"/>
                  </a:cxn>
                </a:cxnLst>
                <a:rect l="0" t="0" r="r" b="b"/>
                <a:pathLst>
                  <a:path w="21600" h="21600" extrusionOk="0">
                    <a:moveTo>
                      <a:pt x="9288" y="8447"/>
                    </a:moveTo>
                    <a:cubicBezTo>
                      <a:pt x="8856" y="8089"/>
                      <a:pt x="0" y="0"/>
                      <a:pt x="0" y="0"/>
                    </a:cubicBezTo>
                    <a:lnTo>
                      <a:pt x="12258" y="134"/>
                    </a:lnTo>
                    <a:cubicBezTo>
                      <a:pt x="12258" y="134"/>
                      <a:pt x="15714" y="7103"/>
                      <a:pt x="15282" y="8089"/>
                    </a:cubicBezTo>
                    <a:cubicBezTo>
                      <a:pt x="14742" y="9388"/>
                      <a:pt x="17658" y="14273"/>
                      <a:pt x="21600" y="21466"/>
                    </a:cubicBezTo>
                    <a:lnTo>
                      <a:pt x="20574" y="21600"/>
                    </a:lnTo>
                    <a:cubicBezTo>
                      <a:pt x="20574" y="21600"/>
                      <a:pt x="9720" y="11562"/>
                      <a:pt x="9234" y="11069"/>
                    </a:cubicBezTo>
                    <a:cubicBezTo>
                      <a:pt x="8694" y="10621"/>
                      <a:pt x="9720" y="8806"/>
                      <a:pt x="9288" y="8447"/>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p:cNvSpPr/>
              <p:nvPr/>
            </p:nvSpPr>
            <p:spPr>
              <a:xfrm>
                <a:off x="863599" y="2400299"/>
                <a:ext cx="430531" cy="707391"/>
              </a:xfrm>
              <a:custGeom>
                <a:avLst/>
                <a:gdLst/>
                <a:ahLst/>
                <a:cxnLst>
                  <a:cxn ang="0">
                    <a:pos x="wd2" y="hd2"/>
                  </a:cxn>
                  <a:cxn ang="5400000">
                    <a:pos x="wd2" y="hd2"/>
                  </a:cxn>
                  <a:cxn ang="10800000">
                    <a:pos x="wd2" y="hd2"/>
                  </a:cxn>
                  <a:cxn ang="16200000">
                    <a:pos x="wd2" y="hd2"/>
                  </a:cxn>
                </a:cxnLst>
                <a:rect l="0" t="0" r="r" b="b"/>
                <a:pathLst>
                  <a:path w="21600" h="21600" extrusionOk="0">
                    <a:moveTo>
                      <a:pt x="20644" y="12681"/>
                    </a:moveTo>
                    <a:cubicBezTo>
                      <a:pt x="20963" y="12642"/>
                      <a:pt x="21281" y="12642"/>
                      <a:pt x="21600" y="12681"/>
                    </a:cubicBezTo>
                    <a:cubicBezTo>
                      <a:pt x="20899" y="8803"/>
                      <a:pt x="18159" y="698"/>
                      <a:pt x="18159" y="698"/>
                    </a:cubicBezTo>
                    <a:lnTo>
                      <a:pt x="0" y="0"/>
                    </a:lnTo>
                    <a:cubicBezTo>
                      <a:pt x="0" y="0"/>
                      <a:pt x="14081" y="14465"/>
                      <a:pt x="14655" y="15046"/>
                    </a:cubicBezTo>
                    <a:cubicBezTo>
                      <a:pt x="15165" y="15667"/>
                      <a:pt x="14018" y="18769"/>
                      <a:pt x="14591" y="19622"/>
                    </a:cubicBezTo>
                    <a:cubicBezTo>
                      <a:pt x="14719" y="19777"/>
                      <a:pt x="15228" y="20514"/>
                      <a:pt x="16057" y="21600"/>
                    </a:cubicBezTo>
                    <a:cubicBezTo>
                      <a:pt x="15929" y="16636"/>
                      <a:pt x="17586" y="12991"/>
                      <a:pt x="20644" y="12681"/>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p:cNvSpPr/>
              <p:nvPr/>
            </p:nvSpPr>
            <p:spPr>
              <a:xfrm>
                <a:off x="393699" y="2463799"/>
                <a:ext cx="313691" cy="1162051"/>
              </a:xfrm>
              <a:custGeom>
                <a:avLst/>
                <a:gdLst/>
                <a:ahLst/>
                <a:cxnLst>
                  <a:cxn ang="0">
                    <a:pos x="wd2" y="hd2"/>
                  </a:cxn>
                  <a:cxn ang="5400000">
                    <a:pos x="wd2" y="hd2"/>
                  </a:cxn>
                  <a:cxn ang="10800000">
                    <a:pos x="wd2" y="hd2"/>
                  </a:cxn>
                  <a:cxn ang="16200000">
                    <a:pos x="wd2" y="hd2"/>
                  </a:cxn>
                </a:cxnLst>
                <a:rect l="0" t="0" r="r" b="b"/>
                <a:pathLst>
                  <a:path w="21600" h="21600" extrusionOk="0">
                    <a:moveTo>
                      <a:pt x="11806" y="8428"/>
                    </a:moveTo>
                    <a:cubicBezTo>
                      <a:pt x="12330" y="8073"/>
                      <a:pt x="21600" y="0"/>
                      <a:pt x="21600" y="0"/>
                    </a:cubicBezTo>
                    <a:lnTo>
                      <a:pt x="1487" y="142"/>
                    </a:lnTo>
                    <a:cubicBezTo>
                      <a:pt x="1487" y="142"/>
                      <a:pt x="4023" y="8711"/>
                      <a:pt x="3848" y="8923"/>
                    </a:cubicBezTo>
                    <a:cubicBezTo>
                      <a:pt x="3585" y="9136"/>
                      <a:pt x="262" y="11355"/>
                      <a:pt x="262" y="11355"/>
                    </a:cubicBezTo>
                    <a:lnTo>
                      <a:pt x="0" y="21458"/>
                    </a:lnTo>
                    <a:lnTo>
                      <a:pt x="1836" y="21600"/>
                    </a:lnTo>
                    <a:cubicBezTo>
                      <a:pt x="1836" y="21600"/>
                      <a:pt x="13205" y="11567"/>
                      <a:pt x="13730" y="11095"/>
                    </a:cubicBezTo>
                    <a:cubicBezTo>
                      <a:pt x="14079" y="10576"/>
                      <a:pt x="11281" y="8782"/>
                      <a:pt x="11806" y="8428"/>
                    </a:cubicBezTo>
                    <a:close/>
                  </a:path>
                </a:pathLst>
              </a:custGeom>
              <a:solidFill>
                <a:srgbClr val="BB8B9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5" name="Figura"/>
              <p:cNvSpPr/>
              <p:nvPr/>
            </p:nvSpPr>
            <p:spPr>
              <a:xfrm>
                <a:off x="419100" y="2400299"/>
                <a:ext cx="396241" cy="610872"/>
              </a:xfrm>
              <a:custGeom>
                <a:avLst/>
                <a:gdLst/>
                <a:ahLst/>
                <a:cxnLst>
                  <a:cxn ang="0">
                    <a:pos x="wd2" y="hd2"/>
                  </a:cxn>
                  <a:cxn ang="5400000">
                    <a:pos x="wd2" y="hd2"/>
                  </a:cxn>
                  <a:cxn ang="10800000">
                    <a:pos x="wd2" y="hd2"/>
                  </a:cxn>
                  <a:cxn ang="16200000">
                    <a:pos x="wd2" y="hd2"/>
                  </a:cxn>
                </a:cxnLst>
                <a:rect l="0" t="0" r="r" b="b"/>
                <a:pathLst>
                  <a:path w="21600" h="21600" extrusionOk="0">
                    <a:moveTo>
                      <a:pt x="1800" y="19175"/>
                    </a:moveTo>
                    <a:cubicBezTo>
                      <a:pt x="1731" y="19355"/>
                      <a:pt x="969" y="20522"/>
                      <a:pt x="346" y="21600"/>
                    </a:cubicBezTo>
                    <a:cubicBezTo>
                      <a:pt x="1938" y="20253"/>
                      <a:pt x="3669" y="19534"/>
                      <a:pt x="5538" y="19624"/>
                    </a:cubicBezTo>
                    <a:cubicBezTo>
                      <a:pt x="6785" y="19669"/>
                      <a:pt x="7962" y="20118"/>
                      <a:pt x="8931" y="20837"/>
                    </a:cubicBezTo>
                    <a:cubicBezTo>
                      <a:pt x="8446" y="19714"/>
                      <a:pt x="7962" y="18636"/>
                      <a:pt x="8169" y="18277"/>
                    </a:cubicBezTo>
                    <a:cubicBezTo>
                      <a:pt x="8585" y="17603"/>
                      <a:pt x="21600" y="0"/>
                      <a:pt x="21600" y="0"/>
                    </a:cubicBezTo>
                    <a:lnTo>
                      <a:pt x="0" y="2515"/>
                    </a:lnTo>
                    <a:cubicBezTo>
                      <a:pt x="0" y="2470"/>
                      <a:pt x="2008" y="18771"/>
                      <a:pt x="1800" y="19175"/>
                    </a:cubicBezTo>
                    <a:close/>
                  </a:path>
                </a:pathLst>
              </a:custGeom>
              <a:solidFill>
                <a:srgbClr val="995B6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p:cNvSpPr/>
              <p:nvPr/>
            </p:nvSpPr>
            <p:spPr>
              <a:xfrm>
                <a:off x="279400" y="3581400"/>
                <a:ext cx="180341" cy="112110"/>
              </a:xfrm>
              <a:custGeom>
                <a:avLst/>
                <a:gdLst/>
                <a:ahLst/>
                <a:cxnLst>
                  <a:cxn ang="0">
                    <a:pos x="wd2" y="hd2"/>
                  </a:cxn>
                  <a:cxn ang="5400000">
                    <a:pos x="wd2" y="hd2"/>
                  </a:cxn>
                  <a:cxn ang="10800000">
                    <a:pos x="wd2" y="hd2"/>
                  </a:cxn>
                  <a:cxn ang="16200000">
                    <a:pos x="wd2" y="hd2"/>
                  </a:cxn>
                </a:cxnLst>
                <a:rect l="0" t="0" r="r" b="b"/>
                <a:pathLst>
                  <a:path w="21600" h="20285" extrusionOk="0">
                    <a:moveTo>
                      <a:pt x="21600" y="20285"/>
                    </a:moveTo>
                    <a:lnTo>
                      <a:pt x="0" y="20285"/>
                    </a:lnTo>
                    <a:cubicBezTo>
                      <a:pt x="0" y="20285"/>
                      <a:pt x="13082" y="-1315"/>
                      <a:pt x="16580" y="64"/>
                    </a:cubicBezTo>
                    <a:cubicBezTo>
                      <a:pt x="20231" y="1213"/>
                      <a:pt x="21600" y="20285"/>
                      <a:pt x="21600" y="20285"/>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p:cNvSpPr/>
              <p:nvPr/>
            </p:nvSpPr>
            <p:spPr>
              <a:xfrm>
                <a:off x="393700" y="2146300"/>
                <a:ext cx="906640" cy="654050"/>
              </a:xfrm>
              <a:custGeom>
                <a:avLst/>
                <a:gdLst/>
                <a:ahLst/>
                <a:cxnLst>
                  <a:cxn ang="0">
                    <a:pos x="wd2" y="hd2"/>
                  </a:cxn>
                  <a:cxn ang="5400000">
                    <a:pos x="wd2" y="hd2"/>
                  </a:cxn>
                  <a:cxn ang="10800000">
                    <a:pos x="wd2" y="hd2"/>
                  </a:cxn>
                  <a:cxn ang="16200000">
                    <a:pos x="wd2" y="hd2"/>
                  </a:cxn>
                </a:cxnLst>
                <a:rect l="0" t="0" r="r" b="b"/>
                <a:pathLst>
                  <a:path w="21152" h="21600" extrusionOk="0">
                    <a:moveTo>
                      <a:pt x="85" y="21600"/>
                    </a:moveTo>
                    <a:cubicBezTo>
                      <a:pt x="6841" y="18370"/>
                      <a:pt x="15611" y="18203"/>
                      <a:pt x="21152" y="17993"/>
                    </a:cubicBezTo>
                    <a:cubicBezTo>
                      <a:pt x="21152" y="17993"/>
                      <a:pt x="19048" y="2810"/>
                      <a:pt x="16737" y="0"/>
                    </a:cubicBezTo>
                    <a:lnTo>
                      <a:pt x="1685" y="1552"/>
                    </a:lnTo>
                    <a:cubicBezTo>
                      <a:pt x="1685" y="1552"/>
                      <a:pt x="-448" y="11282"/>
                      <a:pt x="85" y="21600"/>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Figura"/>
              <p:cNvSpPr/>
              <p:nvPr/>
            </p:nvSpPr>
            <p:spPr>
              <a:xfrm>
                <a:off x="393699" y="2120900"/>
                <a:ext cx="907759" cy="679451"/>
              </a:xfrm>
              <a:custGeom>
                <a:avLst/>
                <a:gdLst/>
                <a:ahLst/>
                <a:cxnLst>
                  <a:cxn ang="0">
                    <a:pos x="wd2" y="hd2"/>
                  </a:cxn>
                  <a:cxn ang="5400000">
                    <a:pos x="wd2" y="hd2"/>
                  </a:cxn>
                  <a:cxn ang="10800000">
                    <a:pos x="wd2" y="hd2"/>
                  </a:cxn>
                  <a:cxn ang="16200000">
                    <a:pos x="wd2" y="hd2"/>
                  </a:cxn>
                </a:cxnLst>
                <a:rect l="0" t="0" r="r" b="b"/>
                <a:pathLst>
                  <a:path w="21149" h="21600" extrusionOk="0">
                    <a:moveTo>
                      <a:pt x="4520" y="5006"/>
                    </a:moveTo>
                    <a:cubicBezTo>
                      <a:pt x="6562" y="3230"/>
                      <a:pt x="16829" y="4037"/>
                      <a:pt x="17421" y="5370"/>
                    </a:cubicBezTo>
                    <a:cubicBezTo>
                      <a:pt x="17924" y="6500"/>
                      <a:pt x="19729" y="14212"/>
                      <a:pt x="20291" y="18209"/>
                    </a:cubicBezTo>
                    <a:cubicBezTo>
                      <a:pt x="20587" y="18209"/>
                      <a:pt x="20883" y="18209"/>
                      <a:pt x="21149" y="18168"/>
                    </a:cubicBezTo>
                    <a:cubicBezTo>
                      <a:pt x="21149" y="18168"/>
                      <a:pt x="19226" y="2705"/>
                      <a:pt x="16888" y="0"/>
                    </a:cubicBezTo>
                    <a:lnTo>
                      <a:pt x="1295" y="1938"/>
                    </a:lnTo>
                    <a:cubicBezTo>
                      <a:pt x="1295" y="1938"/>
                      <a:pt x="-451" y="11668"/>
                      <a:pt x="111" y="21600"/>
                    </a:cubicBezTo>
                    <a:cubicBezTo>
                      <a:pt x="585" y="21358"/>
                      <a:pt x="1088" y="21156"/>
                      <a:pt x="1591" y="20994"/>
                    </a:cubicBezTo>
                    <a:cubicBezTo>
                      <a:pt x="1739" y="14373"/>
                      <a:pt x="3573" y="5814"/>
                      <a:pt x="4520" y="5006"/>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p:cNvSpPr/>
              <p:nvPr/>
            </p:nvSpPr>
            <p:spPr>
              <a:xfrm>
                <a:off x="876299" y="1308100"/>
                <a:ext cx="611877" cy="350082"/>
              </a:xfrm>
              <a:custGeom>
                <a:avLst/>
                <a:gdLst/>
                <a:ahLst/>
                <a:cxnLst>
                  <a:cxn ang="0">
                    <a:pos x="wd2" y="hd2"/>
                  </a:cxn>
                  <a:cxn ang="5400000">
                    <a:pos x="wd2" y="hd2"/>
                  </a:cxn>
                  <a:cxn ang="10800000">
                    <a:pos x="wd2" y="hd2"/>
                  </a:cxn>
                  <a:cxn ang="16200000">
                    <a:pos x="wd2" y="hd2"/>
                  </a:cxn>
                </a:cxnLst>
                <a:rect l="0" t="0" r="r" b="b"/>
                <a:pathLst>
                  <a:path w="20247" h="20115" extrusionOk="0">
                    <a:moveTo>
                      <a:pt x="19917" y="8959"/>
                    </a:moveTo>
                    <a:cubicBezTo>
                      <a:pt x="19707" y="8667"/>
                      <a:pt x="629" y="-819"/>
                      <a:pt x="40" y="57"/>
                    </a:cubicBezTo>
                    <a:cubicBezTo>
                      <a:pt x="-548" y="859"/>
                      <a:pt x="5545" y="19322"/>
                      <a:pt x="6554" y="19613"/>
                    </a:cubicBezTo>
                    <a:cubicBezTo>
                      <a:pt x="7520" y="19905"/>
                      <a:pt x="16429" y="20781"/>
                      <a:pt x="17732" y="19176"/>
                    </a:cubicBezTo>
                    <a:cubicBezTo>
                      <a:pt x="18993" y="17497"/>
                      <a:pt x="21052" y="10419"/>
                      <a:pt x="19917" y="895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p:cNvSpPr/>
              <p:nvPr/>
            </p:nvSpPr>
            <p:spPr>
              <a:xfrm>
                <a:off x="1270000" y="1435099"/>
                <a:ext cx="213411" cy="207447"/>
              </a:xfrm>
              <a:custGeom>
                <a:avLst/>
                <a:gdLst/>
                <a:ahLst/>
                <a:cxnLst>
                  <a:cxn ang="0">
                    <a:pos x="wd2" y="hd2"/>
                  </a:cxn>
                  <a:cxn ang="5400000">
                    <a:pos x="wd2" y="hd2"/>
                  </a:cxn>
                  <a:cxn ang="10800000">
                    <a:pos x="wd2" y="hd2"/>
                  </a:cxn>
                  <a:cxn ang="16200000">
                    <a:pos x="wd2" y="hd2"/>
                  </a:cxn>
                </a:cxnLst>
                <a:rect l="0" t="0" r="r" b="b"/>
                <a:pathLst>
                  <a:path w="17880" h="17045" extrusionOk="0">
                    <a:moveTo>
                      <a:pt x="8447" y="685"/>
                    </a:moveTo>
                    <a:cubicBezTo>
                      <a:pt x="2276" y="2980"/>
                      <a:pt x="-1342" y="12893"/>
                      <a:pt x="467" y="15085"/>
                    </a:cubicBezTo>
                    <a:cubicBezTo>
                      <a:pt x="4297" y="19989"/>
                      <a:pt x="14406" y="14146"/>
                      <a:pt x="14406" y="14146"/>
                    </a:cubicBezTo>
                    <a:lnTo>
                      <a:pt x="16853" y="6632"/>
                    </a:lnTo>
                    <a:cubicBezTo>
                      <a:pt x="20258" y="2250"/>
                      <a:pt x="14619" y="-1611"/>
                      <a:pt x="8447" y="685"/>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p:cNvSpPr/>
              <p:nvPr/>
            </p:nvSpPr>
            <p:spPr>
              <a:xfrm>
                <a:off x="939799" y="1447799"/>
                <a:ext cx="501651" cy="201770"/>
              </a:xfrm>
              <a:custGeom>
                <a:avLst/>
                <a:gdLst/>
                <a:ahLst/>
                <a:cxnLst>
                  <a:cxn ang="0">
                    <a:pos x="wd2" y="hd2"/>
                  </a:cxn>
                  <a:cxn ang="5400000">
                    <a:pos x="wd2" y="hd2"/>
                  </a:cxn>
                  <a:cxn ang="10800000">
                    <a:pos x="wd2" y="hd2"/>
                  </a:cxn>
                  <a:cxn ang="16200000">
                    <a:pos x="wd2" y="hd2"/>
                  </a:cxn>
                </a:cxnLst>
                <a:rect l="0" t="0" r="r" b="b"/>
                <a:pathLst>
                  <a:path w="21600" h="20426" extrusionOk="0">
                    <a:moveTo>
                      <a:pt x="11702" y="13371"/>
                    </a:moveTo>
                    <a:cubicBezTo>
                      <a:pt x="6671" y="10671"/>
                      <a:pt x="2515" y="5657"/>
                      <a:pt x="0" y="0"/>
                    </a:cubicBezTo>
                    <a:cubicBezTo>
                      <a:pt x="2187" y="9257"/>
                      <a:pt x="4922" y="19286"/>
                      <a:pt x="5632" y="19543"/>
                    </a:cubicBezTo>
                    <a:cubicBezTo>
                      <a:pt x="6890" y="20057"/>
                      <a:pt x="18483" y="21600"/>
                      <a:pt x="20178" y="18771"/>
                    </a:cubicBezTo>
                    <a:cubicBezTo>
                      <a:pt x="20616" y="18000"/>
                      <a:pt x="21108" y="16586"/>
                      <a:pt x="21600" y="14914"/>
                    </a:cubicBezTo>
                    <a:cubicBezTo>
                      <a:pt x="18756" y="15814"/>
                      <a:pt x="15311" y="15429"/>
                      <a:pt x="11702" y="1337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p:cNvSpPr/>
              <p:nvPr/>
            </p:nvSpPr>
            <p:spPr>
              <a:xfrm>
                <a:off x="76199" y="1320800"/>
                <a:ext cx="495332" cy="520074"/>
              </a:xfrm>
              <a:custGeom>
                <a:avLst/>
                <a:gdLst/>
                <a:ahLst/>
                <a:cxnLst>
                  <a:cxn ang="0">
                    <a:pos x="wd2" y="hd2"/>
                  </a:cxn>
                  <a:cxn ang="5400000">
                    <a:pos x="wd2" y="hd2"/>
                  </a:cxn>
                  <a:cxn ang="10800000">
                    <a:pos x="wd2" y="hd2"/>
                  </a:cxn>
                  <a:cxn ang="16200000">
                    <a:pos x="wd2" y="hd2"/>
                  </a:cxn>
                </a:cxnLst>
                <a:rect l="0" t="0" r="r" b="b"/>
                <a:pathLst>
                  <a:path w="20251" h="21010" extrusionOk="0">
                    <a:moveTo>
                      <a:pt x="104" y="15599"/>
                    </a:moveTo>
                    <a:cubicBezTo>
                      <a:pt x="260" y="15343"/>
                      <a:pt x="19056" y="-203"/>
                      <a:pt x="19990" y="2"/>
                    </a:cubicBezTo>
                    <a:cubicBezTo>
                      <a:pt x="20873" y="259"/>
                      <a:pt x="19315" y="15138"/>
                      <a:pt x="18277" y="15753"/>
                    </a:cubicBezTo>
                    <a:cubicBezTo>
                      <a:pt x="17238" y="16420"/>
                      <a:pt x="7425" y="21397"/>
                      <a:pt x="5556" y="20987"/>
                    </a:cubicBezTo>
                    <a:cubicBezTo>
                      <a:pt x="3635" y="20627"/>
                      <a:pt x="-727" y="17087"/>
                      <a:pt x="104" y="15599"/>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p:cNvSpPr/>
              <p:nvPr/>
            </p:nvSpPr>
            <p:spPr>
              <a:xfrm>
                <a:off x="76199" y="1320800"/>
                <a:ext cx="494350" cy="520099"/>
              </a:xfrm>
              <a:custGeom>
                <a:avLst/>
                <a:gdLst/>
                <a:ahLst/>
                <a:cxnLst>
                  <a:cxn ang="0">
                    <a:pos x="wd2" y="hd2"/>
                  </a:cxn>
                  <a:cxn ang="5400000">
                    <a:pos x="wd2" y="hd2"/>
                  </a:cxn>
                  <a:cxn ang="10800000">
                    <a:pos x="wd2" y="hd2"/>
                  </a:cxn>
                  <a:cxn ang="16200000">
                    <a:pos x="wd2" y="hd2"/>
                  </a:cxn>
                </a:cxnLst>
                <a:rect l="0" t="0" r="r" b="b"/>
                <a:pathLst>
                  <a:path w="20211" h="21061" extrusionOk="0">
                    <a:moveTo>
                      <a:pt x="19950" y="3"/>
                    </a:moveTo>
                    <a:cubicBezTo>
                      <a:pt x="19431" y="-151"/>
                      <a:pt x="12577" y="5300"/>
                      <a:pt x="7073" y="9775"/>
                    </a:cubicBezTo>
                    <a:cubicBezTo>
                      <a:pt x="9566" y="10238"/>
                      <a:pt x="11331" y="11472"/>
                      <a:pt x="11331" y="12912"/>
                    </a:cubicBezTo>
                    <a:cubicBezTo>
                      <a:pt x="11331" y="14763"/>
                      <a:pt x="8423" y="16306"/>
                      <a:pt x="4789" y="16306"/>
                    </a:cubicBezTo>
                    <a:cubicBezTo>
                      <a:pt x="3075" y="16306"/>
                      <a:pt x="1518" y="15946"/>
                      <a:pt x="323" y="15380"/>
                    </a:cubicBezTo>
                    <a:cubicBezTo>
                      <a:pt x="168" y="15483"/>
                      <a:pt x="116" y="15586"/>
                      <a:pt x="116" y="15586"/>
                    </a:cubicBezTo>
                    <a:cubicBezTo>
                      <a:pt x="-767" y="17078"/>
                      <a:pt x="3646" y="20626"/>
                      <a:pt x="5568" y="21038"/>
                    </a:cubicBezTo>
                    <a:cubicBezTo>
                      <a:pt x="7489" y="21449"/>
                      <a:pt x="17250" y="16409"/>
                      <a:pt x="18289" y="15792"/>
                    </a:cubicBezTo>
                    <a:cubicBezTo>
                      <a:pt x="19275" y="15175"/>
                      <a:pt x="20833" y="260"/>
                      <a:pt x="19950" y="3"/>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p:cNvSpPr/>
              <p:nvPr/>
            </p:nvSpPr>
            <p:spPr>
              <a:xfrm>
                <a:off x="431799" y="1308099"/>
                <a:ext cx="719045" cy="937519"/>
              </a:xfrm>
              <a:custGeom>
                <a:avLst/>
                <a:gdLst/>
                <a:ahLst/>
                <a:cxnLst>
                  <a:cxn ang="0">
                    <a:pos x="wd2" y="hd2"/>
                  </a:cxn>
                  <a:cxn ang="5400000">
                    <a:pos x="wd2" y="hd2"/>
                  </a:cxn>
                  <a:cxn ang="10800000">
                    <a:pos x="wd2" y="hd2"/>
                  </a:cxn>
                  <a:cxn ang="16200000">
                    <a:pos x="wd2" y="hd2"/>
                  </a:cxn>
                </a:cxnLst>
                <a:rect l="0" t="0" r="r" b="b"/>
                <a:pathLst>
                  <a:path w="19918" h="20209" extrusionOk="0">
                    <a:moveTo>
                      <a:pt x="981" y="19047"/>
                    </a:moveTo>
                    <a:cubicBezTo>
                      <a:pt x="-672" y="17651"/>
                      <a:pt x="-179" y="4702"/>
                      <a:pt x="2037" y="2101"/>
                    </a:cubicBezTo>
                    <a:cubicBezTo>
                      <a:pt x="4007" y="-199"/>
                      <a:pt x="13470" y="-363"/>
                      <a:pt x="14701" y="431"/>
                    </a:cubicBezTo>
                    <a:cubicBezTo>
                      <a:pt x="17938" y="2484"/>
                      <a:pt x="20928" y="16720"/>
                      <a:pt x="19591" y="18308"/>
                    </a:cubicBezTo>
                    <a:cubicBezTo>
                      <a:pt x="17164" y="21237"/>
                      <a:pt x="2318" y="20197"/>
                      <a:pt x="981" y="19047"/>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5" name="Figura"/>
              <p:cNvSpPr/>
              <p:nvPr/>
            </p:nvSpPr>
            <p:spPr>
              <a:xfrm>
                <a:off x="228599" y="1308099"/>
                <a:ext cx="938532" cy="405246"/>
              </a:xfrm>
              <a:custGeom>
                <a:avLst/>
                <a:gdLst/>
                <a:ahLst/>
                <a:cxnLst>
                  <a:cxn ang="0">
                    <a:pos x="wd2" y="hd2"/>
                  </a:cxn>
                  <a:cxn ang="5400000">
                    <a:pos x="wd2" y="hd2"/>
                  </a:cxn>
                  <a:cxn ang="10800000">
                    <a:pos x="wd2" y="hd2"/>
                  </a:cxn>
                  <a:cxn ang="16200000">
                    <a:pos x="wd2" y="hd2"/>
                  </a:cxn>
                </a:cxnLst>
                <a:rect l="0" t="0" r="r" b="b"/>
                <a:pathLst>
                  <a:path w="21600" h="19525" extrusionOk="0">
                    <a:moveTo>
                      <a:pt x="0" y="13038"/>
                    </a:moveTo>
                    <a:cubicBezTo>
                      <a:pt x="0" y="13038"/>
                      <a:pt x="3946" y="19646"/>
                      <a:pt x="10668" y="19524"/>
                    </a:cubicBezTo>
                    <a:lnTo>
                      <a:pt x="12364" y="11936"/>
                    </a:lnTo>
                    <a:lnTo>
                      <a:pt x="14293" y="18116"/>
                    </a:lnTo>
                    <a:cubicBezTo>
                      <a:pt x="14293" y="18116"/>
                      <a:pt x="20577" y="9550"/>
                      <a:pt x="21600" y="2819"/>
                    </a:cubicBezTo>
                    <a:cubicBezTo>
                      <a:pt x="21600" y="2819"/>
                      <a:pt x="15374" y="-1954"/>
                      <a:pt x="9412" y="922"/>
                    </a:cubicBezTo>
                    <a:cubicBezTo>
                      <a:pt x="3566" y="6368"/>
                      <a:pt x="0" y="13038"/>
                      <a:pt x="0" y="13038"/>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p:cNvSpPr/>
              <p:nvPr/>
            </p:nvSpPr>
            <p:spPr>
              <a:xfrm>
                <a:off x="419099" y="1358900"/>
                <a:ext cx="740321" cy="935283"/>
              </a:xfrm>
              <a:custGeom>
                <a:avLst/>
                <a:gdLst/>
                <a:ahLst/>
                <a:cxnLst>
                  <a:cxn ang="0">
                    <a:pos x="wd2" y="hd2"/>
                  </a:cxn>
                  <a:cxn ang="5400000">
                    <a:pos x="wd2" y="hd2"/>
                  </a:cxn>
                  <a:cxn ang="10800000">
                    <a:pos x="wd2" y="hd2"/>
                  </a:cxn>
                  <a:cxn ang="16200000">
                    <a:pos x="wd2" y="hd2"/>
                  </a:cxn>
                </a:cxnLst>
                <a:rect l="0" t="0" r="r" b="b"/>
                <a:pathLst>
                  <a:path w="20540" h="20552" extrusionOk="0">
                    <a:moveTo>
                      <a:pt x="12258" y="18391"/>
                    </a:moveTo>
                    <a:cubicBezTo>
                      <a:pt x="6902" y="19033"/>
                      <a:pt x="2216" y="17079"/>
                      <a:pt x="1687" y="13116"/>
                    </a:cubicBezTo>
                    <a:cubicBezTo>
                      <a:pt x="1335" y="10409"/>
                      <a:pt x="2216" y="3935"/>
                      <a:pt x="4541" y="0"/>
                    </a:cubicBezTo>
                    <a:cubicBezTo>
                      <a:pt x="3625" y="307"/>
                      <a:pt x="2921" y="698"/>
                      <a:pt x="2498" y="1172"/>
                    </a:cubicBezTo>
                    <a:cubicBezTo>
                      <a:pt x="278" y="3795"/>
                      <a:pt x="-885" y="15795"/>
                      <a:pt x="806" y="18530"/>
                    </a:cubicBezTo>
                    <a:cubicBezTo>
                      <a:pt x="2709" y="21600"/>
                      <a:pt x="16099" y="21042"/>
                      <a:pt x="20327" y="17749"/>
                    </a:cubicBezTo>
                    <a:cubicBezTo>
                      <a:pt x="20715" y="17442"/>
                      <a:pt x="20468" y="16381"/>
                      <a:pt x="20398" y="15070"/>
                    </a:cubicBezTo>
                    <a:cubicBezTo>
                      <a:pt x="19024" y="17051"/>
                      <a:pt x="16487" y="17888"/>
                      <a:pt x="12258" y="18391"/>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p:cNvSpPr/>
              <p:nvPr/>
            </p:nvSpPr>
            <p:spPr>
              <a:xfrm>
                <a:off x="241300" y="1269999"/>
                <a:ext cx="910590" cy="403969"/>
              </a:xfrm>
              <a:custGeom>
                <a:avLst/>
                <a:gdLst/>
                <a:ahLst/>
                <a:cxnLst>
                  <a:cxn ang="0">
                    <a:pos x="wd2" y="hd2"/>
                  </a:cxn>
                  <a:cxn ang="5400000">
                    <a:pos x="wd2" y="hd2"/>
                  </a:cxn>
                  <a:cxn ang="10800000">
                    <a:pos x="wd2" y="hd2"/>
                  </a:cxn>
                  <a:cxn ang="16200000">
                    <a:pos x="wd2" y="hd2"/>
                  </a:cxn>
                </a:cxnLst>
                <a:rect l="0" t="0" r="r" b="b"/>
                <a:pathLst>
                  <a:path w="21600" h="19409" extrusionOk="0">
                    <a:moveTo>
                      <a:pt x="0" y="13183"/>
                    </a:moveTo>
                    <a:cubicBezTo>
                      <a:pt x="0" y="13183"/>
                      <a:pt x="3374" y="19529"/>
                      <a:pt x="10303" y="19407"/>
                    </a:cubicBezTo>
                    <a:lnTo>
                      <a:pt x="12141" y="11719"/>
                    </a:lnTo>
                    <a:lnTo>
                      <a:pt x="14400" y="17943"/>
                    </a:lnTo>
                    <a:cubicBezTo>
                      <a:pt x="14400" y="17943"/>
                      <a:pt x="20546" y="10437"/>
                      <a:pt x="21600" y="3726"/>
                    </a:cubicBezTo>
                    <a:cubicBezTo>
                      <a:pt x="21600" y="3726"/>
                      <a:pt x="15515" y="-2071"/>
                      <a:pt x="9339" y="797"/>
                    </a:cubicBezTo>
                    <a:cubicBezTo>
                      <a:pt x="2229" y="4214"/>
                      <a:pt x="0" y="13183"/>
                      <a:pt x="0" y="13183"/>
                    </a:cubicBezTo>
                    <a:close/>
                  </a:path>
                </a:pathLst>
              </a:custGeom>
              <a:solidFill>
                <a:srgbClr val="FAD08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p:cNvSpPr/>
              <p:nvPr/>
            </p:nvSpPr>
            <p:spPr>
              <a:xfrm>
                <a:off x="507999" y="1295399"/>
                <a:ext cx="399683" cy="171393"/>
              </a:xfrm>
              <a:custGeom>
                <a:avLst/>
                <a:gdLst/>
                <a:ahLst/>
                <a:cxnLst>
                  <a:cxn ang="0">
                    <a:pos x="wd2" y="hd2"/>
                  </a:cxn>
                  <a:cxn ang="5400000">
                    <a:pos x="wd2" y="hd2"/>
                  </a:cxn>
                  <a:cxn ang="10800000">
                    <a:pos x="wd2" y="hd2"/>
                  </a:cxn>
                  <a:cxn ang="16200000">
                    <a:pos x="wd2" y="hd2"/>
                  </a:cxn>
                </a:cxnLst>
                <a:rect l="0" t="0" r="r" b="b"/>
                <a:pathLst>
                  <a:path w="19704" h="20528" extrusionOk="0">
                    <a:moveTo>
                      <a:pt x="11861" y="20528"/>
                    </a:moveTo>
                    <a:cubicBezTo>
                      <a:pt x="11861" y="20528"/>
                      <a:pt x="-661" y="10945"/>
                      <a:pt x="28" y="7446"/>
                    </a:cubicBezTo>
                    <a:cubicBezTo>
                      <a:pt x="1405" y="145"/>
                      <a:pt x="18247" y="-1072"/>
                      <a:pt x="19562" y="753"/>
                    </a:cubicBezTo>
                    <a:cubicBezTo>
                      <a:pt x="20939" y="2579"/>
                      <a:pt x="11861" y="20528"/>
                      <a:pt x="11861" y="20528"/>
                    </a:cubicBezTo>
                    <a:close/>
                  </a:path>
                </a:pathLst>
              </a:custGeom>
              <a:solidFill>
                <a:srgbClr val="F08A5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p:cNvSpPr/>
              <p:nvPr/>
            </p:nvSpPr>
            <p:spPr>
              <a:xfrm>
                <a:off x="520700" y="1295400"/>
                <a:ext cx="372632" cy="159488"/>
              </a:xfrm>
              <a:custGeom>
                <a:avLst/>
                <a:gdLst/>
                <a:ahLst/>
                <a:cxnLst>
                  <a:cxn ang="0">
                    <a:pos x="wd2" y="hd2"/>
                  </a:cxn>
                  <a:cxn ang="5400000">
                    <a:pos x="wd2" y="hd2"/>
                  </a:cxn>
                  <a:cxn ang="10800000">
                    <a:pos x="wd2" y="hd2"/>
                  </a:cxn>
                  <a:cxn ang="16200000">
                    <a:pos x="wd2" y="hd2"/>
                  </a:cxn>
                </a:cxnLst>
                <a:rect l="0" t="0" r="r" b="b"/>
                <a:pathLst>
                  <a:path w="19744" h="20550" extrusionOk="0">
                    <a:moveTo>
                      <a:pt x="11869" y="20550"/>
                    </a:moveTo>
                    <a:cubicBezTo>
                      <a:pt x="11869" y="20550"/>
                      <a:pt x="-647" y="10895"/>
                      <a:pt x="26" y="7459"/>
                    </a:cubicBezTo>
                    <a:cubicBezTo>
                      <a:pt x="1372" y="95"/>
                      <a:pt x="18194" y="-1050"/>
                      <a:pt x="19607" y="750"/>
                    </a:cubicBezTo>
                    <a:cubicBezTo>
                      <a:pt x="20953" y="2550"/>
                      <a:pt x="11869" y="20550"/>
                      <a:pt x="11869" y="2055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p:cNvSpPr/>
              <p:nvPr/>
            </p:nvSpPr>
            <p:spPr>
              <a:xfrm>
                <a:off x="533399" y="1181099"/>
                <a:ext cx="213361" cy="196851"/>
              </a:xfrm>
              <a:custGeom>
                <a:avLst/>
                <a:gdLst/>
                <a:ahLst/>
                <a:cxnLst>
                  <a:cxn ang="0">
                    <a:pos x="wd2" y="hd2"/>
                  </a:cxn>
                  <a:cxn ang="5400000">
                    <a:pos x="wd2" y="hd2"/>
                  </a:cxn>
                  <a:cxn ang="10800000">
                    <a:pos x="wd2" y="hd2"/>
                  </a:cxn>
                  <a:cxn ang="16200000">
                    <a:pos x="wd2" y="hd2"/>
                  </a:cxn>
                </a:cxnLst>
                <a:rect l="0" t="0" r="r" b="b"/>
                <a:pathLst>
                  <a:path w="21600" h="21600" extrusionOk="0">
                    <a:moveTo>
                      <a:pt x="514" y="18952"/>
                    </a:moveTo>
                    <a:lnTo>
                      <a:pt x="0" y="0"/>
                    </a:lnTo>
                    <a:lnTo>
                      <a:pt x="10671" y="1672"/>
                    </a:lnTo>
                    <a:lnTo>
                      <a:pt x="21600" y="21600"/>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p:cNvSpPr/>
              <p:nvPr/>
            </p:nvSpPr>
            <p:spPr>
              <a:xfrm>
                <a:off x="1346200" y="1409699"/>
                <a:ext cx="241904" cy="256676"/>
              </a:xfrm>
              <a:custGeom>
                <a:avLst/>
                <a:gdLst/>
                <a:ahLst/>
                <a:cxnLst>
                  <a:cxn ang="0">
                    <a:pos x="wd2" y="hd2"/>
                  </a:cxn>
                  <a:cxn ang="5400000">
                    <a:pos x="wd2" y="hd2"/>
                  </a:cxn>
                  <a:cxn ang="10800000">
                    <a:pos x="wd2" y="hd2"/>
                  </a:cxn>
                  <a:cxn ang="16200000">
                    <a:pos x="wd2" y="hd2"/>
                  </a:cxn>
                </a:cxnLst>
                <a:rect l="0" t="0" r="r" b="b"/>
                <a:pathLst>
                  <a:path w="17966" h="17532" extrusionOk="0">
                    <a:moveTo>
                      <a:pt x="5353" y="510"/>
                    </a:moveTo>
                    <a:cubicBezTo>
                      <a:pt x="-778" y="2592"/>
                      <a:pt x="-1155" y="14042"/>
                      <a:pt x="1769" y="15691"/>
                    </a:cubicBezTo>
                    <a:cubicBezTo>
                      <a:pt x="9126" y="20028"/>
                      <a:pt x="15352" y="15344"/>
                      <a:pt x="15352" y="15344"/>
                    </a:cubicBezTo>
                    <a:lnTo>
                      <a:pt x="17332" y="7536"/>
                    </a:lnTo>
                    <a:cubicBezTo>
                      <a:pt x="20445" y="3112"/>
                      <a:pt x="11390" y="-1572"/>
                      <a:pt x="5353" y="510"/>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p:cNvSpPr/>
              <p:nvPr/>
            </p:nvSpPr>
            <p:spPr>
              <a:xfrm>
                <a:off x="0" y="1663699"/>
                <a:ext cx="305819" cy="222588"/>
              </a:xfrm>
              <a:custGeom>
                <a:avLst/>
                <a:gdLst/>
                <a:ahLst/>
                <a:cxnLst>
                  <a:cxn ang="0">
                    <a:pos x="wd2" y="hd2"/>
                  </a:cxn>
                  <a:cxn ang="5400000">
                    <a:pos x="wd2" y="hd2"/>
                  </a:cxn>
                  <a:cxn ang="10800000">
                    <a:pos x="wd2" y="hd2"/>
                  </a:cxn>
                  <a:cxn ang="16200000">
                    <a:pos x="wd2" y="hd2"/>
                  </a:cxn>
                </a:cxnLst>
                <a:rect l="0" t="0" r="r" b="b"/>
                <a:pathLst>
                  <a:path w="18314" h="21032" extrusionOk="0">
                    <a:moveTo>
                      <a:pt x="7096" y="32"/>
                    </a:moveTo>
                    <a:cubicBezTo>
                      <a:pt x="1848" y="-568"/>
                      <a:pt x="403" y="7472"/>
                      <a:pt x="22" y="11672"/>
                    </a:cubicBezTo>
                    <a:cubicBezTo>
                      <a:pt x="-358" y="15992"/>
                      <a:pt x="4205" y="21032"/>
                      <a:pt x="4205" y="21032"/>
                    </a:cubicBezTo>
                    <a:lnTo>
                      <a:pt x="17363" y="16712"/>
                    </a:lnTo>
                    <a:cubicBezTo>
                      <a:pt x="21242" y="13112"/>
                      <a:pt x="12343" y="752"/>
                      <a:pt x="7096" y="32"/>
                    </a:cubicBezTo>
                    <a:close/>
                  </a:path>
                </a:pathLst>
              </a:custGeom>
              <a:solidFill>
                <a:srgbClr val="FCE8C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p:cNvSpPr/>
              <p:nvPr/>
            </p:nvSpPr>
            <p:spPr>
              <a:xfrm>
                <a:off x="-1" y="1663700"/>
                <a:ext cx="306292" cy="222378"/>
              </a:xfrm>
              <a:custGeom>
                <a:avLst/>
                <a:gdLst/>
                <a:ahLst/>
                <a:cxnLst>
                  <a:cxn ang="0">
                    <a:pos x="wd2" y="hd2"/>
                  </a:cxn>
                  <a:cxn ang="5400000">
                    <a:pos x="wd2" y="hd2"/>
                  </a:cxn>
                  <a:cxn ang="10800000">
                    <a:pos x="wd2" y="hd2"/>
                  </a:cxn>
                  <a:cxn ang="16200000">
                    <a:pos x="wd2" y="hd2"/>
                  </a:cxn>
                </a:cxnLst>
                <a:rect l="0" t="0" r="r" b="b"/>
                <a:pathLst>
                  <a:path w="20754" h="21248" extrusionOk="0">
                    <a:moveTo>
                      <a:pt x="14483" y="15302"/>
                    </a:moveTo>
                    <a:cubicBezTo>
                      <a:pt x="10696" y="15302"/>
                      <a:pt x="7684" y="9356"/>
                      <a:pt x="7684" y="2075"/>
                    </a:cubicBezTo>
                    <a:cubicBezTo>
                      <a:pt x="7684" y="1347"/>
                      <a:pt x="7684" y="619"/>
                      <a:pt x="7770" y="12"/>
                    </a:cubicBezTo>
                    <a:cubicBezTo>
                      <a:pt x="2091" y="-352"/>
                      <a:pt x="456" y="7536"/>
                      <a:pt x="25" y="11783"/>
                    </a:cubicBezTo>
                    <a:cubicBezTo>
                      <a:pt x="-405" y="16151"/>
                      <a:pt x="4758" y="21248"/>
                      <a:pt x="4758" y="21248"/>
                    </a:cubicBezTo>
                    <a:lnTo>
                      <a:pt x="19646" y="16879"/>
                    </a:lnTo>
                    <a:cubicBezTo>
                      <a:pt x="21195" y="15545"/>
                      <a:pt x="21023" y="13118"/>
                      <a:pt x="19732" y="10448"/>
                    </a:cubicBezTo>
                    <a:cubicBezTo>
                      <a:pt x="18441" y="13360"/>
                      <a:pt x="16548" y="15302"/>
                      <a:pt x="14483" y="15302"/>
                    </a:cubicBezTo>
                    <a:close/>
                  </a:path>
                </a:pathLst>
              </a:custGeom>
              <a:solidFill>
                <a:srgbClr val="FBD8A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p:cNvSpPr/>
              <p:nvPr/>
            </p:nvSpPr>
            <p:spPr>
              <a:xfrm>
                <a:off x="38100" y="1714499"/>
                <a:ext cx="410636" cy="469109"/>
              </a:xfrm>
              <a:custGeom>
                <a:avLst/>
                <a:gdLst/>
                <a:ahLst/>
                <a:cxnLst>
                  <a:cxn ang="0">
                    <a:pos x="wd2" y="hd2"/>
                  </a:cxn>
                  <a:cxn ang="5400000">
                    <a:pos x="wd2" y="hd2"/>
                  </a:cxn>
                  <a:cxn ang="10800000">
                    <a:pos x="wd2" y="hd2"/>
                  </a:cxn>
                  <a:cxn ang="16200000">
                    <a:pos x="wd2" y="hd2"/>
                  </a:cxn>
                </a:cxnLst>
                <a:rect l="0" t="0" r="r" b="b"/>
                <a:pathLst>
                  <a:path w="20910" h="20832" extrusionOk="0">
                    <a:moveTo>
                      <a:pt x="20199" y="20832"/>
                    </a:moveTo>
                    <a:cubicBezTo>
                      <a:pt x="16318" y="18971"/>
                      <a:pt x="-690" y="8594"/>
                      <a:pt x="21" y="6338"/>
                    </a:cubicBezTo>
                    <a:cubicBezTo>
                      <a:pt x="345" y="5266"/>
                      <a:pt x="474" y="1431"/>
                      <a:pt x="2544" y="416"/>
                    </a:cubicBezTo>
                    <a:cubicBezTo>
                      <a:pt x="4936" y="-768"/>
                      <a:pt x="9334" y="924"/>
                      <a:pt x="10369" y="1206"/>
                    </a:cubicBezTo>
                    <a:cubicBezTo>
                      <a:pt x="12309" y="1713"/>
                      <a:pt x="20910" y="19084"/>
                      <a:pt x="20910" y="19084"/>
                    </a:cubicBezTo>
                    <a:lnTo>
                      <a:pt x="20199" y="20832"/>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p:cNvSpPr/>
              <p:nvPr/>
            </p:nvSpPr>
            <p:spPr>
              <a:xfrm>
                <a:off x="38099" y="1714499"/>
                <a:ext cx="400478" cy="469109"/>
              </a:xfrm>
              <a:custGeom>
                <a:avLst/>
                <a:gdLst/>
                <a:ahLst/>
                <a:cxnLst>
                  <a:cxn ang="0">
                    <a:pos x="wd2" y="hd2"/>
                  </a:cxn>
                  <a:cxn ang="5400000">
                    <a:pos x="wd2" y="hd2"/>
                  </a:cxn>
                  <a:cxn ang="10800000">
                    <a:pos x="wd2" y="hd2"/>
                  </a:cxn>
                  <a:cxn ang="16200000">
                    <a:pos x="wd2" y="hd2"/>
                  </a:cxn>
                </a:cxnLst>
                <a:rect l="0" t="0" r="r" b="b"/>
                <a:pathLst>
                  <a:path w="20893" h="20832" extrusionOk="0">
                    <a:moveTo>
                      <a:pt x="13075" y="15643"/>
                    </a:moveTo>
                    <a:cubicBezTo>
                      <a:pt x="6714" y="10511"/>
                      <a:pt x="3335" y="4702"/>
                      <a:pt x="5587" y="2672"/>
                    </a:cubicBezTo>
                    <a:cubicBezTo>
                      <a:pt x="6780" y="1601"/>
                      <a:pt x="9298" y="1770"/>
                      <a:pt x="12280" y="2954"/>
                    </a:cubicBezTo>
                    <a:cubicBezTo>
                      <a:pt x="11551" y="1939"/>
                      <a:pt x="10954" y="1319"/>
                      <a:pt x="10623" y="1206"/>
                    </a:cubicBezTo>
                    <a:cubicBezTo>
                      <a:pt x="9563" y="924"/>
                      <a:pt x="4991" y="-768"/>
                      <a:pt x="2606" y="416"/>
                    </a:cubicBezTo>
                    <a:cubicBezTo>
                      <a:pt x="486" y="1431"/>
                      <a:pt x="353" y="5266"/>
                      <a:pt x="22" y="6338"/>
                    </a:cubicBezTo>
                    <a:cubicBezTo>
                      <a:pt x="-707" y="8594"/>
                      <a:pt x="16653" y="19027"/>
                      <a:pt x="20694" y="20832"/>
                    </a:cubicBezTo>
                    <a:lnTo>
                      <a:pt x="20893" y="20437"/>
                    </a:lnTo>
                    <a:cubicBezTo>
                      <a:pt x="18441" y="19422"/>
                      <a:pt x="15659" y="17730"/>
                      <a:pt x="13075" y="15643"/>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p:cNvSpPr/>
              <p:nvPr/>
            </p:nvSpPr>
            <p:spPr>
              <a:xfrm>
                <a:off x="1384300" y="1435099"/>
                <a:ext cx="547689" cy="213091"/>
              </a:xfrm>
              <a:custGeom>
                <a:avLst/>
                <a:gdLst/>
                <a:ahLst/>
                <a:cxnLst>
                  <a:cxn ang="0">
                    <a:pos x="wd2" y="hd2"/>
                  </a:cxn>
                  <a:cxn ang="5400000">
                    <a:pos x="wd2" y="hd2"/>
                  </a:cxn>
                  <a:cxn ang="10800000">
                    <a:pos x="wd2" y="hd2"/>
                  </a:cxn>
                  <a:cxn ang="16200000">
                    <a:pos x="wd2" y="hd2"/>
                  </a:cxn>
                </a:cxnLst>
                <a:rect l="0" t="0" r="r" b="b"/>
                <a:pathLst>
                  <a:path w="21219" h="19590" extrusionOk="0">
                    <a:moveTo>
                      <a:pt x="21219" y="16235"/>
                    </a:moveTo>
                    <a:cubicBezTo>
                      <a:pt x="17972" y="18454"/>
                      <a:pt x="4047" y="21256"/>
                      <a:pt x="2424" y="18337"/>
                    </a:cubicBezTo>
                    <a:cubicBezTo>
                      <a:pt x="1686" y="17053"/>
                      <a:pt x="-381" y="12966"/>
                      <a:pt x="62" y="8880"/>
                    </a:cubicBezTo>
                    <a:cubicBezTo>
                      <a:pt x="603" y="4093"/>
                      <a:pt x="3112" y="123"/>
                      <a:pt x="3850" y="6"/>
                    </a:cubicBezTo>
                    <a:cubicBezTo>
                      <a:pt x="5425" y="-344"/>
                      <a:pt x="20973" y="13900"/>
                      <a:pt x="20973" y="13900"/>
                    </a:cubicBezTo>
                    <a:lnTo>
                      <a:pt x="21219" y="16235"/>
                    </a:ln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p:cNvSpPr/>
              <p:nvPr/>
            </p:nvSpPr>
            <p:spPr>
              <a:xfrm>
                <a:off x="1384300" y="1422399"/>
                <a:ext cx="548403" cy="222469"/>
              </a:xfrm>
              <a:custGeom>
                <a:avLst/>
                <a:gdLst/>
                <a:ahLst/>
                <a:cxnLst>
                  <a:cxn ang="0">
                    <a:pos x="wd2" y="hd2"/>
                  </a:cxn>
                  <a:cxn ang="5400000">
                    <a:pos x="wd2" y="hd2"/>
                  </a:cxn>
                  <a:cxn ang="10800000">
                    <a:pos x="wd2" y="hd2"/>
                  </a:cxn>
                  <a:cxn ang="16200000">
                    <a:pos x="wd2" y="hd2"/>
                  </a:cxn>
                </a:cxnLst>
                <a:rect l="0" t="0" r="r" b="b"/>
                <a:pathLst>
                  <a:path w="21198" h="19810" extrusionOk="0">
                    <a:moveTo>
                      <a:pt x="3673" y="16737"/>
                    </a:moveTo>
                    <a:cubicBezTo>
                      <a:pt x="2936" y="15493"/>
                      <a:pt x="1316" y="10517"/>
                      <a:pt x="1807" y="6559"/>
                    </a:cubicBezTo>
                    <a:cubicBezTo>
                      <a:pt x="2102" y="3958"/>
                      <a:pt x="3034" y="1583"/>
                      <a:pt x="3918" y="0"/>
                    </a:cubicBezTo>
                    <a:cubicBezTo>
                      <a:pt x="3918" y="0"/>
                      <a:pt x="3869" y="0"/>
                      <a:pt x="3869" y="0"/>
                    </a:cubicBezTo>
                    <a:cubicBezTo>
                      <a:pt x="3133" y="113"/>
                      <a:pt x="629" y="3958"/>
                      <a:pt x="89" y="8595"/>
                    </a:cubicBezTo>
                    <a:cubicBezTo>
                      <a:pt x="-402" y="12666"/>
                      <a:pt x="1267" y="17529"/>
                      <a:pt x="1954" y="18773"/>
                    </a:cubicBezTo>
                    <a:cubicBezTo>
                      <a:pt x="3574" y="21600"/>
                      <a:pt x="17958" y="17981"/>
                      <a:pt x="21198" y="15832"/>
                    </a:cubicBezTo>
                    <a:lnTo>
                      <a:pt x="21051" y="14702"/>
                    </a:lnTo>
                    <a:cubicBezTo>
                      <a:pt x="16043" y="16737"/>
                      <a:pt x="5096" y="19225"/>
                      <a:pt x="3673" y="1673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p:cNvSpPr/>
              <p:nvPr/>
            </p:nvSpPr>
            <p:spPr>
              <a:xfrm>
                <a:off x="444500" y="2133599"/>
                <a:ext cx="716281" cy="134281"/>
              </a:xfrm>
              <a:custGeom>
                <a:avLst/>
                <a:gdLst/>
                <a:ahLst/>
                <a:cxnLst>
                  <a:cxn ang="0">
                    <a:pos x="wd2" y="hd2"/>
                  </a:cxn>
                  <a:cxn ang="5400000">
                    <a:pos x="wd2" y="hd2"/>
                  </a:cxn>
                  <a:cxn ang="10800000">
                    <a:pos x="wd2" y="hd2"/>
                  </a:cxn>
                  <a:cxn ang="16200000">
                    <a:pos x="wd2" y="hd2"/>
                  </a:cxn>
                </a:cxnLst>
                <a:rect l="0" t="0" r="r" b="b"/>
                <a:pathLst>
                  <a:path w="21600" h="12480" extrusionOk="0">
                    <a:moveTo>
                      <a:pt x="21600" y="0"/>
                    </a:moveTo>
                    <a:cubicBezTo>
                      <a:pt x="6626" y="17233"/>
                      <a:pt x="0" y="5666"/>
                      <a:pt x="0" y="5666"/>
                    </a:cubicBezTo>
                    <a:lnTo>
                      <a:pt x="0" y="6964"/>
                    </a:lnTo>
                    <a:cubicBezTo>
                      <a:pt x="6434" y="21600"/>
                      <a:pt x="21562" y="2479"/>
                      <a:pt x="21562" y="2479"/>
                    </a:cubicBezTo>
                    <a:lnTo>
                      <a:pt x="21600" y="0"/>
                    </a:ln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29" name="Grupo"/>
              <p:cNvGrpSpPr/>
              <p:nvPr/>
            </p:nvGrpSpPr>
            <p:grpSpPr>
              <a:xfrm>
                <a:off x="444500" y="2133599"/>
                <a:ext cx="718820" cy="129542"/>
                <a:chOff x="0" y="0"/>
                <a:chExt cx="718820" cy="129540"/>
              </a:xfrm>
            </p:grpSpPr>
            <p:sp>
              <p:nvSpPr>
                <p:cNvPr id="773" name="Figura"/>
                <p:cNvSpPr/>
                <p:nvPr/>
              </p:nvSpPr>
              <p:spPr>
                <a:xfrm>
                  <a:off x="0" y="63500"/>
                  <a:ext cx="134620" cy="66041"/>
                </a:xfrm>
                <a:custGeom>
                  <a:avLst/>
                  <a:gdLst/>
                  <a:ahLst/>
                  <a:cxnLst>
                    <a:cxn ang="0">
                      <a:pos x="wd2" y="hd2"/>
                    </a:cxn>
                    <a:cxn ang="5400000">
                      <a:pos x="wd2" y="hd2"/>
                    </a:cxn>
                    <a:cxn ang="10800000">
                      <a:pos x="wd2" y="hd2"/>
                    </a:cxn>
                    <a:cxn ang="16200000">
                      <a:pos x="wd2" y="hd2"/>
                    </a:cxn>
                  </a:cxnLst>
                  <a:rect l="0" t="0" r="r" b="b"/>
                  <a:pathLst>
                    <a:path w="21600" h="21600" extrusionOk="0">
                      <a:moveTo>
                        <a:pt x="16709" y="9969"/>
                      </a:moveTo>
                      <a:cubicBezTo>
                        <a:pt x="5502" y="6231"/>
                        <a:pt x="0" y="0"/>
                        <a:pt x="0" y="0"/>
                      </a:cubicBezTo>
                      <a:lnTo>
                        <a:pt x="0" y="4569"/>
                      </a:lnTo>
                      <a:cubicBezTo>
                        <a:pt x="5909" y="13708"/>
                        <a:pt x="13449" y="19108"/>
                        <a:pt x="21600" y="21600"/>
                      </a:cubicBezTo>
                      <a:cubicBezTo>
                        <a:pt x="18747" y="17862"/>
                        <a:pt x="17117" y="14123"/>
                        <a:pt x="16709" y="9969"/>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4" name="Figura"/>
                <p:cNvSpPr/>
                <p:nvPr/>
              </p:nvSpPr>
              <p:spPr>
                <a:xfrm>
                  <a:off x="609600" y="0"/>
                  <a:ext cx="109221" cy="54611"/>
                </a:xfrm>
                <a:custGeom>
                  <a:avLst/>
                  <a:gdLst/>
                  <a:ahLst/>
                  <a:cxnLst>
                    <a:cxn ang="0">
                      <a:pos x="wd2" y="hd2"/>
                    </a:cxn>
                    <a:cxn ang="5400000">
                      <a:pos x="wd2" y="hd2"/>
                    </a:cxn>
                    <a:cxn ang="10800000">
                      <a:pos x="wd2" y="hd2"/>
                    </a:cxn>
                    <a:cxn ang="16200000">
                      <a:pos x="wd2" y="hd2"/>
                    </a:cxn>
                  </a:cxnLst>
                  <a:rect l="0" t="0" r="r" b="b"/>
                  <a:pathLst>
                    <a:path w="21600" h="21600" extrusionOk="0">
                      <a:moveTo>
                        <a:pt x="0" y="15070"/>
                      </a:moveTo>
                      <a:cubicBezTo>
                        <a:pt x="2512" y="17079"/>
                        <a:pt x="4772" y="19591"/>
                        <a:pt x="6530" y="21600"/>
                      </a:cubicBezTo>
                      <a:cubicBezTo>
                        <a:pt x="15823" y="15572"/>
                        <a:pt x="21349" y="10549"/>
                        <a:pt x="21349" y="10549"/>
                      </a:cubicBezTo>
                      <a:lnTo>
                        <a:pt x="21600" y="0"/>
                      </a:lnTo>
                      <a:cubicBezTo>
                        <a:pt x="14065" y="6028"/>
                        <a:pt x="6781" y="11051"/>
                        <a:pt x="0" y="15070"/>
                      </a:cubicBezTo>
                      <a:close/>
                    </a:path>
                  </a:pathLst>
                </a:custGeom>
                <a:solidFill>
                  <a:srgbClr val="99534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0" name="Figura"/>
              <p:cNvSpPr/>
              <p:nvPr/>
            </p:nvSpPr>
            <p:spPr>
              <a:xfrm>
                <a:off x="584200" y="2070099"/>
                <a:ext cx="466407" cy="130691"/>
              </a:xfrm>
              <a:custGeom>
                <a:avLst/>
                <a:gdLst/>
                <a:ahLst/>
                <a:cxnLst>
                  <a:cxn ang="0">
                    <a:pos x="wd2" y="hd2"/>
                  </a:cxn>
                  <a:cxn ang="5400000">
                    <a:pos x="wd2" y="hd2"/>
                  </a:cxn>
                  <a:cxn ang="10800000">
                    <a:pos x="wd2" y="hd2"/>
                  </a:cxn>
                  <a:cxn ang="16200000">
                    <a:pos x="wd2" y="hd2"/>
                  </a:cxn>
                </a:cxnLst>
                <a:rect l="0" t="0" r="r" b="b"/>
                <a:pathLst>
                  <a:path w="20392" h="13980" extrusionOk="0">
                    <a:moveTo>
                      <a:pt x="14617" y="13414"/>
                    </a:moveTo>
                    <a:cubicBezTo>
                      <a:pt x="9897" y="15588"/>
                      <a:pt x="1846" y="11377"/>
                      <a:pt x="291" y="2682"/>
                    </a:cubicBezTo>
                    <a:cubicBezTo>
                      <a:pt x="-1208" y="-6012"/>
                      <a:pt x="3290" y="9067"/>
                      <a:pt x="8898" y="10697"/>
                    </a:cubicBezTo>
                    <a:cubicBezTo>
                      <a:pt x="14229" y="12192"/>
                      <a:pt x="20392" y="7301"/>
                      <a:pt x="20392" y="7301"/>
                    </a:cubicBezTo>
                    <a:cubicBezTo>
                      <a:pt x="20392" y="7301"/>
                      <a:pt x="17893" y="11920"/>
                      <a:pt x="14617" y="13414"/>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p:cNvSpPr/>
              <p:nvPr/>
            </p:nvSpPr>
            <p:spPr>
              <a:xfrm>
                <a:off x="1054100" y="1523999"/>
                <a:ext cx="121921" cy="273051"/>
              </a:xfrm>
              <a:custGeom>
                <a:avLst/>
                <a:gdLst/>
                <a:ahLst/>
                <a:cxnLst>
                  <a:cxn ang="0">
                    <a:pos x="wd2" y="hd2"/>
                  </a:cxn>
                  <a:cxn ang="5400000">
                    <a:pos x="wd2" y="hd2"/>
                  </a:cxn>
                  <a:cxn ang="10800000">
                    <a:pos x="wd2" y="hd2"/>
                  </a:cxn>
                  <a:cxn ang="16200000">
                    <a:pos x="wd2" y="hd2"/>
                  </a:cxn>
                </a:cxnLst>
                <a:rect l="0" t="0" r="r" b="b"/>
                <a:pathLst>
                  <a:path w="21600" h="21600" extrusionOk="0">
                    <a:moveTo>
                      <a:pt x="11475" y="21600"/>
                    </a:moveTo>
                    <a:lnTo>
                      <a:pt x="9000" y="11252"/>
                    </a:lnTo>
                    <a:lnTo>
                      <a:pt x="21600" y="10147"/>
                    </a:lnTo>
                    <a:lnTo>
                      <a:pt x="0" y="0"/>
                    </a:lnTo>
                    <a:cubicBezTo>
                      <a:pt x="0" y="0"/>
                      <a:pt x="4950" y="13462"/>
                      <a:pt x="11475" y="21600"/>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p:cNvSpPr/>
              <p:nvPr/>
            </p:nvSpPr>
            <p:spPr>
              <a:xfrm>
                <a:off x="317499" y="1231900"/>
                <a:ext cx="606391" cy="332767"/>
              </a:xfrm>
              <a:custGeom>
                <a:avLst/>
                <a:gdLst/>
                <a:ahLst/>
                <a:cxnLst>
                  <a:cxn ang="0">
                    <a:pos x="wd2" y="hd2"/>
                  </a:cxn>
                  <a:cxn ang="5400000">
                    <a:pos x="wd2" y="hd2"/>
                  </a:cxn>
                  <a:cxn ang="10800000">
                    <a:pos x="wd2" y="hd2"/>
                  </a:cxn>
                  <a:cxn ang="16200000">
                    <a:pos x="wd2" y="hd2"/>
                  </a:cxn>
                </a:cxnLst>
                <a:rect l="0" t="0" r="r" b="b"/>
                <a:pathLst>
                  <a:path w="21177" h="18679" extrusionOk="0">
                    <a:moveTo>
                      <a:pt x="13483" y="18179"/>
                    </a:moveTo>
                    <a:cubicBezTo>
                      <a:pt x="19382" y="16325"/>
                      <a:pt x="21600" y="9411"/>
                      <a:pt x="21112" y="5490"/>
                    </a:cubicBezTo>
                    <a:cubicBezTo>
                      <a:pt x="21023" y="4777"/>
                      <a:pt x="20713" y="3921"/>
                      <a:pt x="20225" y="2995"/>
                    </a:cubicBezTo>
                    <a:cubicBezTo>
                      <a:pt x="18806" y="2710"/>
                      <a:pt x="17253" y="2567"/>
                      <a:pt x="15657" y="2638"/>
                    </a:cubicBezTo>
                    <a:lnTo>
                      <a:pt x="16588" y="1925"/>
                    </a:lnTo>
                    <a:cubicBezTo>
                      <a:pt x="16411" y="1783"/>
                      <a:pt x="16189" y="1640"/>
                      <a:pt x="15967" y="1498"/>
                    </a:cubicBezTo>
                    <a:lnTo>
                      <a:pt x="16721" y="785"/>
                    </a:lnTo>
                    <a:cubicBezTo>
                      <a:pt x="13483" y="-1639"/>
                      <a:pt x="5855" y="2068"/>
                      <a:pt x="3726" y="4919"/>
                    </a:cubicBezTo>
                    <a:cubicBezTo>
                      <a:pt x="2706" y="6274"/>
                      <a:pt x="2617" y="7842"/>
                      <a:pt x="3016" y="9125"/>
                    </a:cubicBezTo>
                    <a:cubicBezTo>
                      <a:pt x="1774" y="10409"/>
                      <a:pt x="754" y="11763"/>
                      <a:pt x="0" y="13046"/>
                    </a:cubicBezTo>
                    <a:cubicBezTo>
                      <a:pt x="1153" y="16682"/>
                      <a:pt x="7939" y="19961"/>
                      <a:pt x="13483" y="18179"/>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33" name="Grupo"/>
              <p:cNvGrpSpPr/>
              <p:nvPr/>
            </p:nvGrpSpPr>
            <p:grpSpPr>
              <a:xfrm>
                <a:off x="342899" y="711200"/>
                <a:ext cx="645161" cy="697154"/>
                <a:chOff x="0" y="0"/>
                <a:chExt cx="645159" cy="697153"/>
              </a:xfrm>
            </p:grpSpPr>
            <p:sp>
              <p:nvSpPr>
                <p:cNvPr id="763" name="Figura"/>
                <p:cNvSpPr/>
                <p:nvPr/>
              </p:nvSpPr>
              <p:spPr>
                <a:xfrm>
                  <a:off x="0" y="-1"/>
                  <a:ext cx="566464" cy="523266"/>
                </a:xfrm>
                <a:custGeom>
                  <a:avLst/>
                  <a:gdLst/>
                  <a:ahLst/>
                  <a:cxnLst>
                    <a:cxn ang="0">
                      <a:pos x="wd2" y="hd2"/>
                    </a:cxn>
                    <a:cxn ang="5400000">
                      <a:pos x="wd2" y="hd2"/>
                    </a:cxn>
                    <a:cxn ang="10800000">
                      <a:pos x="wd2" y="hd2"/>
                    </a:cxn>
                    <a:cxn ang="16200000">
                      <a:pos x="wd2" y="hd2"/>
                    </a:cxn>
                  </a:cxnLst>
                  <a:rect l="0" t="0" r="r" b="b"/>
                  <a:pathLst>
                    <a:path w="20369" h="21549" extrusionOk="0">
                      <a:moveTo>
                        <a:pt x="20353" y="3819"/>
                      </a:moveTo>
                      <a:cubicBezTo>
                        <a:pt x="20079" y="1727"/>
                        <a:pt x="18435" y="2826"/>
                        <a:pt x="18435" y="2826"/>
                      </a:cubicBezTo>
                      <a:cubicBezTo>
                        <a:pt x="18435" y="2826"/>
                        <a:pt x="17841" y="1361"/>
                        <a:pt x="16563" y="838"/>
                      </a:cubicBezTo>
                      <a:cubicBezTo>
                        <a:pt x="15284" y="315"/>
                        <a:pt x="13366" y="1832"/>
                        <a:pt x="13366" y="1832"/>
                      </a:cubicBezTo>
                      <a:cubicBezTo>
                        <a:pt x="13366" y="1832"/>
                        <a:pt x="12316" y="54"/>
                        <a:pt x="10535" y="1"/>
                      </a:cubicBezTo>
                      <a:cubicBezTo>
                        <a:pt x="8754" y="-51"/>
                        <a:pt x="8069" y="1936"/>
                        <a:pt x="8069" y="1936"/>
                      </a:cubicBezTo>
                      <a:cubicBezTo>
                        <a:pt x="8069" y="1936"/>
                        <a:pt x="7886" y="1361"/>
                        <a:pt x="6653" y="1361"/>
                      </a:cubicBezTo>
                      <a:cubicBezTo>
                        <a:pt x="4918" y="1361"/>
                        <a:pt x="5055" y="4970"/>
                        <a:pt x="5055" y="4970"/>
                      </a:cubicBezTo>
                      <a:cubicBezTo>
                        <a:pt x="2041" y="4604"/>
                        <a:pt x="1904" y="8422"/>
                        <a:pt x="1904" y="8422"/>
                      </a:cubicBezTo>
                      <a:cubicBezTo>
                        <a:pt x="-973" y="11978"/>
                        <a:pt x="-151" y="16842"/>
                        <a:pt x="1493" y="18672"/>
                      </a:cubicBezTo>
                      <a:cubicBezTo>
                        <a:pt x="3091" y="20503"/>
                        <a:pt x="3548" y="17156"/>
                        <a:pt x="3548" y="17156"/>
                      </a:cubicBezTo>
                      <a:cubicBezTo>
                        <a:pt x="4416" y="17940"/>
                        <a:pt x="5192" y="16633"/>
                        <a:pt x="5192" y="16633"/>
                      </a:cubicBezTo>
                      <a:cubicBezTo>
                        <a:pt x="5466" y="19509"/>
                        <a:pt x="6151" y="20555"/>
                        <a:pt x="8343" y="21549"/>
                      </a:cubicBezTo>
                      <a:lnTo>
                        <a:pt x="10854" y="19823"/>
                      </a:lnTo>
                      <a:cubicBezTo>
                        <a:pt x="8617" y="11560"/>
                        <a:pt x="17111" y="7480"/>
                        <a:pt x="17111" y="7480"/>
                      </a:cubicBezTo>
                      <a:cubicBezTo>
                        <a:pt x="17111" y="7480"/>
                        <a:pt x="20627" y="5911"/>
                        <a:pt x="20353" y="381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4" name="Figura"/>
                <p:cNvSpPr/>
                <p:nvPr/>
              </p:nvSpPr>
              <p:spPr>
                <a:xfrm>
                  <a:off x="0" y="38100"/>
                  <a:ext cx="309501" cy="480060"/>
                </a:xfrm>
                <a:custGeom>
                  <a:avLst/>
                  <a:gdLst/>
                  <a:ahLst/>
                  <a:cxnLst>
                    <a:cxn ang="0">
                      <a:pos x="wd2" y="hd2"/>
                    </a:cxn>
                    <a:cxn ang="5400000">
                      <a:pos x="wd2" y="hd2"/>
                    </a:cxn>
                    <a:cxn ang="10800000">
                      <a:pos x="wd2" y="hd2"/>
                    </a:cxn>
                    <a:cxn ang="16200000">
                      <a:pos x="wd2" y="hd2"/>
                    </a:cxn>
                  </a:cxnLst>
                  <a:rect l="0" t="0" r="r" b="b"/>
                  <a:pathLst>
                    <a:path w="19864" h="21600" extrusionOk="0">
                      <a:moveTo>
                        <a:pt x="19864" y="10343"/>
                      </a:moveTo>
                      <a:cubicBezTo>
                        <a:pt x="14566" y="8629"/>
                        <a:pt x="10001" y="8343"/>
                        <a:pt x="10001" y="2857"/>
                      </a:cubicBezTo>
                      <a:cubicBezTo>
                        <a:pt x="10001" y="1886"/>
                        <a:pt x="10164" y="914"/>
                        <a:pt x="10327" y="0"/>
                      </a:cubicBezTo>
                      <a:cubicBezTo>
                        <a:pt x="8860" y="1029"/>
                        <a:pt x="9023" y="3486"/>
                        <a:pt x="9023" y="3486"/>
                      </a:cubicBezTo>
                      <a:cubicBezTo>
                        <a:pt x="3644" y="3086"/>
                        <a:pt x="3399" y="7257"/>
                        <a:pt x="3399" y="7257"/>
                      </a:cubicBezTo>
                      <a:cubicBezTo>
                        <a:pt x="-1736" y="11143"/>
                        <a:pt x="-269" y="16457"/>
                        <a:pt x="2666" y="18457"/>
                      </a:cubicBezTo>
                      <a:cubicBezTo>
                        <a:pt x="5518" y="20457"/>
                        <a:pt x="6333" y="16800"/>
                        <a:pt x="6333" y="16800"/>
                      </a:cubicBezTo>
                      <a:cubicBezTo>
                        <a:pt x="7882" y="17657"/>
                        <a:pt x="9268" y="16229"/>
                        <a:pt x="9268" y="16229"/>
                      </a:cubicBezTo>
                      <a:cubicBezTo>
                        <a:pt x="9757" y="19371"/>
                        <a:pt x="10979" y="20514"/>
                        <a:pt x="14892" y="21600"/>
                      </a:cubicBezTo>
                      <a:lnTo>
                        <a:pt x="19375" y="19714"/>
                      </a:lnTo>
                      <a:cubicBezTo>
                        <a:pt x="18641" y="17886"/>
                        <a:pt x="19375" y="11829"/>
                        <a:pt x="19864" y="10343"/>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5" name="Figura"/>
                <p:cNvSpPr/>
                <p:nvPr/>
              </p:nvSpPr>
              <p:spPr>
                <a:xfrm>
                  <a:off x="215899" y="139699"/>
                  <a:ext cx="326209" cy="328824"/>
                </a:xfrm>
                <a:custGeom>
                  <a:avLst/>
                  <a:gdLst/>
                  <a:ahLst/>
                  <a:cxnLst>
                    <a:cxn ang="0">
                      <a:pos x="wd2" y="hd2"/>
                    </a:cxn>
                    <a:cxn ang="5400000">
                      <a:pos x="wd2" y="hd2"/>
                    </a:cxn>
                    <a:cxn ang="10800000">
                      <a:pos x="wd2" y="hd2"/>
                    </a:cxn>
                    <a:cxn ang="16200000">
                      <a:pos x="wd2" y="hd2"/>
                    </a:cxn>
                  </a:cxnLst>
                  <a:rect l="0" t="0" r="r" b="b"/>
                  <a:pathLst>
                    <a:path w="19674" h="14679" extrusionOk="0">
                      <a:moveTo>
                        <a:pt x="2670" y="10268"/>
                      </a:moveTo>
                      <a:cubicBezTo>
                        <a:pt x="1751" y="7887"/>
                        <a:pt x="2287" y="4882"/>
                        <a:pt x="219" y="3805"/>
                      </a:cubicBezTo>
                      <a:cubicBezTo>
                        <a:pt x="-1849" y="2728"/>
                        <a:pt x="11325" y="-3168"/>
                        <a:pt x="15538" y="2275"/>
                      </a:cubicBezTo>
                      <a:cubicBezTo>
                        <a:pt x="19751" y="7774"/>
                        <a:pt x="19674" y="12763"/>
                        <a:pt x="19674" y="12763"/>
                      </a:cubicBezTo>
                      <a:cubicBezTo>
                        <a:pt x="19674" y="12763"/>
                        <a:pt x="5887" y="18432"/>
                        <a:pt x="2670" y="10268"/>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6" name="Figura"/>
                <p:cNvSpPr/>
                <p:nvPr/>
              </p:nvSpPr>
              <p:spPr>
                <a:xfrm>
                  <a:off x="177800" y="253999"/>
                  <a:ext cx="465372" cy="438075"/>
                </a:xfrm>
                <a:custGeom>
                  <a:avLst/>
                  <a:gdLst/>
                  <a:ahLst/>
                  <a:cxnLst>
                    <a:cxn ang="0">
                      <a:pos x="wd2" y="hd2"/>
                    </a:cxn>
                    <a:cxn ang="5400000">
                      <a:pos x="wd2" y="hd2"/>
                    </a:cxn>
                    <a:cxn ang="10800000">
                      <a:pos x="wd2" y="hd2"/>
                    </a:cxn>
                    <a:cxn ang="16200000">
                      <a:pos x="wd2" y="hd2"/>
                    </a:cxn>
                  </a:cxnLst>
                  <a:rect l="0" t="0" r="r" b="b"/>
                  <a:pathLst>
                    <a:path w="19689" h="19659" extrusionOk="0">
                      <a:moveTo>
                        <a:pt x="0" y="2166"/>
                      </a:moveTo>
                      <a:cubicBezTo>
                        <a:pt x="0" y="2166"/>
                        <a:pt x="376" y="15388"/>
                        <a:pt x="2149" y="16528"/>
                      </a:cubicBezTo>
                      <a:cubicBezTo>
                        <a:pt x="10209" y="21600"/>
                        <a:pt x="16710" y="19833"/>
                        <a:pt x="19128" y="16015"/>
                      </a:cubicBezTo>
                      <a:cubicBezTo>
                        <a:pt x="21600" y="12196"/>
                        <a:pt x="15099" y="6383"/>
                        <a:pt x="15099" y="6383"/>
                      </a:cubicBezTo>
                      <a:cubicBezTo>
                        <a:pt x="15099" y="6383"/>
                        <a:pt x="7469" y="10885"/>
                        <a:pt x="4137" y="6725"/>
                      </a:cubicBezTo>
                      <a:cubicBezTo>
                        <a:pt x="860" y="2622"/>
                        <a:pt x="537" y="0"/>
                        <a:pt x="537" y="0"/>
                      </a:cubicBezTo>
                      <a:lnTo>
                        <a:pt x="0" y="2166"/>
                      </a:ln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7" name="Figura"/>
                <p:cNvSpPr/>
                <p:nvPr/>
              </p:nvSpPr>
              <p:spPr>
                <a:xfrm>
                  <a:off x="165100" y="241300"/>
                  <a:ext cx="480060" cy="455854"/>
                </a:xfrm>
                <a:custGeom>
                  <a:avLst/>
                  <a:gdLst/>
                  <a:ahLst/>
                  <a:cxnLst>
                    <a:cxn ang="0">
                      <a:pos x="wd2" y="hd2"/>
                    </a:cxn>
                    <a:cxn ang="5400000">
                      <a:pos x="wd2" y="hd2"/>
                    </a:cxn>
                    <a:cxn ang="10800000">
                      <a:pos x="wd2" y="hd2"/>
                    </a:cxn>
                    <a:cxn ang="16200000">
                      <a:pos x="wd2" y="hd2"/>
                    </a:cxn>
                  </a:cxnLst>
                  <a:rect l="0" t="0" r="r" b="b"/>
                  <a:pathLst>
                    <a:path w="21600" h="19728" extrusionOk="0">
                      <a:moveTo>
                        <a:pt x="18171" y="18137"/>
                      </a:moveTo>
                      <a:cubicBezTo>
                        <a:pt x="13886" y="19676"/>
                        <a:pt x="8343" y="15664"/>
                        <a:pt x="5886" y="9179"/>
                      </a:cubicBezTo>
                      <a:cubicBezTo>
                        <a:pt x="5657" y="8629"/>
                        <a:pt x="5486" y="8079"/>
                        <a:pt x="5314" y="7475"/>
                      </a:cubicBezTo>
                      <a:cubicBezTo>
                        <a:pt x="5257" y="7420"/>
                        <a:pt x="5143" y="7365"/>
                        <a:pt x="5143" y="7255"/>
                      </a:cubicBezTo>
                      <a:cubicBezTo>
                        <a:pt x="1657" y="330"/>
                        <a:pt x="800" y="0"/>
                        <a:pt x="800" y="0"/>
                      </a:cubicBezTo>
                      <a:lnTo>
                        <a:pt x="0" y="2583"/>
                      </a:lnTo>
                      <a:cubicBezTo>
                        <a:pt x="0" y="2583"/>
                        <a:pt x="1086" y="15609"/>
                        <a:pt x="2971" y="16708"/>
                      </a:cubicBezTo>
                      <a:cubicBezTo>
                        <a:pt x="11543" y="21600"/>
                        <a:pt x="18457" y="19896"/>
                        <a:pt x="21029" y="16214"/>
                      </a:cubicBezTo>
                      <a:cubicBezTo>
                        <a:pt x="21314" y="15774"/>
                        <a:pt x="21486" y="15334"/>
                        <a:pt x="21600" y="14840"/>
                      </a:cubicBezTo>
                      <a:cubicBezTo>
                        <a:pt x="20800" y="16434"/>
                        <a:pt x="19657" y="17588"/>
                        <a:pt x="18171" y="18137"/>
                      </a:cubicBezTo>
                      <a:close/>
                    </a:path>
                  </a:pathLst>
                </a:custGeom>
                <a:solidFill>
                  <a:srgbClr val="893C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8" name="Figura"/>
                <p:cNvSpPr/>
                <p:nvPr/>
              </p:nvSpPr>
              <p:spPr>
                <a:xfrm>
                  <a:off x="139700" y="342899"/>
                  <a:ext cx="88014" cy="97160"/>
                </a:xfrm>
                <a:custGeom>
                  <a:avLst/>
                  <a:gdLst/>
                  <a:ahLst/>
                  <a:cxnLst>
                    <a:cxn ang="0">
                      <a:pos x="wd2" y="hd2"/>
                    </a:cxn>
                    <a:cxn ang="5400000">
                      <a:pos x="wd2" y="hd2"/>
                    </a:cxn>
                    <a:cxn ang="10800000">
                      <a:pos x="wd2" y="hd2"/>
                    </a:cxn>
                    <a:cxn ang="16200000">
                      <a:pos x="wd2" y="hd2"/>
                    </a:cxn>
                  </a:cxnLst>
                  <a:rect l="0" t="0" r="r" b="b"/>
                  <a:pathLst>
                    <a:path w="17206" h="17036" extrusionOk="0">
                      <a:moveTo>
                        <a:pt x="12345" y="749"/>
                      </a:moveTo>
                      <a:cubicBezTo>
                        <a:pt x="8373" y="-1923"/>
                        <a:pt x="-3793" y="2976"/>
                        <a:pt x="1173" y="8766"/>
                      </a:cubicBezTo>
                      <a:cubicBezTo>
                        <a:pt x="6138" y="14778"/>
                        <a:pt x="16069" y="19677"/>
                        <a:pt x="17062" y="15446"/>
                      </a:cubicBezTo>
                      <a:cubicBezTo>
                        <a:pt x="17807" y="11215"/>
                        <a:pt x="15573" y="2976"/>
                        <a:pt x="12345" y="74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9" name="Figura"/>
                <p:cNvSpPr/>
                <p:nvPr/>
              </p:nvSpPr>
              <p:spPr>
                <a:xfrm>
                  <a:off x="165100" y="368300"/>
                  <a:ext cx="51281" cy="55940"/>
                </a:xfrm>
                <a:custGeom>
                  <a:avLst/>
                  <a:gdLst/>
                  <a:ahLst/>
                  <a:cxnLst>
                    <a:cxn ang="0">
                      <a:pos x="wd2" y="hd2"/>
                    </a:cxn>
                    <a:cxn ang="5400000">
                      <a:pos x="wd2" y="hd2"/>
                    </a:cxn>
                    <a:cxn ang="10800000">
                      <a:pos x="wd2" y="hd2"/>
                    </a:cxn>
                    <a:cxn ang="16200000">
                      <a:pos x="wd2" y="hd2"/>
                    </a:cxn>
                  </a:cxnLst>
                  <a:rect l="0" t="0" r="r" b="b"/>
                  <a:pathLst>
                    <a:path w="17101" h="16990" extrusionOk="0">
                      <a:moveTo>
                        <a:pt x="12256" y="751"/>
                      </a:moveTo>
                      <a:cubicBezTo>
                        <a:pt x="8021" y="-1949"/>
                        <a:pt x="-3838" y="3065"/>
                        <a:pt x="1244" y="8851"/>
                      </a:cubicBezTo>
                      <a:cubicBezTo>
                        <a:pt x="6327" y="14637"/>
                        <a:pt x="16068" y="19651"/>
                        <a:pt x="16915" y="15408"/>
                      </a:cubicBezTo>
                      <a:cubicBezTo>
                        <a:pt x="17762" y="11165"/>
                        <a:pt x="15644" y="3065"/>
                        <a:pt x="12256" y="75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0" name="Figura"/>
                <p:cNvSpPr/>
                <p:nvPr/>
              </p:nvSpPr>
              <p:spPr>
                <a:xfrm>
                  <a:off x="190500" y="393699"/>
                  <a:ext cx="33607" cy="37468"/>
                </a:xfrm>
                <a:custGeom>
                  <a:avLst/>
                  <a:gdLst/>
                  <a:ahLst/>
                  <a:cxnLst>
                    <a:cxn ang="0">
                      <a:pos x="wd2" y="hd2"/>
                    </a:cxn>
                    <a:cxn ang="5400000">
                      <a:pos x="wd2" y="hd2"/>
                    </a:cxn>
                    <a:cxn ang="10800000">
                      <a:pos x="wd2" y="hd2"/>
                    </a:cxn>
                    <a:cxn ang="16200000">
                      <a:pos x="wd2" y="hd2"/>
                    </a:cxn>
                  </a:cxnLst>
                  <a:rect l="0" t="0" r="r" b="b"/>
                  <a:pathLst>
                    <a:path w="16811" h="16769" extrusionOk="0">
                      <a:moveTo>
                        <a:pt x="12029" y="810"/>
                      </a:moveTo>
                      <a:cubicBezTo>
                        <a:pt x="8218" y="-2032"/>
                        <a:pt x="-3853" y="3084"/>
                        <a:pt x="1229" y="8768"/>
                      </a:cubicBezTo>
                      <a:cubicBezTo>
                        <a:pt x="6312" y="14452"/>
                        <a:pt x="15841" y="19568"/>
                        <a:pt x="16476" y="15021"/>
                      </a:cubicBezTo>
                      <a:cubicBezTo>
                        <a:pt x="17747" y="11042"/>
                        <a:pt x="15206" y="3084"/>
                        <a:pt x="12029" y="8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1" name="Figura"/>
                <p:cNvSpPr/>
                <p:nvPr/>
              </p:nvSpPr>
              <p:spPr>
                <a:xfrm>
                  <a:off x="254000" y="215899"/>
                  <a:ext cx="138535" cy="91505"/>
                </a:xfrm>
                <a:custGeom>
                  <a:avLst/>
                  <a:gdLst/>
                  <a:ahLst/>
                  <a:cxnLst>
                    <a:cxn ang="0">
                      <a:pos x="wd2" y="hd2"/>
                    </a:cxn>
                    <a:cxn ang="5400000">
                      <a:pos x="wd2" y="hd2"/>
                    </a:cxn>
                    <a:cxn ang="10800000">
                      <a:pos x="wd2" y="hd2"/>
                    </a:cxn>
                    <a:cxn ang="16200000">
                      <a:pos x="wd2" y="hd2"/>
                    </a:cxn>
                  </a:cxnLst>
                  <a:rect l="0" t="0" r="r" b="b"/>
                  <a:pathLst>
                    <a:path w="17325" h="18750" extrusionOk="0">
                      <a:moveTo>
                        <a:pt x="777" y="17049"/>
                      </a:moveTo>
                      <a:cubicBezTo>
                        <a:pt x="5065" y="20692"/>
                        <a:pt x="16024" y="18350"/>
                        <a:pt x="17136" y="11323"/>
                      </a:cubicBezTo>
                      <a:cubicBezTo>
                        <a:pt x="18089" y="4297"/>
                        <a:pt x="15230" y="-908"/>
                        <a:pt x="13165" y="133"/>
                      </a:cubicBezTo>
                      <a:cubicBezTo>
                        <a:pt x="11260" y="1174"/>
                        <a:pt x="-3511" y="13405"/>
                        <a:pt x="777" y="17049"/>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72" name="Figura"/>
                <p:cNvSpPr/>
                <p:nvPr/>
              </p:nvSpPr>
              <p:spPr>
                <a:xfrm>
                  <a:off x="419099" y="177800"/>
                  <a:ext cx="119256" cy="84975"/>
                </a:xfrm>
                <a:custGeom>
                  <a:avLst/>
                  <a:gdLst/>
                  <a:ahLst/>
                  <a:cxnLst>
                    <a:cxn ang="0">
                      <a:pos x="wd2" y="hd2"/>
                    </a:cxn>
                    <a:cxn ang="5400000">
                      <a:pos x="wd2" y="hd2"/>
                    </a:cxn>
                    <a:cxn ang="10800000">
                      <a:pos x="wd2" y="hd2"/>
                    </a:cxn>
                    <a:cxn ang="16200000">
                      <a:pos x="wd2" y="hd2"/>
                    </a:cxn>
                  </a:cxnLst>
                  <a:rect l="0" t="0" r="r" b="b"/>
                  <a:pathLst>
                    <a:path w="17336" h="19270" extrusionOk="0">
                      <a:moveTo>
                        <a:pt x="16703" y="14985"/>
                      </a:moveTo>
                      <a:cubicBezTo>
                        <a:pt x="12826" y="20457"/>
                        <a:pt x="1934" y="21321"/>
                        <a:pt x="457" y="13833"/>
                      </a:cubicBezTo>
                      <a:cubicBezTo>
                        <a:pt x="-1020" y="6345"/>
                        <a:pt x="1380" y="-279"/>
                        <a:pt x="3411" y="9"/>
                      </a:cubicBezTo>
                      <a:cubicBezTo>
                        <a:pt x="5442" y="297"/>
                        <a:pt x="20580" y="9225"/>
                        <a:pt x="16703" y="14985"/>
                      </a:cubicBezTo>
                      <a:close/>
                    </a:path>
                  </a:pathLst>
                </a:custGeom>
                <a:solidFill>
                  <a:srgbClr val="A0503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34" name="Figura"/>
              <p:cNvSpPr/>
              <p:nvPr/>
            </p:nvSpPr>
            <p:spPr>
              <a:xfrm>
                <a:off x="774700" y="2235200"/>
                <a:ext cx="54829" cy="210820"/>
              </a:xfrm>
              <a:custGeom>
                <a:avLst/>
                <a:gdLst/>
                <a:ahLst/>
                <a:cxnLst>
                  <a:cxn ang="0">
                    <a:pos x="wd2" y="hd2"/>
                  </a:cxn>
                  <a:cxn ang="5400000">
                    <a:pos x="wd2" y="hd2"/>
                  </a:cxn>
                  <a:cxn ang="10800000">
                    <a:pos x="wd2" y="hd2"/>
                  </a:cxn>
                  <a:cxn ang="16200000">
                    <a:pos x="wd2" y="hd2"/>
                  </a:cxn>
                </a:cxnLst>
                <a:rect l="0" t="0" r="r" b="b"/>
                <a:pathLst>
                  <a:path w="15041" h="21600" extrusionOk="0">
                    <a:moveTo>
                      <a:pt x="15041" y="0"/>
                    </a:moveTo>
                    <a:cubicBezTo>
                      <a:pt x="-6559" y="4164"/>
                      <a:pt x="1454" y="21600"/>
                      <a:pt x="1454" y="21600"/>
                    </a:cubicBezTo>
                    <a:lnTo>
                      <a:pt x="9815" y="18737"/>
                    </a:lnTo>
                    <a:cubicBezTo>
                      <a:pt x="2847" y="7677"/>
                      <a:pt x="15041" y="0"/>
                      <a:pt x="15041"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p:cNvSpPr/>
              <p:nvPr/>
            </p:nvSpPr>
            <p:spPr>
              <a:xfrm>
                <a:off x="838200" y="2247900"/>
                <a:ext cx="84248" cy="223521"/>
              </a:xfrm>
              <a:custGeom>
                <a:avLst/>
                <a:gdLst/>
                <a:ahLst/>
                <a:cxnLst>
                  <a:cxn ang="0">
                    <a:pos x="wd2" y="hd2"/>
                  </a:cxn>
                  <a:cxn ang="5400000">
                    <a:pos x="wd2" y="hd2"/>
                  </a:cxn>
                  <a:cxn ang="10800000">
                    <a:pos x="wd2" y="hd2"/>
                  </a:cxn>
                  <a:cxn ang="16200000">
                    <a:pos x="wd2" y="hd2"/>
                  </a:cxn>
                </a:cxnLst>
                <a:rect l="0" t="0" r="r" b="b"/>
                <a:pathLst>
                  <a:path w="19105" h="21600" extrusionOk="0">
                    <a:moveTo>
                      <a:pt x="0" y="0"/>
                    </a:moveTo>
                    <a:cubicBezTo>
                      <a:pt x="21600" y="3682"/>
                      <a:pt x="19008" y="21600"/>
                      <a:pt x="19008" y="21600"/>
                    </a:cubicBezTo>
                    <a:lnTo>
                      <a:pt x="10368" y="18900"/>
                    </a:lnTo>
                    <a:cubicBezTo>
                      <a:pt x="13824" y="7486"/>
                      <a:pt x="0" y="0"/>
                      <a:pt x="0" y="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p:cNvSpPr/>
              <p:nvPr/>
            </p:nvSpPr>
            <p:spPr>
              <a:xfrm>
                <a:off x="812799" y="2222500"/>
                <a:ext cx="5334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547"/>
                      <a:pt x="16457" y="0"/>
                      <a:pt x="10800" y="0"/>
                    </a:cubicBezTo>
                    <a:cubicBezTo>
                      <a:pt x="4629" y="0"/>
                      <a:pt x="0" y="5116"/>
                      <a:pt x="0" y="10800"/>
                    </a:cubicBezTo>
                    <a:cubicBezTo>
                      <a:pt x="0" y="17053"/>
                      <a:pt x="5143" y="21600"/>
                      <a:pt x="10800" y="21600"/>
                    </a:cubicBezTo>
                    <a:cubicBezTo>
                      <a:pt x="16457" y="21600"/>
                      <a:pt x="21600" y="16484"/>
                      <a:pt x="21600" y="10800"/>
                    </a:cubicBezTo>
                    <a:close/>
                  </a:path>
                </a:pathLst>
              </a:custGeom>
              <a:solidFill>
                <a:srgbClr val="B4725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p:cNvSpPr/>
              <p:nvPr/>
            </p:nvSpPr>
            <p:spPr>
              <a:xfrm>
                <a:off x="1511299" y="571499"/>
                <a:ext cx="628651" cy="3116581"/>
              </a:xfrm>
              <a:custGeom>
                <a:avLst/>
                <a:gdLst/>
                <a:ahLst/>
                <a:cxnLst>
                  <a:cxn ang="0">
                    <a:pos x="wd2" y="hd2"/>
                  </a:cxn>
                  <a:cxn ang="5400000">
                    <a:pos x="wd2" y="hd2"/>
                  </a:cxn>
                  <a:cxn ang="10800000">
                    <a:pos x="wd2" y="hd2"/>
                  </a:cxn>
                  <a:cxn ang="16200000">
                    <a:pos x="wd2" y="hd2"/>
                  </a:cxn>
                </a:cxnLst>
                <a:rect l="0" t="0" r="r" b="b"/>
                <a:pathLst>
                  <a:path w="21600" h="21600" extrusionOk="0">
                    <a:moveTo>
                      <a:pt x="1353" y="21600"/>
                    </a:moveTo>
                    <a:lnTo>
                      <a:pt x="0" y="21600"/>
                    </a:lnTo>
                    <a:lnTo>
                      <a:pt x="20596" y="0"/>
                    </a:lnTo>
                    <a:lnTo>
                      <a:pt x="21600" y="44"/>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p:cNvSpPr/>
              <p:nvPr/>
            </p:nvSpPr>
            <p:spPr>
              <a:xfrm>
                <a:off x="1943099" y="0"/>
                <a:ext cx="489603" cy="644246"/>
              </a:xfrm>
              <a:custGeom>
                <a:avLst/>
                <a:gdLst/>
                <a:ahLst/>
                <a:cxnLst>
                  <a:cxn ang="0">
                    <a:pos x="wd2" y="hd2"/>
                  </a:cxn>
                  <a:cxn ang="5400000">
                    <a:pos x="wd2" y="hd2"/>
                  </a:cxn>
                  <a:cxn ang="10800000">
                    <a:pos x="wd2" y="hd2"/>
                  </a:cxn>
                  <a:cxn ang="16200000">
                    <a:pos x="wd2" y="hd2"/>
                  </a:cxn>
                </a:cxnLst>
                <a:rect l="0" t="0" r="r" b="b"/>
                <a:pathLst>
                  <a:path w="19365" h="21072" extrusionOk="0">
                    <a:moveTo>
                      <a:pt x="930" y="17945"/>
                    </a:moveTo>
                    <a:cubicBezTo>
                      <a:pt x="1583" y="19108"/>
                      <a:pt x="3994" y="20312"/>
                      <a:pt x="6958" y="20686"/>
                    </a:cubicBezTo>
                    <a:cubicBezTo>
                      <a:pt x="10675" y="21185"/>
                      <a:pt x="12031" y="21600"/>
                      <a:pt x="14492" y="19232"/>
                    </a:cubicBezTo>
                    <a:cubicBezTo>
                      <a:pt x="18511" y="15411"/>
                      <a:pt x="19365" y="3198"/>
                      <a:pt x="19365" y="3198"/>
                    </a:cubicBezTo>
                    <a:cubicBezTo>
                      <a:pt x="19365" y="3198"/>
                      <a:pt x="15899" y="18235"/>
                      <a:pt x="11478" y="19398"/>
                    </a:cubicBezTo>
                    <a:cubicBezTo>
                      <a:pt x="10072" y="19772"/>
                      <a:pt x="3692" y="18194"/>
                      <a:pt x="3090" y="17488"/>
                    </a:cubicBezTo>
                    <a:cubicBezTo>
                      <a:pt x="1181" y="15245"/>
                      <a:pt x="829" y="12545"/>
                      <a:pt x="3692" y="0"/>
                    </a:cubicBezTo>
                    <a:cubicBezTo>
                      <a:pt x="3692" y="0"/>
                      <a:pt x="-2235" y="12254"/>
                      <a:pt x="930" y="17945"/>
                    </a:cubicBez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p:cNvSpPr/>
              <p:nvPr/>
            </p:nvSpPr>
            <p:spPr>
              <a:xfrm>
                <a:off x="2095499" y="38100"/>
                <a:ext cx="138639" cy="567691"/>
              </a:xfrm>
              <a:custGeom>
                <a:avLst/>
                <a:gdLst/>
                <a:ahLst/>
                <a:cxnLst>
                  <a:cxn ang="0">
                    <a:pos x="wd2" y="hd2"/>
                  </a:cxn>
                  <a:cxn ang="5400000">
                    <a:pos x="wd2" y="hd2"/>
                  </a:cxn>
                  <a:cxn ang="10800000">
                    <a:pos x="wd2" y="hd2"/>
                  </a:cxn>
                  <a:cxn ang="16200000">
                    <a:pos x="wd2" y="hd2"/>
                  </a:cxn>
                </a:cxnLst>
                <a:rect l="0" t="0" r="r" b="b"/>
                <a:pathLst>
                  <a:path w="20867" h="21600" extrusionOk="0">
                    <a:moveTo>
                      <a:pt x="0" y="21165"/>
                    </a:moveTo>
                    <a:cubicBezTo>
                      <a:pt x="0" y="21165"/>
                      <a:pt x="18159" y="483"/>
                      <a:pt x="20835" y="0"/>
                    </a:cubicBezTo>
                    <a:cubicBezTo>
                      <a:pt x="21600" y="966"/>
                      <a:pt x="8028" y="21600"/>
                      <a:pt x="8028" y="21600"/>
                    </a:cubicBezTo>
                    <a:lnTo>
                      <a:pt x="0" y="21165"/>
                    </a:lnTo>
                    <a:close/>
                  </a:path>
                </a:pathLst>
              </a:custGeom>
              <a:solidFill>
                <a:srgbClr val="9A68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p:cNvSpPr/>
              <p:nvPr/>
            </p:nvSpPr>
            <p:spPr>
              <a:xfrm>
                <a:off x="1371600" y="3581400"/>
                <a:ext cx="198121" cy="100715"/>
              </a:xfrm>
              <a:custGeom>
                <a:avLst/>
                <a:gdLst/>
                <a:ahLst/>
                <a:cxnLst>
                  <a:cxn ang="0">
                    <a:pos x="wd2" y="hd2"/>
                  </a:cxn>
                  <a:cxn ang="5400000">
                    <a:pos x="wd2" y="hd2"/>
                  </a:cxn>
                  <a:cxn ang="10800000">
                    <a:pos x="wd2" y="hd2"/>
                  </a:cxn>
                  <a:cxn ang="16200000">
                    <a:pos x="wd2" y="hd2"/>
                  </a:cxn>
                </a:cxnLst>
                <a:rect l="0" t="0" r="r" b="b"/>
                <a:pathLst>
                  <a:path w="21600" h="20152" extrusionOk="0">
                    <a:moveTo>
                      <a:pt x="0" y="20152"/>
                    </a:moveTo>
                    <a:lnTo>
                      <a:pt x="21600" y="20152"/>
                    </a:lnTo>
                    <a:cubicBezTo>
                      <a:pt x="21600" y="20152"/>
                      <a:pt x="7062" y="-1448"/>
                      <a:pt x="3877" y="77"/>
                    </a:cubicBezTo>
                    <a:cubicBezTo>
                      <a:pt x="831" y="1347"/>
                      <a:pt x="0" y="20152"/>
                      <a:pt x="0" y="20152"/>
                    </a:cubicBezTo>
                    <a:close/>
                  </a:path>
                </a:pathLst>
              </a:custGeom>
              <a:solidFill>
                <a:srgbClr val="EDDCC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p:cNvSpPr/>
              <p:nvPr/>
            </p:nvSpPr>
            <p:spPr>
              <a:xfrm>
                <a:off x="914400" y="1968500"/>
                <a:ext cx="219111" cy="187591"/>
              </a:xfrm>
              <a:custGeom>
                <a:avLst/>
                <a:gdLst/>
                <a:ahLst/>
                <a:cxnLst>
                  <a:cxn ang="0">
                    <a:pos x="wd2" y="hd2"/>
                  </a:cxn>
                  <a:cxn ang="5400000">
                    <a:pos x="wd2" y="hd2"/>
                  </a:cxn>
                  <a:cxn ang="10800000">
                    <a:pos x="wd2" y="hd2"/>
                  </a:cxn>
                  <a:cxn ang="16200000">
                    <a:pos x="wd2" y="hd2"/>
                  </a:cxn>
                </a:cxnLst>
                <a:rect l="0" t="0" r="r" b="b"/>
                <a:pathLst>
                  <a:path w="14788" h="15873" extrusionOk="0">
                    <a:moveTo>
                      <a:pt x="14256" y="2132"/>
                    </a:moveTo>
                    <a:cubicBezTo>
                      <a:pt x="12799" y="6753"/>
                      <a:pt x="10999" y="13953"/>
                      <a:pt x="2856" y="15457"/>
                    </a:cubicBezTo>
                    <a:cubicBezTo>
                      <a:pt x="-5287" y="17069"/>
                      <a:pt x="6284" y="13738"/>
                      <a:pt x="9113" y="9976"/>
                    </a:cubicBezTo>
                    <a:cubicBezTo>
                      <a:pt x="11942" y="6215"/>
                      <a:pt x="16313" y="-4531"/>
                      <a:pt x="14256" y="2132"/>
                    </a:cubicBez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p:cNvSpPr/>
              <p:nvPr/>
            </p:nvSpPr>
            <p:spPr>
              <a:xfrm>
                <a:off x="393700" y="2641600"/>
                <a:ext cx="919480" cy="161386"/>
              </a:xfrm>
              <a:custGeom>
                <a:avLst/>
                <a:gdLst/>
                <a:ahLst/>
                <a:cxnLst>
                  <a:cxn ang="0">
                    <a:pos x="wd2" y="hd2"/>
                  </a:cxn>
                  <a:cxn ang="5400000">
                    <a:pos x="wd2" y="hd2"/>
                  </a:cxn>
                  <a:cxn ang="10800000">
                    <a:pos x="wd2" y="hd2"/>
                  </a:cxn>
                  <a:cxn ang="16200000">
                    <a:pos x="wd2" y="hd2"/>
                  </a:cxn>
                </a:cxnLst>
                <a:rect l="0" t="0" r="r" b="b"/>
                <a:pathLst>
                  <a:path w="21600" h="18299" extrusionOk="0">
                    <a:moveTo>
                      <a:pt x="209" y="18299"/>
                    </a:moveTo>
                    <a:lnTo>
                      <a:pt x="0" y="13403"/>
                    </a:lnTo>
                    <a:cubicBezTo>
                      <a:pt x="0" y="13403"/>
                      <a:pt x="10054" y="-3301"/>
                      <a:pt x="21600" y="587"/>
                    </a:cubicBezTo>
                    <a:lnTo>
                      <a:pt x="21510" y="6347"/>
                    </a:lnTo>
                    <a:cubicBezTo>
                      <a:pt x="13425" y="6491"/>
                      <a:pt x="8204" y="9227"/>
                      <a:pt x="209" y="18299"/>
                    </a:cubicBezTo>
                    <a:close/>
                  </a:path>
                </a:pathLst>
              </a:custGeom>
              <a:solidFill>
                <a:srgbClr val="F8C46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743" name="Grupo"/>
              <p:cNvGrpSpPr/>
              <p:nvPr/>
            </p:nvGrpSpPr>
            <p:grpSpPr>
              <a:xfrm>
                <a:off x="393700" y="2641600"/>
                <a:ext cx="922020" cy="157480"/>
                <a:chOff x="0" y="0"/>
                <a:chExt cx="922019" cy="157480"/>
              </a:xfrm>
            </p:grpSpPr>
            <p:sp>
              <p:nvSpPr>
                <p:cNvPr id="761" name="Figura"/>
                <p:cNvSpPr/>
                <p:nvPr/>
              </p:nvSpPr>
              <p:spPr>
                <a:xfrm>
                  <a:off x="0" y="88899"/>
                  <a:ext cx="93981" cy="68582"/>
                </a:xfrm>
                <a:custGeom>
                  <a:avLst/>
                  <a:gdLst/>
                  <a:ahLst/>
                  <a:cxnLst>
                    <a:cxn ang="0">
                      <a:pos x="wd2" y="hd2"/>
                    </a:cxn>
                    <a:cxn ang="5400000">
                      <a:pos x="wd2" y="hd2"/>
                    </a:cxn>
                    <a:cxn ang="10800000">
                      <a:pos x="wd2" y="hd2"/>
                    </a:cxn>
                    <a:cxn ang="16200000">
                      <a:pos x="wd2" y="hd2"/>
                    </a:cxn>
                  </a:cxnLst>
                  <a:rect l="0" t="0" r="r" b="b"/>
                  <a:pathLst>
                    <a:path w="21600" h="21600" extrusionOk="0">
                      <a:moveTo>
                        <a:pt x="19557" y="0"/>
                      </a:moveTo>
                      <a:cubicBezTo>
                        <a:pt x="7297" y="4800"/>
                        <a:pt x="0" y="8000"/>
                        <a:pt x="0" y="8000"/>
                      </a:cubicBezTo>
                      <a:lnTo>
                        <a:pt x="2043" y="21600"/>
                      </a:lnTo>
                      <a:cubicBezTo>
                        <a:pt x="8757" y="19600"/>
                        <a:pt x="15178" y="17600"/>
                        <a:pt x="21600" y="15600"/>
                      </a:cubicBezTo>
                      <a:cubicBezTo>
                        <a:pt x="20432" y="10400"/>
                        <a:pt x="19849" y="5200"/>
                        <a:pt x="19557"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2" name="Figura"/>
                <p:cNvSpPr/>
                <p:nvPr/>
              </p:nvSpPr>
              <p:spPr>
                <a:xfrm>
                  <a:off x="838199" y="0"/>
                  <a:ext cx="83821" cy="55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09" y="6873"/>
                        <a:pt x="1964" y="14236"/>
                        <a:pt x="2291" y="21600"/>
                      </a:cubicBezTo>
                      <a:cubicBezTo>
                        <a:pt x="8182" y="21600"/>
                        <a:pt x="14400" y="21109"/>
                        <a:pt x="20618" y="21109"/>
                      </a:cubicBezTo>
                      <a:lnTo>
                        <a:pt x="21600" y="1473"/>
                      </a:lnTo>
                      <a:cubicBezTo>
                        <a:pt x="14400" y="491"/>
                        <a:pt x="7200" y="0"/>
                        <a:pt x="0" y="0"/>
                      </a:cubicBezTo>
                      <a:close/>
                    </a:path>
                  </a:pathLst>
                </a:custGeom>
                <a:solidFill>
                  <a:srgbClr val="F5A76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4" name="Grupo"/>
              <p:cNvGrpSpPr/>
              <p:nvPr/>
            </p:nvGrpSpPr>
            <p:grpSpPr>
              <a:xfrm>
                <a:off x="406400" y="2146299"/>
                <a:ext cx="155722" cy="179738"/>
                <a:chOff x="0" y="0"/>
                <a:chExt cx="155721" cy="179736"/>
              </a:xfrm>
            </p:grpSpPr>
            <p:sp>
              <p:nvSpPr>
                <p:cNvPr id="756" name="Figura"/>
                <p:cNvSpPr/>
                <p:nvPr/>
              </p:nvSpPr>
              <p:spPr>
                <a:xfrm>
                  <a:off x="-1" y="0"/>
                  <a:ext cx="106826" cy="116807"/>
                </a:xfrm>
                <a:custGeom>
                  <a:avLst/>
                  <a:gdLst/>
                  <a:ahLst/>
                  <a:cxnLst>
                    <a:cxn ang="0">
                      <a:pos x="wd2" y="hd2"/>
                    </a:cxn>
                    <a:cxn ang="5400000">
                      <a:pos x="wd2" y="hd2"/>
                    </a:cxn>
                    <a:cxn ang="10800000">
                      <a:pos x="wd2" y="hd2"/>
                    </a:cxn>
                    <a:cxn ang="16200000">
                      <a:pos x="wd2" y="hd2"/>
                    </a:cxn>
                  </a:cxnLst>
                  <a:rect l="0" t="0" r="r" b="b"/>
                  <a:pathLst>
                    <a:path w="20884" h="21135" extrusionOk="0">
                      <a:moveTo>
                        <a:pt x="20855" y="18383"/>
                      </a:moveTo>
                      <a:cubicBezTo>
                        <a:pt x="18869" y="11719"/>
                        <a:pt x="11917" y="6434"/>
                        <a:pt x="8193" y="0"/>
                      </a:cubicBezTo>
                      <a:lnTo>
                        <a:pt x="0" y="689"/>
                      </a:lnTo>
                      <a:cubicBezTo>
                        <a:pt x="3476" y="9651"/>
                        <a:pt x="3972" y="18613"/>
                        <a:pt x="6703" y="20911"/>
                      </a:cubicBezTo>
                      <a:cubicBezTo>
                        <a:pt x="7448" y="21600"/>
                        <a:pt x="21600" y="20681"/>
                        <a:pt x="20855" y="1838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p:cNvSpPr/>
                <p:nvPr/>
              </p:nvSpPr>
              <p:spPr>
                <a:xfrm>
                  <a:off x="25400" y="88900"/>
                  <a:ext cx="22628" cy="75845"/>
                </a:xfrm>
                <a:custGeom>
                  <a:avLst/>
                  <a:gdLst/>
                  <a:ahLst/>
                  <a:cxnLst>
                    <a:cxn ang="0">
                      <a:pos x="wd2" y="hd2"/>
                    </a:cxn>
                    <a:cxn ang="5400000">
                      <a:pos x="wd2" y="hd2"/>
                    </a:cxn>
                    <a:cxn ang="10800000">
                      <a:pos x="wd2" y="hd2"/>
                    </a:cxn>
                    <a:cxn ang="16200000">
                      <a:pos x="wd2" y="hd2"/>
                    </a:cxn>
                  </a:cxnLst>
                  <a:rect l="0" t="0" r="r" b="b"/>
                  <a:pathLst>
                    <a:path w="19243" h="17916" extrusionOk="0">
                      <a:moveTo>
                        <a:pt x="0" y="2010"/>
                      </a:moveTo>
                      <a:cubicBezTo>
                        <a:pt x="3240" y="6210"/>
                        <a:pt x="2160" y="18210"/>
                        <a:pt x="9720" y="17910"/>
                      </a:cubicBezTo>
                      <a:cubicBezTo>
                        <a:pt x="21600" y="17910"/>
                        <a:pt x="19440" y="8610"/>
                        <a:pt x="18360" y="3510"/>
                      </a:cubicBezTo>
                      <a:cubicBezTo>
                        <a:pt x="17280" y="-3390"/>
                        <a:pt x="0" y="2010"/>
                        <a:pt x="0" y="201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p:cNvSpPr/>
                <p:nvPr/>
              </p:nvSpPr>
              <p:spPr>
                <a:xfrm>
                  <a:off x="88899" y="76200"/>
                  <a:ext cx="39590" cy="86545"/>
                </a:xfrm>
                <a:custGeom>
                  <a:avLst/>
                  <a:gdLst/>
                  <a:ahLst/>
                  <a:cxnLst>
                    <a:cxn ang="0">
                      <a:pos x="wd2" y="hd2"/>
                    </a:cxn>
                    <a:cxn ang="5400000">
                      <a:pos x="wd2" y="hd2"/>
                    </a:cxn>
                    <a:cxn ang="10800000">
                      <a:pos x="wd2" y="hd2"/>
                    </a:cxn>
                    <a:cxn ang="16200000">
                      <a:pos x="wd2" y="hd2"/>
                    </a:cxn>
                  </a:cxnLst>
                  <a:rect l="0" t="0" r="r" b="b"/>
                  <a:pathLst>
                    <a:path w="17265" h="18172" extrusionOk="0">
                      <a:moveTo>
                        <a:pt x="0" y="3501"/>
                      </a:moveTo>
                      <a:cubicBezTo>
                        <a:pt x="3323" y="6967"/>
                        <a:pt x="11077" y="18434"/>
                        <a:pt x="14954" y="18167"/>
                      </a:cubicBezTo>
                      <a:cubicBezTo>
                        <a:pt x="21600" y="17634"/>
                        <a:pt x="12185" y="5367"/>
                        <a:pt x="8308" y="1901"/>
                      </a:cubicBezTo>
                      <a:cubicBezTo>
                        <a:pt x="2769" y="-3166"/>
                        <a:pt x="0" y="3501"/>
                        <a:pt x="0" y="350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9" name="Figura"/>
                <p:cNvSpPr/>
                <p:nvPr/>
              </p:nvSpPr>
              <p:spPr>
                <a:xfrm>
                  <a:off x="50800" y="12699"/>
                  <a:ext cx="104922" cy="62698"/>
                </a:xfrm>
                <a:custGeom>
                  <a:avLst/>
                  <a:gdLst/>
                  <a:ahLst/>
                  <a:cxnLst>
                    <a:cxn ang="0">
                      <a:pos x="wd2" y="hd2"/>
                    </a:cxn>
                    <a:cxn ang="5400000">
                      <a:pos x="wd2" y="hd2"/>
                    </a:cxn>
                    <a:cxn ang="10800000">
                      <a:pos x="wd2" y="hd2"/>
                    </a:cxn>
                    <a:cxn ang="16200000">
                      <a:pos x="wd2" y="hd2"/>
                    </a:cxn>
                  </a:cxnLst>
                  <a:rect l="0" t="0" r="r" b="b"/>
                  <a:pathLst>
                    <a:path w="16223" h="16156" extrusionOk="0">
                      <a:moveTo>
                        <a:pt x="6568" y="16156"/>
                      </a:moveTo>
                      <a:cubicBezTo>
                        <a:pt x="8728" y="7974"/>
                        <a:pt x="13638" y="18447"/>
                        <a:pt x="15798" y="15502"/>
                      </a:cubicBezTo>
                      <a:cubicBezTo>
                        <a:pt x="18743" y="11574"/>
                        <a:pt x="5587" y="5029"/>
                        <a:pt x="874" y="447"/>
                      </a:cubicBezTo>
                      <a:cubicBezTo>
                        <a:pt x="-2857" y="-3153"/>
                        <a:pt x="6568" y="16156"/>
                        <a:pt x="6568" y="1615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60" name="Figura"/>
                <p:cNvSpPr/>
                <p:nvPr/>
              </p:nvSpPr>
              <p:spPr>
                <a:xfrm>
                  <a:off x="63499" y="88900"/>
                  <a:ext cx="32492" cy="90837"/>
                </a:xfrm>
                <a:custGeom>
                  <a:avLst/>
                  <a:gdLst/>
                  <a:ahLst/>
                  <a:cxnLst>
                    <a:cxn ang="0">
                      <a:pos x="wd2" y="hd2"/>
                    </a:cxn>
                    <a:cxn ang="5400000">
                      <a:pos x="wd2" y="hd2"/>
                    </a:cxn>
                    <a:cxn ang="10800000">
                      <a:pos x="wd2" y="hd2"/>
                    </a:cxn>
                    <a:cxn ang="16200000">
                      <a:pos x="wd2" y="hd2"/>
                    </a:cxn>
                  </a:cxnLst>
                  <a:rect l="0" t="0" r="r" b="b"/>
                  <a:pathLst>
                    <a:path w="17268" h="18392" extrusionOk="0">
                      <a:moveTo>
                        <a:pt x="0" y="2706"/>
                      </a:moveTo>
                      <a:cubicBezTo>
                        <a:pt x="2700" y="6306"/>
                        <a:pt x="9450" y="18392"/>
                        <a:pt x="14175" y="18392"/>
                      </a:cubicBezTo>
                      <a:cubicBezTo>
                        <a:pt x="21600" y="18392"/>
                        <a:pt x="13500" y="6049"/>
                        <a:pt x="12150" y="2449"/>
                      </a:cubicBezTo>
                      <a:cubicBezTo>
                        <a:pt x="8100" y="-3208"/>
                        <a:pt x="0" y="2706"/>
                        <a:pt x="0" y="270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45" name="Grupo"/>
              <p:cNvGrpSpPr/>
              <p:nvPr/>
            </p:nvGrpSpPr>
            <p:grpSpPr>
              <a:xfrm>
                <a:off x="685799" y="990599"/>
                <a:ext cx="193585" cy="164049"/>
                <a:chOff x="0" y="0"/>
                <a:chExt cx="193583" cy="164047"/>
              </a:xfrm>
            </p:grpSpPr>
            <p:sp>
              <p:nvSpPr>
                <p:cNvPr id="752" name="Figura"/>
                <p:cNvSpPr/>
                <p:nvPr/>
              </p:nvSpPr>
              <p:spPr>
                <a:xfrm>
                  <a:off x="127000" y="0"/>
                  <a:ext cx="36855" cy="57344"/>
                </a:xfrm>
                <a:custGeom>
                  <a:avLst/>
                  <a:gdLst/>
                  <a:ahLst/>
                  <a:cxnLst>
                    <a:cxn ang="0">
                      <a:pos x="wd2" y="hd2"/>
                    </a:cxn>
                    <a:cxn ang="5400000">
                      <a:pos x="wd2" y="hd2"/>
                    </a:cxn>
                    <a:cxn ang="10800000">
                      <a:pos x="wd2" y="hd2"/>
                    </a:cxn>
                    <a:cxn ang="16200000">
                      <a:pos x="wd2" y="hd2"/>
                    </a:cxn>
                  </a:cxnLst>
                  <a:rect l="0" t="0" r="r" b="b"/>
                  <a:pathLst>
                    <a:path w="19588"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894"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p:cNvSpPr/>
                <p:nvPr/>
              </p:nvSpPr>
              <p:spPr>
                <a:xfrm>
                  <a:off x="63499" y="-1"/>
                  <a:ext cx="121160" cy="164049"/>
                </a:xfrm>
                <a:custGeom>
                  <a:avLst/>
                  <a:gdLst/>
                  <a:ahLst/>
                  <a:cxnLst>
                    <a:cxn ang="0">
                      <a:pos x="wd2" y="hd2"/>
                    </a:cxn>
                    <a:cxn ang="5400000">
                      <a:pos x="wd2" y="hd2"/>
                    </a:cxn>
                    <a:cxn ang="10800000">
                      <a:pos x="wd2" y="hd2"/>
                    </a:cxn>
                    <a:cxn ang="16200000">
                      <a:pos x="wd2" y="hd2"/>
                    </a:cxn>
                  </a:cxnLst>
                  <a:rect l="0" t="0" r="r" b="b"/>
                  <a:pathLst>
                    <a:path w="20006" h="18356" extrusionOk="0">
                      <a:moveTo>
                        <a:pt x="23" y="332"/>
                      </a:moveTo>
                      <a:cubicBezTo>
                        <a:pt x="2540" y="-2652"/>
                        <a:pt x="21204" y="15395"/>
                        <a:pt x="19946" y="17811"/>
                      </a:cubicBezTo>
                      <a:cubicBezTo>
                        <a:pt x="19317" y="18948"/>
                        <a:pt x="5056" y="17953"/>
                        <a:pt x="5056" y="17953"/>
                      </a:cubicBezTo>
                      <a:cubicBezTo>
                        <a:pt x="5056" y="17953"/>
                        <a:pt x="-396" y="759"/>
                        <a:pt x="23" y="33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p:cNvSpPr/>
                <p:nvPr/>
              </p:nvSpPr>
              <p:spPr>
                <a:xfrm>
                  <a:off x="76199" y="-1"/>
                  <a:ext cx="117385" cy="164004"/>
                </a:xfrm>
                <a:custGeom>
                  <a:avLst/>
                  <a:gdLst/>
                  <a:ahLst/>
                  <a:cxnLst>
                    <a:cxn ang="0">
                      <a:pos x="wd2" y="hd2"/>
                    </a:cxn>
                    <a:cxn ang="5400000">
                      <a:pos x="wd2" y="hd2"/>
                    </a:cxn>
                    <a:cxn ang="10800000">
                      <a:pos x="wd2" y="hd2"/>
                    </a:cxn>
                    <a:cxn ang="16200000">
                      <a:pos x="wd2" y="hd2"/>
                    </a:cxn>
                  </a:cxnLst>
                  <a:rect l="0" t="0" r="r" b="b"/>
                  <a:pathLst>
                    <a:path w="20166" h="19924" extrusionOk="0">
                      <a:moveTo>
                        <a:pt x="0" y="47"/>
                      </a:moveTo>
                      <a:cubicBezTo>
                        <a:pt x="5891" y="2824"/>
                        <a:pt x="18764" y="16556"/>
                        <a:pt x="17673" y="18716"/>
                      </a:cubicBezTo>
                      <a:cubicBezTo>
                        <a:pt x="17236" y="19641"/>
                        <a:pt x="8509" y="19178"/>
                        <a:pt x="4364" y="19024"/>
                      </a:cubicBezTo>
                      <a:cubicBezTo>
                        <a:pt x="4364" y="19333"/>
                        <a:pt x="4582" y="19487"/>
                        <a:pt x="4582" y="19487"/>
                      </a:cubicBezTo>
                      <a:cubicBezTo>
                        <a:pt x="4582" y="19487"/>
                        <a:pt x="19636" y="20567"/>
                        <a:pt x="20073" y="19333"/>
                      </a:cubicBezTo>
                      <a:cubicBezTo>
                        <a:pt x="21600" y="17018"/>
                        <a:pt x="3927" y="-1033"/>
                        <a:pt x="0" y="47"/>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p:cNvSpPr/>
                <p:nvPr/>
              </p:nvSpPr>
              <p:spPr>
                <a:xfrm>
                  <a:off x="0" y="25400"/>
                  <a:ext cx="36772" cy="57344"/>
                </a:xfrm>
                <a:custGeom>
                  <a:avLst/>
                  <a:gdLst/>
                  <a:ahLst/>
                  <a:cxnLst>
                    <a:cxn ang="0">
                      <a:pos x="wd2" y="hd2"/>
                    </a:cxn>
                    <a:cxn ang="5400000">
                      <a:pos x="wd2" y="hd2"/>
                    </a:cxn>
                    <a:cxn ang="10800000">
                      <a:pos x="wd2" y="hd2"/>
                    </a:cxn>
                    <a:cxn ang="16200000">
                      <a:pos x="wd2" y="hd2"/>
                    </a:cxn>
                  </a:cxnLst>
                  <a:rect l="0" t="0" r="r" b="b"/>
                  <a:pathLst>
                    <a:path w="19544" h="20751" extrusionOk="0">
                      <a:moveTo>
                        <a:pt x="19244" y="9226"/>
                      </a:moveTo>
                      <a:cubicBezTo>
                        <a:pt x="17894" y="3711"/>
                        <a:pt x="12494" y="-425"/>
                        <a:pt x="7094" y="35"/>
                      </a:cubicBezTo>
                      <a:cubicBezTo>
                        <a:pt x="1694" y="494"/>
                        <a:pt x="-1006" y="5549"/>
                        <a:pt x="344" y="11524"/>
                      </a:cubicBezTo>
                      <a:cubicBezTo>
                        <a:pt x="1694" y="17039"/>
                        <a:pt x="7094" y="21175"/>
                        <a:pt x="12494" y="20715"/>
                      </a:cubicBezTo>
                      <a:cubicBezTo>
                        <a:pt x="17219" y="20256"/>
                        <a:pt x="20594" y="15201"/>
                        <a:pt x="19244" y="9226"/>
                      </a:cubicBezTo>
                      <a:close/>
                    </a:path>
                  </a:pathLst>
                </a:custGeom>
                <a:solidFill>
                  <a:srgbClr val="6A4A3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746" name="Figura"/>
              <p:cNvSpPr/>
              <p:nvPr/>
            </p:nvSpPr>
            <p:spPr>
              <a:xfrm>
                <a:off x="711199" y="1181099"/>
                <a:ext cx="124963" cy="76313"/>
              </a:xfrm>
              <a:custGeom>
                <a:avLst/>
                <a:gdLst/>
                <a:ahLst/>
                <a:cxnLst>
                  <a:cxn ang="0">
                    <a:pos x="wd2" y="hd2"/>
                  </a:cxn>
                  <a:cxn ang="5400000">
                    <a:pos x="wd2" y="hd2"/>
                  </a:cxn>
                  <a:cxn ang="10800000">
                    <a:pos x="wd2" y="hd2"/>
                  </a:cxn>
                  <a:cxn ang="16200000">
                    <a:pos x="wd2" y="hd2"/>
                  </a:cxn>
                </a:cxnLst>
                <a:rect l="0" t="0" r="r" b="b"/>
                <a:pathLst>
                  <a:path w="21253" h="19087" extrusionOk="0">
                    <a:moveTo>
                      <a:pt x="0" y="0"/>
                    </a:moveTo>
                    <a:lnTo>
                      <a:pt x="21168" y="318"/>
                    </a:lnTo>
                    <a:cubicBezTo>
                      <a:pt x="21168" y="318"/>
                      <a:pt x="21600" y="10482"/>
                      <a:pt x="20520" y="11435"/>
                    </a:cubicBezTo>
                    <a:cubicBezTo>
                      <a:pt x="19656" y="12388"/>
                      <a:pt x="5184" y="21600"/>
                      <a:pt x="2808" y="18424"/>
                    </a:cubicBezTo>
                    <a:cubicBezTo>
                      <a:pt x="216" y="14929"/>
                      <a:pt x="0" y="0"/>
                      <a:pt x="0" y="0"/>
                    </a:cubicBezTo>
                    <a:close/>
                  </a:path>
                </a:pathLst>
              </a:custGeom>
              <a:solidFill>
                <a:srgbClr val="501F1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p:cNvSpPr/>
              <p:nvPr/>
            </p:nvSpPr>
            <p:spPr>
              <a:xfrm>
                <a:off x="711199" y="1181099"/>
                <a:ext cx="116982" cy="72173"/>
              </a:xfrm>
              <a:custGeom>
                <a:avLst/>
                <a:gdLst/>
                <a:ahLst/>
                <a:cxnLst>
                  <a:cxn ang="0">
                    <a:pos x="wd2" y="hd2"/>
                  </a:cxn>
                  <a:cxn ang="5400000">
                    <a:pos x="wd2" y="hd2"/>
                  </a:cxn>
                  <a:cxn ang="10800000">
                    <a:pos x="wd2" y="hd2"/>
                  </a:cxn>
                  <a:cxn ang="16200000">
                    <a:pos x="wd2" y="hd2"/>
                  </a:cxn>
                </a:cxnLst>
                <a:rect l="0" t="0" r="r" b="b"/>
                <a:pathLst>
                  <a:path w="21394" h="19179" extrusionOk="0">
                    <a:moveTo>
                      <a:pt x="0" y="0"/>
                    </a:moveTo>
                    <a:lnTo>
                      <a:pt x="21368" y="338"/>
                    </a:lnTo>
                    <a:cubicBezTo>
                      <a:pt x="21368" y="338"/>
                      <a:pt x="21600" y="10463"/>
                      <a:pt x="20671" y="11475"/>
                    </a:cubicBezTo>
                    <a:cubicBezTo>
                      <a:pt x="19742" y="12487"/>
                      <a:pt x="5110" y="21600"/>
                      <a:pt x="2787" y="18562"/>
                    </a:cubicBezTo>
                    <a:cubicBezTo>
                      <a:pt x="232" y="14850"/>
                      <a:pt x="0" y="0"/>
                      <a:pt x="0" y="0"/>
                    </a:cubicBezTo>
                    <a:close/>
                  </a:path>
                </a:pathLst>
              </a:custGeom>
              <a:solidFill>
                <a:srgbClr val="FDED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p:cNvSpPr/>
              <p:nvPr/>
            </p:nvSpPr>
            <p:spPr>
              <a:xfrm>
                <a:off x="1930399" y="1562099"/>
                <a:ext cx="53438" cy="25643"/>
              </a:xfrm>
              <a:custGeom>
                <a:avLst/>
                <a:gdLst/>
                <a:ahLst/>
                <a:cxnLst>
                  <a:cxn ang="0">
                    <a:pos x="wd2" y="hd2"/>
                  </a:cxn>
                  <a:cxn ang="5400000">
                    <a:pos x="wd2" y="hd2"/>
                  </a:cxn>
                  <a:cxn ang="10800000">
                    <a:pos x="wd2" y="hd2"/>
                  </a:cxn>
                  <a:cxn ang="16200000">
                    <a:pos x="wd2" y="hd2"/>
                  </a:cxn>
                </a:cxnLst>
                <a:rect l="0" t="0" r="r" b="b"/>
                <a:pathLst>
                  <a:path w="21136" h="20766" extrusionOk="0">
                    <a:moveTo>
                      <a:pt x="21136" y="12537"/>
                    </a:moveTo>
                    <a:cubicBezTo>
                      <a:pt x="21136" y="7395"/>
                      <a:pt x="17117" y="2252"/>
                      <a:pt x="11089" y="195"/>
                    </a:cubicBezTo>
                    <a:cubicBezTo>
                      <a:pt x="5062" y="-834"/>
                      <a:pt x="541" y="2252"/>
                      <a:pt x="38" y="8423"/>
                    </a:cubicBezTo>
                    <a:cubicBezTo>
                      <a:pt x="-464" y="13566"/>
                      <a:pt x="4057" y="18709"/>
                      <a:pt x="10085" y="20766"/>
                    </a:cubicBezTo>
                    <a:cubicBezTo>
                      <a:pt x="16113" y="20766"/>
                      <a:pt x="21136" y="17680"/>
                      <a:pt x="21136" y="125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p:cNvSpPr/>
              <p:nvPr/>
            </p:nvSpPr>
            <p:spPr>
              <a:xfrm>
                <a:off x="1930399" y="1574800"/>
                <a:ext cx="42032" cy="24567"/>
              </a:xfrm>
              <a:custGeom>
                <a:avLst/>
                <a:gdLst/>
                <a:ahLst/>
                <a:cxnLst>
                  <a:cxn ang="0">
                    <a:pos x="wd2" y="hd2"/>
                  </a:cxn>
                  <a:cxn ang="5400000">
                    <a:pos x="wd2" y="hd2"/>
                  </a:cxn>
                  <a:cxn ang="10800000">
                    <a:pos x="wd2" y="hd2"/>
                  </a:cxn>
                  <a:cxn ang="16200000">
                    <a:pos x="wd2" y="hd2"/>
                  </a:cxn>
                </a:cxnLst>
                <a:rect l="0" t="0" r="r" b="b"/>
                <a:pathLst>
                  <a:path w="21025" h="19896" extrusionOk="0">
                    <a:moveTo>
                      <a:pt x="20965" y="11473"/>
                    </a:moveTo>
                    <a:cubicBezTo>
                      <a:pt x="21600" y="6330"/>
                      <a:pt x="17153" y="1187"/>
                      <a:pt x="10800" y="159"/>
                    </a:cubicBezTo>
                    <a:cubicBezTo>
                      <a:pt x="5082" y="-870"/>
                      <a:pt x="0" y="3244"/>
                      <a:pt x="0" y="8387"/>
                    </a:cubicBezTo>
                    <a:cubicBezTo>
                      <a:pt x="0" y="13530"/>
                      <a:pt x="3812" y="18673"/>
                      <a:pt x="10165" y="19701"/>
                    </a:cubicBezTo>
                    <a:cubicBezTo>
                      <a:pt x="15247" y="20730"/>
                      <a:pt x="20329" y="17644"/>
                      <a:pt x="20965" y="1147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p:cNvSpPr/>
              <p:nvPr/>
            </p:nvSpPr>
            <p:spPr>
              <a:xfrm>
                <a:off x="1917699" y="1600199"/>
                <a:ext cx="41911" cy="24327"/>
              </a:xfrm>
              <a:custGeom>
                <a:avLst/>
                <a:gdLst/>
                <a:ahLst/>
                <a:cxnLst>
                  <a:cxn ang="0">
                    <a:pos x="wd2" y="hd2"/>
                  </a:cxn>
                  <a:cxn ang="5400000">
                    <a:pos x="wd2" y="hd2"/>
                  </a:cxn>
                  <a:cxn ang="10800000">
                    <a:pos x="wd2" y="hd2"/>
                  </a:cxn>
                  <a:cxn ang="16200000">
                    <a:pos x="wd2" y="hd2"/>
                  </a:cxn>
                </a:cxnLst>
                <a:rect l="0" t="0" r="r" b="b"/>
                <a:pathLst>
                  <a:path w="21600" h="20687" extrusionOk="0">
                    <a:moveTo>
                      <a:pt x="21600" y="12047"/>
                    </a:moveTo>
                    <a:cubicBezTo>
                      <a:pt x="21600" y="6647"/>
                      <a:pt x="17673" y="1247"/>
                      <a:pt x="11127" y="167"/>
                    </a:cubicBezTo>
                    <a:cubicBezTo>
                      <a:pt x="5236" y="-913"/>
                      <a:pt x="0" y="3407"/>
                      <a:pt x="0" y="8807"/>
                    </a:cubicBezTo>
                    <a:cubicBezTo>
                      <a:pt x="0" y="14207"/>
                      <a:pt x="3927" y="19607"/>
                      <a:pt x="10473" y="20687"/>
                    </a:cubicBezTo>
                    <a:cubicBezTo>
                      <a:pt x="16364" y="20687"/>
                      <a:pt x="21600" y="17447"/>
                      <a:pt x="21600" y="1204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p:cNvSpPr/>
              <p:nvPr/>
            </p:nvSpPr>
            <p:spPr>
              <a:xfrm>
                <a:off x="1904999" y="1549400"/>
                <a:ext cx="28330" cy="43409"/>
              </a:xfrm>
              <a:custGeom>
                <a:avLst/>
                <a:gdLst/>
                <a:ahLst/>
                <a:cxnLst>
                  <a:cxn ang="0">
                    <a:pos x="wd2" y="hd2"/>
                  </a:cxn>
                  <a:cxn ang="5400000">
                    <a:pos x="wd2" y="hd2"/>
                  </a:cxn>
                  <a:cxn ang="10800000">
                    <a:pos x="wd2" y="hd2"/>
                  </a:cxn>
                  <a:cxn ang="16200000">
                    <a:pos x="wd2" y="hd2"/>
                  </a:cxn>
                </a:cxnLst>
                <a:rect l="0" t="0" r="r" b="b"/>
                <a:pathLst>
                  <a:path w="20076" h="20508" extrusionOk="0">
                    <a:moveTo>
                      <a:pt x="19938" y="10851"/>
                    </a:moveTo>
                    <a:cubicBezTo>
                      <a:pt x="20838" y="5451"/>
                      <a:pt x="17238" y="651"/>
                      <a:pt x="11838" y="51"/>
                    </a:cubicBezTo>
                    <a:cubicBezTo>
                      <a:pt x="6438" y="-549"/>
                      <a:pt x="1038" y="4251"/>
                      <a:pt x="138" y="9651"/>
                    </a:cubicBezTo>
                    <a:cubicBezTo>
                      <a:pt x="-762" y="15051"/>
                      <a:pt x="2838" y="19851"/>
                      <a:pt x="8238" y="20451"/>
                    </a:cubicBezTo>
                    <a:cubicBezTo>
                      <a:pt x="14538" y="21051"/>
                      <a:pt x="19038" y="16851"/>
                      <a:pt x="19938" y="10851"/>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1962076"/>
            </a:xfrm>
            <a:prstGeom prst="rect">
              <a:avLst/>
            </a:prstGeom>
            <a:noFill/>
          </p:spPr>
          <p:txBody>
            <a:bodyPr wrap="square" lIns="121920" tIns="60960" rIns="121920" bIns="60960">
              <a:spAutoFit/>
            </a:bodyPr>
            <a:lstStyle/>
            <a:p>
              <a:pPr algn="ctr" defTabSz="1219170"/>
              <a:r>
                <a:rPr lang="en-US" sz="5400" dirty="0" err="1">
                  <a:solidFill>
                    <a:srgbClr val="2E2E2E"/>
                  </a:solidFill>
                  <a:latin typeface="Times New Roman" panose="02020603050405020304" pitchFamily="18" charset="0"/>
                  <a:cs typeface="Times New Roman" panose="02020603050405020304" pitchFamily="18" charset="0"/>
                </a:rPr>
                <a:t>Đế</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quốc</a:t>
              </a:r>
              <a:r>
                <a:rPr lang="en-US" sz="5400" dirty="0">
                  <a:solidFill>
                    <a:srgbClr val="2E2E2E"/>
                  </a:solidFill>
                  <a:latin typeface="Times New Roman" panose="02020603050405020304" pitchFamily="18" charset="0"/>
                  <a:cs typeface="Times New Roman" panose="02020603050405020304" pitchFamily="18" charset="0"/>
                </a:rPr>
                <a:t> La </a:t>
              </a:r>
              <a:r>
                <a:rPr lang="en-US" sz="5400" dirty="0" err="1">
                  <a:solidFill>
                    <a:srgbClr val="2E2E2E"/>
                  </a:solidFill>
                  <a:latin typeface="Times New Roman" panose="02020603050405020304" pitchFamily="18" charset="0"/>
                  <a:cs typeface="Times New Roman" panose="02020603050405020304" pitchFamily="18" charset="0"/>
                </a:rPr>
                <a:t>Mã</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suy</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yếu</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vào</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thời</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gian</a:t>
              </a:r>
              <a:r>
                <a:rPr lang="en-US" sz="5400" dirty="0">
                  <a:solidFill>
                    <a:srgbClr val="2E2E2E"/>
                  </a:solidFill>
                  <a:latin typeface="Times New Roman" panose="02020603050405020304" pitchFamily="18" charset="0"/>
                  <a:cs typeface="Times New Roman" panose="02020603050405020304" pitchFamily="18" charset="0"/>
                </a:rPr>
                <a:t> </a:t>
              </a:r>
              <a:r>
                <a:rPr lang="en-US" sz="5400" dirty="0" err="1">
                  <a:solidFill>
                    <a:srgbClr val="2E2E2E"/>
                  </a:solidFill>
                  <a:latin typeface="Times New Roman" panose="02020603050405020304" pitchFamily="18" charset="0"/>
                  <a:cs typeface="Times New Roman" panose="02020603050405020304" pitchFamily="18" charset="0"/>
                </a:rPr>
                <a:t>nào</a:t>
              </a:r>
              <a:r>
                <a:rPr lang="en-US" sz="5400" dirty="0">
                  <a:solidFill>
                    <a:srgbClr val="2E2E2E"/>
                  </a:solidFill>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3327400" y="38100"/>
            <a:ext cx="12933680" cy="1612900"/>
            <a:chOff x="3327400" y="38100"/>
            <a:chExt cx="12933680"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3327400" y="38100"/>
              <a:ext cx="12933680" cy="1612900"/>
              <a:chOff x="4888" y="2893"/>
              <a:chExt cx="9838"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3977285" y="157051"/>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x-none" sz="3600" dirty="0">
                <a:latin typeface="Times New Roman" panose="02020603050405020304" pitchFamily="18" charset="0"/>
                <a:cs typeface="Times New Roman" panose="02020603050405020304" pitchFamily="18" charset="0"/>
              </a:rPr>
              <a:t>- Từ thế kỷ III,  đế quốc La Mã lâm vào tình trạng khủng hoảng.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upo">
            <a:extLst>
              <a:ext uri="{FF2B5EF4-FFF2-40B4-BE49-F238E27FC236}">
                <a16:creationId xmlns:a16="http://schemas.microsoft.com/office/drawing/2014/main" id="{657ED185-0785-7F43-A8D7-4763D154424F}"/>
              </a:ext>
            </a:extLst>
          </p:cNvPr>
          <p:cNvGrpSpPr/>
          <p:nvPr/>
        </p:nvGrpSpPr>
        <p:grpSpPr>
          <a:xfrm flipH="1">
            <a:off x="14038578" y="5163082"/>
            <a:ext cx="2115822" cy="4003778"/>
            <a:chOff x="0" y="0"/>
            <a:chExt cx="2115819" cy="4003777"/>
          </a:xfrm>
        </p:grpSpPr>
        <p:sp>
          <p:nvSpPr>
            <p:cNvPr id="101" name="Figura">
              <a:extLst>
                <a:ext uri="{FF2B5EF4-FFF2-40B4-BE49-F238E27FC236}">
                  <a16:creationId xmlns:a16="http://schemas.microsoft.com/office/drawing/2014/main" id="{E421C46D-1EFD-4040-8C04-FF5BE58C2AE8}"/>
                </a:ext>
              </a:extLst>
            </p:cNvPr>
            <p:cNvSpPr/>
            <p:nvPr/>
          </p:nvSpPr>
          <p:spPr>
            <a:xfrm>
              <a:off x="457200" y="2666999"/>
              <a:ext cx="364491" cy="582931"/>
            </a:xfrm>
            <a:custGeom>
              <a:avLst/>
              <a:gdLst/>
              <a:ahLst/>
              <a:cxnLst>
                <a:cxn ang="0">
                  <a:pos x="wd2" y="hd2"/>
                </a:cxn>
                <a:cxn ang="5400000">
                  <a:pos x="wd2" y="hd2"/>
                </a:cxn>
                <a:cxn ang="10800000">
                  <a:pos x="wd2" y="hd2"/>
                </a:cxn>
                <a:cxn ang="16200000">
                  <a:pos x="wd2" y="hd2"/>
                </a:cxn>
              </a:cxnLst>
              <a:rect l="0" t="0" r="r" b="b"/>
              <a:pathLst>
                <a:path w="21600" h="21600" extrusionOk="0">
                  <a:moveTo>
                    <a:pt x="0" y="2259"/>
                  </a:moveTo>
                  <a:lnTo>
                    <a:pt x="17009" y="20847"/>
                  </a:lnTo>
                  <a:lnTo>
                    <a:pt x="21600" y="21600"/>
                  </a:lnTo>
                  <a:lnTo>
                    <a:pt x="21449" y="17835"/>
                  </a:lnTo>
                  <a:lnTo>
                    <a:pt x="2107" y="0"/>
                  </a:ln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2" name="Figura">
              <a:extLst>
                <a:ext uri="{FF2B5EF4-FFF2-40B4-BE49-F238E27FC236}">
                  <a16:creationId xmlns:a16="http://schemas.microsoft.com/office/drawing/2014/main" id="{0817AD9D-68FE-FF44-8BF7-859A6E38435D}"/>
                </a:ext>
              </a:extLst>
            </p:cNvPr>
            <p:cNvSpPr/>
            <p:nvPr/>
          </p:nvSpPr>
          <p:spPr>
            <a:xfrm>
              <a:off x="469899" y="2692399"/>
              <a:ext cx="370627" cy="569718"/>
            </a:xfrm>
            <a:custGeom>
              <a:avLst/>
              <a:gdLst/>
              <a:ahLst/>
              <a:cxnLst>
                <a:cxn ang="0">
                  <a:pos x="wd2" y="hd2"/>
                </a:cxn>
                <a:cxn ang="5400000">
                  <a:pos x="wd2" y="hd2"/>
                </a:cxn>
                <a:cxn ang="10800000">
                  <a:pos x="wd2" y="hd2"/>
                </a:cxn>
                <a:cxn ang="16200000">
                  <a:pos x="wd2" y="hd2"/>
                </a:cxn>
              </a:cxnLst>
              <a:rect l="0" t="0" r="r" b="b"/>
              <a:pathLst>
                <a:path w="20873" h="21249" extrusionOk="0">
                  <a:moveTo>
                    <a:pt x="0" y="2558"/>
                  </a:moveTo>
                  <a:lnTo>
                    <a:pt x="3290" y="0"/>
                  </a:lnTo>
                  <a:lnTo>
                    <a:pt x="20026" y="16342"/>
                  </a:lnTo>
                  <a:cubicBezTo>
                    <a:pt x="20026" y="16342"/>
                    <a:pt x="21600" y="20605"/>
                    <a:pt x="20456" y="21174"/>
                  </a:cubicBezTo>
                  <a:cubicBezTo>
                    <a:pt x="19597" y="21600"/>
                    <a:pt x="15163" y="20084"/>
                    <a:pt x="15163" y="20084"/>
                  </a:cubicBezTo>
                  <a:lnTo>
                    <a:pt x="0" y="2558"/>
                  </a:lnTo>
                  <a:close/>
                </a:path>
              </a:pathLst>
            </a:custGeom>
            <a:solidFill>
              <a:srgbClr val="86412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3" name="Figura">
              <a:extLst>
                <a:ext uri="{FF2B5EF4-FFF2-40B4-BE49-F238E27FC236}">
                  <a16:creationId xmlns:a16="http://schemas.microsoft.com/office/drawing/2014/main" id="{A2413AB4-4CA5-3C40-9E68-7F4B5B3DE75D}"/>
                </a:ext>
              </a:extLst>
            </p:cNvPr>
            <p:cNvSpPr/>
            <p:nvPr/>
          </p:nvSpPr>
          <p:spPr>
            <a:xfrm>
              <a:off x="292099" y="1752600"/>
              <a:ext cx="76669" cy="330107"/>
            </a:xfrm>
            <a:custGeom>
              <a:avLst/>
              <a:gdLst/>
              <a:ahLst/>
              <a:cxnLst>
                <a:cxn ang="0">
                  <a:pos x="wd2" y="hd2"/>
                </a:cxn>
                <a:cxn ang="5400000">
                  <a:pos x="wd2" y="hd2"/>
                </a:cxn>
                <a:cxn ang="10800000">
                  <a:pos x="wd2" y="hd2"/>
                </a:cxn>
                <a:cxn ang="16200000">
                  <a:pos x="wd2" y="hd2"/>
                </a:cxn>
              </a:cxnLst>
              <a:rect l="0" t="0" r="r" b="b"/>
              <a:pathLst>
                <a:path w="18898" h="20717" extrusionOk="0">
                  <a:moveTo>
                    <a:pt x="13956" y="9522"/>
                  </a:moveTo>
                  <a:cubicBezTo>
                    <a:pt x="9260" y="3783"/>
                    <a:pt x="3626" y="-441"/>
                    <a:pt x="1121" y="37"/>
                  </a:cubicBezTo>
                  <a:cubicBezTo>
                    <a:pt x="-1383" y="515"/>
                    <a:pt x="495" y="5537"/>
                    <a:pt x="4878" y="11196"/>
                  </a:cubicBezTo>
                  <a:cubicBezTo>
                    <a:pt x="9574" y="16935"/>
                    <a:pt x="15208" y="21159"/>
                    <a:pt x="17713" y="20681"/>
                  </a:cubicBezTo>
                  <a:cubicBezTo>
                    <a:pt x="20217" y="20203"/>
                    <a:pt x="18652" y="15261"/>
                    <a:pt x="13956" y="9522"/>
                  </a:cubicBezTo>
                  <a:close/>
                </a:path>
              </a:pathLst>
            </a:custGeom>
            <a:solidFill>
              <a:srgbClr val="9B9F2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4" name="Figura">
              <a:extLst>
                <a:ext uri="{FF2B5EF4-FFF2-40B4-BE49-F238E27FC236}">
                  <a16:creationId xmlns:a16="http://schemas.microsoft.com/office/drawing/2014/main" id="{98E936CA-832E-4046-BD57-7FAB97A56CFF}"/>
                </a:ext>
              </a:extLst>
            </p:cNvPr>
            <p:cNvSpPr/>
            <p:nvPr/>
          </p:nvSpPr>
          <p:spPr>
            <a:xfrm>
              <a:off x="393700" y="2578099"/>
              <a:ext cx="93981" cy="124462"/>
            </a:xfrm>
            <a:custGeom>
              <a:avLst/>
              <a:gdLst/>
              <a:ahLst/>
              <a:cxnLst>
                <a:cxn ang="0">
                  <a:pos x="wd2" y="hd2"/>
                </a:cxn>
                <a:cxn ang="5400000">
                  <a:pos x="wd2" y="hd2"/>
                </a:cxn>
                <a:cxn ang="10800000">
                  <a:pos x="wd2" y="hd2"/>
                </a:cxn>
                <a:cxn ang="16200000">
                  <a:pos x="wd2" y="hd2"/>
                </a:cxn>
              </a:cxnLst>
              <a:rect l="0" t="0" r="r" b="b"/>
              <a:pathLst>
                <a:path w="21600" h="21600" extrusionOk="0">
                  <a:moveTo>
                    <a:pt x="15178" y="21600"/>
                  </a:moveTo>
                  <a:lnTo>
                    <a:pt x="0" y="1763"/>
                  </a:lnTo>
                  <a:lnTo>
                    <a:pt x="4670" y="0"/>
                  </a:lnTo>
                  <a:lnTo>
                    <a:pt x="21600" y="14106"/>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5" name="Figura">
              <a:extLst>
                <a:ext uri="{FF2B5EF4-FFF2-40B4-BE49-F238E27FC236}">
                  <a16:creationId xmlns:a16="http://schemas.microsoft.com/office/drawing/2014/main" id="{D3F12D01-9A4B-B342-BA2E-3A11EB64EA6F}"/>
                </a:ext>
              </a:extLst>
            </p:cNvPr>
            <p:cNvSpPr/>
            <p:nvPr/>
          </p:nvSpPr>
          <p:spPr>
            <a:xfrm>
              <a:off x="393700" y="2578100"/>
              <a:ext cx="133350" cy="173990"/>
            </a:xfrm>
            <a:custGeom>
              <a:avLst/>
              <a:gdLst/>
              <a:ahLst/>
              <a:cxnLst>
                <a:cxn ang="0">
                  <a:pos x="wd2" y="hd2"/>
                </a:cxn>
                <a:cxn ang="5400000">
                  <a:pos x="wd2" y="hd2"/>
                </a:cxn>
                <a:cxn ang="10800000">
                  <a:pos x="wd2" y="hd2"/>
                </a:cxn>
                <a:cxn ang="16200000">
                  <a:pos x="wd2" y="hd2"/>
                </a:cxn>
              </a:cxnLst>
              <a:rect l="0" t="0" r="r" b="b"/>
              <a:pathLst>
                <a:path w="21600" h="21600" extrusionOk="0">
                  <a:moveTo>
                    <a:pt x="16457" y="0"/>
                  </a:moveTo>
                  <a:cubicBezTo>
                    <a:pt x="15017" y="8199"/>
                    <a:pt x="10903" y="13874"/>
                    <a:pt x="0" y="16397"/>
                  </a:cubicBezTo>
                  <a:lnTo>
                    <a:pt x="823" y="21600"/>
                  </a:lnTo>
                  <a:cubicBezTo>
                    <a:pt x="11520" y="18920"/>
                    <a:pt x="19337" y="13874"/>
                    <a:pt x="21600" y="3469"/>
                  </a:cubicBezTo>
                  <a:lnTo>
                    <a:pt x="16457" y="0"/>
                  </a:ln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6" name="Figura">
              <a:extLst>
                <a:ext uri="{FF2B5EF4-FFF2-40B4-BE49-F238E27FC236}">
                  <a16:creationId xmlns:a16="http://schemas.microsoft.com/office/drawing/2014/main" id="{B2BF22A8-3031-0240-8D0B-6E81DCE38EC2}"/>
                </a:ext>
              </a:extLst>
            </p:cNvPr>
            <p:cNvSpPr/>
            <p:nvPr/>
          </p:nvSpPr>
          <p:spPr>
            <a:xfrm>
              <a:off x="495300" y="2654299"/>
              <a:ext cx="834390" cy="531350"/>
            </a:xfrm>
            <a:custGeom>
              <a:avLst/>
              <a:gdLst/>
              <a:ahLst/>
              <a:cxnLst>
                <a:cxn ang="0">
                  <a:pos x="wd2" y="hd2"/>
                </a:cxn>
                <a:cxn ang="5400000">
                  <a:pos x="wd2" y="hd2"/>
                </a:cxn>
                <a:cxn ang="10800000">
                  <a:pos x="wd2" y="hd2"/>
                </a:cxn>
                <a:cxn ang="16200000">
                  <a:pos x="wd2" y="hd2"/>
                </a:cxn>
              </a:cxnLst>
              <a:rect l="0" t="0" r="r" b="b"/>
              <a:pathLst>
                <a:path w="21600" h="20968" extrusionOk="0">
                  <a:moveTo>
                    <a:pt x="0" y="20948"/>
                  </a:moveTo>
                  <a:cubicBezTo>
                    <a:pt x="0" y="20948"/>
                    <a:pt x="14827" y="21600"/>
                    <a:pt x="21600" y="15335"/>
                  </a:cubicBezTo>
                  <a:lnTo>
                    <a:pt x="12986" y="0"/>
                  </a:lnTo>
                  <a:lnTo>
                    <a:pt x="4504" y="1103"/>
                  </a:lnTo>
                  <a:lnTo>
                    <a:pt x="0" y="20948"/>
                  </a:lnTo>
                  <a:close/>
                </a:path>
              </a:pathLst>
            </a:custGeom>
            <a:solidFill>
              <a:srgbClr val="98A13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7" name="Figura">
              <a:extLst>
                <a:ext uri="{FF2B5EF4-FFF2-40B4-BE49-F238E27FC236}">
                  <a16:creationId xmlns:a16="http://schemas.microsoft.com/office/drawing/2014/main" id="{B72D3DF0-7D14-F54B-A830-ED869E9E144A}"/>
                </a:ext>
              </a:extLst>
            </p:cNvPr>
            <p:cNvSpPr/>
            <p:nvPr/>
          </p:nvSpPr>
          <p:spPr>
            <a:xfrm>
              <a:off x="901700" y="2527299"/>
              <a:ext cx="430537" cy="742951"/>
            </a:xfrm>
            <a:custGeom>
              <a:avLst/>
              <a:gdLst/>
              <a:ahLst/>
              <a:cxnLst>
                <a:cxn ang="0">
                  <a:pos x="wd2" y="hd2"/>
                </a:cxn>
                <a:cxn ang="5400000">
                  <a:pos x="wd2" y="hd2"/>
                </a:cxn>
                <a:cxn ang="10800000">
                  <a:pos x="wd2" y="hd2"/>
                </a:cxn>
                <a:cxn ang="16200000">
                  <a:pos x="wd2" y="hd2"/>
                </a:cxn>
              </a:cxnLst>
              <a:rect l="0" t="0" r="r" b="b"/>
              <a:pathLst>
                <a:path w="21537" h="21600" extrusionOk="0">
                  <a:moveTo>
                    <a:pt x="12769" y="0"/>
                  </a:moveTo>
                  <a:lnTo>
                    <a:pt x="0" y="1292"/>
                  </a:lnTo>
                  <a:lnTo>
                    <a:pt x="18678" y="21600"/>
                  </a:lnTo>
                  <a:cubicBezTo>
                    <a:pt x="18678" y="21600"/>
                    <a:pt x="21346" y="19274"/>
                    <a:pt x="21536" y="17612"/>
                  </a:cubicBezTo>
                  <a:cubicBezTo>
                    <a:pt x="21600" y="15914"/>
                    <a:pt x="12769" y="0"/>
                    <a:pt x="12769"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8" name="Figura">
              <a:extLst>
                <a:ext uri="{FF2B5EF4-FFF2-40B4-BE49-F238E27FC236}">
                  <a16:creationId xmlns:a16="http://schemas.microsoft.com/office/drawing/2014/main" id="{7E18B6A0-BD50-E54C-A3B4-A0E2BE914019}"/>
                </a:ext>
              </a:extLst>
            </p:cNvPr>
            <p:cNvSpPr/>
            <p:nvPr/>
          </p:nvSpPr>
          <p:spPr>
            <a:xfrm>
              <a:off x="507999" y="2578100"/>
              <a:ext cx="290831" cy="763271"/>
            </a:xfrm>
            <a:custGeom>
              <a:avLst/>
              <a:gdLst/>
              <a:ahLst/>
              <a:cxnLst>
                <a:cxn ang="0">
                  <a:pos x="wd2" y="hd2"/>
                </a:cxn>
                <a:cxn ang="5400000">
                  <a:pos x="wd2" y="hd2"/>
                </a:cxn>
                <a:cxn ang="10800000">
                  <a:pos x="wd2" y="hd2"/>
                </a:cxn>
                <a:cxn ang="16200000">
                  <a:pos x="wd2" y="hd2"/>
                </a:cxn>
              </a:cxnLst>
              <a:rect l="0" t="0" r="r" b="b"/>
              <a:pathLst>
                <a:path w="21600" h="21600" extrusionOk="0">
                  <a:moveTo>
                    <a:pt x="6886" y="431"/>
                  </a:moveTo>
                  <a:lnTo>
                    <a:pt x="21600" y="0"/>
                  </a:lnTo>
                  <a:lnTo>
                    <a:pt x="4150" y="21600"/>
                  </a:lnTo>
                  <a:lnTo>
                    <a:pt x="0" y="20594"/>
                  </a:ln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09" name="Figura">
              <a:extLst>
                <a:ext uri="{FF2B5EF4-FFF2-40B4-BE49-F238E27FC236}">
                  <a16:creationId xmlns:a16="http://schemas.microsoft.com/office/drawing/2014/main" id="{8FD386CB-08B8-8B4C-8743-96F778DA6DBA}"/>
                </a:ext>
              </a:extLst>
            </p:cNvPr>
            <p:cNvSpPr/>
            <p:nvPr/>
          </p:nvSpPr>
          <p:spPr>
            <a:xfrm>
              <a:off x="406400" y="3086100"/>
              <a:ext cx="223521" cy="884605"/>
            </a:xfrm>
            <a:custGeom>
              <a:avLst/>
              <a:gdLst/>
              <a:ahLst/>
              <a:cxnLst>
                <a:cxn ang="0">
                  <a:pos x="wd2" y="hd2"/>
                </a:cxn>
                <a:cxn ang="5400000">
                  <a:pos x="wd2" y="hd2"/>
                </a:cxn>
                <a:cxn ang="10800000">
                  <a:pos x="wd2" y="hd2"/>
                </a:cxn>
                <a:cxn ang="16200000">
                  <a:pos x="wd2" y="hd2"/>
                </a:cxn>
              </a:cxnLst>
              <a:rect l="0" t="0" r="r" b="b"/>
              <a:pathLst>
                <a:path w="21600" h="20896" extrusionOk="0">
                  <a:moveTo>
                    <a:pt x="0" y="20896"/>
                  </a:moveTo>
                  <a:lnTo>
                    <a:pt x="3068" y="20896"/>
                  </a:lnTo>
                  <a:cubicBezTo>
                    <a:pt x="3068" y="20896"/>
                    <a:pt x="18777" y="8776"/>
                    <a:pt x="21600" y="6946"/>
                  </a:cubicBezTo>
                  <a:cubicBezTo>
                    <a:pt x="19636" y="4696"/>
                    <a:pt x="18532" y="2356"/>
                    <a:pt x="19268" y="826"/>
                  </a:cubicBezTo>
                  <a:cubicBezTo>
                    <a:pt x="20005" y="-704"/>
                    <a:pt x="18164" y="286"/>
                    <a:pt x="16077" y="676"/>
                  </a:cubicBezTo>
                  <a:cubicBezTo>
                    <a:pt x="15218" y="856"/>
                    <a:pt x="11045" y="4516"/>
                    <a:pt x="6873" y="6196"/>
                  </a:cubicBezTo>
                  <a:cubicBezTo>
                    <a:pt x="5400" y="8626"/>
                    <a:pt x="4173" y="16246"/>
                    <a:pt x="0" y="20896"/>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0" name="Figura">
              <a:extLst>
                <a:ext uri="{FF2B5EF4-FFF2-40B4-BE49-F238E27FC236}">
                  <a16:creationId xmlns:a16="http://schemas.microsoft.com/office/drawing/2014/main" id="{2B6C1516-396E-5641-89A0-CAA4DBDFE890}"/>
                </a:ext>
              </a:extLst>
            </p:cNvPr>
            <p:cNvSpPr/>
            <p:nvPr/>
          </p:nvSpPr>
          <p:spPr>
            <a:xfrm>
              <a:off x="482599" y="3086099"/>
              <a:ext cx="142242" cy="357143"/>
            </a:xfrm>
            <a:custGeom>
              <a:avLst/>
              <a:gdLst/>
              <a:ahLst/>
              <a:cxnLst>
                <a:cxn ang="0">
                  <a:pos x="wd2" y="hd2"/>
                </a:cxn>
                <a:cxn ang="5400000">
                  <a:pos x="wd2" y="hd2"/>
                </a:cxn>
                <a:cxn ang="10800000">
                  <a:pos x="wd2" y="hd2"/>
                </a:cxn>
                <a:cxn ang="16200000">
                  <a:pos x="wd2" y="hd2"/>
                </a:cxn>
              </a:cxnLst>
              <a:rect l="0" t="0" r="r" b="b"/>
              <a:pathLst>
                <a:path w="21600" h="19786" extrusionOk="0">
                  <a:moveTo>
                    <a:pt x="18514" y="19786"/>
                  </a:moveTo>
                  <a:cubicBezTo>
                    <a:pt x="19864" y="18379"/>
                    <a:pt x="20829" y="17253"/>
                    <a:pt x="21600" y="16620"/>
                  </a:cubicBezTo>
                  <a:cubicBezTo>
                    <a:pt x="18514" y="11343"/>
                    <a:pt x="17936" y="5363"/>
                    <a:pt x="19093" y="1774"/>
                  </a:cubicBezTo>
                  <a:cubicBezTo>
                    <a:pt x="20250" y="-1814"/>
                    <a:pt x="16200" y="1000"/>
                    <a:pt x="12921" y="1915"/>
                  </a:cubicBezTo>
                  <a:cubicBezTo>
                    <a:pt x="11571" y="2267"/>
                    <a:pt x="5979" y="9584"/>
                    <a:pt x="0" y="13806"/>
                  </a:cubicBezTo>
                  <a:cubicBezTo>
                    <a:pt x="7329" y="13806"/>
                    <a:pt x="13886" y="16127"/>
                    <a:pt x="18514" y="19786"/>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1" name="Figura">
              <a:extLst>
                <a:ext uri="{FF2B5EF4-FFF2-40B4-BE49-F238E27FC236}">
                  <a16:creationId xmlns:a16="http://schemas.microsoft.com/office/drawing/2014/main" id="{B783AFF9-F79C-6A4C-9F1F-ED3913F8E61F}"/>
                </a:ext>
              </a:extLst>
            </p:cNvPr>
            <p:cNvSpPr/>
            <p:nvPr/>
          </p:nvSpPr>
          <p:spPr>
            <a:xfrm>
              <a:off x="406399" y="3467099"/>
              <a:ext cx="186691" cy="508001"/>
            </a:xfrm>
            <a:custGeom>
              <a:avLst/>
              <a:gdLst/>
              <a:ahLst/>
              <a:cxnLst>
                <a:cxn ang="0">
                  <a:pos x="wd2" y="hd2"/>
                </a:cxn>
                <a:cxn ang="5400000">
                  <a:pos x="wd2" y="hd2"/>
                </a:cxn>
                <a:cxn ang="10800000">
                  <a:pos x="wd2" y="hd2"/>
                </a:cxn>
                <a:cxn ang="16200000">
                  <a:pos x="wd2" y="hd2"/>
                </a:cxn>
              </a:cxnLst>
              <a:rect l="0" t="0" r="r" b="b"/>
              <a:pathLst>
                <a:path w="21600" h="21600" extrusionOk="0">
                  <a:moveTo>
                    <a:pt x="16898" y="1350"/>
                  </a:moveTo>
                  <a:cubicBezTo>
                    <a:pt x="13224" y="1350"/>
                    <a:pt x="9845" y="864"/>
                    <a:pt x="6906" y="0"/>
                  </a:cubicBezTo>
                  <a:cubicBezTo>
                    <a:pt x="5584" y="6102"/>
                    <a:pt x="3820" y="15390"/>
                    <a:pt x="0" y="21600"/>
                  </a:cubicBezTo>
                  <a:lnTo>
                    <a:pt x="3673" y="21600"/>
                  </a:lnTo>
                  <a:cubicBezTo>
                    <a:pt x="3673" y="21600"/>
                    <a:pt x="14988" y="8532"/>
                    <a:pt x="21600" y="1080"/>
                  </a:cubicBezTo>
                  <a:cubicBezTo>
                    <a:pt x="19984" y="1242"/>
                    <a:pt x="18514" y="1350"/>
                    <a:pt x="16898" y="135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2" name="Figura">
              <a:extLst>
                <a:ext uri="{FF2B5EF4-FFF2-40B4-BE49-F238E27FC236}">
                  <a16:creationId xmlns:a16="http://schemas.microsoft.com/office/drawing/2014/main" id="{544FEC42-34CC-2C41-80D0-D78AAE318316}"/>
                </a:ext>
              </a:extLst>
            </p:cNvPr>
            <p:cNvSpPr/>
            <p:nvPr/>
          </p:nvSpPr>
          <p:spPr>
            <a:xfrm>
              <a:off x="444500" y="3467100"/>
              <a:ext cx="144780" cy="269240"/>
            </a:xfrm>
            <a:custGeom>
              <a:avLst/>
              <a:gdLst/>
              <a:ahLst/>
              <a:cxnLst>
                <a:cxn ang="0">
                  <a:pos x="wd2" y="hd2"/>
                </a:cxn>
                <a:cxn ang="5400000">
                  <a:pos x="wd2" y="hd2"/>
                </a:cxn>
                <a:cxn ang="10800000">
                  <a:pos x="wd2" y="hd2"/>
                </a:cxn>
                <a:cxn ang="16200000">
                  <a:pos x="wd2" y="hd2"/>
                </a:cxn>
              </a:cxnLst>
              <a:rect l="0" t="0" r="r" b="b"/>
              <a:pathLst>
                <a:path w="21600" h="21600" extrusionOk="0">
                  <a:moveTo>
                    <a:pt x="4547" y="15996"/>
                  </a:moveTo>
                  <a:cubicBezTo>
                    <a:pt x="7200" y="16200"/>
                    <a:pt x="9095" y="18340"/>
                    <a:pt x="9853" y="21600"/>
                  </a:cubicBezTo>
                  <a:cubicBezTo>
                    <a:pt x="13832" y="14875"/>
                    <a:pt x="18189" y="7642"/>
                    <a:pt x="21600" y="2038"/>
                  </a:cubicBezTo>
                  <a:cubicBezTo>
                    <a:pt x="19705" y="2343"/>
                    <a:pt x="17811" y="2547"/>
                    <a:pt x="15726" y="2547"/>
                  </a:cubicBezTo>
                  <a:cubicBezTo>
                    <a:pt x="10989" y="2547"/>
                    <a:pt x="6632" y="1630"/>
                    <a:pt x="2842" y="0"/>
                  </a:cubicBezTo>
                  <a:cubicBezTo>
                    <a:pt x="2084" y="4992"/>
                    <a:pt x="1137" y="11208"/>
                    <a:pt x="0" y="17525"/>
                  </a:cubicBezTo>
                  <a:cubicBezTo>
                    <a:pt x="1516" y="16404"/>
                    <a:pt x="3032" y="15894"/>
                    <a:pt x="4547" y="15996"/>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3" name="Figura">
              <a:extLst>
                <a:ext uri="{FF2B5EF4-FFF2-40B4-BE49-F238E27FC236}">
                  <a16:creationId xmlns:a16="http://schemas.microsoft.com/office/drawing/2014/main" id="{4411FED0-A12F-F142-86C1-9CCC68A9ABA2}"/>
                </a:ext>
              </a:extLst>
            </p:cNvPr>
            <p:cNvSpPr/>
            <p:nvPr/>
          </p:nvSpPr>
          <p:spPr>
            <a:xfrm>
              <a:off x="266700" y="3848099"/>
              <a:ext cx="199391" cy="155679"/>
            </a:xfrm>
            <a:custGeom>
              <a:avLst/>
              <a:gdLst/>
              <a:ahLst/>
              <a:cxnLst>
                <a:cxn ang="0">
                  <a:pos x="wd2" y="hd2"/>
                </a:cxn>
                <a:cxn ang="5400000">
                  <a:pos x="wd2" y="hd2"/>
                </a:cxn>
                <a:cxn ang="10800000">
                  <a:pos x="wd2" y="hd2"/>
                </a:cxn>
                <a:cxn ang="16200000">
                  <a:pos x="wd2" y="hd2"/>
                </a:cxn>
              </a:cxnLst>
              <a:rect l="0" t="0" r="r" b="b"/>
              <a:pathLst>
                <a:path w="21600" h="20367" extrusionOk="0">
                  <a:moveTo>
                    <a:pt x="18848" y="20367"/>
                  </a:moveTo>
                  <a:lnTo>
                    <a:pt x="0" y="20367"/>
                  </a:lnTo>
                  <a:cubicBezTo>
                    <a:pt x="0" y="20367"/>
                    <a:pt x="6604" y="16545"/>
                    <a:pt x="11006" y="13721"/>
                  </a:cubicBezTo>
                  <a:cubicBezTo>
                    <a:pt x="14308" y="11561"/>
                    <a:pt x="18298" y="-1233"/>
                    <a:pt x="21600" y="96"/>
                  </a:cubicBezTo>
                  <a:lnTo>
                    <a:pt x="18848" y="20367"/>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4" name="Figura">
              <a:extLst>
                <a:ext uri="{FF2B5EF4-FFF2-40B4-BE49-F238E27FC236}">
                  <a16:creationId xmlns:a16="http://schemas.microsoft.com/office/drawing/2014/main" id="{CED1B53F-AC10-9149-8A5F-AE9A664B7645}"/>
                </a:ext>
              </a:extLst>
            </p:cNvPr>
            <p:cNvSpPr/>
            <p:nvPr/>
          </p:nvSpPr>
          <p:spPr>
            <a:xfrm>
              <a:off x="1219200" y="3098799"/>
              <a:ext cx="442764" cy="878634"/>
            </a:xfrm>
            <a:custGeom>
              <a:avLst/>
              <a:gdLst/>
              <a:ahLst/>
              <a:cxnLst>
                <a:cxn ang="0">
                  <a:pos x="wd2" y="hd2"/>
                </a:cxn>
                <a:cxn ang="5400000">
                  <a:pos x="wd2" y="hd2"/>
                </a:cxn>
                <a:cxn ang="10800000">
                  <a:pos x="wd2" y="hd2"/>
                </a:cxn>
                <a:cxn ang="16200000">
                  <a:pos x="wd2" y="hd2"/>
                </a:cxn>
              </a:cxnLst>
              <a:rect l="0" t="0" r="r" b="b"/>
              <a:pathLst>
                <a:path w="20631" h="20871" extrusionOk="0">
                  <a:moveTo>
                    <a:pt x="20631" y="20871"/>
                  </a:moveTo>
                  <a:lnTo>
                    <a:pt x="19152" y="20871"/>
                  </a:lnTo>
                  <a:cubicBezTo>
                    <a:pt x="19152" y="20871"/>
                    <a:pt x="4298" y="9196"/>
                    <a:pt x="1931" y="7386"/>
                  </a:cubicBezTo>
                  <a:cubicBezTo>
                    <a:pt x="1635" y="5154"/>
                    <a:pt x="1516" y="2348"/>
                    <a:pt x="274" y="810"/>
                  </a:cubicBezTo>
                  <a:cubicBezTo>
                    <a:pt x="-969" y="-729"/>
                    <a:pt x="2345" y="327"/>
                    <a:pt x="3588" y="719"/>
                  </a:cubicBezTo>
                  <a:cubicBezTo>
                    <a:pt x="4830" y="1111"/>
                    <a:pt x="12583" y="12786"/>
                    <a:pt x="20631" y="20871"/>
                  </a:cubicBezTo>
                  <a:close/>
                </a:path>
              </a:pathLst>
            </a:custGeom>
            <a:solidFill>
              <a:srgbClr val="C66F7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5" name="Figura">
              <a:extLst>
                <a:ext uri="{FF2B5EF4-FFF2-40B4-BE49-F238E27FC236}">
                  <a16:creationId xmlns:a16="http://schemas.microsoft.com/office/drawing/2014/main" id="{4E540AF4-A854-724E-9459-EABB78F33653}"/>
                </a:ext>
              </a:extLst>
            </p:cNvPr>
            <p:cNvSpPr/>
            <p:nvPr/>
          </p:nvSpPr>
          <p:spPr>
            <a:xfrm>
              <a:off x="1333500" y="3429000"/>
              <a:ext cx="120650" cy="148673"/>
            </a:xfrm>
            <a:custGeom>
              <a:avLst/>
              <a:gdLst/>
              <a:ahLst/>
              <a:cxnLst>
                <a:cxn ang="0">
                  <a:pos x="wd2" y="hd2"/>
                </a:cxn>
                <a:cxn ang="5400000">
                  <a:pos x="wd2" y="hd2"/>
                </a:cxn>
                <a:cxn ang="10800000">
                  <a:pos x="wd2" y="hd2"/>
                </a:cxn>
                <a:cxn ang="16200000">
                  <a:pos x="wd2" y="hd2"/>
                </a:cxn>
              </a:cxnLst>
              <a:rect l="0" t="0" r="r" b="b"/>
              <a:pathLst>
                <a:path w="21600" h="21072" extrusionOk="0">
                  <a:moveTo>
                    <a:pt x="0" y="11163"/>
                  </a:moveTo>
                  <a:cubicBezTo>
                    <a:pt x="0" y="11163"/>
                    <a:pt x="6594" y="21423"/>
                    <a:pt x="6594" y="21063"/>
                  </a:cubicBezTo>
                  <a:cubicBezTo>
                    <a:pt x="6594" y="20703"/>
                    <a:pt x="21600" y="7563"/>
                    <a:pt x="21600" y="7563"/>
                  </a:cubicBezTo>
                  <a:lnTo>
                    <a:pt x="17280" y="3"/>
                  </a:lnTo>
                  <a:cubicBezTo>
                    <a:pt x="17280" y="-177"/>
                    <a:pt x="12505" y="9363"/>
                    <a:pt x="0" y="11163"/>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6" name="Figura">
              <a:extLst>
                <a:ext uri="{FF2B5EF4-FFF2-40B4-BE49-F238E27FC236}">
                  <a16:creationId xmlns:a16="http://schemas.microsoft.com/office/drawing/2014/main" id="{060FF3DA-BD36-B845-9D33-75BDF3BF8319}"/>
                </a:ext>
              </a:extLst>
            </p:cNvPr>
            <p:cNvSpPr/>
            <p:nvPr/>
          </p:nvSpPr>
          <p:spPr>
            <a:xfrm>
              <a:off x="457200" y="3441699"/>
              <a:ext cx="143759" cy="77531"/>
            </a:xfrm>
            <a:custGeom>
              <a:avLst/>
              <a:gdLst/>
              <a:ahLst/>
              <a:cxnLst>
                <a:cxn ang="0">
                  <a:pos x="wd2" y="hd2"/>
                </a:cxn>
                <a:cxn ang="5400000">
                  <a:pos x="wd2" y="hd2"/>
                </a:cxn>
                <a:cxn ang="10800000">
                  <a:pos x="wd2" y="hd2"/>
                </a:cxn>
                <a:cxn ang="16200000">
                  <a:pos x="wd2" y="hd2"/>
                </a:cxn>
              </a:cxnLst>
              <a:rect l="0" t="0" r="r" b="b"/>
              <a:pathLst>
                <a:path w="21261" h="20930" extrusionOk="0">
                  <a:moveTo>
                    <a:pt x="2291" y="0"/>
                  </a:moveTo>
                  <a:cubicBezTo>
                    <a:pt x="2291" y="0"/>
                    <a:pt x="-339" y="21600"/>
                    <a:pt x="37" y="20914"/>
                  </a:cubicBezTo>
                  <a:cubicBezTo>
                    <a:pt x="412" y="20229"/>
                    <a:pt x="19758" y="20229"/>
                    <a:pt x="19758" y="20229"/>
                  </a:cubicBezTo>
                  <a:lnTo>
                    <a:pt x="21261" y="10629"/>
                  </a:lnTo>
                  <a:cubicBezTo>
                    <a:pt x="21261" y="10286"/>
                    <a:pt x="11306" y="9257"/>
                    <a:pt x="2291" y="0"/>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7" name="Figura">
              <a:extLst>
                <a:ext uri="{FF2B5EF4-FFF2-40B4-BE49-F238E27FC236}">
                  <a16:creationId xmlns:a16="http://schemas.microsoft.com/office/drawing/2014/main" id="{4FCBDA4C-E4C7-F146-AA66-2AC935B9C506}"/>
                </a:ext>
              </a:extLst>
            </p:cNvPr>
            <p:cNvSpPr/>
            <p:nvPr/>
          </p:nvSpPr>
          <p:spPr>
            <a:xfrm>
              <a:off x="1219200" y="3086100"/>
              <a:ext cx="116997" cy="322588"/>
            </a:xfrm>
            <a:custGeom>
              <a:avLst/>
              <a:gdLst/>
              <a:ahLst/>
              <a:cxnLst>
                <a:cxn ang="0">
                  <a:pos x="wd2" y="hd2"/>
                </a:cxn>
                <a:cxn ang="5400000">
                  <a:pos x="wd2" y="hd2"/>
                </a:cxn>
                <a:cxn ang="10800000">
                  <a:pos x="wd2" y="hd2"/>
                </a:cxn>
                <a:cxn ang="16200000">
                  <a:pos x="wd2" y="hd2"/>
                </a:cxn>
              </a:cxnLst>
              <a:rect l="0" t="0" r="r" b="b"/>
              <a:pathLst>
                <a:path w="18256" h="20245" extrusionOk="0">
                  <a:moveTo>
                    <a:pt x="7951" y="20245"/>
                  </a:moveTo>
                  <a:cubicBezTo>
                    <a:pt x="9735" y="15064"/>
                    <a:pt x="13500" y="10362"/>
                    <a:pt x="18256" y="6456"/>
                  </a:cubicBezTo>
                  <a:cubicBezTo>
                    <a:pt x="15680" y="4145"/>
                    <a:pt x="14491" y="1275"/>
                    <a:pt x="13698" y="1116"/>
                  </a:cubicBezTo>
                  <a:cubicBezTo>
                    <a:pt x="9537" y="80"/>
                    <a:pt x="-3344" y="-1355"/>
                    <a:pt x="817" y="2710"/>
                  </a:cubicBezTo>
                  <a:cubicBezTo>
                    <a:pt x="4979" y="6775"/>
                    <a:pt x="6762" y="14187"/>
                    <a:pt x="7753" y="20086"/>
                  </a:cubicBezTo>
                  <a:cubicBezTo>
                    <a:pt x="7753" y="20086"/>
                    <a:pt x="7951" y="20165"/>
                    <a:pt x="7951" y="20245"/>
                  </a:cubicBezTo>
                  <a:close/>
                </a:path>
              </a:pathLst>
            </a:custGeom>
            <a:solidFill>
              <a:srgbClr val="B85B6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18" name="Figura">
              <a:extLst>
                <a:ext uri="{FF2B5EF4-FFF2-40B4-BE49-F238E27FC236}">
                  <a16:creationId xmlns:a16="http://schemas.microsoft.com/office/drawing/2014/main" id="{C4854610-EEC6-EA4D-B970-758DCD537496}"/>
                </a:ext>
              </a:extLst>
            </p:cNvPr>
            <p:cNvSpPr/>
            <p:nvPr/>
          </p:nvSpPr>
          <p:spPr>
            <a:xfrm>
              <a:off x="1371599" y="3467099"/>
              <a:ext cx="294641" cy="502921"/>
            </a:xfrm>
            <a:custGeom>
              <a:avLst/>
              <a:gdLst/>
              <a:ahLst/>
              <a:cxnLst>
                <a:cxn ang="0">
                  <a:pos x="wd2" y="hd2"/>
                </a:cxn>
                <a:cxn ang="5400000">
                  <a:pos x="wd2" y="hd2"/>
                </a:cxn>
                <a:cxn ang="10800000">
                  <a:pos x="wd2" y="hd2"/>
                </a:cxn>
                <a:cxn ang="16200000">
                  <a:pos x="wd2" y="hd2"/>
                </a:cxn>
              </a:cxnLst>
              <a:rect l="0" t="0" r="r" b="b"/>
              <a:pathLst>
                <a:path w="21600" h="21600" extrusionOk="0">
                  <a:moveTo>
                    <a:pt x="5493" y="0"/>
                  </a:moveTo>
                  <a:cubicBezTo>
                    <a:pt x="4003" y="1909"/>
                    <a:pt x="2141" y="3382"/>
                    <a:pt x="0" y="4200"/>
                  </a:cubicBezTo>
                  <a:cubicBezTo>
                    <a:pt x="8100" y="11509"/>
                    <a:pt x="19272" y="21600"/>
                    <a:pt x="19272" y="21600"/>
                  </a:cubicBezTo>
                  <a:lnTo>
                    <a:pt x="21600" y="21600"/>
                  </a:lnTo>
                  <a:cubicBezTo>
                    <a:pt x="15921" y="14836"/>
                    <a:pt x="10148" y="6818"/>
                    <a:pt x="5493" y="0"/>
                  </a:cubicBez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19" name="Grupo">
              <a:extLst>
                <a:ext uri="{FF2B5EF4-FFF2-40B4-BE49-F238E27FC236}">
                  <a16:creationId xmlns:a16="http://schemas.microsoft.com/office/drawing/2014/main" id="{B292E425-A1F0-9C46-A2D9-1416254CDF10}"/>
                </a:ext>
              </a:extLst>
            </p:cNvPr>
            <p:cNvGrpSpPr/>
            <p:nvPr/>
          </p:nvGrpSpPr>
          <p:grpSpPr>
            <a:xfrm>
              <a:off x="1371599" y="3467100"/>
              <a:ext cx="280672" cy="511810"/>
              <a:chOff x="0" y="0"/>
              <a:chExt cx="280669" cy="511810"/>
            </a:xfrm>
          </p:grpSpPr>
          <p:sp>
            <p:nvSpPr>
              <p:cNvPr id="304" name="Figura">
                <a:extLst>
                  <a:ext uri="{FF2B5EF4-FFF2-40B4-BE49-F238E27FC236}">
                    <a16:creationId xmlns:a16="http://schemas.microsoft.com/office/drawing/2014/main" id="{B76310D5-2200-7146-AEAE-B639E4C3E141}"/>
                  </a:ext>
                </a:extLst>
              </p:cNvPr>
              <p:cNvSpPr/>
              <p:nvPr/>
            </p:nvSpPr>
            <p:spPr>
              <a:xfrm>
                <a:off x="-1" y="-1"/>
                <a:ext cx="166371" cy="353061"/>
              </a:xfrm>
              <a:custGeom>
                <a:avLst/>
                <a:gdLst/>
                <a:ahLst/>
                <a:cxnLst>
                  <a:cxn ang="0">
                    <a:pos x="wd2" y="hd2"/>
                  </a:cxn>
                  <a:cxn ang="5400000">
                    <a:pos x="wd2" y="hd2"/>
                  </a:cxn>
                  <a:cxn ang="10800000">
                    <a:pos x="wd2" y="hd2"/>
                  </a:cxn>
                  <a:cxn ang="16200000">
                    <a:pos x="wd2" y="hd2"/>
                  </a:cxn>
                </a:cxnLst>
                <a:rect l="0" t="0" r="r" b="b"/>
                <a:pathLst>
                  <a:path w="21600" h="21600" extrusionOk="0">
                    <a:moveTo>
                      <a:pt x="20940" y="20978"/>
                    </a:moveTo>
                    <a:cubicBezTo>
                      <a:pt x="16159" y="15617"/>
                      <a:pt x="15005" y="10722"/>
                      <a:pt x="17643" y="9246"/>
                    </a:cubicBezTo>
                    <a:cubicBezTo>
                      <a:pt x="14840" y="6060"/>
                      <a:pt x="12202" y="2953"/>
                      <a:pt x="9728" y="0"/>
                    </a:cubicBezTo>
                    <a:cubicBezTo>
                      <a:pt x="7090" y="2719"/>
                      <a:pt x="3792" y="4817"/>
                      <a:pt x="0" y="5983"/>
                    </a:cubicBezTo>
                    <a:cubicBezTo>
                      <a:pt x="6925" y="10955"/>
                      <a:pt x="15005" y="16860"/>
                      <a:pt x="21600" y="21600"/>
                    </a:cubicBezTo>
                    <a:cubicBezTo>
                      <a:pt x="21270" y="21367"/>
                      <a:pt x="21105" y="21212"/>
                      <a:pt x="20940" y="20978"/>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5" name="Figura">
                <a:extLst>
                  <a:ext uri="{FF2B5EF4-FFF2-40B4-BE49-F238E27FC236}">
                    <a16:creationId xmlns:a16="http://schemas.microsoft.com/office/drawing/2014/main" id="{CF5B9661-F372-0541-B5FB-A19C32D41FC5}"/>
                  </a:ext>
                </a:extLst>
              </p:cNvPr>
              <p:cNvSpPr/>
              <p:nvPr/>
            </p:nvSpPr>
            <p:spPr>
              <a:xfrm>
                <a:off x="253999" y="495300"/>
                <a:ext cx="26671" cy="165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143" y="13292"/>
                      <a:pt x="8229" y="21600"/>
                      <a:pt x="8229" y="21600"/>
                    </a:cubicBezTo>
                    <a:lnTo>
                      <a:pt x="21600" y="21600"/>
                    </a:lnTo>
                    <a:cubicBezTo>
                      <a:pt x="15429" y="18277"/>
                      <a:pt x="7200" y="9969"/>
                      <a:pt x="0" y="0"/>
                    </a:cubicBezTo>
                    <a:close/>
                  </a:path>
                </a:pathLst>
              </a:custGeom>
              <a:solidFill>
                <a:srgbClr val="7D535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0" name="Figura">
              <a:extLst>
                <a:ext uri="{FF2B5EF4-FFF2-40B4-BE49-F238E27FC236}">
                  <a16:creationId xmlns:a16="http://schemas.microsoft.com/office/drawing/2014/main" id="{5FBD84ED-75BE-3944-860B-334C221A9405}"/>
                </a:ext>
              </a:extLst>
            </p:cNvPr>
            <p:cNvSpPr/>
            <p:nvPr/>
          </p:nvSpPr>
          <p:spPr>
            <a:xfrm>
              <a:off x="1574799" y="3848099"/>
              <a:ext cx="233681" cy="150618"/>
            </a:xfrm>
            <a:custGeom>
              <a:avLst/>
              <a:gdLst/>
              <a:ahLst/>
              <a:cxnLst>
                <a:cxn ang="0">
                  <a:pos x="wd2" y="hd2"/>
                </a:cxn>
                <a:cxn ang="5400000">
                  <a:pos x="wd2" y="hd2"/>
                </a:cxn>
                <a:cxn ang="10800000">
                  <a:pos x="wd2" y="hd2"/>
                </a:cxn>
                <a:cxn ang="16200000">
                  <a:pos x="wd2" y="hd2"/>
                </a:cxn>
              </a:cxnLst>
              <a:rect l="0" t="0" r="r" b="b"/>
              <a:pathLst>
                <a:path w="21600" h="20331" extrusionOk="0">
                  <a:moveTo>
                    <a:pt x="5517" y="20331"/>
                  </a:moveTo>
                  <a:lnTo>
                    <a:pt x="21600" y="20331"/>
                  </a:lnTo>
                  <a:cubicBezTo>
                    <a:pt x="21600" y="20331"/>
                    <a:pt x="15378" y="16560"/>
                    <a:pt x="11152" y="13645"/>
                  </a:cubicBezTo>
                  <a:cubicBezTo>
                    <a:pt x="7983" y="11588"/>
                    <a:pt x="2583" y="-1269"/>
                    <a:pt x="0" y="102"/>
                  </a:cubicBezTo>
                  <a:lnTo>
                    <a:pt x="5517" y="20331"/>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1" name="Figura">
              <a:extLst>
                <a:ext uri="{FF2B5EF4-FFF2-40B4-BE49-F238E27FC236}">
                  <a16:creationId xmlns:a16="http://schemas.microsoft.com/office/drawing/2014/main" id="{15FD12CD-5DC7-E041-B5CF-2B2B91D6F1EF}"/>
                </a:ext>
              </a:extLst>
            </p:cNvPr>
            <p:cNvSpPr/>
            <p:nvPr/>
          </p:nvSpPr>
          <p:spPr>
            <a:xfrm>
              <a:off x="508000" y="2324100"/>
              <a:ext cx="822961" cy="858470"/>
            </a:xfrm>
            <a:custGeom>
              <a:avLst/>
              <a:gdLst/>
              <a:ahLst/>
              <a:cxnLst>
                <a:cxn ang="0">
                  <a:pos x="wd2" y="hd2"/>
                </a:cxn>
                <a:cxn ang="5400000">
                  <a:pos x="wd2" y="hd2"/>
                </a:cxn>
                <a:cxn ang="10800000">
                  <a:pos x="wd2" y="hd2"/>
                </a:cxn>
                <a:cxn ang="16200000">
                  <a:pos x="wd2" y="hd2"/>
                </a:cxn>
              </a:cxnLst>
              <a:rect l="0" t="0" r="r" b="b"/>
              <a:pathLst>
                <a:path w="21600" h="20769" extrusionOk="0">
                  <a:moveTo>
                    <a:pt x="0" y="20769"/>
                  </a:moveTo>
                  <a:cubicBezTo>
                    <a:pt x="0" y="20769"/>
                    <a:pt x="4667" y="18680"/>
                    <a:pt x="11300" y="17512"/>
                  </a:cubicBezTo>
                  <a:cubicBezTo>
                    <a:pt x="11300" y="17512"/>
                    <a:pt x="11267" y="9001"/>
                    <a:pt x="11600" y="8970"/>
                  </a:cubicBezTo>
                  <a:cubicBezTo>
                    <a:pt x="12733" y="8909"/>
                    <a:pt x="15000" y="16683"/>
                    <a:pt x="15000" y="16683"/>
                  </a:cubicBezTo>
                  <a:lnTo>
                    <a:pt x="21600" y="17297"/>
                  </a:lnTo>
                  <a:cubicBezTo>
                    <a:pt x="21600" y="17297"/>
                    <a:pt x="17333" y="3378"/>
                    <a:pt x="16100" y="828"/>
                  </a:cubicBezTo>
                  <a:cubicBezTo>
                    <a:pt x="15300" y="-831"/>
                    <a:pt x="5333" y="183"/>
                    <a:pt x="3367" y="2272"/>
                  </a:cubicBezTo>
                  <a:cubicBezTo>
                    <a:pt x="2267" y="3471"/>
                    <a:pt x="0" y="20769"/>
                    <a:pt x="0" y="2076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122" name="Grupo">
              <a:extLst>
                <a:ext uri="{FF2B5EF4-FFF2-40B4-BE49-F238E27FC236}">
                  <a16:creationId xmlns:a16="http://schemas.microsoft.com/office/drawing/2014/main" id="{9297B5CB-D79E-D447-87C7-20435BDC4942}"/>
                </a:ext>
              </a:extLst>
            </p:cNvPr>
            <p:cNvGrpSpPr/>
            <p:nvPr/>
          </p:nvGrpSpPr>
          <p:grpSpPr>
            <a:xfrm>
              <a:off x="508000" y="2324099"/>
              <a:ext cx="819151" cy="858521"/>
              <a:chOff x="0" y="0"/>
              <a:chExt cx="819149" cy="858519"/>
            </a:xfrm>
          </p:grpSpPr>
          <p:sp>
            <p:nvSpPr>
              <p:cNvPr id="301" name="Figura">
                <a:extLst>
                  <a:ext uri="{FF2B5EF4-FFF2-40B4-BE49-F238E27FC236}">
                    <a16:creationId xmlns:a16="http://schemas.microsoft.com/office/drawing/2014/main" id="{307CD49B-06B6-2D48-AA0A-B3F7CEC4CA12}"/>
                  </a:ext>
                </a:extLst>
              </p:cNvPr>
              <p:cNvSpPr/>
              <p:nvPr/>
            </p:nvSpPr>
            <p:spPr>
              <a:xfrm>
                <a:off x="558800" y="0"/>
                <a:ext cx="260350" cy="708661"/>
              </a:xfrm>
              <a:custGeom>
                <a:avLst/>
                <a:gdLst/>
                <a:ahLst/>
                <a:cxnLst>
                  <a:cxn ang="0">
                    <a:pos x="wd2" y="hd2"/>
                  </a:cxn>
                  <a:cxn ang="5400000">
                    <a:pos x="wd2" y="hd2"/>
                  </a:cxn>
                  <a:cxn ang="10800000">
                    <a:pos x="wd2" y="hd2"/>
                  </a:cxn>
                  <a:cxn ang="16200000">
                    <a:pos x="wd2" y="hd2"/>
                  </a:cxn>
                </a:cxnLst>
                <a:rect l="0" t="0" r="r" b="b"/>
                <a:pathLst>
                  <a:path w="21600" h="21600" extrusionOk="0">
                    <a:moveTo>
                      <a:pt x="15489" y="21368"/>
                    </a:moveTo>
                    <a:lnTo>
                      <a:pt x="21600" y="21600"/>
                    </a:lnTo>
                    <a:cubicBezTo>
                      <a:pt x="21600" y="21600"/>
                      <a:pt x="8113" y="4065"/>
                      <a:pt x="4215" y="852"/>
                    </a:cubicBezTo>
                    <a:cubicBezTo>
                      <a:pt x="3688" y="465"/>
                      <a:pt x="2213" y="194"/>
                      <a:pt x="0" y="0"/>
                    </a:cubicBezTo>
                    <a:cubicBezTo>
                      <a:pt x="6849" y="3755"/>
                      <a:pt x="12644" y="10490"/>
                      <a:pt x="15489" y="21368"/>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2" name="Figura">
                <a:extLst>
                  <a:ext uri="{FF2B5EF4-FFF2-40B4-BE49-F238E27FC236}">
                    <a16:creationId xmlns:a16="http://schemas.microsoft.com/office/drawing/2014/main" id="{799B9E56-8408-314A-8304-2A95BDA33F3F}"/>
                  </a:ext>
                </a:extLst>
              </p:cNvPr>
              <p:cNvSpPr/>
              <p:nvPr/>
            </p:nvSpPr>
            <p:spPr>
              <a:xfrm>
                <a:off x="0" y="76199"/>
                <a:ext cx="151131" cy="78232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329" y="175"/>
                      <a:pt x="19059" y="351"/>
                      <a:pt x="18333" y="526"/>
                    </a:cubicBezTo>
                    <a:cubicBezTo>
                      <a:pt x="12343" y="1858"/>
                      <a:pt x="0" y="21600"/>
                      <a:pt x="0" y="21600"/>
                    </a:cubicBezTo>
                    <a:cubicBezTo>
                      <a:pt x="0" y="21600"/>
                      <a:pt x="5445" y="21109"/>
                      <a:pt x="14703" y="20408"/>
                    </a:cubicBezTo>
                    <a:cubicBezTo>
                      <a:pt x="13069" y="14096"/>
                      <a:pt x="11617" y="5295"/>
                      <a:pt x="21600" y="0"/>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3" name="Figura">
                <a:extLst>
                  <a:ext uri="{FF2B5EF4-FFF2-40B4-BE49-F238E27FC236}">
                    <a16:creationId xmlns:a16="http://schemas.microsoft.com/office/drawing/2014/main" id="{EC167FFD-F8F6-9D45-85B8-0F6324FB6D2A}"/>
                  </a:ext>
                </a:extLst>
              </p:cNvPr>
              <p:cNvSpPr/>
              <p:nvPr/>
            </p:nvSpPr>
            <p:spPr>
              <a:xfrm>
                <a:off x="101599" y="25400"/>
                <a:ext cx="508001" cy="144914"/>
              </a:xfrm>
              <a:custGeom>
                <a:avLst/>
                <a:gdLst/>
                <a:ahLst/>
                <a:cxnLst>
                  <a:cxn ang="0">
                    <a:pos x="wd2" y="hd2"/>
                  </a:cxn>
                  <a:cxn ang="5400000">
                    <a:pos x="wd2" y="hd2"/>
                  </a:cxn>
                  <a:cxn ang="10800000">
                    <a:pos x="wd2" y="hd2"/>
                  </a:cxn>
                  <a:cxn ang="16200000">
                    <a:pos x="wd2" y="hd2"/>
                  </a:cxn>
                </a:cxnLst>
                <a:rect l="0" t="0" r="r" b="b"/>
                <a:pathLst>
                  <a:path w="21600" h="19561" extrusionOk="0">
                    <a:moveTo>
                      <a:pt x="21222" y="0"/>
                    </a:moveTo>
                    <a:cubicBezTo>
                      <a:pt x="14796" y="14571"/>
                      <a:pt x="270" y="12000"/>
                      <a:pt x="270" y="12000"/>
                    </a:cubicBezTo>
                    <a:lnTo>
                      <a:pt x="0" y="19371"/>
                    </a:lnTo>
                    <a:cubicBezTo>
                      <a:pt x="15714" y="21600"/>
                      <a:pt x="21600" y="3429"/>
                      <a:pt x="21600" y="3429"/>
                    </a:cubicBezTo>
                    <a:lnTo>
                      <a:pt x="21222" y="0"/>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123" name="Figura">
              <a:extLst>
                <a:ext uri="{FF2B5EF4-FFF2-40B4-BE49-F238E27FC236}">
                  <a16:creationId xmlns:a16="http://schemas.microsoft.com/office/drawing/2014/main" id="{4423F0AB-79C0-A249-800C-E1B32934237A}"/>
                </a:ext>
              </a:extLst>
            </p:cNvPr>
            <p:cNvSpPr/>
            <p:nvPr/>
          </p:nvSpPr>
          <p:spPr>
            <a:xfrm>
              <a:off x="495300" y="2666999"/>
              <a:ext cx="834390" cy="516895"/>
            </a:xfrm>
            <a:custGeom>
              <a:avLst/>
              <a:gdLst/>
              <a:ahLst/>
              <a:cxnLst>
                <a:cxn ang="0">
                  <a:pos x="wd2" y="hd2"/>
                </a:cxn>
                <a:cxn ang="5400000">
                  <a:pos x="wd2" y="hd2"/>
                </a:cxn>
                <a:cxn ang="10800000">
                  <a:pos x="wd2" y="hd2"/>
                </a:cxn>
                <a:cxn ang="16200000">
                  <a:pos x="wd2" y="hd2"/>
                </a:cxn>
              </a:cxnLst>
              <a:rect l="0" t="0" r="r" b="b"/>
              <a:pathLst>
                <a:path w="21600" h="21547" extrusionOk="0">
                  <a:moveTo>
                    <a:pt x="15255" y="12918"/>
                  </a:moveTo>
                  <a:cubicBezTo>
                    <a:pt x="15255" y="12918"/>
                    <a:pt x="12953" y="-53"/>
                    <a:pt x="11704" y="0"/>
                  </a:cubicBezTo>
                  <a:cubicBezTo>
                    <a:pt x="10619" y="53"/>
                    <a:pt x="10488" y="14082"/>
                    <a:pt x="10488" y="14082"/>
                  </a:cubicBezTo>
                  <a:cubicBezTo>
                    <a:pt x="5589" y="15459"/>
                    <a:pt x="2038" y="17629"/>
                    <a:pt x="197" y="18900"/>
                  </a:cubicBezTo>
                  <a:cubicBezTo>
                    <a:pt x="66" y="20541"/>
                    <a:pt x="0" y="21547"/>
                    <a:pt x="0" y="21547"/>
                  </a:cubicBezTo>
                  <a:cubicBezTo>
                    <a:pt x="0" y="21547"/>
                    <a:pt x="4668" y="17947"/>
                    <a:pt x="11310" y="15935"/>
                  </a:cubicBezTo>
                  <a:cubicBezTo>
                    <a:pt x="11310" y="15935"/>
                    <a:pt x="11967" y="5453"/>
                    <a:pt x="12296" y="5400"/>
                  </a:cubicBezTo>
                  <a:cubicBezTo>
                    <a:pt x="13447" y="5294"/>
                    <a:pt x="14992" y="14453"/>
                    <a:pt x="14992" y="14453"/>
                  </a:cubicBezTo>
                  <a:lnTo>
                    <a:pt x="21600" y="15512"/>
                  </a:lnTo>
                  <a:cubicBezTo>
                    <a:pt x="21600" y="15512"/>
                    <a:pt x="21468" y="14823"/>
                    <a:pt x="21271" y="13712"/>
                  </a:cubicBezTo>
                  <a:lnTo>
                    <a:pt x="15255" y="12918"/>
                  </a:ln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4" name="Figura">
              <a:extLst>
                <a:ext uri="{FF2B5EF4-FFF2-40B4-BE49-F238E27FC236}">
                  <a16:creationId xmlns:a16="http://schemas.microsoft.com/office/drawing/2014/main" id="{09A1A9CB-48E8-3848-B8BC-1B95023483F3}"/>
                </a:ext>
              </a:extLst>
            </p:cNvPr>
            <p:cNvSpPr/>
            <p:nvPr/>
          </p:nvSpPr>
          <p:spPr>
            <a:xfrm>
              <a:off x="1346199" y="3467099"/>
              <a:ext cx="18542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8259"/>
                  </a:moveTo>
                  <a:lnTo>
                    <a:pt x="12279" y="0"/>
                  </a:lnTo>
                  <a:lnTo>
                    <a:pt x="21600" y="10292"/>
                  </a:lnTo>
                  <a:lnTo>
                    <a:pt x="4734" y="21600"/>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5" name="Figura">
              <a:extLst>
                <a:ext uri="{FF2B5EF4-FFF2-40B4-BE49-F238E27FC236}">
                  <a16:creationId xmlns:a16="http://schemas.microsoft.com/office/drawing/2014/main" id="{E3B6EC00-B9C5-974F-B336-FA25A912DF9A}"/>
                </a:ext>
              </a:extLst>
            </p:cNvPr>
            <p:cNvSpPr/>
            <p:nvPr/>
          </p:nvSpPr>
          <p:spPr>
            <a:xfrm>
              <a:off x="431800" y="3467100"/>
              <a:ext cx="170181" cy="151131"/>
            </a:xfrm>
            <a:custGeom>
              <a:avLst/>
              <a:gdLst/>
              <a:ahLst/>
              <a:cxnLst>
                <a:cxn ang="0">
                  <a:pos x="wd2" y="hd2"/>
                </a:cxn>
                <a:cxn ang="5400000">
                  <a:pos x="wd2" y="hd2"/>
                </a:cxn>
                <a:cxn ang="10800000">
                  <a:pos x="wd2" y="hd2"/>
                </a:cxn>
                <a:cxn ang="16200000">
                  <a:pos x="wd2" y="hd2"/>
                </a:cxn>
              </a:cxnLst>
              <a:rect l="0" t="0" r="r" b="b"/>
              <a:pathLst>
                <a:path w="21600" h="21600" extrusionOk="0">
                  <a:moveTo>
                    <a:pt x="3707" y="0"/>
                  </a:moveTo>
                  <a:lnTo>
                    <a:pt x="21600" y="4356"/>
                  </a:lnTo>
                  <a:lnTo>
                    <a:pt x="19504" y="21600"/>
                  </a:lnTo>
                  <a:lnTo>
                    <a:pt x="0" y="15973"/>
                  </a:lnTo>
                  <a:close/>
                </a:path>
              </a:pathLst>
            </a:custGeom>
            <a:solidFill>
              <a:srgbClr val="A97B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126" name="Figura">
              <a:extLst>
                <a:ext uri="{FF2B5EF4-FFF2-40B4-BE49-F238E27FC236}">
                  <a16:creationId xmlns:a16="http://schemas.microsoft.com/office/drawing/2014/main" id="{2E249F34-054B-C34B-BEC9-90B1E7074FBB}"/>
                </a:ext>
              </a:extLst>
            </p:cNvPr>
            <p:cNvSpPr/>
            <p:nvPr/>
          </p:nvSpPr>
          <p:spPr>
            <a:xfrm>
              <a:off x="990599" y="1651000"/>
              <a:ext cx="431801" cy="223521"/>
            </a:xfrm>
            <a:custGeom>
              <a:avLst/>
              <a:gdLst/>
              <a:ahLst/>
              <a:cxnLst>
                <a:cxn ang="0">
                  <a:pos x="wd2" y="hd2"/>
                </a:cxn>
                <a:cxn ang="5400000">
                  <a:pos x="wd2" y="hd2"/>
                </a:cxn>
                <a:cxn ang="10800000">
                  <a:pos x="wd2" y="hd2"/>
                </a:cxn>
                <a:cxn ang="16200000">
                  <a:pos x="wd2" y="hd2"/>
                </a:cxn>
              </a:cxnLst>
              <a:rect l="0" t="0" r="r" b="b"/>
              <a:pathLst>
                <a:path w="21600" h="21600" extrusionOk="0">
                  <a:moveTo>
                    <a:pt x="6289" y="21600"/>
                  </a:moveTo>
                  <a:lnTo>
                    <a:pt x="21282" y="13745"/>
                  </a:lnTo>
                  <a:lnTo>
                    <a:pt x="21600" y="368"/>
                  </a:lnTo>
                  <a:lnTo>
                    <a:pt x="0" y="0"/>
                  </a:lnTo>
                  <a:close/>
                </a:path>
              </a:pathLst>
            </a:custGeom>
            <a:solidFill>
              <a:srgbClr val="996C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0" name="Figura">
              <a:extLst>
                <a:ext uri="{FF2B5EF4-FFF2-40B4-BE49-F238E27FC236}">
                  <a16:creationId xmlns:a16="http://schemas.microsoft.com/office/drawing/2014/main" id="{D9934CE2-4CBA-FC49-AC1B-2E1D441C4614}"/>
                </a:ext>
              </a:extLst>
            </p:cNvPr>
            <p:cNvSpPr/>
            <p:nvPr/>
          </p:nvSpPr>
          <p:spPr>
            <a:xfrm>
              <a:off x="990599" y="1651000"/>
              <a:ext cx="427992" cy="223521"/>
            </a:xfrm>
            <a:custGeom>
              <a:avLst/>
              <a:gdLst/>
              <a:ahLst/>
              <a:cxnLst>
                <a:cxn ang="0">
                  <a:pos x="wd2" y="hd2"/>
                </a:cxn>
                <a:cxn ang="5400000">
                  <a:pos x="wd2" y="hd2"/>
                </a:cxn>
                <a:cxn ang="10800000">
                  <a:pos x="wd2" y="hd2"/>
                </a:cxn>
                <a:cxn ang="16200000">
                  <a:pos x="wd2" y="hd2"/>
                </a:cxn>
              </a:cxnLst>
              <a:rect l="0" t="0" r="r" b="b"/>
              <a:pathLst>
                <a:path w="21600" h="21600" extrusionOk="0">
                  <a:moveTo>
                    <a:pt x="19549" y="6259"/>
                  </a:moveTo>
                  <a:cubicBezTo>
                    <a:pt x="16024" y="5645"/>
                    <a:pt x="13204" y="2945"/>
                    <a:pt x="13011" y="245"/>
                  </a:cubicBezTo>
                  <a:lnTo>
                    <a:pt x="0" y="0"/>
                  </a:lnTo>
                  <a:lnTo>
                    <a:pt x="6345" y="21600"/>
                  </a:lnTo>
                  <a:lnTo>
                    <a:pt x="21472" y="13745"/>
                  </a:lnTo>
                  <a:lnTo>
                    <a:pt x="21600" y="6382"/>
                  </a:lnTo>
                  <a:cubicBezTo>
                    <a:pt x="20959" y="6505"/>
                    <a:pt x="20254" y="6382"/>
                    <a:pt x="19549" y="6259"/>
                  </a:cubicBez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1" name="Figura">
              <a:extLst>
                <a:ext uri="{FF2B5EF4-FFF2-40B4-BE49-F238E27FC236}">
                  <a16:creationId xmlns:a16="http://schemas.microsoft.com/office/drawing/2014/main" id="{9289EB84-D2E9-8E4B-ACC5-04606DA460A0}"/>
                </a:ext>
              </a:extLst>
            </p:cNvPr>
            <p:cNvSpPr/>
            <p:nvPr/>
          </p:nvSpPr>
          <p:spPr>
            <a:xfrm>
              <a:off x="50800" y="1701799"/>
              <a:ext cx="478445" cy="195581"/>
            </a:xfrm>
            <a:custGeom>
              <a:avLst/>
              <a:gdLst/>
              <a:ahLst/>
              <a:cxnLst>
                <a:cxn ang="0">
                  <a:pos x="wd2" y="hd2"/>
                </a:cxn>
                <a:cxn ang="5400000">
                  <a:pos x="wd2" y="hd2"/>
                </a:cxn>
                <a:cxn ang="10800000">
                  <a:pos x="wd2" y="hd2"/>
                </a:cxn>
                <a:cxn ang="16200000">
                  <a:pos x="wd2" y="hd2"/>
                </a:cxn>
              </a:cxnLst>
              <a:rect l="0" t="0" r="r" b="b"/>
              <a:pathLst>
                <a:path w="20758" h="21600" extrusionOk="0">
                  <a:moveTo>
                    <a:pt x="18774" y="21600"/>
                  </a:moveTo>
                  <a:cubicBezTo>
                    <a:pt x="18774" y="21600"/>
                    <a:pt x="1582" y="19636"/>
                    <a:pt x="370" y="17392"/>
                  </a:cubicBezTo>
                  <a:cubicBezTo>
                    <a:pt x="-842" y="15148"/>
                    <a:pt x="1307" y="4909"/>
                    <a:pt x="1307" y="4909"/>
                  </a:cubicBezTo>
                  <a:lnTo>
                    <a:pt x="20758" y="0"/>
                  </a:lnTo>
                  <a:lnTo>
                    <a:pt x="18774" y="21600"/>
                  </a:lnTo>
                  <a:close/>
                </a:path>
              </a:pathLst>
            </a:custGeom>
            <a:solidFill>
              <a:srgbClr val="84555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2" name="Figura">
              <a:extLst>
                <a:ext uri="{FF2B5EF4-FFF2-40B4-BE49-F238E27FC236}">
                  <a16:creationId xmlns:a16="http://schemas.microsoft.com/office/drawing/2014/main" id="{B4701B39-68D8-D346-B9E2-717AFF7D151C}"/>
                </a:ext>
              </a:extLst>
            </p:cNvPr>
            <p:cNvSpPr/>
            <p:nvPr/>
          </p:nvSpPr>
          <p:spPr>
            <a:xfrm>
              <a:off x="304799" y="1612899"/>
              <a:ext cx="925350" cy="809362"/>
            </a:xfrm>
            <a:custGeom>
              <a:avLst/>
              <a:gdLst/>
              <a:ahLst/>
              <a:cxnLst>
                <a:cxn ang="0">
                  <a:pos x="wd2" y="hd2"/>
                </a:cxn>
                <a:cxn ang="5400000">
                  <a:pos x="wd2" y="hd2"/>
                </a:cxn>
                <a:cxn ang="10800000">
                  <a:pos x="wd2" y="hd2"/>
                </a:cxn>
                <a:cxn ang="16200000">
                  <a:pos x="wd2" y="hd2"/>
                </a:cxn>
              </a:cxnLst>
              <a:rect l="0" t="0" r="r" b="b"/>
              <a:pathLst>
                <a:path w="21413" h="20762" extrusionOk="0">
                  <a:moveTo>
                    <a:pt x="18691" y="19319"/>
                  </a:moveTo>
                  <a:cubicBezTo>
                    <a:pt x="18691" y="19319"/>
                    <a:pt x="19308" y="12510"/>
                    <a:pt x="19161" y="10360"/>
                  </a:cubicBezTo>
                  <a:lnTo>
                    <a:pt x="21394" y="10197"/>
                  </a:lnTo>
                  <a:cubicBezTo>
                    <a:pt x="21394" y="10197"/>
                    <a:pt x="21600" y="3649"/>
                    <a:pt x="20630" y="0"/>
                  </a:cubicBezTo>
                  <a:cubicBezTo>
                    <a:pt x="20630" y="0"/>
                    <a:pt x="11109" y="586"/>
                    <a:pt x="9081" y="847"/>
                  </a:cubicBezTo>
                  <a:cubicBezTo>
                    <a:pt x="7053" y="1108"/>
                    <a:pt x="0" y="2346"/>
                    <a:pt x="0" y="2346"/>
                  </a:cubicBezTo>
                  <a:cubicBezTo>
                    <a:pt x="0" y="2346"/>
                    <a:pt x="1469" y="10067"/>
                    <a:pt x="1381" y="11957"/>
                  </a:cubicBezTo>
                  <a:cubicBezTo>
                    <a:pt x="1381" y="11957"/>
                    <a:pt x="4878" y="10979"/>
                    <a:pt x="5172" y="10979"/>
                  </a:cubicBezTo>
                  <a:cubicBezTo>
                    <a:pt x="5466" y="10979"/>
                    <a:pt x="6495" y="19222"/>
                    <a:pt x="7611" y="20427"/>
                  </a:cubicBezTo>
                  <a:cubicBezTo>
                    <a:pt x="8728" y="21600"/>
                    <a:pt x="18691" y="19319"/>
                    <a:pt x="18691" y="19319"/>
                  </a:cubicBezTo>
                  <a:close/>
                </a:path>
              </a:pathLst>
            </a:custGeom>
            <a:solidFill>
              <a:srgbClr val="B7CB4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3" name="Figura">
              <a:extLst>
                <a:ext uri="{FF2B5EF4-FFF2-40B4-BE49-F238E27FC236}">
                  <a16:creationId xmlns:a16="http://schemas.microsoft.com/office/drawing/2014/main" id="{FBED6B0D-87DE-B84A-A8CB-07825F18C2CD}"/>
                </a:ext>
              </a:extLst>
            </p:cNvPr>
            <p:cNvSpPr/>
            <p:nvPr/>
          </p:nvSpPr>
          <p:spPr>
            <a:xfrm>
              <a:off x="952500" y="2260600"/>
              <a:ext cx="92559" cy="149145"/>
            </a:xfrm>
            <a:custGeom>
              <a:avLst/>
              <a:gdLst/>
              <a:ahLst/>
              <a:cxnLst>
                <a:cxn ang="0">
                  <a:pos x="wd2" y="hd2"/>
                </a:cxn>
                <a:cxn ang="5400000">
                  <a:pos x="wd2" y="hd2"/>
                </a:cxn>
                <a:cxn ang="10800000">
                  <a:pos x="wd2" y="hd2"/>
                </a:cxn>
                <a:cxn ang="16200000">
                  <a:pos x="wd2" y="hd2"/>
                </a:cxn>
              </a:cxnLst>
              <a:rect l="0" t="0" r="r" b="b"/>
              <a:pathLst>
                <a:path w="20183" h="19217" extrusionOk="0">
                  <a:moveTo>
                    <a:pt x="19938" y="235"/>
                  </a:moveTo>
                  <a:cubicBezTo>
                    <a:pt x="13846" y="9072"/>
                    <a:pt x="3600" y="15126"/>
                    <a:pt x="0" y="19217"/>
                  </a:cubicBezTo>
                  <a:lnTo>
                    <a:pt x="17169" y="16926"/>
                  </a:lnTo>
                  <a:cubicBezTo>
                    <a:pt x="14123" y="17744"/>
                    <a:pt x="21600" y="-2383"/>
                    <a:pt x="19938" y="23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4" name="Figura">
              <a:extLst>
                <a:ext uri="{FF2B5EF4-FFF2-40B4-BE49-F238E27FC236}">
                  <a16:creationId xmlns:a16="http://schemas.microsoft.com/office/drawing/2014/main" id="{350FBE23-9032-914A-AB1C-F808E1D14B40}"/>
                </a:ext>
              </a:extLst>
            </p:cNvPr>
            <p:cNvSpPr/>
            <p:nvPr/>
          </p:nvSpPr>
          <p:spPr>
            <a:xfrm>
              <a:off x="381000" y="1638300"/>
              <a:ext cx="734073" cy="340361"/>
            </a:xfrm>
            <a:custGeom>
              <a:avLst/>
              <a:gdLst/>
              <a:ahLst/>
              <a:cxnLst>
                <a:cxn ang="0">
                  <a:pos x="wd2" y="hd2"/>
                </a:cxn>
                <a:cxn ang="5400000">
                  <a:pos x="wd2" y="hd2"/>
                </a:cxn>
                <a:cxn ang="10800000">
                  <a:pos x="wd2" y="hd2"/>
                </a:cxn>
                <a:cxn ang="16200000">
                  <a:pos x="wd2" y="hd2"/>
                </a:cxn>
              </a:cxnLst>
              <a:rect l="0" t="0" r="r" b="b"/>
              <a:pathLst>
                <a:path w="20774" h="21600" extrusionOk="0">
                  <a:moveTo>
                    <a:pt x="0" y="4191"/>
                  </a:moveTo>
                  <a:cubicBezTo>
                    <a:pt x="0" y="4191"/>
                    <a:pt x="5068" y="19182"/>
                    <a:pt x="11285" y="21600"/>
                  </a:cubicBezTo>
                  <a:lnTo>
                    <a:pt x="13657" y="13540"/>
                  </a:lnTo>
                  <a:lnTo>
                    <a:pt x="16173" y="20149"/>
                  </a:lnTo>
                  <a:cubicBezTo>
                    <a:pt x="16173" y="20149"/>
                    <a:pt x="21600" y="9672"/>
                    <a:pt x="20666" y="0"/>
                  </a:cubicBezTo>
                  <a:lnTo>
                    <a:pt x="11070" y="322"/>
                  </a:lnTo>
                  <a:lnTo>
                    <a:pt x="0" y="4191"/>
                  </a:ln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25" name="Grupo">
              <a:extLst>
                <a:ext uri="{FF2B5EF4-FFF2-40B4-BE49-F238E27FC236}">
                  <a16:creationId xmlns:a16="http://schemas.microsoft.com/office/drawing/2014/main" id="{B25FBE23-A546-DD43-ABCE-33D9E0A38B1A}"/>
                </a:ext>
              </a:extLst>
            </p:cNvPr>
            <p:cNvGrpSpPr/>
            <p:nvPr/>
          </p:nvGrpSpPr>
          <p:grpSpPr>
            <a:xfrm>
              <a:off x="355599" y="1905000"/>
              <a:ext cx="876865" cy="523992"/>
              <a:chOff x="0" y="0"/>
              <a:chExt cx="876863" cy="523991"/>
            </a:xfrm>
          </p:grpSpPr>
          <p:sp>
            <p:nvSpPr>
              <p:cNvPr id="299" name="Figura">
                <a:extLst>
                  <a:ext uri="{FF2B5EF4-FFF2-40B4-BE49-F238E27FC236}">
                    <a16:creationId xmlns:a16="http://schemas.microsoft.com/office/drawing/2014/main" id="{CD6C8386-F6F1-2D49-B9B0-C3497327A2DB}"/>
                  </a:ext>
                </a:extLst>
              </p:cNvPr>
              <p:cNvSpPr/>
              <p:nvPr/>
            </p:nvSpPr>
            <p:spPr>
              <a:xfrm>
                <a:off x="-1" y="63499"/>
                <a:ext cx="373381" cy="460493"/>
              </a:xfrm>
              <a:custGeom>
                <a:avLst/>
                <a:gdLst/>
                <a:ahLst/>
                <a:cxnLst>
                  <a:cxn ang="0">
                    <a:pos x="wd2" y="hd2"/>
                  </a:cxn>
                  <a:cxn ang="5400000">
                    <a:pos x="wd2" y="hd2"/>
                  </a:cxn>
                  <a:cxn ang="10800000">
                    <a:pos x="wd2" y="hd2"/>
                  </a:cxn>
                  <a:cxn ang="16200000">
                    <a:pos x="wd2" y="hd2"/>
                  </a:cxn>
                </a:cxnLst>
                <a:rect l="0" t="0" r="r" b="b"/>
                <a:pathLst>
                  <a:path w="21600" h="21516" extrusionOk="0">
                    <a:moveTo>
                      <a:pt x="14547" y="6705"/>
                    </a:moveTo>
                    <a:cubicBezTo>
                      <a:pt x="13812" y="4213"/>
                      <a:pt x="13224" y="2018"/>
                      <a:pt x="12784" y="0"/>
                    </a:cubicBezTo>
                    <a:cubicBezTo>
                      <a:pt x="11976" y="119"/>
                      <a:pt x="11167" y="178"/>
                      <a:pt x="10359" y="297"/>
                    </a:cubicBezTo>
                    <a:cubicBezTo>
                      <a:pt x="6759" y="653"/>
                      <a:pt x="3233" y="712"/>
                      <a:pt x="0" y="593"/>
                    </a:cubicBezTo>
                    <a:cubicBezTo>
                      <a:pt x="367" y="2670"/>
                      <a:pt x="661" y="4510"/>
                      <a:pt x="588" y="5459"/>
                    </a:cubicBezTo>
                    <a:cubicBezTo>
                      <a:pt x="588" y="5459"/>
                      <a:pt x="9331" y="3679"/>
                      <a:pt x="10065" y="3679"/>
                    </a:cubicBezTo>
                    <a:cubicBezTo>
                      <a:pt x="10800" y="3679"/>
                      <a:pt x="13371" y="18692"/>
                      <a:pt x="16163" y="20888"/>
                    </a:cubicBezTo>
                    <a:cubicBezTo>
                      <a:pt x="16824" y="21422"/>
                      <a:pt x="18882" y="21600"/>
                      <a:pt x="21600" y="21481"/>
                    </a:cubicBezTo>
                    <a:cubicBezTo>
                      <a:pt x="17633" y="18692"/>
                      <a:pt x="16531" y="13292"/>
                      <a:pt x="14547" y="6705"/>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0" name="Figura">
                <a:extLst>
                  <a:ext uri="{FF2B5EF4-FFF2-40B4-BE49-F238E27FC236}">
                    <a16:creationId xmlns:a16="http://schemas.microsoft.com/office/drawing/2014/main" id="{4365E616-2384-8B47-A716-84A0E7CDE98B}"/>
                  </a:ext>
                </a:extLst>
              </p:cNvPr>
              <p:cNvSpPr/>
              <p:nvPr/>
            </p:nvSpPr>
            <p:spPr>
              <a:xfrm>
                <a:off x="685799" y="0"/>
                <a:ext cx="191065" cy="482600"/>
              </a:xfrm>
              <a:custGeom>
                <a:avLst/>
                <a:gdLst/>
                <a:ahLst/>
                <a:cxnLst>
                  <a:cxn ang="0">
                    <a:pos x="wd2" y="hd2"/>
                  </a:cxn>
                  <a:cxn ang="5400000">
                    <a:pos x="wd2" y="hd2"/>
                  </a:cxn>
                  <a:cxn ang="10800000">
                    <a:pos x="wd2" y="hd2"/>
                  </a:cxn>
                  <a:cxn ang="16200000">
                    <a:pos x="wd2" y="hd2"/>
                  </a:cxn>
                </a:cxnLst>
                <a:rect l="0" t="0" r="r" b="b"/>
                <a:pathLst>
                  <a:path w="21521" h="21600" extrusionOk="0">
                    <a:moveTo>
                      <a:pt x="8726" y="796"/>
                    </a:moveTo>
                    <a:cubicBezTo>
                      <a:pt x="10156" y="8015"/>
                      <a:pt x="8154" y="16825"/>
                      <a:pt x="0" y="21600"/>
                    </a:cubicBezTo>
                    <a:cubicBezTo>
                      <a:pt x="5007" y="21259"/>
                      <a:pt x="8297" y="20975"/>
                      <a:pt x="8297" y="20975"/>
                    </a:cubicBezTo>
                    <a:cubicBezTo>
                      <a:pt x="8297" y="20975"/>
                      <a:pt x="11301" y="9095"/>
                      <a:pt x="10585" y="5343"/>
                    </a:cubicBezTo>
                    <a:lnTo>
                      <a:pt x="21457" y="5059"/>
                    </a:lnTo>
                    <a:cubicBezTo>
                      <a:pt x="21457" y="5059"/>
                      <a:pt x="21600" y="2899"/>
                      <a:pt x="21457" y="0"/>
                    </a:cubicBezTo>
                    <a:cubicBezTo>
                      <a:pt x="17595" y="398"/>
                      <a:pt x="13303" y="682"/>
                      <a:pt x="8726" y="796"/>
                    </a:cubicBezTo>
                    <a:close/>
                  </a:path>
                </a:pathLst>
              </a:custGeom>
              <a:solidFill>
                <a:srgbClr val="A9B23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26" name="Figura">
              <a:extLst>
                <a:ext uri="{FF2B5EF4-FFF2-40B4-BE49-F238E27FC236}">
                  <a16:creationId xmlns:a16="http://schemas.microsoft.com/office/drawing/2014/main" id="{FF0540BA-53FF-AA4E-9C9F-21009E52FA87}"/>
                </a:ext>
              </a:extLst>
            </p:cNvPr>
            <p:cNvSpPr/>
            <p:nvPr/>
          </p:nvSpPr>
          <p:spPr>
            <a:xfrm>
              <a:off x="1422400" y="1650999"/>
              <a:ext cx="535200" cy="157481"/>
            </a:xfrm>
            <a:custGeom>
              <a:avLst/>
              <a:gdLst/>
              <a:ahLst/>
              <a:cxnLst>
                <a:cxn ang="0">
                  <a:pos x="wd2" y="hd2"/>
                </a:cxn>
                <a:cxn ang="5400000">
                  <a:pos x="wd2" y="hd2"/>
                </a:cxn>
                <a:cxn ang="10800000">
                  <a:pos x="wd2" y="hd2"/>
                </a:cxn>
                <a:cxn ang="16200000">
                  <a:pos x="wd2" y="hd2"/>
                </a:cxn>
              </a:cxnLst>
              <a:rect l="0" t="0" r="r" b="b"/>
              <a:pathLst>
                <a:path w="21120" h="21600" extrusionOk="0">
                  <a:moveTo>
                    <a:pt x="71" y="10277"/>
                  </a:moveTo>
                  <a:cubicBezTo>
                    <a:pt x="-480" y="7316"/>
                    <a:pt x="2326" y="0"/>
                    <a:pt x="3379" y="0"/>
                  </a:cubicBezTo>
                  <a:cubicBezTo>
                    <a:pt x="4481" y="0"/>
                    <a:pt x="21120" y="8361"/>
                    <a:pt x="21120" y="8361"/>
                  </a:cubicBezTo>
                  <a:lnTo>
                    <a:pt x="21070" y="12716"/>
                  </a:lnTo>
                  <a:cubicBezTo>
                    <a:pt x="21070" y="12716"/>
                    <a:pt x="6386" y="21600"/>
                    <a:pt x="4882" y="21600"/>
                  </a:cubicBezTo>
                  <a:cubicBezTo>
                    <a:pt x="3329" y="21600"/>
                    <a:pt x="623" y="13065"/>
                    <a:pt x="71" y="1027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7" name="Figura">
              <a:extLst>
                <a:ext uri="{FF2B5EF4-FFF2-40B4-BE49-F238E27FC236}">
                  <a16:creationId xmlns:a16="http://schemas.microsoft.com/office/drawing/2014/main" id="{76B445E8-AA25-C44B-B419-510502148A39}"/>
                </a:ext>
              </a:extLst>
            </p:cNvPr>
            <p:cNvSpPr/>
            <p:nvPr/>
          </p:nvSpPr>
          <p:spPr>
            <a:xfrm>
              <a:off x="1422399" y="1650999"/>
              <a:ext cx="534247" cy="157481"/>
            </a:xfrm>
            <a:custGeom>
              <a:avLst/>
              <a:gdLst/>
              <a:ahLst/>
              <a:cxnLst>
                <a:cxn ang="0">
                  <a:pos x="wd2" y="hd2"/>
                </a:cxn>
                <a:cxn ang="5400000">
                  <a:pos x="wd2" y="hd2"/>
                </a:cxn>
                <a:cxn ang="10800000">
                  <a:pos x="wd2" y="hd2"/>
                </a:cxn>
                <a:cxn ang="16200000">
                  <a:pos x="wd2" y="hd2"/>
                </a:cxn>
              </a:cxnLst>
              <a:rect l="0" t="0" r="r" b="b"/>
              <a:pathLst>
                <a:path w="21082" h="21600" extrusionOk="0">
                  <a:moveTo>
                    <a:pt x="13314" y="13587"/>
                  </a:moveTo>
                  <a:cubicBezTo>
                    <a:pt x="7901" y="13065"/>
                    <a:pt x="3341" y="8535"/>
                    <a:pt x="3140" y="3658"/>
                  </a:cubicBezTo>
                  <a:cubicBezTo>
                    <a:pt x="3090" y="2439"/>
                    <a:pt x="3341" y="1219"/>
                    <a:pt x="3842" y="174"/>
                  </a:cubicBezTo>
                  <a:cubicBezTo>
                    <a:pt x="3642" y="174"/>
                    <a:pt x="3491" y="0"/>
                    <a:pt x="3391" y="0"/>
                  </a:cubicBezTo>
                  <a:cubicBezTo>
                    <a:pt x="2288" y="0"/>
                    <a:pt x="-518" y="7142"/>
                    <a:pt x="83" y="10277"/>
                  </a:cubicBezTo>
                  <a:cubicBezTo>
                    <a:pt x="585" y="13065"/>
                    <a:pt x="3341" y="21426"/>
                    <a:pt x="4895" y="21600"/>
                  </a:cubicBezTo>
                  <a:cubicBezTo>
                    <a:pt x="6398" y="21600"/>
                    <a:pt x="21082" y="12716"/>
                    <a:pt x="21082" y="12716"/>
                  </a:cubicBezTo>
                  <a:lnTo>
                    <a:pt x="21082" y="10800"/>
                  </a:lnTo>
                  <a:cubicBezTo>
                    <a:pt x="19428" y="12890"/>
                    <a:pt x="16572" y="13935"/>
                    <a:pt x="13314" y="13587"/>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8" name="Figura">
              <a:extLst>
                <a:ext uri="{FF2B5EF4-FFF2-40B4-BE49-F238E27FC236}">
                  <a16:creationId xmlns:a16="http://schemas.microsoft.com/office/drawing/2014/main" id="{5BF8EF11-FAC7-0C4B-B37E-E2D31F08782E}"/>
                </a:ext>
              </a:extLst>
            </p:cNvPr>
            <p:cNvSpPr/>
            <p:nvPr/>
          </p:nvSpPr>
          <p:spPr>
            <a:xfrm>
              <a:off x="381000" y="1612900"/>
              <a:ext cx="735247" cy="341630"/>
            </a:xfrm>
            <a:custGeom>
              <a:avLst/>
              <a:gdLst/>
              <a:ahLst/>
              <a:cxnLst>
                <a:cxn ang="0">
                  <a:pos x="wd2" y="hd2"/>
                </a:cxn>
                <a:cxn ang="5400000">
                  <a:pos x="wd2" y="hd2"/>
                </a:cxn>
                <a:cxn ang="10800000">
                  <a:pos x="wd2" y="hd2"/>
                </a:cxn>
                <a:cxn ang="16200000">
                  <a:pos x="wd2" y="hd2"/>
                </a:cxn>
              </a:cxnLst>
              <a:rect l="0" t="0" r="r" b="b"/>
              <a:pathLst>
                <a:path w="20807" h="21600" extrusionOk="0">
                  <a:moveTo>
                    <a:pt x="0" y="4256"/>
                  </a:moveTo>
                  <a:cubicBezTo>
                    <a:pt x="0" y="4256"/>
                    <a:pt x="5068" y="19191"/>
                    <a:pt x="11285" y="21600"/>
                  </a:cubicBezTo>
                  <a:lnTo>
                    <a:pt x="13657" y="13570"/>
                  </a:lnTo>
                  <a:lnTo>
                    <a:pt x="16461" y="19914"/>
                  </a:lnTo>
                  <a:cubicBezTo>
                    <a:pt x="16461" y="19914"/>
                    <a:pt x="21600" y="9716"/>
                    <a:pt x="20701" y="0"/>
                  </a:cubicBezTo>
                  <a:lnTo>
                    <a:pt x="11105" y="321"/>
                  </a:lnTo>
                  <a:lnTo>
                    <a:pt x="0" y="4256"/>
                  </a:lnTo>
                  <a:close/>
                </a:path>
              </a:pathLst>
            </a:custGeom>
            <a:solidFill>
              <a:srgbClr val="EED8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29" name="Figura">
              <a:extLst>
                <a:ext uri="{FF2B5EF4-FFF2-40B4-BE49-F238E27FC236}">
                  <a16:creationId xmlns:a16="http://schemas.microsoft.com/office/drawing/2014/main" id="{237A4288-57AD-814C-AD50-B457176CB66A}"/>
                </a:ext>
              </a:extLst>
            </p:cNvPr>
            <p:cNvSpPr/>
            <p:nvPr/>
          </p:nvSpPr>
          <p:spPr>
            <a:xfrm>
              <a:off x="685799" y="1612900"/>
              <a:ext cx="260527" cy="123839"/>
            </a:xfrm>
            <a:custGeom>
              <a:avLst/>
              <a:gdLst/>
              <a:ahLst/>
              <a:cxnLst>
                <a:cxn ang="0">
                  <a:pos x="wd2" y="hd2"/>
                </a:cxn>
                <a:cxn ang="5400000">
                  <a:pos x="wd2" y="hd2"/>
                </a:cxn>
                <a:cxn ang="10800000">
                  <a:pos x="wd2" y="hd2"/>
                </a:cxn>
                <a:cxn ang="16200000">
                  <a:pos x="wd2" y="hd2"/>
                </a:cxn>
              </a:cxnLst>
              <a:rect l="0" t="0" r="r" b="b"/>
              <a:pathLst>
                <a:path w="21100" h="19148" extrusionOk="0">
                  <a:moveTo>
                    <a:pt x="13180" y="19148"/>
                  </a:moveTo>
                  <a:cubicBezTo>
                    <a:pt x="13180" y="19148"/>
                    <a:pt x="-500" y="10115"/>
                    <a:pt x="14" y="3832"/>
                  </a:cubicBezTo>
                  <a:cubicBezTo>
                    <a:pt x="529" y="-2452"/>
                    <a:pt x="21100" y="886"/>
                    <a:pt x="21100" y="886"/>
                  </a:cubicBezTo>
                  <a:cubicBezTo>
                    <a:pt x="21100" y="886"/>
                    <a:pt x="20894" y="10508"/>
                    <a:pt x="13180" y="19148"/>
                  </a:cubicBezTo>
                  <a:close/>
                </a:path>
              </a:pathLst>
            </a:custGeom>
            <a:solidFill>
              <a:srgbClr val="EB96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0" name="Figura">
              <a:extLst>
                <a:ext uri="{FF2B5EF4-FFF2-40B4-BE49-F238E27FC236}">
                  <a16:creationId xmlns:a16="http://schemas.microsoft.com/office/drawing/2014/main" id="{528D3197-CDCC-4542-A9D4-CBCA2BE08FD2}"/>
                </a:ext>
              </a:extLst>
            </p:cNvPr>
            <p:cNvSpPr/>
            <p:nvPr/>
          </p:nvSpPr>
          <p:spPr>
            <a:xfrm>
              <a:off x="685799" y="1612900"/>
              <a:ext cx="241487" cy="119226"/>
            </a:xfrm>
            <a:custGeom>
              <a:avLst/>
              <a:gdLst/>
              <a:ahLst/>
              <a:cxnLst>
                <a:cxn ang="0">
                  <a:pos x="wd2" y="hd2"/>
                </a:cxn>
                <a:cxn ang="5400000">
                  <a:pos x="wd2" y="hd2"/>
                </a:cxn>
                <a:cxn ang="10800000">
                  <a:pos x="wd2" y="hd2"/>
                </a:cxn>
                <a:cxn ang="16200000">
                  <a:pos x="wd2" y="hd2"/>
                </a:cxn>
              </a:cxnLst>
              <a:rect l="0" t="0" r="r" b="b"/>
              <a:pathLst>
                <a:path w="20955" h="19312" extrusionOk="0">
                  <a:moveTo>
                    <a:pt x="13351" y="19312"/>
                  </a:moveTo>
                  <a:cubicBezTo>
                    <a:pt x="13351" y="19312"/>
                    <a:pt x="-535" y="9849"/>
                    <a:pt x="16" y="3678"/>
                  </a:cubicBezTo>
                  <a:cubicBezTo>
                    <a:pt x="567" y="-2288"/>
                    <a:pt x="20955" y="798"/>
                    <a:pt x="20955" y="798"/>
                  </a:cubicBezTo>
                  <a:cubicBezTo>
                    <a:pt x="20955" y="798"/>
                    <a:pt x="21065" y="10672"/>
                    <a:pt x="13351" y="1931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1" name="Figura">
              <a:extLst>
                <a:ext uri="{FF2B5EF4-FFF2-40B4-BE49-F238E27FC236}">
                  <a16:creationId xmlns:a16="http://schemas.microsoft.com/office/drawing/2014/main" id="{1297FDDD-22C1-6548-A49E-B422770F73BE}"/>
                </a:ext>
              </a:extLst>
            </p:cNvPr>
            <p:cNvSpPr/>
            <p:nvPr/>
          </p:nvSpPr>
          <p:spPr>
            <a:xfrm>
              <a:off x="279400" y="1676400"/>
              <a:ext cx="129540" cy="412750"/>
            </a:xfrm>
            <a:custGeom>
              <a:avLst/>
              <a:gdLst/>
              <a:ahLst/>
              <a:cxnLst>
                <a:cxn ang="0">
                  <a:pos x="wd2" y="hd2"/>
                </a:cxn>
                <a:cxn ang="5400000">
                  <a:pos x="wd2" y="hd2"/>
                </a:cxn>
                <a:cxn ang="10800000">
                  <a:pos x="wd2" y="hd2"/>
                </a:cxn>
                <a:cxn ang="16200000">
                  <a:pos x="wd2" y="hd2"/>
                </a:cxn>
              </a:cxnLst>
              <a:rect l="0" t="0" r="r" b="b"/>
              <a:pathLst>
                <a:path w="21600" h="21600" extrusionOk="0">
                  <a:moveTo>
                    <a:pt x="12494" y="21401"/>
                  </a:moveTo>
                  <a:lnTo>
                    <a:pt x="21600" y="21600"/>
                  </a:lnTo>
                  <a:cubicBezTo>
                    <a:pt x="21600" y="21600"/>
                    <a:pt x="20753" y="8374"/>
                    <a:pt x="9106" y="0"/>
                  </a:cubicBezTo>
                  <a:lnTo>
                    <a:pt x="0" y="665"/>
                  </a:lnTo>
                  <a:cubicBezTo>
                    <a:pt x="212" y="665"/>
                    <a:pt x="7624" y="7045"/>
                    <a:pt x="12494" y="21401"/>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2" name="Figura">
              <a:extLst>
                <a:ext uri="{FF2B5EF4-FFF2-40B4-BE49-F238E27FC236}">
                  <a16:creationId xmlns:a16="http://schemas.microsoft.com/office/drawing/2014/main" id="{BDAE16A7-863C-0247-8F33-A7C5ACD579E4}"/>
                </a:ext>
              </a:extLst>
            </p:cNvPr>
            <p:cNvSpPr/>
            <p:nvPr/>
          </p:nvSpPr>
          <p:spPr>
            <a:xfrm>
              <a:off x="342899" y="1943099"/>
              <a:ext cx="73661" cy="146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862" y="6198"/>
                    <a:pt x="3724" y="13148"/>
                    <a:pt x="5586" y="21037"/>
                  </a:cubicBezTo>
                  <a:lnTo>
                    <a:pt x="21600" y="21600"/>
                  </a:lnTo>
                  <a:cubicBezTo>
                    <a:pt x="21600" y="21600"/>
                    <a:pt x="21228" y="14838"/>
                    <a:pt x="19366" y="5071"/>
                  </a:cubicBezTo>
                  <a:cubicBezTo>
                    <a:pt x="12662" y="5259"/>
                    <a:pt x="5959" y="3381"/>
                    <a:pt x="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3" name="Figura">
              <a:extLst>
                <a:ext uri="{FF2B5EF4-FFF2-40B4-BE49-F238E27FC236}">
                  <a16:creationId xmlns:a16="http://schemas.microsoft.com/office/drawing/2014/main" id="{616EB617-FB99-7F45-A3C6-B236A52AB681}"/>
                </a:ext>
              </a:extLst>
            </p:cNvPr>
            <p:cNvSpPr/>
            <p:nvPr/>
          </p:nvSpPr>
          <p:spPr>
            <a:xfrm>
              <a:off x="1181100" y="1612899"/>
              <a:ext cx="81363" cy="419101"/>
            </a:xfrm>
            <a:custGeom>
              <a:avLst/>
              <a:gdLst/>
              <a:ahLst/>
              <a:cxnLst>
                <a:cxn ang="0">
                  <a:pos x="wd2" y="hd2"/>
                </a:cxn>
                <a:cxn ang="5400000">
                  <a:pos x="wd2" y="hd2"/>
                </a:cxn>
                <a:cxn ang="10800000">
                  <a:pos x="wd2" y="hd2"/>
                </a:cxn>
                <a:cxn ang="16200000">
                  <a:pos x="wd2" y="hd2"/>
                </a:cxn>
              </a:cxnLst>
              <a:rect l="0" t="0" r="r" b="b"/>
              <a:pathLst>
                <a:path w="17297" h="21600" extrusionOk="0">
                  <a:moveTo>
                    <a:pt x="4050" y="20880"/>
                  </a:moveTo>
                  <a:lnTo>
                    <a:pt x="15390" y="21600"/>
                  </a:lnTo>
                  <a:cubicBezTo>
                    <a:pt x="15390" y="21600"/>
                    <a:pt x="21600" y="8771"/>
                    <a:pt x="11610" y="0"/>
                  </a:cubicBezTo>
                  <a:lnTo>
                    <a:pt x="0" y="65"/>
                  </a:lnTo>
                  <a:cubicBezTo>
                    <a:pt x="0" y="65"/>
                    <a:pt x="5670" y="6676"/>
                    <a:pt x="4050" y="20880"/>
                  </a:cubicBezTo>
                  <a:close/>
                </a:path>
              </a:pathLst>
            </a:custGeom>
            <a:solidFill>
              <a:srgbClr val="F9E06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4" name="Figura">
              <a:extLst>
                <a:ext uri="{FF2B5EF4-FFF2-40B4-BE49-F238E27FC236}">
                  <a16:creationId xmlns:a16="http://schemas.microsoft.com/office/drawing/2014/main" id="{E53A09DA-366F-6242-9C86-84943B0C8415}"/>
                </a:ext>
              </a:extLst>
            </p:cNvPr>
            <p:cNvSpPr/>
            <p:nvPr/>
          </p:nvSpPr>
          <p:spPr>
            <a:xfrm>
              <a:off x="1193800" y="1879599"/>
              <a:ext cx="60961" cy="157481"/>
            </a:xfrm>
            <a:custGeom>
              <a:avLst/>
              <a:gdLst/>
              <a:ahLst/>
              <a:cxnLst>
                <a:cxn ang="0">
                  <a:pos x="wd2" y="hd2"/>
                </a:cxn>
                <a:cxn ang="5400000">
                  <a:pos x="wd2" y="hd2"/>
                </a:cxn>
                <a:cxn ang="10800000">
                  <a:pos x="wd2" y="hd2"/>
                </a:cxn>
                <a:cxn ang="16200000">
                  <a:pos x="wd2" y="hd2"/>
                </a:cxn>
              </a:cxnLst>
              <a:rect l="0" t="0" r="r" b="b"/>
              <a:pathLst>
                <a:path w="21600" h="21600" extrusionOk="0">
                  <a:moveTo>
                    <a:pt x="450" y="0"/>
                  </a:moveTo>
                  <a:cubicBezTo>
                    <a:pt x="450" y="5748"/>
                    <a:pt x="450" y="12368"/>
                    <a:pt x="0" y="19684"/>
                  </a:cubicBezTo>
                  <a:lnTo>
                    <a:pt x="18900" y="21600"/>
                  </a:lnTo>
                  <a:cubicBezTo>
                    <a:pt x="18900" y="21600"/>
                    <a:pt x="20700" y="15329"/>
                    <a:pt x="21600" y="6445"/>
                  </a:cubicBezTo>
                  <a:cubicBezTo>
                    <a:pt x="13500" y="5923"/>
                    <a:pt x="6300" y="3658"/>
                    <a:pt x="450" y="0"/>
                  </a:cubicBezTo>
                  <a:close/>
                </a:path>
              </a:pathLst>
            </a:custGeom>
            <a:solidFill>
              <a:srgbClr val="F9C35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5" name="Figura">
              <a:extLst>
                <a:ext uri="{FF2B5EF4-FFF2-40B4-BE49-F238E27FC236}">
                  <a16:creationId xmlns:a16="http://schemas.microsoft.com/office/drawing/2014/main" id="{FD599A6A-0267-DC48-AF4D-3A47E5640014}"/>
                </a:ext>
              </a:extLst>
            </p:cNvPr>
            <p:cNvSpPr/>
            <p:nvPr/>
          </p:nvSpPr>
          <p:spPr>
            <a:xfrm>
              <a:off x="609599" y="2324100"/>
              <a:ext cx="508001" cy="125832"/>
            </a:xfrm>
            <a:custGeom>
              <a:avLst/>
              <a:gdLst/>
              <a:ahLst/>
              <a:cxnLst>
                <a:cxn ang="0">
                  <a:pos x="wd2" y="hd2"/>
                </a:cxn>
                <a:cxn ang="5400000">
                  <a:pos x="wd2" y="hd2"/>
                </a:cxn>
                <a:cxn ang="10800000">
                  <a:pos x="wd2" y="hd2"/>
                </a:cxn>
                <a:cxn ang="16200000">
                  <a:pos x="wd2" y="hd2"/>
                </a:cxn>
              </a:cxnLst>
              <a:rect l="0" t="0" r="r" b="b"/>
              <a:pathLst>
                <a:path w="21600" h="20982" extrusionOk="0">
                  <a:moveTo>
                    <a:pt x="21276" y="0"/>
                  </a:moveTo>
                  <a:cubicBezTo>
                    <a:pt x="14850" y="18000"/>
                    <a:pt x="216" y="14824"/>
                    <a:pt x="216" y="14824"/>
                  </a:cubicBezTo>
                  <a:lnTo>
                    <a:pt x="0" y="20965"/>
                  </a:lnTo>
                  <a:cubicBezTo>
                    <a:pt x="15768" y="21600"/>
                    <a:pt x="21600" y="4235"/>
                    <a:pt x="21600" y="4235"/>
                  </a:cubicBezTo>
                  <a:lnTo>
                    <a:pt x="21276" y="0"/>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6" name="Figura">
              <a:extLst>
                <a:ext uri="{FF2B5EF4-FFF2-40B4-BE49-F238E27FC236}">
                  <a16:creationId xmlns:a16="http://schemas.microsoft.com/office/drawing/2014/main" id="{4079D64D-269E-6A44-A1F5-69FDB17053F8}"/>
                </a:ext>
              </a:extLst>
            </p:cNvPr>
            <p:cNvSpPr/>
            <p:nvPr/>
          </p:nvSpPr>
          <p:spPr>
            <a:xfrm>
              <a:off x="1587500" y="-1"/>
              <a:ext cx="367676" cy="3304542"/>
            </a:xfrm>
            <a:custGeom>
              <a:avLst/>
              <a:gdLst/>
              <a:ahLst/>
              <a:cxnLst>
                <a:cxn ang="0">
                  <a:pos x="wd2" y="hd2"/>
                </a:cxn>
                <a:cxn ang="5400000">
                  <a:pos x="wd2" y="hd2"/>
                </a:cxn>
                <a:cxn ang="10800000">
                  <a:pos x="wd2" y="hd2"/>
                </a:cxn>
                <a:cxn ang="16200000">
                  <a:pos x="wd2" y="hd2"/>
                </a:cxn>
              </a:cxnLst>
              <a:rect l="0" t="0" r="r" b="b"/>
              <a:pathLst>
                <a:path w="10708" h="21600" extrusionOk="0">
                  <a:moveTo>
                    <a:pt x="0" y="0"/>
                  </a:moveTo>
                  <a:lnTo>
                    <a:pt x="37" y="241"/>
                  </a:lnTo>
                  <a:cubicBezTo>
                    <a:pt x="15386" y="9945"/>
                    <a:pt x="8618" y="17732"/>
                    <a:pt x="3773" y="21376"/>
                  </a:cubicBezTo>
                  <a:lnTo>
                    <a:pt x="3810" y="21600"/>
                  </a:lnTo>
                  <a:cubicBezTo>
                    <a:pt x="3847" y="21600"/>
                    <a:pt x="21600" y="11614"/>
                    <a:pt x="0" y="0"/>
                  </a:cubicBez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7" name="Figura">
              <a:extLst>
                <a:ext uri="{FF2B5EF4-FFF2-40B4-BE49-F238E27FC236}">
                  <a16:creationId xmlns:a16="http://schemas.microsoft.com/office/drawing/2014/main" id="{3E97E70F-8A76-BC4B-B4AD-BFD6F1FF1E3D}"/>
                </a:ext>
              </a:extLst>
            </p:cNvPr>
            <p:cNvSpPr/>
            <p:nvPr/>
          </p:nvSpPr>
          <p:spPr>
            <a:xfrm>
              <a:off x="838200" y="2438399"/>
              <a:ext cx="36862" cy="124462"/>
            </a:xfrm>
            <a:custGeom>
              <a:avLst/>
              <a:gdLst/>
              <a:ahLst/>
              <a:cxnLst>
                <a:cxn ang="0">
                  <a:pos x="wd2" y="hd2"/>
                </a:cxn>
                <a:cxn ang="5400000">
                  <a:pos x="wd2" y="hd2"/>
                </a:cxn>
                <a:cxn ang="10800000">
                  <a:pos x="wd2" y="hd2"/>
                </a:cxn>
                <a:cxn ang="16200000">
                  <a:pos x="wd2" y="hd2"/>
                </a:cxn>
              </a:cxnLst>
              <a:rect l="0" t="0" r="r" b="b"/>
              <a:pathLst>
                <a:path w="20898" h="21600" extrusionOk="0">
                  <a:moveTo>
                    <a:pt x="0" y="21600"/>
                  </a:moveTo>
                  <a:lnTo>
                    <a:pt x="12240" y="21600"/>
                  </a:lnTo>
                  <a:cubicBezTo>
                    <a:pt x="12240" y="21600"/>
                    <a:pt x="10080" y="2865"/>
                    <a:pt x="20880" y="0"/>
                  </a:cubicBezTo>
                  <a:cubicBezTo>
                    <a:pt x="21600" y="0"/>
                    <a:pt x="720" y="661"/>
                    <a:pt x="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8" name="Figura">
              <a:extLst>
                <a:ext uri="{FF2B5EF4-FFF2-40B4-BE49-F238E27FC236}">
                  <a16:creationId xmlns:a16="http://schemas.microsoft.com/office/drawing/2014/main" id="{15BBF4FB-FFCD-404E-9F22-AB534E4A1BED}"/>
                </a:ext>
              </a:extLst>
            </p:cNvPr>
            <p:cNvSpPr/>
            <p:nvPr/>
          </p:nvSpPr>
          <p:spPr>
            <a:xfrm>
              <a:off x="901700" y="2438399"/>
              <a:ext cx="64770" cy="1765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2706" y="21445"/>
                  </a:lnTo>
                  <a:cubicBezTo>
                    <a:pt x="12706" y="21445"/>
                    <a:pt x="8471" y="2953"/>
                    <a:pt x="0" y="0"/>
                  </a:cubicBezTo>
                  <a:cubicBezTo>
                    <a:pt x="0" y="0"/>
                    <a:pt x="15247" y="932"/>
                    <a:pt x="21600" y="21600"/>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39" name="Figura">
              <a:extLst>
                <a:ext uri="{FF2B5EF4-FFF2-40B4-BE49-F238E27FC236}">
                  <a16:creationId xmlns:a16="http://schemas.microsoft.com/office/drawing/2014/main" id="{4F9E600B-0DA5-BA49-9DF0-233EBB381653}"/>
                </a:ext>
              </a:extLst>
            </p:cNvPr>
            <p:cNvSpPr/>
            <p:nvPr/>
          </p:nvSpPr>
          <p:spPr>
            <a:xfrm>
              <a:off x="863599" y="2413000"/>
              <a:ext cx="57601" cy="36855"/>
            </a:xfrm>
            <a:custGeom>
              <a:avLst/>
              <a:gdLst/>
              <a:ahLst/>
              <a:cxnLst>
                <a:cxn ang="0">
                  <a:pos x="wd2" y="hd2"/>
                </a:cxn>
                <a:cxn ang="5400000">
                  <a:pos x="wd2" y="hd2"/>
                </a:cxn>
                <a:cxn ang="10800000">
                  <a:pos x="wd2" y="hd2"/>
                </a:cxn>
                <a:cxn ang="16200000">
                  <a:pos x="wd2" y="hd2"/>
                </a:cxn>
              </a:cxnLst>
              <a:rect l="0" t="0" r="r" b="b"/>
              <a:pathLst>
                <a:path w="20409" h="19588" extrusionOk="0">
                  <a:moveTo>
                    <a:pt x="20375" y="7094"/>
                  </a:moveTo>
                  <a:cubicBezTo>
                    <a:pt x="19925" y="1694"/>
                    <a:pt x="14525" y="-1006"/>
                    <a:pt x="9125" y="344"/>
                  </a:cubicBezTo>
                  <a:cubicBezTo>
                    <a:pt x="3275" y="1694"/>
                    <a:pt x="-775" y="7094"/>
                    <a:pt x="125" y="12494"/>
                  </a:cubicBezTo>
                  <a:cubicBezTo>
                    <a:pt x="575" y="17894"/>
                    <a:pt x="5975" y="20594"/>
                    <a:pt x="11375" y="19244"/>
                  </a:cubicBezTo>
                  <a:cubicBezTo>
                    <a:pt x="16775" y="17894"/>
                    <a:pt x="20825" y="12494"/>
                    <a:pt x="20375" y="7094"/>
                  </a:cubicBez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0" name="Figura">
              <a:extLst>
                <a:ext uri="{FF2B5EF4-FFF2-40B4-BE49-F238E27FC236}">
                  <a16:creationId xmlns:a16="http://schemas.microsoft.com/office/drawing/2014/main" id="{3FF7BF8F-3166-CF45-BE73-A47EB6B964BF}"/>
                </a:ext>
              </a:extLst>
            </p:cNvPr>
            <p:cNvSpPr/>
            <p:nvPr/>
          </p:nvSpPr>
          <p:spPr>
            <a:xfrm>
              <a:off x="380999" y="2552699"/>
              <a:ext cx="53803" cy="50356"/>
            </a:xfrm>
            <a:custGeom>
              <a:avLst/>
              <a:gdLst/>
              <a:ahLst/>
              <a:cxnLst>
                <a:cxn ang="0">
                  <a:pos x="wd2" y="hd2"/>
                </a:cxn>
                <a:cxn ang="5400000">
                  <a:pos x="wd2" y="hd2"/>
                </a:cxn>
                <a:cxn ang="10800000">
                  <a:pos x="wd2" y="hd2"/>
                </a:cxn>
                <a:cxn ang="16200000">
                  <a:pos x="wd2" y="hd2"/>
                </a:cxn>
              </a:cxnLst>
              <a:rect l="0" t="0" r="r" b="b"/>
              <a:pathLst>
                <a:path w="20334" h="19917" extrusionOk="0">
                  <a:moveTo>
                    <a:pt x="40" y="11223"/>
                  </a:moveTo>
                  <a:cubicBezTo>
                    <a:pt x="520" y="16748"/>
                    <a:pt x="5320" y="20767"/>
                    <a:pt x="11080" y="19762"/>
                  </a:cubicBezTo>
                  <a:cubicBezTo>
                    <a:pt x="16840" y="18758"/>
                    <a:pt x="21160" y="13232"/>
                    <a:pt x="20200" y="7707"/>
                  </a:cubicBezTo>
                  <a:cubicBezTo>
                    <a:pt x="19240" y="2683"/>
                    <a:pt x="14440" y="-833"/>
                    <a:pt x="9160" y="172"/>
                  </a:cubicBezTo>
                  <a:cubicBezTo>
                    <a:pt x="3400" y="1679"/>
                    <a:pt x="-440" y="6200"/>
                    <a:pt x="40" y="11223"/>
                  </a:cubicBezTo>
                  <a:close/>
                </a:path>
              </a:pathLst>
            </a:custGeom>
            <a:solidFill>
              <a:srgbClr val="AC94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1" name="Figura">
              <a:extLst>
                <a:ext uri="{FF2B5EF4-FFF2-40B4-BE49-F238E27FC236}">
                  <a16:creationId xmlns:a16="http://schemas.microsoft.com/office/drawing/2014/main" id="{31F4B819-5614-414F-9BBD-51EB6544A5FB}"/>
                </a:ext>
              </a:extLst>
            </p:cNvPr>
            <p:cNvSpPr/>
            <p:nvPr/>
          </p:nvSpPr>
          <p:spPr>
            <a:xfrm>
              <a:off x="393700" y="2565399"/>
              <a:ext cx="32311" cy="29568"/>
            </a:xfrm>
            <a:custGeom>
              <a:avLst/>
              <a:gdLst/>
              <a:ahLst/>
              <a:cxnLst>
                <a:cxn ang="0">
                  <a:pos x="wd2" y="hd2"/>
                </a:cxn>
                <a:cxn ang="5400000">
                  <a:pos x="wd2" y="hd2"/>
                </a:cxn>
                <a:cxn ang="10800000">
                  <a:pos x="wd2" y="hd2"/>
                </a:cxn>
                <a:cxn ang="16200000">
                  <a:pos x="wd2" y="hd2"/>
                </a:cxn>
              </a:cxnLst>
              <a:rect l="0" t="0" r="r" b="b"/>
              <a:pathLst>
                <a:path w="20353" h="20114" extrusionOk="0">
                  <a:moveTo>
                    <a:pt x="0" y="10500"/>
                  </a:moveTo>
                  <a:cubicBezTo>
                    <a:pt x="0" y="16548"/>
                    <a:pt x="4800" y="20868"/>
                    <a:pt x="11200" y="20004"/>
                  </a:cubicBezTo>
                  <a:cubicBezTo>
                    <a:pt x="17600" y="19140"/>
                    <a:pt x="21600" y="13092"/>
                    <a:pt x="20000" y="7908"/>
                  </a:cubicBezTo>
                  <a:cubicBezTo>
                    <a:pt x="19200" y="2724"/>
                    <a:pt x="13600" y="-732"/>
                    <a:pt x="8800" y="132"/>
                  </a:cubicBezTo>
                  <a:cubicBezTo>
                    <a:pt x="4000" y="996"/>
                    <a:pt x="0" y="5316"/>
                    <a:pt x="0" y="10500"/>
                  </a:cubicBezTo>
                  <a:close/>
                </a:path>
              </a:pathLst>
            </a:custGeom>
            <a:solidFill>
              <a:srgbClr val="DCCBC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2" name="Figura">
              <a:extLst>
                <a:ext uri="{FF2B5EF4-FFF2-40B4-BE49-F238E27FC236}">
                  <a16:creationId xmlns:a16="http://schemas.microsoft.com/office/drawing/2014/main" id="{28FD5107-653A-DE4C-B749-75B0F348B91C}"/>
                </a:ext>
              </a:extLst>
            </p:cNvPr>
            <p:cNvSpPr/>
            <p:nvPr/>
          </p:nvSpPr>
          <p:spPr>
            <a:xfrm>
              <a:off x="469900" y="2451099"/>
              <a:ext cx="256541" cy="318771"/>
            </a:xfrm>
            <a:custGeom>
              <a:avLst/>
              <a:gdLst/>
              <a:ahLst/>
              <a:cxnLst>
                <a:cxn ang="0">
                  <a:pos x="wd2" y="hd2"/>
                </a:cxn>
                <a:cxn ang="5400000">
                  <a:pos x="wd2" y="hd2"/>
                </a:cxn>
                <a:cxn ang="10800000">
                  <a:pos x="wd2" y="hd2"/>
                </a:cxn>
                <a:cxn ang="16200000">
                  <a:pos x="wd2" y="hd2"/>
                </a:cxn>
              </a:cxnLst>
              <a:rect l="0" t="0" r="r" b="b"/>
              <a:pathLst>
                <a:path w="21600" h="21600" extrusionOk="0">
                  <a:moveTo>
                    <a:pt x="18606" y="0"/>
                  </a:moveTo>
                  <a:lnTo>
                    <a:pt x="0" y="21084"/>
                  </a:lnTo>
                  <a:lnTo>
                    <a:pt x="642" y="21600"/>
                  </a:lnTo>
                  <a:lnTo>
                    <a:pt x="21600" y="344"/>
                  </a:lnTo>
                  <a:close/>
                </a:path>
              </a:pathLst>
            </a:custGeom>
            <a:solidFill>
              <a:srgbClr val="A3553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3" name="Figura">
              <a:extLst>
                <a:ext uri="{FF2B5EF4-FFF2-40B4-BE49-F238E27FC236}">
                  <a16:creationId xmlns:a16="http://schemas.microsoft.com/office/drawing/2014/main" id="{D54DD0A1-452B-404B-9C29-D82EC7F3F1E3}"/>
                </a:ext>
              </a:extLst>
            </p:cNvPr>
            <p:cNvSpPr/>
            <p:nvPr/>
          </p:nvSpPr>
          <p:spPr>
            <a:xfrm>
              <a:off x="1371599" y="1638300"/>
              <a:ext cx="126656" cy="184150"/>
            </a:xfrm>
            <a:custGeom>
              <a:avLst/>
              <a:gdLst/>
              <a:ahLst/>
              <a:cxnLst>
                <a:cxn ang="0">
                  <a:pos x="wd2" y="hd2"/>
                </a:cxn>
                <a:cxn ang="5400000">
                  <a:pos x="wd2" y="hd2"/>
                </a:cxn>
                <a:cxn ang="10800000">
                  <a:pos x="wd2" y="hd2"/>
                </a:cxn>
                <a:cxn ang="16200000">
                  <a:pos x="wd2" y="hd2"/>
                </a:cxn>
              </a:cxnLst>
              <a:rect l="0" t="0" r="r" b="b"/>
              <a:pathLst>
                <a:path w="17803" h="21600" extrusionOk="0">
                  <a:moveTo>
                    <a:pt x="17803" y="17280"/>
                  </a:moveTo>
                  <a:lnTo>
                    <a:pt x="5664" y="21600"/>
                  </a:lnTo>
                  <a:cubicBezTo>
                    <a:pt x="5664" y="21600"/>
                    <a:pt x="-3797" y="13407"/>
                    <a:pt x="1737" y="0"/>
                  </a:cubicBezTo>
                  <a:lnTo>
                    <a:pt x="15661" y="2532"/>
                  </a:lnTo>
                  <a:cubicBezTo>
                    <a:pt x="15661" y="2532"/>
                    <a:pt x="12626" y="11172"/>
                    <a:pt x="17803" y="17280"/>
                  </a:cubicBezTo>
                  <a:close/>
                </a:path>
              </a:pathLst>
            </a:custGeom>
            <a:solidFill>
              <a:srgbClr val="CA79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4" name="Figura">
              <a:extLst>
                <a:ext uri="{FF2B5EF4-FFF2-40B4-BE49-F238E27FC236}">
                  <a16:creationId xmlns:a16="http://schemas.microsoft.com/office/drawing/2014/main" id="{B196FA72-F9C5-A34B-8746-6A554078AC60}"/>
                </a:ext>
              </a:extLst>
            </p:cNvPr>
            <p:cNvSpPr/>
            <p:nvPr/>
          </p:nvSpPr>
          <p:spPr>
            <a:xfrm>
              <a:off x="1371600" y="1650999"/>
              <a:ext cx="126515" cy="172722"/>
            </a:xfrm>
            <a:custGeom>
              <a:avLst/>
              <a:gdLst/>
              <a:ahLst/>
              <a:cxnLst>
                <a:cxn ang="0">
                  <a:pos x="wd2" y="hd2"/>
                </a:cxn>
                <a:cxn ang="5400000">
                  <a:pos x="wd2" y="hd2"/>
                </a:cxn>
                <a:cxn ang="10800000">
                  <a:pos x="wd2" y="hd2"/>
                </a:cxn>
                <a:cxn ang="16200000">
                  <a:pos x="wd2" y="hd2"/>
                </a:cxn>
              </a:cxnLst>
              <a:rect l="0" t="0" r="r" b="b"/>
              <a:pathLst>
                <a:path w="18391" h="21600" extrusionOk="0">
                  <a:moveTo>
                    <a:pt x="15253" y="7147"/>
                  </a:moveTo>
                  <a:cubicBezTo>
                    <a:pt x="14883" y="7147"/>
                    <a:pt x="14329" y="7147"/>
                    <a:pt x="13960" y="7147"/>
                  </a:cubicBezTo>
                  <a:cubicBezTo>
                    <a:pt x="7683" y="6671"/>
                    <a:pt x="2514" y="3494"/>
                    <a:pt x="1222" y="0"/>
                  </a:cubicBezTo>
                  <a:cubicBezTo>
                    <a:pt x="-3209" y="13341"/>
                    <a:pt x="5837" y="21600"/>
                    <a:pt x="5837" y="21600"/>
                  </a:cubicBezTo>
                  <a:lnTo>
                    <a:pt x="18391" y="16994"/>
                  </a:lnTo>
                  <a:cubicBezTo>
                    <a:pt x="15806" y="13818"/>
                    <a:pt x="15253" y="10165"/>
                    <a:pt x="15253" y="7147"/>
                  </a:cubicBezTo>
                  <a:close/>
                </a:path>
              </a:pathLst>
            </a:custGeom>
            <a:solidFill>
              <a:srgbClr val="B9647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5" name="Figura">
              <a:extLst>
                <a:ext uri="{FF2B5EF4-FFF2-40B4-BE49-F238E27FC236}">
                  <a16:creationId xmlns:a16="http://schemas.microsoft.com/office/drawing/2014/main" id="{994628E4-B1A8-D745-B9F6-6DB826F76795}"/>
                </a:ext>
              </a:extLst>
            </p:cNvPr>
            <p:cNvSpPr/>
            <p:nvPr/>
          </p:nvSpPr>
          <p:spPr>
            <a:xfrm>
              <a:off x="317500" y="1612899"/>
              <a:ext cx="643891" cy="208420"/>
            </a:xfrm>
            <a:custGeom>
              <a:avLst/>
              <a:gdLst/>
              <a:ahLst/>
              <a:cxnLst>
                <a:cxn ang="0">
                  <a:pos x="wd2" y="hd2"/>
                </a:cxn>
                <a:cxn ang="5400000">
                  <a:pos x="wd2" y="hd2"/>
                </a:cxn>
                <a:cxn ang="10800000">
                  <a:pos x="wd2" y="hd2"/>
                </a:cxn>
                <a:cxn ang="16200000">
                  <a:pos x="wd2" y="hd2"/>
                </a:cxn>
              </a:cxnLst>
              <a:rect l="0" t="0" r="r" b="b"/>
              <a:pathLst>
                <a:path w="21600" h="21226" extrusionOk="0">
                  <a:moveTo>
                    <a:pt x="10779" y="21226"/>
                  </a:moveTo>
                  <a:cubicBezTo>
                    <a:pt x="15976" y="21226"/>
                    <a:pt x="20620" y="7645"/>
                    <a:pt x="21600" y="143"/>
                  </a:cubicBezTo>
                  <a:lnTo>
                    <a:pt x="19257" y="273"/>
                  </a:lnTo>
                  <a:cubicBezTo>
                    <a:pt x="17254" y="-115"/>
                    <a:pt x="13505" y="-374"/>
                    <a:pt x="12611" y="1566"/>
                  </a:cubicBezTo>
                  <a:cubicBezTo>
                    <a:pt x="12568" y="1566"/>
                    <a:pt x="12525" y="1695"/>
                    <a:pt x="12525" y="1695"/>
                  </a:cubicBezTo>
                  <a:lnTo>
                    <a:pt x="2045" y="6740"/>
                  </a:lnTo>
                  <a:cubicBezTo>
                    <a:pt x="2045" y="6740"/>
                    <a:pt x="2173" y="7257"/>
                    <a:pt x="2471" y="8292"/>
                  </a:cubicBezTo>
                  <a:cubicBezTo>
                    <a:pt x="1917" y="8551"/>
                    <a:pt x="1406" y="8809"/>
                    <a:pt x="980" y="8939"/>
                  </a:cubicBezTo>
                  <a:cubicBezTo>
                    <a:pt x="895" y="8163"/>
                    <a:pt x="767" y="7386"/>
                    <a:pt x="682" y="6610"/>
                  </a:cubicBezTo>
                  <a:lnTo>
                    <a:pt x="0" y="7128"/>
                  </a:lnTo>
                  <a:cubicBezTo>
                    <a:pt x="1363" y="13466"/>
                    <a:pt x="5922" y="21226"/>
                    <a:pt x="10779" y="21226"/>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6" name="Figura">
              <a:extLst>
                <a:ext uri="{FF2B5EF4-FFF2-40B4-BE49-F238E27FC236}">
                  <a16:creationId xmlns:a16="http://schemas.microsoft.com/office/drawing/2014/main" id="{5290FA2C-A64C-D546-BF5A-95423E8D5CAD}"/>
                </a:ext>
              </a:extLst>
            </p:cNvPr>
            <p:cNvSpPr/>
            <p:nvPr/>
          </p:nvSpPr>
          <p:spPr>
            <a:xfrm>
              <a:off x="800099" y="1193800"/>
              <a:ext cx="71459" cy="78549"/>
            </a:xfrm>
            <a:custGeom>
              <a:avLst/>
              <a:gdLst/>
              <a:ahLst/>
              <a:cxnLst>
                <a:cxn ang="0">
                  <a:pos x="wd2" y="hd2"/>
                </a:cxn>
                <a:cxn ang="5400000">
                  <a:pos x="wd2" y="hd2"/>
                </a:cxn>
                <a:cxn ang="10800000">
                  <a:pos x="wd2" y="hd2"/>
                </a:cxn>
                <a:cxn ang="16200000">
                  <a:pos x="wd2" y="hd2"/>
                </a:cxn>
              </a:cxnLst>
              <a:rect l="0" t="0" r="r" b="b"/>
              <a:pathLst>
                <a:path w="18414" h="18053" extrusionOk="0">
                  <a:moveTo>
                    <a:pt x="7200" y="0"/>
                  </a:moveTo>
                  <a:lnTo>
                    <a:pt x="0" y="14595"/>
                  </a:lnTo>
                  <a:cubicBezTo>
                    <a:pt x="4582" y="21600"/>
                    <a:pt x="13091" y="16638"/>
                    <a:pt x="17345" y="11384"/>
                  </a:cubicBezTo>
                  <a:cubicBezTo>
                    <a:pt x="21600" y="6422"/>
                    <a:pt x="12109" y="2043"/>
                    <a:pt x="7200" y="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7" name="Figura">
              <a:extLst>
                <a:ext uri="{FF2B5EF4-FFF2-40B4-BE49-F238E27FC236}">
                  <a16:creationId xmlns:a16="http://schemas.microsoft.com/office/drawing/2014/main" id="{EDD8C222-10CF-CA4E-8B6D-D2A4235E703B}"/>
                </a:ext>
              </a:extLst>
            </p:cNvPr>
            <p:cNvSpPr/>
            <p:nvPr/>
          </p:nvSpPr>
          <p:spPr>
            <a:xfrm>
              <a:off x="635000" y="1181100"/>
              <a:ext cx="314756" cy="419625"/>
            </a:xfrm>
            <a:custGeom>
              <a:avLst/>
              <a:gdLst/>
              <a:ahLst/>
              <a:cxnLst>
                <a:cxn ang="0">
                  <a:pos x="wd2" y="hd2"/>
                </a:cxn>
                <a:cxn ang="5400000">
                  <a:pos x="wd2" y="hd2"/>
                </a:cxn>
                <a:cxn ang="10800000">
                  <a:pos x="wd2" y="hd2"/>
                </a:cxn>
                <a:cxn ang="16200000">
                  <a:pos x="wd2" y="hd2"/>
                </a:cxn>
              </a:cxnLst>
              <a:rect l="0" t="0" r="r" b="b"/>
              <a:pathLst>
                <a:path w="18718" h="20991" extrusionOk="0">
                  <a:moveTo>
                    <a:pt x="10423" y="662"/>
                  </a:moveTo>
                  <a:cubicBezTo>
                    <a:pt x="10423" y="662"/>
                    <a:pt x="19561" y="17560"/>
                    <a:pt x="18655" y="18831"/>
                  </a:cubicBezTo>
                  <a:cubicBezTo>
                    <a:pt x="17673" y="20102"/>
                    <a:pt x="7930" y="20991"/>
                    <a:pt x="7930" y="20991"/>
                  </a:cubicBezTo>
                  <a:cubicBezTo>
                    <a:pt x="7930" y="20991"/>
                    <a:pt x="-2039" y="10382"/>
                    <a:pt x="378" y="4982"/>
                  </a:cubicBezTo>
                  <a:cubicBezTo>
                    <a:pt x="2870" y="-482"/>
                    <a:pt x="9063" y="-609"/>
                    <a:pt x="10423" y="662"/>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8" name="Figura">
              <a:extLst>
                <a:ext uri="{FF2B5EF4-FFF2-40B4-BE49-F238E27FC236}">
                  <a16:creationId xmlns:a16="http://schemas.microsoft.com/office/drawing/2014/main" id="{D6B62050-844C-604D-A4AF-681489C59373}"/>
                </a:ext>
              </a:extLst>
            </p:cNvPr>
            <p:cNvSpPr/>
            <p:nvPr/>
          </p:nvSpPr>
          <p:spPr>
            <a:xfrm>
              <a:off x="774700" y="1346199"/>
              <a:ext cx="24567" cy="43182"/>
            </a:xfrm>
            <a:custGeom>
              <a:avLst/>
              <a:gdLst/>
              <a:ahLst/>
              <a:cxnLst>
                <a:cxn ang="0">
                  <a:pos x="wd2" y="hd2"/>
                </a:cxn>
                <a:cxn ang="5400000">
                  <a:pos x="wd2" y="hd2"/>
                </a:cxn>
                <a:cxn ang="10800000">
                  <a:pos x="wd2" y="hd2"/>
                </a:cxn>
                <a:cxn ang="16200000">
                  <a:pos x="wd2" y="hd2"/>
                </a:cxn>
              </a:cxnLst>
              <a:rect l="0" t="0" r="r" b="b"/>
              <a:pathLst>
                <a:path w="19896" h="21600" extrusionOk="0">
                  <a:moveTo>
                    <a:pt x="19701" y="10165"/>
                  </a:moveTo>
                  <a:cubicBezTo>
                    <a:pt x="18673" y="4447"/>
                    <a:pt x="13530" y="0"/>
                    <a:pt x="8387" y="0"/>
                  </a:cubicBezTo>
                  <a:cubicBezTo>
                    <a:pt x="3244" y="635"/>
                    <a:pt x="-870" y="5718"/>
                    <a:pt x="159" y="11435"/>
                  </a:cubicBezTo>
                  <a:cubicBezTo>
                    <a:pt x="1187" y="17153"/>
                    <a:pt x="6330" y="21600"/>
                    <a:pt x="11473" y="21600"/>
                  </a:cubicBezTo>
                  <a:cubicBezTo>
                    <a:pt x="17644" y="20965"/>
                    <a:pt x="20730" y="15882"/>
                    <a:pt x="19701" y="10165"/>
                  </a:cubicBezTo>
                  <a:close/>
                </a:path>
              </a:pathLst>
            </a:custGeom>
            <a:solidFill>
              <a:srgbClr val="74503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49" name="Figura">
              <a:extLst>
                <a:ext uri="{FF2B5EF4-FFF2-40B4-BE49-F238E27FC236}">
                  <a16:creationId xmlns:a16="http://schemas.microsoft.com/office/drawing/2014/main" id="{93E4E1EE-A1FD-2E41-80D5-BDD13C90C083}"/>
                </a:ext>
              </a:extLst>
            </p:cNvPr>
            <p:cNvSpPr/>
            <p:nvPr/>
          </p:nvSpPr>
          <p:spPr>
            <a:xfrm>
              <a:off x="762000" y="1346200"/>
              <a:ext cx="53534" cy="22154"/>
            </a:xfrm>
            <a:custGeom>
              <a:avLst/>
              <a:gdLst/>
              <a:ahLst/>
              <a:cxnLst>
                <a:cxn ang="0">
                  <a:pos x="wd2" y="hd2"/>
                </a:cxn>
                <a:cxn ang="5400000">
                  <a:pos x="wd2" y="hd2"/>
                </a:cxn>
                <a:cxn ang="10800000">
                  <a:pos x="wd2" y="hd2"/>
                </a:cxn>
                <a:cxn ang="16200000">
                  <a:pos x="wd2" y="hd2"/>
                </a:cxn>
              </a:cxnLst>
              <a:rect l="0" t="0" r="r" b="b"/>
              <a:pathLst>
                <a:path w="20693" h="19831" extrusionOk="0">
                  <a:moveTo>
                    <a:pt x="20655" y="12789"/>
                  </a:moveTo>
                  <a:cubicBezTo>
                    <a:pt x="21146" y="7105"/>
                    <a:pt x="16728" y="1421"/>
                    <a:pt x="10837" y="284"/>
                  </a:cubicBezTo>
                  <a:cubicBezTo>
                    <a:pt x="5437" y="-853"/>
                    <a:pt x="528" y="1421"/>
                    <a:pt x="37" y="7105"/>
                  </a:cubicBezTo>
                  <a:cubicBezTo>
                    <a:pt x="-454" y="12789"/>
                    <a:pt x="3964" y="18473"/>
                    <a:pt x="9855" y="19610"/>
                  </a:cubicBezTo>
                  <a:cubicBezTo>
                    <a:pt x="15746" y="20747"/>
                    <a:pt x="20655" y="17336"/>
                    <a:pt x="20655" y="1278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0" name="Figura">
              <a:extLst>
                <a:ext uri="{FF2B5EF4-FFF2-40B4-BE49-F238E27FC236}">
                  <a16:creationId xmlns:a16="http://schemas.microsoft.com/office/drawing/2014/main" id="{1ECCE50E-D31E-C249-B2D6-EF286F6943E1}"/>
                </a:ext>
              </a:extLst>
            </p:cNvPr>
            <p:cNvSpPr/>
            <p:nvPr/>
          </p:nvSpPr>
          <p:spPr>
            <a:xfrm>
              <a:off x="774699" y="1371600"/>
              <a:ext cx="49126" cy="27940"/>
            </a:xfrm>
            <a:custGeom>
              <a:avLst/>
              <a:gdLst/>
              <a:ahLst/>
              <a:cxnLst>
                <a:cxn ang="0">
                  <a:pos x="wd2" y="hd2"/>
                </a:cxn>
                <a:cxn ang="5400000">
                  <a:pos x="wd2" y="hd2"/>
                </a:cxn>
                <a:cxn ang="10800000">
                  <a:pos x="wd2" y="hd2"/>
                </a:cxn>
                <a:cxn ang="16200000">
                  <a:pos x="wd2" y="hd2"/>
                </a:cxn>
              </a:cxnLst>
              <a:rect l="0" t="0" r="r" b="b"/>
              <a:pathLst>
                <a:path w="19893" h="19800" extrusionOk="0">
                  <a:moveTo>
                    <a:pt x="19718" y="2700"/>
                  </a:moveTo>
                  <a:cubicBezTo>
                    <a:pt x="18690" y="-900"/>
                    <a:pt x="13547" y="-900"/>
                    <a:pt x="8404" y="2700"/>
                  </a:cubicBezTo>
                  <a:cubicBezTo>
                    <a:pt x="2747" y="6300"/>
                    <a:pt x="-853" y="13500"/>
                    <a:pt x="176" y="17100"/>
                  </a:cubicBezTo>
                  <a:cubicBezTo>
                    <a:pt x="1204" y="20700"/>
                    <a:pt x="6347" y="20700"/>
                    <a:pt x="11490" y="17100"/>
                  </a:cubicBezTo>
                  <a:cubicBezTo>
                    <a:pt x="17147" y="13500"/>
                    <a:pt x="20747" y="6300"/>
                    <a:pt x="19718" y="27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1" name="Figura">
              <a:extLst>
                <a:ext uri="{FF2B5EF4-FFF2-40B4-BE49-F238E27FC236}">
                  <a16:creationId xmlns:a16="http://schemas.microsoft.com/office/drawing/2014/main" id="{591A4BDC-4801-804D-96AA-FB19BB743673}"/>
                </a:ext>
              </a:extLst>
            </p:cNvPr>
            <p:cNvSpPr/>
            <p:nvPr/>
          </p:nvSpPr>
          <p:spPr>
            <a:xfrm>
              <a:off x="520699" y="1295399"/>
              <a:ext cx="179452" cy="251461"/>
            </a:xfrm>
            <a:custGeom>
              <a:avLst/>
              <a:gdLst/>
              <a:ahLst/>
              <a:cxnLst>
                <a:cxn ang="0">
                  <a:pos x="wd2" y="hd2"/>
                </a:cxn>
                <a:cxn ang="5400000">
                  <a:pos x="wd2" y="hd2"/>
                </a:cxn>
                <a:cxn ang="10800000">
                  <a:pos x="wd2" y="hd2"/>
                </a:cxn>
                <a:cxn ang="16200000">
                  <a:pos x="wd2" y="hd2"/>
                </a:cxn>
              </a:cxnLst>
              <a:rect l="0" t="0" r="r" b="b"/>
              <a:pathLst>
                <a:path w="19565" h="21600" extrusionOk="0">
                  <a:moveTo>
                    <a:pt x="16934" y="21600"/>
                  </a:moveTo>
                  <a:cubicBezTo>
                    <a:pt x="16934" y="21600"/>
                    <a:pt x="-2035" y="12218"/>
                    <a:pt x="180" y="7418"/>
                  </a:cubicBezTo>
                  <a:cubicBezTo>
                    <a:pt x="2396" y="2618"/>
                    <a:pt x="10842" y="0"/>
                    <a:pt x="10842" y="0"/>
                  </a:cubicBezTo>
                  <a:lnTo>
                    <a:pt x="19565" y="16800"/>
                  </a:lnTo>
                  <a:lnTo>
                    <a:pt x="16934" y="21600"/>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2" name="Figura">
              <a:extLst>
                <a:ext uri="{FF2B5EF4-FFF2-40B4-BE49-F238E27FC236}">
                  <a16:creationId xmlns:a16="http://schemas.microsoft.com/office/drawing/2014/main" id="{F30F2958-0FC4-D344-B526-51C2899D391A}"/>
                </a:ext>
              </a:extLst>
            </p:cNvPr>
            <p:cNvSpPr/>
            <p:nvPr/>
          </p:nvSpPr>
          <p:spPr>
            <a:xfrm>
              <a:off x="584200" y="1282699"/>
              <a:ext cx="482600" cy="386018"/>
            </a:xfrm>
            <a:custGeom>
              <a:avLst/>
              <a:gdLst/>
              <a:ahLst/>
              <a:cxnLst>
                <a:cxn ang="0">
                  <a:pos x="wd2" y="hd2"/>
                </a:cxn>
                <a:cxn ang="5400000">
                  <a:pos x="wd2" y="hd2"/>
                </a:cxn>
                <a:cxn ang="10800000">
                  <a:pos x="wd2" y="hd2"/>
                </a:cxn>
                <a:cxn ang="16200000">
                  <a:pos x="wd2" y="hd2"/>
                </a:cxn>
              </a:cxnLst>
              <a:rect l="0" t="0" r="r" b="b"/>
              <a:pathLst>
                <a:path w="21600" h="17841" extrusionOk="0">
                  <a:moveTo>
                    <a:pt x="14324" y="5400"/>
                  </a:moveTo>
                  <a:lnTo>
                    <a:pt x="21600" y="11446"/>
                  </a:lnTo>
                  <a:cubicBezTo>
                    <a:pt x="21600" y="11446"/>
                    <a:pt x="17166" y="21600"/>
                    <a:pt x="3865" y="16317"/>
                  </a:cubicBezTo>
                  <a:lnTo>
                    <a:pt x="3467" y="9743"/>
                  </a:lnTo>
                  <a:lnTo>
                    <a:pt x="0" y="646"/>
                  </a:lnTo>
                  <a:lnTo>
                    <a:pt x="2103" y="0"/>
                  </a:lnTo>
                  <a:cubicBezTo>
                    <a:pt x="2103" y="0"/>
                    <a:pt x="5968" y="7983"/>
                    <a:pt x="6764" y="8159"/>
                  </a:cubicBezTo>
                  <a:cubicBezTo>
                    <a:pt x="7560" y="8393"/>
                    <a:pt x="14324" y="5400"/>
                    <a:pt x="14324" y="5400"/>
                  </a:cubicBezTo>
                  <a:close/>
                </a:path>
              </a:pathLst>
            </a:custGeom>
            <a:solidFill>
              <a:srgbClr val="B9704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3" name="Figura">
              <a:extLst>
                <a:ext uri="{FF2B5EF4-FFF2-40B4-BE49-F238E27FC236}">
                  <a16:creationId xmlns:a16="http://schemas.microsoft.com/office/drawing/2014/main" id="{E503D64D-8E5F-AA41-8B87-11795797B371}"/>
                </a:ext>
              </a:extLst>
            </p:cNvPr>
            <p:cNvSpPr/>
            <p:nvPr/>
          </p:nvSpPr>
          <p:spPr>
            <a:xfrm>
              <a:off x="698499" y="1308099"/>
              <a:ext cx="137104" cy="46743"/>
            </a:xfrm>
            <a:custGeom>
              <a:avLst/>
              <a:gdLst/>
              <a:ahLst/>
              <a:cxnLst>
                <a:cxn ang="0">
                  <a:pos x="wd2" y="hd2"/>
                </a:cxn>
                <a:cxn ang="5400000">
                  <a:pos x="wd2" y="hd2"/>
                </a:cxn>
                <a:cxn ang="10800000">
                  <a:pos x="wd2" y="hd2"/>
                </a:cxn>
                <a:cxn ang="16200000">
                  <a:pos x="wd2" y="hd2"/>
                </a:cxn>
              </a:cxnLst>
              <a:rect l="0" t="0" r="r" b="b"/>
              <a:pathLst>
                <a:path w="18958" h="15588" extrusionOk="0">
                  <a:moveTo>
                    <a:pt x="18782" y="2118"/>
                  </a:moveTo>
                  <a:cubicBezTo>
                    <a:pt x="11056" y="11012"/>
                    <a:pt x="5612" y="0"/>
                    <a:pt x="5612" y="0"/>
                  </a:cubicBezTo>
                  <a:cubicBezTo>
                    <a:pt x="5612" y="0"/>
                    <a:pt x="-2642" y="424"/>
                    <a:pt x="870" y="11012"/>
                  </a:cubicBezTo>
                  <a:cubicBezTo>
                    <a:pt x="4382" y="21600"/>
                    <a:pt x="15270" y="11012"/>
                    <a:pt x="18958" y="7200"/>
                  </a:cubicBezTo>
                  <a:lnTo>
                    <a:pt x="18782" y="2118"/>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4" name="Figura">
              <a:extLst>
                <a:ext uri="{FF2B5EF4-FFF2-40B4-BE49-F238E27FC236}">
                  <a16:creationId xmlns:a16="http://schemas.microsoft.com/office/drawing/2014/main" id="{6382CAA2-A453-8D48-9F25-186148CB30B0}"/>
                </a:ext>
              </a:extLst>
            </p:cNvPr>
            <p:cNvSpPr/>
            <p:nvPr/>
          </p:nvSpPr>
          <p:spPr>
            <a:xfrm>
              <a:off x="685800" y="1282699"/>
              <a:ext cx="54377" cy="57483"/>
            </a:xfrm>
            <a:custGeom>
              <a:avLst/>
              <a:gdLst/>
              <a:ahLst/>
              <a:cxnLst>
                <a:cxn ang="0">
                  <a:pos x="wd2" y="hd2"/>
                </a:cxn>
                <a:cxn ang="5400000">
                  <a:pos x="wd2" y="hd2"/>
                </a:cxn>
                <a:cxn ang="10800000">
                  <a:pos x="wd2" y="hd2"/>
                </a:cxn>
                <a:cxn ang="16200000">
                  <a:pos x="wd2" y="hd2"/>
                </a:cxn>
              </a:cxnLst>
              <a:rect l="0" t="0" r="r" b="b"/>
              <a:pathLst>
                <a:path w="18497" h="18105" extrusionOk="0">
                  <a:moveTo>
                    <a:pt x="8640" y="0"/>
                  </a:moveTo>
                  <a:lnTo>
                    <a:pt x="0" y="14000"/>
                  </a:lnTo>
                  <a:cubicBezTo>
                    <a:pt x="3456" y="21600"/>
                    <a:pt x="12528" y="17200"/>
                    <a:pt x="17280" y="12400"/>
                  </a:cubicBezTo>
                  <a:cubicBezTo>
                    <a:pt x="21600" y="7600"/>
                    <a:pt x="13392" y="2400"/>
                    <a:pt x="8640"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5" name="Figura">
              <a:extLst>
                <a:ext uri="{FF2B5EF4-FFF2-40B4-BE49-F238E27FC236}">
                  <a16:creationId xmlns:a16="http://schemas.microsoft.com/office/drawing/2014/main" id="{B07008E3-453D-8244-A451-FCC708854F5B}"/>
                </a:ext>
              </a:extLst>
            </p:cNvPr>
            <p:cNvSpPr/>
            <p:nvPr/>
          </p:nvSpPr>
          <p:spPr>
            <a:xfrm>
              <a:off x="609600" y="1485899"/>
              <a:ext cx="75765" cy="58672"/>
            </a:xfrm>
            <a:custGeom>
              <a:avLst/>
              <a:gdLst/>
              <a:ahLst/>
              <a:cxnLst>
                <a:cxn ang="0">
                  <a:pos x="wd2" y="hd2"/>
                </a:cxn>
                <a:cxn ang="5400000">
                  <a:pos x="wd2" y="hd2"/>
                </a:cxn>
                <a:cxn ang="10800000">
                  <a:pos x="wd2" y="hd2"/>
                </a:cxn>
                <a:cxn ang="16200000">
                  <a:pos x="wd2" y="hd2"/>
                </a:cxn>
              </a:cxnLst>
              <a:rect l="0" t="0" r="r" b="b"/>
              <a:pathLst>
                <a:path w="18149" h="20364" extrusionOk="0">
                  <a:moveTo>
                    <a:pt x="18052" y="0"/>
                  </a:moveTo>
                  <a:lnTo>
                    <a:pt x="1319" y="1763"/>
                  </a:lnTo>
                  <a:cubicBezTo>
                    <a:pt x="-3244" y="12343"/>
                    <a:pt x="4970" y="18955"/>
                    <a:pt x="11663" y="20278"/>
                  </a:cubicBezTo>
                  <a:cubicBezTo>
                    <a:pt x="18356"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6" name="Figura">
              <a:extLst>
                <a:ext uri="{FF2B5EF4-FFF2-40B4-BE49-F238E27FC236}">
                  <a16:creationId xmlns:a16="http://schemas.microsoft.com/office/drawing/2014/main" id="{FC99FCFB-4AEF-984B-8C98-B43FE3E2C199}"/>
                </a:ext>
              </a:extLst>
            </p:cNvPr>
            <p:cNvSpPr/>
            <p:nvPr/>
          </p:nvSpPr>
          <p:spPr>
            <a:xfrm>
              <a:off x="558799" y="1460499"/>
              <a:ext cx="75681" cy="58672"/>
            </a:xfrm>
            <a:custGeom>
              <a:avLst/>
              <a:gdLst/>
              <a:ahLst/>
              <a:cxnLst>
                <a:cxn ang="0">
                  <a:pos x="wd2" y="hd2"/>
                </a:cxn>
                <a:cxn ang="5400000">
                  <a:pos x="wd2" y="hd2"/>
                </a:cxn>
                <a:cxn ang="10800000">
                  <a:pos x="wd2" y="hd2"/>
                </a:cxn>
                <a:cxn ang="16200000">
                  <a:pos x="wd2" y="hd2"/>
                </a:cxn>
              </a:cxnLst>
              <a:rect l="0" t="0" r="r" b="b"/>
              <a:pathLst>
                <a:path w="18129" h="20364" extrusionOk="0">
                  <a:moveTo>
                    <a:pt x="18052" y="0"/>
                  </a:moveTo>
                  <a:lnTo>
                    <a:pt x="1319" y="1763"/>
                  </a:lnTo>
                  <a:cubicBezTo>
                    <a:pt x="-3244" y="12343"/>
                    <a:pt x="4970" y="18955"/>
                    <a:pt x="11663" y="20278"/>
                  </a:cubicBezTo>
                  <a:cubicBezTo>
                    <a:pt x="18052" y="21600"/>
                    <a:pt x="18356" y="749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7" name="Figura">
              <a:extLst>
                <a:ext uri="{FF2B5EF4-FFF2-40B4-BE49-F238E27FC236}">
                  <a16:creationId xmlns:a16="http://schemas.microsoft.com/office/drawing/2014/main" id="{4E9D3404-326E-6D42-8C82-A57976508950}"/>
                </a:ext>
              </a:extLst>
            </p:cNvPr>
            <p:cNvSpPr/>
            <p:nvPr/>
          </p:nvSpPr>
          <p:spPr>
            <a:xfrm>
              <a:off x="508000" y="1422399"/>
              <a:ext cx="75765" cy="58844"/>
            </a:xfrm>
            <a:custGeom>
              <a:avLst/>
              <a:gdLst/>
              <a:ahLst/>
              <a:cxnLst>
                <a:cxn ang="0">
                  <a:pos x="wd2" y="hd2"/>
                </a:cxn>
                <a:cxn ang="5400000">
                  <a:pos x="wd2" y="hd2"/>
                </a:cxn>
                <a:cxn ang="10800000">
                  <a:pos x="wd2" y="hd2"/>
                </a:cxn>
                <a:cxn ang="16200000">
                  <a:pos x="wd2" y="hd2"/>
                </a:cxn>
              </a:cxnLst>
              <a:rect l="0" t="0" r="r" b="b"/>
              <a:pathLst>
                <a:path w="18149" h="20016" extrusionOk="0">
                  <a:moveTo>
                    <a:pt x="18052" y="0"/>
                  </a:moveTo>
                  <a:lnTo>
                    <a:pt x="1319" y="1728"/>
                  </a:lnTo>
                  <a:cubicBezTo>
                    <a:pt x="-3244" y="12096"/>
                    <a:pt x="4970" y="18576"/>
                    <a:pt x="11663" y="19872"/>
                  </a:cubicBezTo>
                  <a:cubicBezTo>
                    <a:pt x="18356" y="21600"/>
                    <a:pt x="18356" y="7344"/>
                    <a:pt x="18052" y="0"/>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8" name="Figura">
              <a:extLst>
                <a:ext uri="{FF2B5EF4-FFF2-40B4-BE49-F238E27FC236}">
                  <a16:creationId xmlns:a16="http://schemas.microsoft.com/office/drawing/2014/main" id="{9682EEA6-E17D-EE4E-B44E-E6D3E9B5AB45}"/>
                </a:ext>
              </a:extLst>
            </p:cNvPr>
            <p:cNvSpPr/>
            <p:nvPr/>
          </p:nvSpPr>
          <p:spPr>
            <a:xfrm>
              <a:off x="647699" y="1320799"/>
              <a:ext cx="59806" cy="74600"/>
            </a:xfrm>
            <a:custGeom>
              <a:avLst/>
              <a:gdLst/>
              <a:ahLst/>
              <a:cxnLst>
                <a:cxn ang="0">
                  <a:pos x="wd2" y="hd2"/>
                </a:cxn>
                <a:cxn ang="5400000">
                  <a:pos x="wd2" y="hd2"/>
                </a:cxn>
                <a:cxn ang="10800000">
                  <a:pos x="wd2" y="hd2"/>
                </a:cxn>
                <a:cxn ang="16200000">
                  <a:pos x="wd2" y="hd2"/>
                </a:cxn>
              </a:cxnLst>
              <a:rect l="0" t="0" r="r" b="b"/>
              <a:pathLst>
                <a:path w="20758" h="17870" extrusionOk="0">
                  <a:moveTo>
                    <a:pt x="0" y="296"/>
                  </a:moveTo>
                  <a:lnTo>
                    <a:pt x="2645" y="16724"/>
                  </a:lnTo>
                  <a:cubicBezTo>
                    <a:pt x="13224" y="20983"/>
                    <a:pt x="19396" y="12465"/>
                    <a:pt x="20718" y="6076"/>
                  </a:cubicBezTo>
                  <a:cubicBezTo>
                    <a:pt x="21600" y="-617"/>
                    <a:pt x="7494" y="-313"/>
                    <a:pt x="0" y="296"/>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59" name="Figura">
              <a:extLst>
                <a:ext uri="{FF2B5EF4-FFF2-40B4-BE49-F238E27FC236}">
                  <a16:creationId xmlns:a16="http://schemas.microsoft.com/office/drawing/2014/main" id="{A9BFF4BE-6C8E-3745-B848-3B755A4066BA}"/>
                </a:ext>
              </a:extLst>
            </p:cNvPr>
            <p:cNvSpPr/>
            <p:nvPr/>
          </p:nvSpPr>
          <p:spPr>
            <a:xfrm>
              <a:off x="584199" y="1282700"/>
              <a:ext cx="273051" cy="385725"/>
            </a:xfrm>
            <a:custGeom>
              <a:avLst/>
              <a:gdLst/>
              <a:ahLst/>
              <a:cxnLst>
                <a:cxn ang="0">
                  <a:pos x="wd2" y="hd2"/>
                </a:cxn>
                <a:cxn ang="5400000">
                  <a:pos x="wd2" y="hd2"/>
                </a:cxn>
                <a:cxn ang="10800000">
                  <a:pos x="wd2" y="hd2"/>
                </a:cxn>
                <a:cxn ang="16200000">
                  <a:pos x="wd2" y="hd2"/>
                </a:cxn>
              </a:cxnLst>
              <a:rect l="0" t="0" r="r" b="b"/>
              <a:pathLst>
                <a:path w="21600" h="21439" extrusionOk="0">
                  <a:moveTo>
                    <a:pt x="15673" y="17012"/>
                  </a:moveTo>
                  <a:cubicBezTo>
                    <a:pt x="13663" y="14682"/>
                    <a:pt x="12860" y="12141"/>
                    <a:pt x="12960" y="9741"/>
                  </a:cubicBezTo>
                  <a:cubicBezTo>
                    <a:pt x="12458" y="9812"/>
                    <a:pt x="12156" y="9812"/>
                    <a:pt x="11955" y="9812"/>
                  </a:cubicBezTo>
                  <a:cubicBezTo>
                    <a:pt x="10448" y="9529"/>
                    <a:pt x="3717" y="0"/>
                    <a:pt x="3717" y="0"/>
                  </a:cubicBezTo>
                  <a:lnTo>
                    <a:pt x="0" y="776"/>
                  </a:lnTo>
                  <a:lnTo>
                    <a:pt x="6128" y="11718"/>
                  </a:lnTo>
                  <a:lnTo>
                    <a:pt x="6832" y="19624"/>
                  </a:lnTo>
                  <a:cubicBezTo>
                    <a:pt x="12659" y="21176"/>
                    <a:pt x="17581" y="21600"/>
                    <a:pt x="21600" y="21388"/>
                  </a:cubicBezTo>
                  <a:cubicBezTo>
                    <a:pt x="19289" y="20329"/>
                    <a:pt x="17180" y="18918"/>
                    <a:pt x="15673" y="17012"/>
                  </a:cubicBez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0" name="Figura">
              <a:extLst>
                <a:ext uri="{FF2B5EF4-FFF2-40B4-BE49-F238E27FC236}">
                  <a16:creationId xmlns:a16="http://schemas.microsoft.com/office/drawing/2014/main" id="{3A151B4A-3768-7340-A1D5-6D7C8114DDFF}"/>
                </a:ext>
              </a:extLst>
            </p:cNvPr>
            <p:cNvSpPr/>
            <p:nvPr/>
          </p:nvSpPr>
          <p:spPr>
            <a:xfrm>
              <a:off x="596900" y="1435100"/>
              <a:ext cx="92359" cy="81517"/>
            </a:xfrm>
            <a:custGeom>
              <a:avLst/>
              <a:gdLst/>
              <a:ahLst/>
              <a:cxnLst>
                <a:cxn ang="0">
                  <a:pos x="wd2" y="hd2"/>
                </a:cxn>
                <a:cxn ang="5400000">
                  <a:pos x="wd2" y="hd2"/>
                </a:cxn>
                <a:cxn ang="10800000">
                  <a:pos x="wd2" y="hd2"/>
                </a:cxn>
                <a:cxn ang="16200000">
                  <a:pos x="wd2" y="hd2"/>
                </a:cxn>
              </a:cxnLst>
              <a:rect l="0" t="0" r="r" b="b"/>
              <a:pathLst>
                <a:path w="18480" h="20693" extrusionOk="0">
                  <a:moveTo>
                    <a:pt x="9840" y="60"/>
                  </a:moveTo>
                  <a:cubicBezTo>
                    <a:pt x="5266" y="-907"/>
                    <a:pt x="-3120" y="10054"/>
                    <a:pt x="1200" y="14890"/>
                  </a:cubicBezTo>
                  <a:cubicBezTo>
                    <a:pt x="5520" y="19726"/>
                    <a:pt x="18480" y="20693"/>
                    <a:pt x="18480" y="20693"/>
                  </a:cubicBezTo>
                  <a:cubicBezTo>
                    <a:pt x="18480" y="20693"/>
                    <a:pt x="16193" y="1350"/>
                    <a:pt x="9840" y="6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1" name="Figura">
              <a:extLst>
                <a:ext uri="{FF2B5EF4-FFF2-40B4-BE49-F238E27FC236}">
                  <a16:creationId xmlns:a16="http://schemas.microsoft.com/office/drawing/2014/main" id="{8DE525A3-2F11-9A42-9737-F06F981FE1CF}"/>
                </a:ext>
              </a:extLst>
            </p:cNvPr>
            <p:cNvSpPr/>
            <p:nvPr/>
          </p:nvSpPr>
          <p:spPr>
            <a:xfrm>
              <a:off x="609600" y="1447799"/>
              <a:ext cx="57272" cy="49700"/>
            </a:xfrm>
            <a:custGeom>
              <a:avLst/>
              <a:gdLst/>
              <a:ahLst/>
              <a:cxnLst>
                <a:cxn ang="0">
                  <a:pos x="wd2" y="hd2"/>
                </a:cxn>
                <a:cxn ang="5400000">
                  <a:pos x="wd2" y="hd2"/>
                </a:cxn>
                <a:cxn ang="10800000">
                  <a:pos x="wd2" y="hd2"/>
                </a:cxn>
                <a:cxn ang="16200000">
                  <a:pos x="wd2" y="hd2"/>
                </a:cxn>
              </a:cxnLst>
              <a:rect l="0" t="0" r="r" b="b"/>
              <a:pathLst>
                <a:path w="18379" h="20617" extrusionOk="0">
                  <a:moveTo>
                    <a:pt x="9821" y="71"/>
                  </a:moveTo>
                  <a:cubicBezTo>
                    <a:pt x="5337" y="-983"/>
                    <a:pt x="-3221" y="10080"/>
                    <a:pt x="1262" y="14822"/>
                  </a:cubicBezTo>
                  <a:cubicBezTo>
                    <a:pt x="5337" y="19563"/>
                    <a:pt x="18379" y="20617"/>
                    <a:pt x="18379" y="20617"/>
                  </a:cubicBezTo>
                  <a:cubicBezTo>
                    <a:pt x="18379" y="20617"/>
                    <a:pt x="15934" y="1124"/>
                    <a:pt x="9821" y="71"/>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2" name="Figura">
              <a:extLst>
                <a:ext uri="{FF2B5EF4-FFF2-40B4-BE49-F238E27FC236}">
                  <a16:creationId xmlns:a16="http://schemas.microsoft.com/office/drawing/2014/main" id="{7F600320-0950-0B44-BDD7-90862DD198FC}"/>
                </a:ext>
              </a:extLst>
            </p:cNvPr>
            <p:cNvSpPr/>
            <p:nvPr/>
          </p:nvSpPr>
          <p:spPr>
            <a:xfrm>
              <a:off x="635000" y="1473199"/>
              <a:ext cx="34311" cy="29286"/>
            </a:xfrm>
            <a:custGeom>
              <a:avLst/>
              <a:gdLst/>
              <a:ahLst/>
              <a:cxnLst>
                <a:cxn ang="0">
                  <a:pos x="wd2" y="hd2"/>
                </a:cxn>
                <a:cxn ang="5400000">
                  <a:pos x="wd2" y="hd2"/>
                </a:cxn>
                <a:cxn ang="10800000">
                  <a:pos x="wd2" y="hd2"/>
                </a:cxn>
                <a:cxn ang="16200000">
                  <a:pos x="wd2" y="hd2"/>
                </a:cxn>
              </a:cxnLst>
              <a:rect l="0" t="0" r="r" b="b"/>
              <a:pathLst>
                <a:path w="18236" h="20753" extrusionOk="0">
                  <a:moveTo>
                    <a:pt x="9461" y="53"/>
                  </a:moveTo>
                  <a:cubicBezTo>
                    <a:pt x="5411" y="-847"/>
                    <a:pt x="-3364" y="9953"/>
                    <a:pt x="1361" y="14453"/>
                  </a:cubicBezTo>
                  <a:cubicBezTo>
                    <a:pt x="5411" y="18953"/>
                    <a:pt x="18236" y="20753"/>
                    <a:pt x="18236" y="20753"/>
                  </a:cubicBezTo>
                  <a:cubicBezTo>
                    <a:pt x="18236" y="20753"/>
                    <a:pt x="15536" y="1853"/>
                    <a:pt x="9461" y="5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3" name="Figura">
              <a:extLst>
                <a:ext uri="{FF2B5EF4-FFF2-40B4-BE49-F238E27FC236}">
                  <a16:creationId xmlns:a16="http://schemas.microsoft.com/office/drawing/2014/main" id="{FFDF27A8-A399-C747-B0B7-B4C22112DFE4}"/>
                </a:ext>
              </a:extLst>
            </p:cNvPr>
            <p:cNvSpPr/>
            <p:nvPr/>
          </p:nvSpPr>
          <p:spPr>
            <a:xfrm>
              <a:off x="812800" y="1270000"/>
              <a:ext cx="80093" cy="53629"/>
            </a:xfrm>
            <a:custGeom>
              <a:avLst/>
              <a:gdLst/>
              <a:ahLst/>
              <a:cxnLst>
                <a:cxn ang="0">
                  <a:pos x="wd2" y="hd2"/>
                </a:cxn>
                <a:cxn ang="5400000">
                  <a:pos x="wd2" y="hd2"/>
                </a:cxn>
                <a:cxn ang="10800000">
                  <a:pos x="wd2" y="hd2"/>
                </a:cxn>
                <a:cxn ang="16200000">
                  <a:pos x="wd2" y="hd2"/>
                </a:cxn>
              </a:cxnLst>
              <a:rect l="0" t="0" r="r" b="b"/>
              <a:pathLst>
                <a:path w="20957" h="16287" extrusionOk="0">
                  <a:moveTo>
                    <a:pt x="0" y="11962"/>
                  </a:moveTo>
                  <a:cubicBezTo>
                    <a:pt x="11298" y="13891"/>
                    <a:pt x="11963" y="1162"/>
                    <a:pt x="11963" y="1162"/>
                  </a:cubicBezTo>
                  <a:cubicBezTo>
                    <a:pt x="11963" y="1162"/>
                    <a:pt x="20271" y="-3852"/>
                    <a:pt x="20935" y="6948"/>
                  </a:cubicBezTo>
                  <a:cubicBezTo>
                    <a:pt x="21600" y="17748"/>
                    <a:pt x="6646" y="16591"/>
                    <a:pt x="1994" y="15819"/>
                  </a:cubicBezTo>
                  <a:lnTo>
                    <a:pt x="0" y="11962"/>
                  </a:lnTo>
                  <a:close/>
                </a:path>
              </a:pathLst>
            </a:custGeom>
            <a:solidFill>
              <a:srgbClr val="9A563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4" name="Figura">
              <a:extLst>
                <a:ext uri="{FF2B5EF4-FFF2-40B4-BE49-F238E27FC236}">
                  <a16:creationId xmlns:a16="http://schemas.microsoft.com/office/drawing/2014/main" id="{4157FCF9-A102-0148-9276-410221F1FB90}"/>
                </a:ext>
              </a:extLst>
            </p:cNvPr>
            <p:cNvSpPr/>
            <p:nvPr/>
          </p:nvSpPr>
          <p:spPr>
            <a:xfrm>
              <a:off x="812799" y="1282700"/>
              <a:ext cx="101053" cy="142232"/>
            </a:xfrm>
            <a:custGeom>
              <a:avLst/>
              <a:gdLst/>
              <a:ahLst/>
              <a:cxnLst>
                <a:cxn ang="0">
                  <a:pos x="wd2" y="hd2"/>
                </a:cxn>
                <a:cxn ang="5400000">
                  <a:pos x="wd2" y="hd2"/>
                </a:cxn>
                <a:cxn ang="10800000">
                  <a:pos x="wd2" y="hd2"/>
                </a:cxn>
                <a:cxn ang="16200000">
                  <a:pos x="wd2" y="hd2"/>
                </a:cxn>
              </a:cxnLst>
              <a:rect l="0" t="0" r="r" b="b"/>
              <a:pathLst>
                <a:path w="19755" h="17529" extrusionOk="0">
                  <a:moveTo>
                    <a:pt x="3605" y="15596"/>
                  </a:moveTo>
                  <a:cubicBezTo>
                    <a:pt x="5591" y="17005"/>
                    <a:pt x="20239" y="19353"/>
                    <a:pt x="19742" y="15127"/>
                  </a:cubicBezTo>
                  <a:cubicBezTo>
                    <a:pt x="19246" y="10901"/>
                    <a:pt x="2860" y="2918"/>
                    <a:pt x="625" y="257"/>
                  </a:cubicBezTo>
                  <a:cubicBezTo>
                    <a:pt x="-1361" y="-2247"/>
                    <a:pt x="1867" y="14344"/>
                    <a:pt x="3605" y="1559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5" name="Figura">
              <a:extLst>
                <a:ext uri="{FF2B5EF4-FFF2-40B4-BE49-F238E27FC236}">
                  <a16:creationId xmlns:a16="http://schemas.microsoft.com/office/drawing/2014/main" id="{551B819E-ECC1-DD41-948D-748EAE506B6C}"/>
                </a:ext>
              </a:extLst>
            </p:cNvPr>
            <p:cNvSpPr/>
            <p:nvPr/>
          </p:nvSpPr>
          <p:spPr>
            <a:xfrm>
              <a:off x="812800" y="1282699"/>
              <a:ext cx="100424" cy="142310"/>
            </a:xfrm>
            <a:custGeom>
              <a:avLst/>
              <a:gdLst/>
              <a:ahLst/>
              <a:cxnLst>
                <a:cxn ang="0">
                  <a:pos x="wd2" y="hd2"/>
                </a:cxn>
                <a:cxn ang="5400000">
                  <a:pos x="wd2" y="hd2"/>
                </a:cxn>
                <a:cxn ang="10800000">
                  <a:pos x="wd2" y="hd2"/>
                </a:cxn>
                <a:cxn ang="16200000">
                  <a:pos x="wd2" y="hd2"/>
                </a:cxn>
              </a:cxnLst>
              <a:rect l="0" t="0" r="r" b="b"/>
              <a:pathLst>
                <a:path w="21086" h="20003" extrusionOk="0">
                  <a:moveTo>
                    <a:pt x="800" y="320"/>
                  </a:moveTo>
                  <a:cubicBezTo>
                    <a:pt x="267" y="-394"/>
                    <a:pt x="0" y="142"/>
                    <a:pt x="0" y="1391"/>
                  </a:cubicBezTo>
                  <a:cubicBezTo>
                    <a:pt x="5333" y="5318"/>
                    <a:pt x="17867" y="12459"/>
                    <a:pt x="18400" y="16565"/>
                  </a:cubicBezTo>
                  <a:cubicBezTo>
                    <a:pt x="18933" y="19778"/>
                    <a:pt x="11467" y="19599"/>
                    <a:pt x="6133" y="18707"/>
                  </a:cubicBezTo>
                  <a:cubicBezTo>
                    <a:pt x="11200" y="20135"/>
                    <a:pt x="21600" y="21206"/>
                    <a:pt x="21067" y="17279"/>
                  </a:cubicBezTo>
                  <a:cubicBezTo>
                    <a:pt x="20800" y="12459"/>
                    <a:pt x="3200" y="3355"/>
                    <a:pt x="800" y="320"/>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6" name="Figura">
              <a:extLst>
                <a:ext uri="{FF2B5EF4-FFF2-40B4-BE49-F238E27FC236}">
                  <a16:creationId xmlns:a16="http://schemas.microsoft.com/office/drawing/2014/main" id="{B8D8CFB4-B2CC-8248-8167-4D520AA877B0}"/>
                </a:ext>
              </a:extLst>
            </p:cNvPr>
            <p:cNvSpPr/>
            <p:nvPr/>
          </p:nvSpPr>
          <p:spPr>
            <a:xfrm>
              <a:off x="469900" y="1079499"/>
              <a:ext cx="386030" cy="343388"/>
            </a:xfrm>
            <a:custGeom>
              <a:avLst/>
              <a:gdLst/>
              <a:ahLst/>
              <a:cxnLst>
                <a:cxn ang="0">
                  <a:pos x="wd2" y="hd2"/>
                </a:cxn>
                <a:cxn ang="5400000">
                  <a:pos x="wd2" y="hd2"/>
                </a:cxn>
                <a:cxn ang="10800000">
                  <a:pos x="wd2" y="hd2"/>
                </a:cxn>
                <a:cxn ang="16200000">
                  <a:pos x="wd2" y="hd2"/>
                </a:cxn>
              </a:cxnLst>
              <a:rect l="0" t="0" r="r" b="b"/>
              <a:pathLst>
                <a:path w="18599" h="17644" extrusionOk="0">
                  <a:moveTo>
                    <a:pt x="1405" y="17644"/>
                  </a:moveTo>
                  <a:cubicBezTo>
                    <a:pt x="1405" y="17644"/>
                    <a:pt x="-3001" y="7725"/>
                    <a:pt x="3791" y="2243"/>
                  </a:cubicBezTo>
                  <a:cubicBezTo>
                    <a:pt x="11379" y="-3956"/>
                    <a:pt x="18599" y="4658"/>
                    <a:pt x="18599" y="4658"/>
                  </a:cubicBezTo>
                  <a:lnTo>
                    <a:pt x="1405" y="17644"/>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7" name="Figura">
              <a:extLst>
                <a:ext uri="{FF2B5EF4-FFF2-40B4-BE49-F238E27FC236}">
                  <a16:creationId xmlns:a16="http://schemas.microsoft.com/office/drawing/2014/main" id="{2C44B27D-C6D9-F84E-AC7B-8C70B0C92746}"/>
                </a:ext>
              </a:extLst>
            </p:cNvPr>
            <p:cNvSpPr/>
            <p:nvPr/>
          </p:nvSpPr>
          <p:spPr>
            <a:xfrm>
              <a:off x="-1" y="1676400"/>
              <a:ext cx="603191" cy="200641"/>
            </a:xfrm>
            <a:custGeom>
              <a:avLst/>
              <a:gdLst/>
              <a:ahLst/>
              <a:cxnLst>
                <a:cxn ang="0">
                  <a:pos x="wd2" y="hd2"/>
                </a:cxn>
                <a:cxn ang="5400000">
                  <a:pos x="wd2" y="hd2"/>
                </a:cxn>
                <a:cxn ang="10800000">
                  <a:pos x="wd2" y="hd2"/>
                </a:cxn>
                <a:cxn ang="16200000">
                  <a:pos x="wd2" y="hd2"/>
                </a:cxn>
              </a:cxnLst>
              <a:rect l="0" t="0" r="r" b="b"/>
              <a:pathLst>
                <a:path w="21109" h="20808" extrusionOk="0">
                  <a:moveTo>
                    <a:pt x="42" y="16375"/>
                  </a:moveTo>
                  <a:cubicBezTo>
                    <a:pt x="-491" y="14400"/>
                    <a:pt x="4176" y="439"/>
                    <a:pt x="5153" y="175"/>
                  </a:cubicBezTo>
                  <a:cubicBezTo>
                    <a:pt x="6131" y="-220"/>
                    <a:pt x="21109" y="175"/>
                    <a:pt x="21109" y="175"/>
                  </a:cubicBezTo>
                  <a:lnTo>
                    <a:pt x="21109" y="3468"/>
                  </a:lnTo>
                  <a:cubicBezTo>
                    <a:pt x="21109" y="3468"/>
                    <a:pt x="7465" y="20063"/>
                    <a:pt x="6131" y="20721"/>
                  </a:cubicBezTo>
                  <a:cubicBezTo>
                    <a:pt x="4798" y="21380"/>
                    <a:pt x="531" y="18087"/>
                    <a:pt x="42" y="16375"/>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8" name="Figura">
              <a:extLst>
                <a:ext uri="{FF2B5EF4-FFF2-40B4-BE49-F238E27FC236}">
                  <a16:creationId xmlns:a16="http://schemas.microsoft.com/office/drawing/2014/main" id="{B9DE1867-DF54-E14D-881A-B0FF3DC65AF0}"/>
                </a:ext>
              </a:extLst>
            </p:cNvPr>
            <p:cNvSpPr/>
            <p:nvPr/>
          </p:nvSpPr>
          <p:spPr>
            <a:xfrm>
              <a:off x="-1" y="1701800"/>
              <a:ext cx="603099" cy="172306"/>
            </a:xfrm>
            <a:custGeom>
              <a:avLst/>
              <a:gdLst/>
              <a:ahLst/>
              <a:cxnLst>
                <a:cxn ang="0">
                  <a:pos x="wd2" y="hd2"/>
                </a:cxn>
                <a:cxn ang="5400000">
                  <a:pos x="wd2" y="hd2"/>
                </a:cxn>
                <a:cxn ang="10800000">
                  <a:pos x="wd2" y="hd2"/>
                </a:cxn>
                <a:cxn ang="16200000">
                  <a:pos x="wd2" y="hd2"/>
                </a:cxn>
              </a:cxnLst>
              <a:rect l="0" t="0" r="r" b="b"/>
              <a:pathLst>
                <a:path w="21325" h="20933" extrusionOk="0">
                  <a:moveTo>
                    <a:pt x="13242" y="7714"/>
                  </a:moveTo>
                  <a:cubicBezTo>
                    <a:pt x="7808" y="11417"/>
                    <a:pt x="3273" y="10646"/>
                    <a:pt x="2913" y="4320"/>
                  </a:cubicBezTo>
                  <a:cubicBezTo>
                    <a:pt x="2868" y="3857"/>
                    <a:pt x="2913" y="3240"/>
                    <a:pt x="2913" y="2623"/>
                  </a:cubicBezTo>
                  <a:cubicBezTo>
                    <a:pt x="1342" y="7714"/>
                    <a:pt x="-275" y="14349"/>
                    <a:pt x="39" y="15737"/>
                  </a:cubicBezTo>
                  <a:cubicBezTo>
                    <a:pt x="533" y="17897"/>
                    <a:pt x="4844" y="21600"/>
                    <a:pt x="6192" y="20829"/>
                  </a:cubicBezTo>
                  <a:cubicBezTo>
                    <a:pt x="7539" y="20057"/>
                    <a:pt x="21325" y="617"/>
                    <a:pt x="21325" y="617"/>
                  </a:cubicBezTo>
                  <a:lnTo>
                    <a:pt x="21325" y="0"/>
                  </a:lnTo>
                  <a:cubicBezTo>
                    <a:pt x="19484" y="2931"/>
                    <a:pt x="16475" y="5400"/>
                    <a:pt x="13242" y="7714"/>
                  </a:cubicBezTo>
                  <a:close/>
                </a:path>
              </a:pathLst>
            </a:custGeom>
            <a:solidFill>
              <a:srgbClr val="F5B49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69" name="Figura">
              <a:extLst>
                <a:ext uri="{FF2B5EF4-FFF2-40B4-BE49-F238E27FC236}">
                  <a16:creationId xmlns:a16="http://schemas.microsoft.com/office/drawing/2014/main" id="{96EDF323-7A54-E245-AEED-75271FB338C2}"/>
                </a:ext>
              </a:extLst>
            </p:cNvPr>
            <p:cNvSpPr/>
            <p:nvPr/>
          </p:nvSpPr>
          <p:spPr>
            <a:xfrm>
              <a:off x="800099" y="1460499"/>
              <a:ext cx="123192" cy="29792"/>
            </a:xfrm>
            <a:custGeom>
              <a:avLst/>
              <a:gdLst/>
              <a:ahLst/>
              <a:cxnLst>
                <a:cxn ang="0">
                  <a:pos x="wd2" y="hd2"/>
                </a:cxn>
                <a:cxn ang="5400000">
                  <a:pos x="wd2" y="hd2"/>
                </a:cxn>
                <a:cxn ang="10800000">
                  <a:pos x="wd2" y="hd2"/>
                </a:cxn>
                <a:cxn ang="16200000">
                  <a:pos x="wd2" y="hd2"/>
                </a:cxn>
              </a:cxnLst>
              <a:rect l="0" t="0" r="r" b="b"/>
              <a:pathLst>
                <a:path w="21600" h="10133" extrusionOk="0">
                  <a:moveTo>
                    <a:pt x="1336" y="1728"/>
                  </a:moveTo>
                  <a:lnTo>
                    <a:pt x="0" y="1728"/>
                  </a:lnTo>
                  <a:cubicBezTo>
                    <a:pt x="5344" y="21600"/>
                    <a:pt x="21600" y="0"/>
                    <a:pt x="21600" y="0"/>
                  </a:cubicBezTo>
                  <a:lnTo>
                    <a:pt x="21377" y="0"/>
                  </a:lnTo>
                  <a:cubicBezTo>
                    <a:pt x="17592" y="4752"/>
                    <a:pt x="6012" y="15984"/>
                    <a:pt x="1336" y="1728"/>
                  </a:cubicBez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0" name="Figura">
              <a:extLst>
                <a:ext uri="{FF2B5EF4-FFF2-40B4-BE49-F238E27FC236}">
                  <a16:creationId xmlns:a16="http://schemas.microsoft.com/office/drawing/2014/main" id="{36AC0FD2-319D-A04D-A1A8-30C6FF8AAA98}"/>
                </a:ext>
              </a:extLst>
            </p:cNvPr>
            <p:cNvSpPr/>
            <p:nvPr/>
          </p:nvSpPr>
          <p:spPr>
            <a:xfrm>
              <a:off x="812800" y="1447799"/>
              <a:ext cx="29252" cy="29829"/>
            </a:xfrm>
            <a:custGeom>
              <a:avLst/>
              <a:gdLst/>
              <a:ahLst/>
              <a:cxnLst>
                <a:cxn ang="0">
                  <a:pos x="wd2" y="hd2"/>
                </a:cxn>
                <a:cxn ang="5400000">
                  <a:pos x="wd2" y="hd2"/>
                </a:cxn>
                <a:cxn ang="10800000">
                  <a:pos x="wd2" y="hd2"/>
                </a:cxn>
                <a:cxn ang="16200000">
                  <a:pos x="wd2" y="hd2"/>
                </a:cxn>
              </a:cxnLst>
              <a:rect l="0" t="0" r="r" b="b"/>
              <a:pathLst>
                <a:path w="18426" h="18789" extrusionOk="0">
                  <a:moveTo>
                    <a:pt x="0" y="14789"/>
                  </a:moveTo>
                  <a:cubicBezTo>
                    <a:pt x="0" y="14789"/>
                    <a:pt x="2400" y="-2811"/>
                    <a:pt x="12000" y="389"/>
                  </a:cubicBezTo>
                  <a:cubicBezTo>
                    <a:pt x="21600" y="3589"/>
                    <a:pt x="17600" y="18789"/>
                    <a:pt x="17600" y="18789"/>
                  </a:cubicBezTo>
                  <a:cubicBezTo>
                    <a:pt x="17600" y="18789"/>
                    <a:pt x="6400" y="17989"/>
                    <a:pt x="0" y="14789"/>
                  </a:cubicBezTo>
                  <a:close/>
                </a:path>
              </a:pathLst>
            </a:custGeom>
            <a:solidFill>
              <a:srgbClr val="F19C8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1" name="Figura">
              <a:extLst>
                <a:ext uri="{FF2B5EF4-FFF2-40B4-BE49-F238E27FC236}">
                  <a16:creationId xmlns:a16="http://schemas.microsoft.com/office/drawing/2014/main" id="{779DA7B8-1EDC-DE4B-8687-9E5E76EA3665}"/>
                </a:ext>
              </a:extLst>
            </p:cNvPr>
            <p:cNvSpPr/>
            <p:nvPr/>
          </p:nvSpPr>
          <p:spPr>
            <a:xfrm>
              <a:off x="787400" y="1447799"/>
              <a:ext cx="20517" cy="16625"/>
            </a:xfrm>
            <a:custGeom>
              <a:avLst/>
              <a:gdLst/>
              <a:ahLst/>
              <a:cxnLst>
                <a:cxn ang="0">
                  <a:pos x="wd2" y="hd2"/>
                </a:cxn>
                <a:cxn ang="5400000">
                  <a:pos x="wd2" y="hd2"/>
                </a:cxn>
                <a:cxn ang="10800000">
                  <a:pos x="wd2" y="hd2"/>
                </a:cxn>
                <a:cxn ang="16200000">
                  <a:pos x="wd2" y="hd2"/>
                </a:cxn>
              </a:cxnLst>
              <a:rect l="0" t="0" r="r" b="b"/>
              <a:pathLst>
                <a:path w="19386" h="18848" extrusionOk="0">
                  <a:moveTo>
                    <a:pt x="0" y="18720"/>
                  </a:moveTo>
                  <a:cubicBezTo>
                    <a:pt x="0" y="18720"/>
                    <a:pt x="21600" y="21600"/>
                    <a:pt x="19200" y="0"/>
                  </a:cubicBezTo>
                  <a:lnTo>
                    <a:pt x="0" y="18720"/>
                  </a:lnTo>
                  <a:close/>
                </a:path>
              </a:pathLst>
            </a:custGeom>
            <a:solidFill>
              <a:srgbClr val="87422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2" name="Figura">
              <a:extLst>
                <a:ext uri="{FF2B5EF4-FFF2-40B4-BE49-F238E27FC236}">
                  <a16:creationId xmlns:a16="http://schemas.microsoft.com/office/drawing/2014/main" id="{35852481-0F07-9C40-A0CE-6FFA2D154696}"/>
                </a:ext>
              </a:extLst>
            </p:cNvPr>
            <p:cNvSpPr/>
            <p:nvPr/>
          </p:nvSpPr>
          <p:spPr>
            <a:xfrm>
              <a:off x="520699" y="1206499"/>
              <a:ext cx="357230" cy="316231"/>
            </a:xfrm>
            <a:custGeom>
              <a:avLst/>
              <a:gdLst/>
              <a:ahLst/>
              <a:cxnLst>
                <a:cxn ang="0">
                  <a:pos x="wd2" y="hd2"/>
                </a:cxn>
                <a:cxn ang="5400000">
                  <a:pos x="wd2" y="hd2"/>
                </a:cxn>
                <a:cxn ang="10800000">
                  <a:pos x="wd2" y="hd2"/>
                </a:cxn>
                <a:cxn ang="16200000">
                  <a:pos x="wd2" y="hd2"/>
                </a:cxn>
              </a:cxnLst>
              <a:rect l="0" t="0" r="r" b="b"/>
              <a:pathLst>
                <a:path w="21170" h="21600" extrusionOk="0">
                  <a:moveTo>
                    <a:pt x="19267" y="4337"/>
                  </a:moveTo>
                  <a:cubicBezTo>
                    <a:pt x="19869" y="3990"/>
                    <a:pt x="20471" y="3296"/>
                    <a:pt x="20923" y="2689"/>
                  </a:cubicBezTo>
                  <a:cubicBezTo>
                    <a:pt x="21600" y="1648"/>
                    <a:pt x="20772" y="694"/>
                    <a:pt x="19794" y="0"/>
                  </a:cubicBezTo>
                  <a:lnTo>
                    <a:pt x="0" y="17002"/>
                  </a:lnTo>
                  <a:cubicBezTo>
                    <a:pt x="226" y="18130"/>
                    <a:pt x="1430" y="18824"/>
                    <a:pt x="2559" y="19084"/>
                  </a:cubicBezTo>
                  <a:cubicBezTo>
                    <a:pt x="2709" y="20386"/>
                    <a:pt x="4215" y="21166"/>
                    <a:pt x="5419" y="21427"/>
                  </a:cubicBezTo>
                  <a:cubicBezTo>
                    <a:pt x="5494" y="21427"/>
                    <a:pt x="5645" y="21427"/>
                    <a:pt x="5720" y="21427"/>
                  </a:cubicBezTo>
                  <a:cubicBezTo>
                    <a:pt x="5720" y="21513"/>
                    <a:pt x="5795" y="21513"/>
                    <a:pt x="5795" y="21600"/>
                  </a:cubicBezTo>
                  <a:lnTo>
                    <a:pt x="20095" y="6419"/>
                  </a:lnTo>
                  <a:cubicBezTo>
                    <a:pt x="19794" y="5639"/>
                    <a:pt x="19568" y="4945"/>
                    <a:pt x="19267" y="4337"/>
                  </a:cubicBezTo>
                  <a:close/>
                </a:path>
              </a:pathLst>
            </a:custGeom>
            <a:solidFill>
              <a:srgbClr val="D76B4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3" name="Figura">
              <a:extLst>
                <a:ext uri="{FF2B5EF4-FFF2-40B4-BE49-F238E27FC236}">
                  <a16:creationId xmlns:a16="http://schemas.microsoft.com/office/drawing/2014/main" id="{3F6AE3B6-67CC-E44B-834A-8DB4AF89CF4C}"/>
                </a:ext>
              </a:extLst>
            </p:cNvPr>
            <p:cNvSpPr/>
            <p:nvPr/>
          </p:nvSpPr>
          <p:spPr>
            <a:xfrm>
              <a:off x="304800" y="1015999"/>
              <a:ext cx="797561" cy="588011"/>
            </a:xfrm>
            <a:custGeom>
              <a:avLst/>
              <a:gdLst/>
              <a:ahLst/>
              <a:cxnLst>
                <a:cxn ang="0">
                  <a:pos x="wd2" y="hd2"/>
                </a:cxn>
                <a:cxn ang="5400000">
                  <a:pos x="wd2" y="hd2"/>
                </a:cxn>
                <a:cxn ang="10800000">
                  <a:pos x="wd2" y="hd2"/>
                </a:cxn>
                <a:cxn ang="16200000">
                  <a:pos x="wd2" y="hd2"/>
                </a:cxn>
              </a:cxnLst>
              <a:rect l="0" t="0" r="r" b="b"/>
              <a:pathLst>
                <a:path w="21600" h="21600" extrusionOk="0">
                  <a:moveTo>
                    <a:pt x="0" y="21367"/>
                  </a:moveTo>
                  <a:lnTo>
                    <a:pt x="516" y="21600"/>
                  </a:lnTo>
                  <a:lnTo>
                    <a:pt x="21600" y="840"/>
                  </a:lnTo>
                  <a:lnTo>
                    <a:pt x="21462" y="0"/>
                  </a:lnTo>
                  <a:lnTo>
                    <a:pt x="9596" y="8537"/>
                  </a:ln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4" name="Figura">
              <a:extLst>
                <a:ext uri="{FF2B5EF4-FFF2-40B4-BE49-F238E27FC236}">
                  <a16:creationId xmlns:a16="http://schemas.microsoft.com/office/drawing/2014/main" id="{7BBE9177-4D1C-B84B-A94D-A5F1B17B7D78}"/>
                </a:ext>
              </a:extLst>
            </p:cNvPr>
            <p:cNvSpPr/>
            <p:nvPr/>
          </p:nvSpPr>
          <p:spPr>
            <a:xfrm>
              <a:off x="304800" y="1295399"/>
              <a:ext cx="443231" cy="309881"/>
            </a:xfrm>
            <a:custGeom>
              <a:avLst/>
              <a:gdLst/>
              <a:ahLst/>
              <a:cxnLst>
                <a:cxn ang="0">
                  <a:pos x="wd2" y="hd2"/>
                </a:cxn>
                <a:cxn ang="5400000">
                  <a:pos x="wd2" y="hd2"/>
                </a:cxn>
                <a:cxn ang="10800000">
                  <a:pos x="wd2" y="hd2"/>
                </a:cxn>
                <a:cxn ang="16200000">
                  <a:pos x="wd2" y="hd2"/>
                </a:cxn>
              </a:cxnLst>
              <a:rect l="0" t="0" r="r" b="b"/>
              <a:pathLst>
                <a:path w="21600" h="21600" extrusionOk="0">
                  <a:moveTo>
                    <a:pt x="14916" y="0"/>
                  </a:moveTo>
                  <a:lnTo>
                    <a:pt x="0" y="21157"/>
                  </a:lnTo>
                  <a:lnTo>
                    <a:pt x="928" y="21600"/>
                  </a:lnTo>
                  <a:lnTo>
                    <a:pt x="21600" y="89"/>
                  </a:lnTo>
                  <a:cubicBezTo>
                    <a:pt x="18815" y="974"/>
                    <a:pt x="16463" y="974"/>
                    <a:pt x="14916" y="0"/>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5" name="Figura">
              <a:extLst>
                <a:ext uri="{FF2B5EF4-FFF2-40B4-BE49-F238E27FC236}">
                  <a16:creationId xmlns:a16="http://schemas.microsoft.com/office/drawing/2014/main" id="{E30654B9-D487-F840-8879-023C73507299}"/>
                </a:ext>
              </a:extLst>
            </p:cNvPr>
            <p:cNvSpPr/>
            <p:nvPr/>
          </p:nvSpPr>
          <p:spPr>
            <a:xfrm>
              <a:off x="469900" y="1143000"/>
              <a:ext cx="329089" cy="285750"/>
            </a:xfrm>
            <a:custGeom>
              <a:avLst/>
              <a:gdLst/>
              <a:ahLst/>
              <a:cxnLst>
                <a:cxn ang="0">
                  <a:pos x="wd2" y="hd2"/>
                </a:cxn>
                <a:cxn ang="5400000">
                  <a:pos x="wd2" y="hd2"/>
                </a:cxn>
                <a:cxn ang="10800000">
                  <a:pos x="wd2" y="hd2"/>
                </a:cxn>
                <a:cxn ang="16200000">
                  <a:pos x="wd2" y="hd2"/>
                </a:cxn>
              </a:cxnLst>
              <a:rect l="0" t="0" r="r" b="b"/>
              <a:pathLst>
                <a:path w="18533" h="21600" extrusionOk="0">
                  <a:moveTo>
                    <a:pt x="13455" y="6624"/>
                  </a:moveTo>
                  <a:cubicBezTo>
                    <a:pt x="8806" y="6624"/>
                    <a:pt x="4872" y="3840"/>
                    <a:pt x="3442" y="0"/>
                  </a:cubicBezTo>
                  <a:cubicBezTo>
                    <a:pt x="-3067" y="8256"/>
                    <a:pt x="1654" y="21600"/>
                    <a:pt x="1654" y="21600"/>
                  </a:cubicBezTo>
                  <a:lnTo>
                    <a:pt x="18533" y="5472"/>
                  </a:lnTo>
                  <a:cubicBezTo>
                    <a:pt x="16959" y="6144"/>
                    <a:pt x="15243" y="6624"/>
                    <a:pt x="13455" y="6624"/>
                  </a:cubicBezTo>
                  <a:close/>
                </a:path>
              </a:pathLst>
            </a:custGeom>
            <a:solidFill>
              <a:srgbClr val="A8D0C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6" name="Figura">
              <a:extLst>
                <a:ext uri="{FF2B5EF4-FFF2-40B4-BE49-F238E27FC236}">
                  <a16:creationId xmlns:a16="http://schemas.microsoft.com/office/drawing/2014/main" id="{983CC57A-DE20-2443-8EBB-444FAF6B936D}"/>
                </a:ext>
              </a:extLst>
            </p:cNvPr>
            <p:cNvSpPr/>
            <p:nvPr/>
          </p:nvSpPr>
          <p:spPr>
            <a:xfrm>
              <a:off x="520699" y="1143000"/>
              <a:ext cx="276861" cy="130811"/>
            </a:xfrm>
            <a:custGeom>
              <a:avLst/>
              <a:gdLst/>
              <a:ahLst/>
              <a:cxnLst>
                <a:cxn ang="0">
                  <a:pos x="wd2" y="hd2"/>
                </a:cxn>
                <a:cxn ang="5400000">
                  <a:pos x="wd2" y="hd2"/>
                </a:cxn>
                <a:cxn ang="10800000">
                  <a:pos x="wd2" y="hd2"/>
                </a:cxn>
                <a:cxn ang="16200000">
                  <a:pos x="wd2" y="hd2"/>
                </a:cxn>
              </a:cxnLst>
              <a:rect l="0" t="0" r="r" b="b"/>
              <a:pathLst>
                <a:path w="21600" h="21600" extrusionOk="0">
                  <a:moveTo>
                    <a:pt x="14862" y="21600"/>
                  </a:moveTo>
                  <a:cubicBezTo>
                    <a:pt x="14961" y="21600"/>
                    <a:pt x="15061" y="21600"/>
                    <a:pt x="15160" y="21600"/>
                  </a:cubicBezTo>
                  <a:lnTo>
                    <a:pt x="21600" y="11953"/>
                  </a:lnTo>
                  <a:cubicBezTo>
                    <a:pt x="19519" y="13631"/>
                    <a:pt x="17141" y="14470"/>
                    <a:pt x="14565" y="14470"/>
                  </a:cubicBezTo>
                  <a:cubicBezTo>
                    <a:pt x="8125" y="14470"/>
                    <a:pt x="2675" y="8388"/>
                    <a:pt x="694" y="0"/>
                  </a:cubicBezTo>
                  <a:cubicBezTo>
                    <a:pt x="495" y="419"/>
                    <a:pt x="198" y="1049"/>
                    <a:pt x="0" y="1468"/>
                  </a:cubicBezTo>
                  <a:cubicBezTo>
                    <a:pt x="2279" y="11324"/>
                    <a:pt x="7927" y="19293"/>
                    <a:pt x="14862" y="21600"/>
                  </a:cubicBezTo>
                  <a:close/>
                </a:path>
              </a:pathLst>
            </a:custGeom>
            <a:solidFill>
              <a:srgbClr val="81B7B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7" name="Figura">
              <a:extLst>
                <a:ext uri="{FF2B5EF4-FFF2-40B4-BE49-F238E27FC236}">
                  <a16:creationId xmlns:a16="http://schemas.microsoft.com/office/drawing/2014/main" id="{ABC61CFD-BC14-0D4F-BA53-C16ED89F6339}"/>
                </a:ext>
              </a:extLst>
            </p:cNvPr>
            <p:cNvSpPr/>
            <p:nvPr/>
          </p:nvSpPr>
          <p:spPr>
            <a:xfrm>
              <a:off x="1892299" y="1485899"/>
              <a:ext cx="73661" cy="312422"/>
            </a:xfrm>
            <a:custGeom>
              <a:avLst/>
              <a:gdLst/>
              <a:ahLst/>
              <a:cxnLst>
                <a:cxn ang="0">
                  <a:pos x="wd2" y="hd2"/>
                </a:cxn>
                <a:cxn ang="5400000">
                  <a:pos x="wd2" y="hd2"/>
                </a:cxn>
                <a:cxn ang="10800000">
                  <a:pos x="wd2" y="hd2"/>
                </a:cxn>
                <a:cxn ang="16200000">
                  <a:pos x="wd2" y="hd2"/>
                </a:cxn>
              </a:cxnLst>
              <a:rect l="0" t="0" r="r" b="b"/>
              <a:pathLst>
                <a:path w="21600" h="21600" extrusionOk="0">
                  <a:moveTo>
                    <a:pt x="18248" y="0"/>
                  </a:moveTo>
                  <a:lnTo>
                    <a:pt x="0" y="351"/>
                  </a:lnTo>
                  <a:lnTo>
                    <a:pt x="3724" y="21600"/>
                  </a:lnTo>
                  <a:lnTo>
                    <a:pt x="21600" y="21249"/>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8" name="Figura">
              <a:extLst>
                <a:ext uri="{FF2B5EF4-FFF2-40B4-BE49-F238E27FC236}">
                  <a16:creationId xmlns:a16="http://schemas.microsoft.com/office/drawing/2014/main" id="{C2327D98-DFD3-6443-9EEB-8CC9E7B33E08}"/>
                </a:ext>
              </a:extLst>
            </p:cNvPr>
            <p:cNvSpPr/>
            <p:nvPr/>
          </p:nvSpPr>
          <p:spPr>
            <a:xfrm>
              <a:off x="1904999" y="1777999"/>
              <a:ext cx="73661" cy="4191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72" y="5891"/>
                  </a:lnTo>
                  <a:lnTo>
                    <a:pt x="0" y="15055"/>
                  </a:lnTo>
                  <a:lnTo>
                    <a:pt x="21228" y="21600"/>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79" name="Figura">
              <a:extLst>
                <a:ext uri="{FF2B5EF4-FFF2-40B4-BE49-F238E27FC236}">
                  <a16:creationId xmlns:a16="http://schemas.microsoft.com/office/drawing/2014/main" id="{C9FD4E1B-EC3D-AC47-B199-6834D457A5E6}"/>
                </a:ext>
              </a:extLst>
            </p:cNvPr>
            <p:cNvSpPr/>
            <p:nvPr/>
          </p:nvSpPr>
          <p:spPr>
            <a:xfrm>
              <a:off x="1892299" y="1473200"/>
              <a:ext cx="73661" cy="2794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6691"/>
                  </a:lnTo>
                  <a:lnTo>
                    <a:pt x="21228" y="0"/>
                  </a:lnTo>
                  <a:lnTo>
                    <a:pt x="0" y="982"/>
                  </a:lnTo>
                  <a:close/>
                </a:path>
              </a:pathLst>
            </a:custGeom>
            <a:solidFill>
              <a:srgbClr val="FCE6C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0" name="Rectángulo">
              <a:extLst>
                <a:ext uri="{FF2B5EF4-FFF2-40B4-BE49-F238E27FC236}">
                  <a16:creationId xmlns:a16="http://schemas.microsoft.com/office/drawing/2014/main" id="{6F5F8763-33C8-D44B-99D0-61D36180440E}"/>
                </a:ext>
              </a:extLst>
            </p:cNvPr>
            <p:cNvSpPr/>
            <p:nvPr/>
          </p:nvSpPr>
          <p:spPr>
            <a:xfrm>
              <a:off x="850900" y="1676400"/>
              <a:ext cx="1150620" cy="10161"/>
            </a:xfrm>
            <a:prstGeom prst="rect">
              <a:avLst/>
            </a:prstGeom>
            <a:solidFill>
              <a:srgbClr val="CB835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1" name="Figura">
              <a:extLst>
                <a:ext uri="{FF2B5EF4-FFF2-40B4-BE49-F238E27FC236}">
                  <a16:creationId xmlns:a16="http://schemas.microsoft.com/office/drawing/2014/main" id="{9B9A4AD2-49B5-1C4A-BFEC-E357001A0C62}"/>
                </a:ext>
              </a:extLst>
            </p:cNvPr>
            <p:cNvSpPr/>
            <p:nvPr/>
          </p:nvSpPr>
          <p:spPr>
            <a:xfrm>
              <a:off x="698500" y="1650999"/>
              <a:ext cx="179071" cy="71122"/>
            </a:xfrm>
            <a:custGeom>
              <a:avLst/>
              <a:gdLst/>
              <a:ahLst/>
              <a:cxnLst>
                <a:cxn ang="0">
                  <a:pos x="wd2" y="hd2"/>
                </a:cxn>
                <a:cxn ang="5400000">
                  <a:pos x="wd2" y="hd2"/>
                </a:cxn>
                <a:cxn ang="10800000">
                  <a:pos x="wd2" y="hd2"/>
                </a:cxn>
                <a:cxn ang="16200000">
                  <a:pos x="wd2" y="hd2"/>
                </a:cxn>
              </a:cxnLst>
              <a:rect l="0" t="0" r="r" b="b"/>
              <a:pathLst>
                <a:path w="21600" h="21600" extrusionOk="0">
                  <a:moveTo>
                    <a:pt x="2298" y="0"/>
                  </a:moveTo>
                  <a:lnTo>
                    <a:pt x="18689" y="1929"/>
                  </a:lnTo>
                  <a:lnTo>
                    <a:pt x="21600" y="10414"/>
                  </a:lnTo>
                  <a:lnTo>
                    <a:pt x="17617" y="21600"/>
                  </a:lnTo>
                  <a:lnTo>
                    <a:pt x="0" y="21214"/>
                  </a:lnTo>
                  <a:lnTo>
                    <a:pt x="4289" y="10800"/>
                  </a:lnTo>
                  <a:close/>
                </a:path>
              </a:pathLst>
            </a:custGeom>
            <a:solidFill>
              <a:srgbClr val="FDF1E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2" name="Figura">
              <a:extLst>
                <a:ext uri="{FF2B5EF4-FFF2-40B4-BE49-F238E27FC236}">
                  <a16:creationId xmlns:a16="http://schemas.microsoft.com/office/drawing/2014/main" id="{16AE88BF-267C-D349-A305-147D3FF7B41A}"/>
                </a:ext>
              </a:extLst>
            </p:cNvPr>
            <p:cNvSpPr/>
            <p:nvPr/>
          </p:nvSpPr>
          <p:spPr>
            <a:xfrm>
              <a:off x="749300" y="12699"/>
              <a:ext cx="971550" cy="3265172"/>
            </a:xfrm>
            <a:custGeom>
              <a:avLst/>
              <a:gdLst/>
              <a:ahLst/>
              <a:cxnLst>
                <a:cxn ang="0">
                  <a:pos x="wd2" y="hd2"/>
                </a:cxn>
                <a:cxn ang="5400000">
                  <a:pos x="wd2" y="hd2"/>
                </a:cxn>
                <a:cxn ang="10800000">
                  <a:pos x="wd2" y="hd2"/>
                </a:cxn>
                <a:cxn ang="16200000">
                  <a:pos x="wd2" y="hd2"/>
                </a:cxn>
              </a:cxnLst>
              <a:rect l="0" t="0" r="r" b="b"/>
              <a:pathLst>
                <a:path w="21600" h="21600" extrusionOk="0">
                  <a:moveTo>
                    <a:pt x="311" y="11132"/>
                  </a:moveTo>
                  <a:lnTo>
                    <a:pt x="18748" y="92"/>
                  </a:lnTo>
                  <a:lnTo>
                    <a:pt x="18748" y="0"/>
                  </a:lnTo>
                  <a:lnTo>
                    <a:pt x="0" y="11132"/>
                  </a:lnTo>
                  <a:lnTo>
                    <a:pt x="21600" y="21600"/>
                  </a:lnTo>
                  <a:lnTo>
                    <a:pt x="21600" y="21508"/>
                  </a:lnTo>
                  <a:close/>
                </a:path>
              </a:pathLst>
            </a:custGeom>
            <a:solidFill>
              <a:srgbClr val="AA725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283" name="Grupo">
              <a:extLst>
                <a:ext uri="{FF2B5EF4-FFF2-40B4-BE49-F238E27FC236}">
                  <a16:creationId xmlns:a16="http://schemas.microsoft.com/office/drawing/2014/main" id="{4D325A0E-DE57-4042-A3A4-F83B41240647}"/>
                </a:ext>
              </a:extLst>
            </p:cNvPr>
            <p:cNvGrpSpPr/>
            <p:nvPr/>
          </p:nvGrpSpPr>
          <p:grpSpPr>
            <a:xfrm>
              <a:off x="571500" y="1651000"/>
              <a:ext cx="199380" cy="96310"/>
              <a:chOff x="0" y="0"/>
              <a:chExt cx="199379" cy="96309"/>
            </a:xfrm>
          </p:grpSpPr>
          <p:sp>
            <p:nvSpPr>
              <p:cNvPr id="294" name="Figura">
                <a:extLst>
                  <a:ext uri="{FF2B5EF4-FFF2-40B4-BE49-F238E27FC236}">
                    <a16:creationId xmlns:a16="http://schemas.microsoft.com/office/drawing/2014/main" id="{388740F7-6584-704C-B98B-A2D9E686E2BF}"/>
                  </a:ext>
                </a:extLst>
              </p:cNvPr>
              <p:cNvSpPr/>
              <p:nvPr/>
            </p:nvSpPr>
            <p:spPr>
              <a:xfrm>
                <a:off x="-1" y="25399"/>
                <a:ext cx="142741" cy="70911"/>
              </a:xfrm>
              <a:custGeom>
                <a:avLst/>
                <a:gdLst/>
                <a:ahLst/>
                <a:cxnLst>
                  <a:cxn ang="0">
                    <a:pos x="wd2" y="hd2"/>
                  </a:cxn>
                  <a:cxn ang="5400000">
                    <a:pos x="wd2" y="hd2"/>
                  </a:cxn>
                  <a:cxn ang="10800000">
                    <a:pos x="wd2" y="hd2"/>
                  </a:cxn>
                  <a:cxn ang="16200000">
                    <a:pos x="wd2" y="hd2"/>
                  </a:cxn>
                </a:cxnLst>
                <a:rect l="0" t="0" r="r" b="b"/>
                <a:pathLst>
                  <a:path w="20401" h="18554" extrusionOk="0">
                    <a:moveTo>
                      <a:pt x="19966" y="1417"/>
                    </a:moveTo>
                    <a:cubicBezTo>
                      <a:pt x="14703" y="-1906"/>
                      <a:pt x="8531" y="1749"/>
                      <a:pt x="2904" y="1085"/>
                    </a:cubicBezTo>
                    <a:lnTo>
                      <a:pt x="0" y="10722"/>
                    </a:lnTo>
                    <a:cubicBezTo>
                      <a:pt x="7261" y="13712"/>
                      <a:pt x="14884" y="19694"/>
                      <a:pt x="17425" y="18365"/>
                    </a:cubicBezTo>
                    <a:cubicBezTo>
                      <a:pt x="18151" y="18032"/>
                      <a:pt x="21600" y="2414"/>
                      <a:pt x="19966" y="141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5" name="Figura">
                <a:extLst>
                  <a:ext uri="{FF2B5EF4-FFF2-40B4-BE49-F238E27FC236}">
                    <a16:creationId xmlns:a16="http://schemas.microsoft.com/office/drawing/2014/main" id="{8F9F7EFA-DB01-4B45-836C-681543AF8D4A}"/>
                  </a:ext>
                </a:extLst>
              </p:cNvPr>
              <p:cNvSpPr/>
              <p:nvPr/>
            </p:nvSpPr>
            <p:spPr>
              <a:xfrm>
                <a:off x="88900" y="63499"/>
                <a:ext cx="49878" cy="31125"/>
              </a:xfrm>
              <a:custGeom>
                <a:avLst/>
                <a:gdLst/>
                <a:ahLst/>
                <a:cxnLst>
                  <a:cxn ang="0">
                    <a:pos x="wd2" y="hd2"/>
                  </a:cxn>
                  <a:cxn ang="5400000">
                    <a:pos x="wd2" y="hd2"/>
                  </a:cxn>
                  <a:cxn ang="10800000">
                    <a:pos x="wd2" y="hd2"/>
                  </a:cxn>
                  <a:cxn ang="16200000">
                    <a:pos x="wd2" y="hd2"/>
                  </a:cxn>
                </a:cxnLst>
                <a:rect l="0" t="0" r="r" b="b"/>
                <a:pathLst>
                  <a:path w="17673" h="14307" extrusionOk="0">
                    <a:moveTo>
                      <a:pt x="147" y="10340"/>
                    </a:moveTo>
                    <a:cubicBezTo>
                      <a:pt x="6447" y="12092"/>
                      <a:pt x="14997" y="16762"/>
                      <a:pt x="16797" y="12676"/>
                    </a:cubicBezTo>
                    <a:cubicBezTo>
                      <a:pt x="19947" y="6254"/>
                      <a:pt x="14097" y="6254"/>
                      <a:pt x="7347" y="1584"/>
                    </a:cubicBezTo>
                    <a:cubicBezTo>
                      <a:pt x="-1653" y="-4838"/>
                      <a:pt x="147" y="10340"/>
                      <a:pt x="147" y="1034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6" name="Figura">
                <a:extLst>
                  <a:ext uri="{FF2B5EF4-FFF2-40B4-BE49-F238E27FC236}">
                    <a16:creationId xmlns:a16="http://schemas.microsoft.com/office/drawing/2014/main" id="{430B4611-3FFB-E54E-9EF7-F6A678EE895F}"/>
                  </a:ext>
                </a:extLst>
              </p:cNvPr>
              <p:cNvSpPr/>
              <p:nvPr/>
            </p:nvSpPr>
            <p:spPr>
              <a:xfrm>
                <a:off x="114299" y="25399"/>
                <a:ext cx="85081" cy="28240"/>
              </a:xfrm>
              <a:custGeom>
                <a:avLst/>
                <a:gdLst/>
                <a:ahLst/>
                <a:cxnLst>
                  <a:cxn ang="0">
                    <a:pos x="wd2" y="hd2"/>
                  </a:cxn>
                  <a:cxn ang="5400000">
                    <a:pos x="wd2" y="hd2"/>
                  </a:cxn>
                  <a:cxn ang="10800000">
                    <a:pos x="wd2" y="hd2"/>
                  </a:cxn>
                  <a:cxn ang="16200000">
                    <a:pos x="wd2" y="hd2"/>
                  </a:cxn>
                </a:cxnLst>
                <a:rect l="0" t="0" r="r" b="b"/>
                <a:pathLst>
                  <a:path w="17434" h="17788" extrusionOk="0">
                    <a:moveTo>
                      <a:pt x="1984" y="12834"/>
                    </a:moveTo>
                    <a:cubicBezTo>
                      <a:pt x="5627" y="14434"/>
                      <a:pt x="16817" y="20834"/>
                      <a:pt x="17338" y="16034"/>
                    </a:cubicBezTo>
                    <a:cubicBezTo>
                      <a:pt x="18639" y="7234"/>
                      <a:pt x="6408" y="1634"/>
                      <a:pt x="2764" y="34"/>
                    </a:cubicBezTo>
                    <a:cubicBezTo>
                      <a:pt x="-2961" y="-766"/>
                      <a:pt x="1984" y="12834"/>
                      <a:pt x="1984" y="12834"/>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7" name="Figura">
                <a:extLst>
                  <a:ext uri="{FF2B5EF4-FFF2-40B4-BE49-F238E27FC236}">
                    <a16:creationId xmlns:a16="http://schemas.microsoft.com/office/drawing/2014/main" id="{EBDC2EE3-D857-6546-8673-9627F3BB8579}"/>
                  </a:ext>
                </a:extLst>
              </p:cNvPr>
              <p:cNvSpPr/>
              <p:nvPr/>
            </p:nvSpPr>
            <p:spPr>
              <a:xfrm>
                <a:off x="25399" y="0"/>
                <a:ext cx="130691" cy="46555"/>
              </a:xfrm>
              <a:custGeom>
                <a:avLst/>
                <a:gdLst/>
                <a:ahLst/>
                <a:cxnLst>
                  <a:cxn ang="0">
                    <a:pos x="wd2" y="hd2"/>
                  </a:cxn>
                  <a:cxn ang="5400000">
                    <a:pos x="wd2" y="hd2"/>
                  </a:cxn>
                  <a:cxn ang="10800000">
                    <a:pos x="wd2" y="hd2"/>
                  </a:cxn>
                  <a:cxn ang="16200000">
                    <a:pos x="wd2" y="hd2"/>
                  </a:cxn>
                </a:cxnLst>
                <a:rect l="0" t="0" r="r" b="b"/>
                <a:pathLst>
                  <a:path w="17925" h="16159" extrusionOk="0">
                    <a:moveTo>
                      <a:pt x="10053" y="16159"/>
                    </a:moveTo>
                    <a:cubicBezTo>
                      <a:pt x="8311" y="5139"/>
                      <a:pt x="18588" y="7343"/>
                      <a:pt x="17891" y="2494"/>
                    </a:cubicBezTo>
                    <a:cubicBezTo>
                      <a:pt x="17020" y="-5441"/>
                      <a:pt x="5175" y="7783"/>
                      <a:pt x="646" y="11310"/>
                    </a:cubicBezTo>
                    <a:cubicBezTo>
                      <a:pt x="-3012" y="13514"/>
                      <a:pt x="10053" y="16159"/>
                      <a:pt x="10053" y="16159"/>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8" name="Figura">
                <a:extLst>
                  <a:ext uri="{FF2B5EF4-FFF2-40B4-BE49-F238E27FC236}">
                    <a16:creationId xmlns:a16="http://schemas.microsoft.com/office/drawing/2014/main" id="{2BD49C29-C03E-A249-AC07-6A524D8ACD80}"/>
                  </a:ext>
                </a:extLst>
              </p:cNvPr>
              <p:cNvSpPr/>
              <p:nvPr/>
            </p:nvSpPr>
            <p:spPr>
              <a:xfrm>
                <a:off x="114299" y="50799"/>
                <a:ext cx="51448" cy="30512"/>
              </a:xfrm>
              <a:custGeom>
                <a:avLst/>
                <a:gdLst/>
                <a:ahLst/>
                <a:cxnLst>
                  <a:cxn ang="0">
                    <a:pos x="wd2" y="hd2"/>
                  </a:cxn>
                  <a:cxn ang="5400000">
                    <a:pos x="wd2" y="hd2"/>
                  </a:cxn>
                  <a:cxn ang="10800000">
                    <a:pos x="wd2" y="hd2"/>
                  </a:cxn>
                  <a:cxn ang="16200000">
                    <a:pos x="wd2" y="hd2"/>
                  </a:cxn>
                </a:cxnLst>
                <a:rect l="0" t="0" r="r" b="b"/>
                <a:pathLst>
                  <a:path w="16204" h="15262" extrusionOk="0">
                    <a:moveTo>
                      <a:pt x="1365" y="10603"/>
                    </a:moveTo>
                    <a:cubicBezTo>
                      <a:pt x="6565" y="13144"/>
                      <a:pt x="14165" y="17591"/>
                      <a:pt x="15765" y="13779"/>
                    </a:cubicBezTo>
                    <a:cubicBezTo>
                      <a:pt x="18165" y="8062"/>
                      <a:pt x="10165" y="4250"/>
                      <a:pt x="4965" y="1073"/>
                    </a:cubicBezTo>
                    <a:cubicBezTo>
                      <a:pt x="-3435" y="-4009"/>
                      <a:pt x="1365" y="10603"/>
                      <a:pt x="1365" y="10603"/>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284" name="Figura">
              <a:extLst>
                <a:ext uri="{FF2B5EF4-FFF2-40B4-BE49-F238E27FC236}">
                  <a16:creationId xmlns:a16="http://schemas.microsoft.com/office/drawing/2014/main" id="{B48992A6-EBAF-9646-B2C3-5D97B4D69B21}"/>
                </a:ext>
              </a:extLst>
            </p:cNvPr>
            <p:cNvSpPr/>
            <p:nvPr/>
          </p:nvSpPr>
          <p:spPr>
            <a:xfrm>
              <a:off x="495299" y="1079500"/>
              <a:ext cx="349251" cy="124847"/>
            </a:xfrm>
            <a:custGeom>
              <a:avLst/>
              <a:gdLst/>
              <a:ahLst/>
              <a:cxnLst>
                <a:cxn ang="0">
                  <a:pos x="wd2" y="hd2"/>
                </a:cxn>
                <a:cxn ang="5400000">
                  <a:pos x="wd2" y="hd2"/>
                </a:cxn>
                <a:cxn ang="10800000">
                  <a:pos x="wd2" y="hd2"/>
                </a:cxn>
                <a:cxn ang="16200000">
                  <a:pos x="wd2" y="hd2"/>
                </a:cxn>
              </a:cxnLst>
              <a:rect l="0" t="0" r="r" b="b"/>
              <a:pathLst>
                <a:path w="21600" h="15387" extrusionOk="0">
                  <a:moveTo>
                    <a:pt x="21600" y="8813"/>
                  </a:moveTo>
                  <a:cubicBezTo>
                    <a:pt x="18772" y="3804"/>
                    <a:pt x="11468" y="-6213"/>
                    <a:pt x="3849" y="5370"/>
                  </a:cubicBezTo>
                  <a:cubicBezTo>
                    <a:pt x="1885" y="8344"/>
                    <a:pt x="707" y="11787"/>
                    <a:pt x="0" y="15387"/>
                  </a:cubicBezTo>
                  <a:cubicBezTo>
                    <a:pt x="785" y="12257"/>
                    <a:pt x="1885" y="9283"/>
                    <a:pt x="3613" y="6622"/>
                  </a:cubicBezTo>
                  <a:cubicBezTo>
                    <a:pt x="10918" y="-4491"/>
                    <a:pt x="17908" y="4274"/>
                    <a:pt x="20972" y="9283"/>
                  </a:cubicBezTo>
                  <a:lnTo>
                    <a:pt x="21600" y="8813"/>
                  </a:ln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5" name="Triángulo">
              <a:extLst>
                <a:ext uri="{FF2B5EF4-FFF2-40B4-BE49-F238E27FC236}">
                  <a16:creationId xmlns:a16="http://schemas.microsoft.com/office/drawing/2014/main" id="{E784A272-8D3E-6D4F-876F-AF0C7A5A2EFA}"/>
                </a:ext>
              </a:extLst>
            </p:cNvPr>
            <p:cNvSpPr/>
            <p:nvPr/>
          </p:nvSpPr>
          <p:spPr>
            <a:xfrm>
              <a:off x="304800" y="1295400"/>
              <a:ext cx="379730" cy="3035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1125" y="7863"/>
                  </a:ln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6" name="Figura">
              <a:extLst>
                <a:ext uri="{FF2B5EF4-FFF2-40B4-BE49-F238E27FC236}">
                  <a16:creationId xmlns:a16="http://schemas.microsoft.com/office/drawing/2014/main" id="{4FF741BD-E425-1646-858C-F8F1DF90C04E}"/>
                </a:ext>
              </a:extLst>
            </p:cNvPr>
            <p:cNvSpPr/>
            <p:nvPr/>
          </p:nvSpPr>
          <p:spPr>
            <a:xfrm>
              <a:off x="469899" y="1181099"/>
              <a:ext cx="73529" cy="213361"/>
            </a:xfrm>
            <a:custGeom>
              <a:avLst/>
              <a:gdLst/>
              <a:ahLst/>
              <a:cxnLst>
                <a:cxn ang="0">
                  <a:pos x="wd2" y="hd2"/>
                </a:cxn>
                <a:cxn ang="5400000">
                  <a:pos x="wd2" y="hd2"/>
                </a:cxn>
                <a:cxn ang="10800000">
                  <a:pos x="wd2" y="hd2"/>
                </a:cxn>
                <a:cxn ang="16200000">
                  <a:pos x="wd2" y="hd2"/>
                </a:cxn>
              </a:cxnLst>
              <a:rect l="0" t="0" r="r" b="b"/>
              <a:pathLst>
                <a:path w="15067" h="21600" extrusionOk="0">
                  <a:moveTo>
                    <a:pt x="5959" y="0"/>
                  </a:moveTo>
                  <a:cubicBezTo>
                    <a:pt x="5959" y="0"/>
                    <a:pt x="-6533" y="6943"/>
                    <a:pt x="4657" y="21600"/>
                  </a:cubicBezTo>
                  <a:lnTo>
                    <a:pt x="15067" y="17871"/>
                  </a:lnTo>
                  <a:cubicBezTo>
                    <a:pt x="14807" y="17871"/>
                    <a:pt x="1534" y="6686"/>
                    <a:pt x="5959" y="0"/>
                  </a:cubicBezTo>
                  <a:close/>
                </a:path>
              </a:pathLst>
            </a:custGeom>
            <a:solidFill>
              <a:srgbClr val="BCDFD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7" name="Figura">
              <a:extLst>
                <a:ext uri="{FF2B5EF4-FFF2-40B4-BE49-F238E27FC236}">
                  <a16:creationId xmlns:a16="http://schemas.microsoft.com/office/drawing/2014/main" id="{CB270D0E-E7CA-9E47-8F40-E232A0B9BF4D}"/>
                </a:ext>
              </a:extLst>
            </p:cNvPr>
            <p:cNvSpPr/>
            <p:nvPr/>
          </p:nvSpPr>
          <p:spPr>
            <a:xfrm>
              <a:off x="1930399" y="16891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8" name="Figura">
              <a:extLst>
                <a:ext uri="{FF2B5EF4-FFF2-40B4-BE49-F238E27FC236}">
                  <a16:creationId xmlns:a16="http://schemas.microsoft.com/office/drawing/2014/main" id="{DADE2133-4F87-2242-8D2F-0EBC6653A43E}"/>
                </a:ext>
              </a:extLst>
            </p:cNvPr>
            <p:cNvSpPr/>
            <p:nvPr/>
          </p:nvSpPr>
          <p:spPr>
            <a:xfrm>
              <a:off x="1930400" y="1714500"/>
              <a:ext cx="4826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7053" y="0"/>
                    <a:pt x="10800" y="0"/>
                  </a:cubicBezTo>
                  <a:cubicBezTo>
                    <a:pt x="5116" y="0"/>
                    <a:pt x="0" y="4800"/>
                    <a:pt x="0" y="10800"/>
                  </a:cubicBezTo>
                  <a:cubicBezTo>
                    <a:pt x="0" y="16800"/>
                    <a:pt x="5116" y="21600"/>
                    <a:pt x="10800" y="21600"/>
                  </a:cubicBezTo>
                  <a:cubicBezTo>
                    <a:pt x="17053"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89" name="Figura">
              <a:extLst>
                <a:ext uri="{FF2B5EF4-FFF2-40B4-BE49-F238E27FC236}">
                  <a16:creationId xmlns:a16="http://schemas.microsoft.com/office/drawing/2014/main" id="{FAFE58F7-524C-3C4C-8A35-98EC5580E700}"/>
                </a:ext>
              </a:extLst>
            </p:cNvPr>
            <p:cNvSpPr/>
            <p:nvPr/>
          </p:nvSpPr>
          <p:spPr>
            <a:xfrm>
              <a:off x="1943100" y="1739900"/>
              <a:ext cx="3810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560" y="0"/>
                    <a:pt x="10800" y="0"/>
                  </a:cubicBezTo>
                  <a:cubicBezTo>
                    <a:pt x="5040" y="0"/>
                    <a:pt x="0" y="4800"/>
                    <a:pt x="0" y="10800"/>
                  </a:cubicBezTo>
                  <a:cubicBezTo>
                    <a:pt x="0" y="16800"/>
                    <a:pt x="5040" y="21600"/>
                    <a:pt x="10800" y="21600"/>
                  </a:cubicBezTo>
                  <a:cubicBezTo>
                    <a:pt x="16560" y="21600"/>
                    <a:pt x="21600" y="168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0" name="Figura">
              <a:extLst>
                <a:ext uri="{FF2B5EF4-FFF2-40B4-BE49-F238E27FC236}">
                  <a16:creationId xmlns:a16="http://schemas.microsoft.com/office/drawing/2014/main" id="{D3E4B1D5-0A6D-BC48-92A5-D9DBC71E5E79}"/>
                </a:ext>
              </a:extLst>
            </p:cNvPr>
            <p:cNvSpPr/>
            <p:nvPr/>
          </p:nvSpPr>
          <p:spPr>
            <a:xfrm>
              <a:off x="1879600" y="1689099"/>
              <a:ext cx="55881" cy="28273"/>
            </a:xfrm>
            <a:custGeom>
              <a:avLst/>
              <a:gdLst/>
              <a:ahLst/>
              <a:cxnLst>
                <a:cxn ang="0">
                  <a:pos x="wd2" y="hd2"/>
                </a:cxn>
                <a:cxn ang="5400000">
                  <a:pos x="wd2" y="hd2"/>
                </a:cxn>
                <a:cxn ang="10800000">
                  <a:pos x="wd2" y="hd2"/>
                </a:cxn>
                <a:cxn ang="16200000">
                  <a:pos x="wd2" y="hd2"/>
                </a:cxn>
              </a:cxnLst>
              <a:rect l="0" t="0" r="r" b="b"/>
              <a:pathLst>
                <a:path w="21600" h="20035" extrusionOk="0">
                  <a:moveTo>
                    <a:pt x="21600" y="9137"/>
                  </a:moveTo>
                  <a:cubicBezTo>
                    <a:pt x="21600" y="2837"/>
                    <a:pt x="15709" y="-763"/>
                    <a:pt x="9818" y="137"/>
                  </a:cubicBezTo>
                  <a:cubicBezTo>
                    <a:pt x="4418" y="1037"/>
                    <a:pt x="0" y="6437"/>
                    <a:pt x="0" y="10937"/>
                  </a:cubicBezTo>
                  <a:cubicBezTo>
                    <a:pt x="0" y="16337"/>
                    <a:pt x="4418" y="19937"/>
                    <a:pt x="9818" y="19937"/>
                  </a:cubicBezTo>
                  <a:cubicBezTo>
                    <a:pt x="16200" y="20837"/>
                    <a:pt x="21600" y="15437"/>
                    <a:pt x="21600" y="9137"/>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1" name="Figura">
              <a:extLst>
                <a:ext uri="{FF2B5EF4-FFF2-40B4-BE49-F238E27FC236}">
                  <a16:creationId xmlns:a16="http://schemas.microsoft.com/office/drawing/2014/main" id="{5185806D-3C8D-FB47-A264-5F7F5908A6C0}"/>
                </a:ext>
              </a:extLst>
            </p:cNvPr>
            <p:cNvSpPr/>
            <p:nvPr/>
          </p:nvSpPr>
          <p:spPr>
            <a:xfrm>
              <a:off x="1904999" y="1701800"/>
              <a:ext cx="31152" cy="54119"/>
            </a:xfrm>
            <a:custGeom>
              <a:avLst/>
              <a:gdLst/>
              <a:ahLst/>
              <a:cxnLst>
                <a:cxn ang="0">
                  <a:pos x="wd2" y="hd2"/>
                </a:cxn>
                <a:cxn ang="5400000">
                  <a:pos x="wd2" y="hd2"/>
                </a:cxn>
                <a:cxn ang="10800000">
                  <a:pos x="wd2" y="hd2"/>
                </a:cxn>
                <a:cxn ang="16200000">
                  <a:pos x="wd2" y="hd2"/>
                </a:cxn>
              </a:cxnLst>
              <a:rect l="0" t="0" r="r" b="b"/>
              <a:pathLst>
                <a:path w="18922" h="20009" extrusionOk="0">
                  <a:moveTo>
                    <a:pt x="4166" y="19866"/>
                  </a:moveTo>
                  <a:cubicBezTo>
                    <a:pt x="8023" y="20805"/>
                    <a:pt x="14195" y="17048"/>
                    <a:pt x="17280" y="11414"/>
                  </a:cubicBezTo>
                  <a:cubicBezTo>
                    <a:pt x="20366" y="5779"/>
                    <a:pt x="18823" y="614"/>
                    <a:pt x="14966" y="144"/>
                  </a:cubicBezTo>
                  <a:cubicBezTo>
                    <a:pt x="11109" y="-795"/>
                    <a:pt x="4937" y="2962"/>
                    <a:pt x="1852" y="8596"/>
                  </a:cubicBezTo>
                  <a:cubicBezTo>
                    <a:pt x="-1234" y="13762"/>
                    <a:pt x="-463" y="18927"/>
                    <a:pt x="4166" y="19866"/>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2" name="Figura">
              <a:extLst>
                <a:ext uri="{FF2B5EF4-FFF2-40B4-BE49-F238E27FC236}">
                  <a16:creationId xmlns:a16="http://schemas.microsoft.com/office/drawing/2014/main" id="{44BFB006-8FEB-8C46-8442-7450F8B4EF07}"/>
                </a:ext>
              </a:extLst>
            </p:cNvPr>
            <p:cNvSpPr/>
            <p:nvPr/>
          </p:nvSpPr>
          <p:spPr>
            <a:xfrm>
              <a:off x="1981200" y="1651000"/>
              <a:ext cx="134620" cy="46991"/>
            </a:xfrm>
            <a:custGeom>
              <a:avLst/>
              <a:gdLst/>
              <a:ahLst/>
              <a:cxnLst>
                <a:cxn ang="0">
                  <a:pos x="wd2" y="hd2"/>
                </a:cxn>
                <a:cxn ang="5400000">
                  <a:pos x="wd2" y="hd2"/>
                </a:cxn>
                <a:cxn ang="10800000">
                  <a:pos x="wd2" y="hd2"/>
                </a:cxn>
                <a:cxn ang="16200000">
                  <a:pos x="wd2" y="hd2"/>
                </a:cxn>
              </a:cxnLst>
              <a:rect l="0" t="0" r="r" b="b"/>
              <a:pathLst>
                <a:path w="21600" h="21600" extrusionOk="0">
                  <a:moveTo>
                    <a:pt x="5502" y="21600"/>
                  </a:moveTo>
                  <a:lnTo>
                    <a:pt x="0" y="11092"/>
                  </a:lnTo>
                  <a:lnTo>
                    <a:pt x="4687" y="0"/>
                  </a:lnTo>
                  <a:lnTo>
                    <a:pt x="21600" y="9341"/>
                  </a:lnTo>
                  <a:close/>
                </a:path>
              </a:pathLst>
            </a:custGeom>
            <a:solidFill>
              <a:srgbClr val="E3C9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293" name="Figura">
              <a:extLst>
                <a:ext uri="{FF2B5EF4-FFF2-40B4-BE49-F238E27FC236}">
                  <a16:creationId xmlns:a16="http://schemas.microsoft.com/office/drawing/2014/main" id="{548FDBCC-966F-444F-9A9B-7950403F7FB6}"/>
                </a:ext>
              </a:extLst>
            </p:cNvPr>
            <p:cNvSpPr/>
            <p:nvPr/>
          </p:nvSpPr>
          <p:spPr>
            <a:xfrm>
              <a:off x="1930399" y="1727200"/>
              <a:ext cx="53341"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6971" y="0"/>
                    <a:pt x="10800" y="0"/>
                  </a:cubicBezTo>
                  <a:cubicBezTo>
                    <a:pt x="5143" y="0"/>
                    <a:pt x="0" y="4800"/>
                    <a:pt x="0" y="10800"/>
                  </a:cubicBezTo>
                  <a:cubicBezTo>
                    <a:pt x="0" y="16800"/>
                    <a:pt x="4629" y="21600"/>
                    <a:pt x="10800" y="21600"/>
                  </a:cubicBezTo>
                  <a:cubicBezTo>
                    <a:pt x="16971" y="20400"/>
                    <a:pt x="21600" y="15600"/>
                    <a:pt x="21600" y="10800"/>
                  </a:cubicBezTo>
                  <a:close/>
                </a:path>
              </a:pathLst>
            </a:custGeom>
            <a:solidFill>
              <a:srgbClr val="F9CFA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764" name="Group 763">
            <a:extLst>
              <a:ext uri="{FF2B5EF4-FFF2-40B4-BE49-F238E27FC236}">
                <a16:creationId xmlns:a16="http://schemas.microsoft.com/office/drawing/2014/main" id="{82E3B293-F367-7A4E-8C24-59A002588B19}"/>
              </a:ext>
            </a:extLst>
          </p:cNvPr>
          <p:cNvGrpSpPr/>
          <p:nvPr/>
        </p:nvGrpSpPr>
        <p:grpSpPr>
          <a:xfrm>
            <a:off x="3327400" y="-11182"/>
            <a:ext cx="12933680" cy="1612900"/>
            <a:chOff x="3327400" y="38100"/>
            <a:chExt cx="12933680" cy="1612900"/>
          </a:xfrm>
        </p:grpSpPr>
        <p:grpSp>
          <p:nvGrpSpPr>
            <p:cNvPr id="765" name="组合 17">
              <a:extLst>
                <a:ext uri="{FF2B5EF4-FFF2-40B4-BE49-F238E27FC236}">
                  <a16:creationId xmlns:a16="http://schemas.microsoft.com/office/drawing/2014/main" id="{110D79AE-D9A3-2441-94DD-F570DC67A608}"/>
                </a:ext>
              </a:extLst>
            </p:cNvPr>
            <p:cNvGrpSpPr>
              <a:grpSpLocks/>
            </p:cNvGrpSpPr>
            <p:nvPr/>
          </p:nvGrpSpPr>
          <p:grpSpPr bwMode="auto">
            <a:xfrm>
              <a:off x="3327400" y="38100"/>
              <a:ext cx="12933680" cy="1612900"/>
              <a:chOff x="4888" y="2893"/>
              <a:chExt cx="9838" cy="2382"/>
            </a:xfrm>
          </p:grpSpPr>
          <p:sp>
            <p:nvSpPr>
              <p:cNvPr id="767" name="剪去单角的矩形 13">
                <a:extLst>
                  <a:ext uri="{FF2B5EF4-FFF2-40B4-BE49-F238E27FC236}">
                    <a16:creationId xmlns:a16="http://schemas.microsoft.com/office/drawing/2014/main" id="{3212F494-2450-3649-8A04-D503B2E9A2C4}"/>
                  </a:ext>
                </a:extLst>
              </p:cNvPr>
              <p:cNvSpPr/>
              <p:nvPr/>
            </p:nvSpPr>
            <p:spPr>
              <a:xfrm flipV="1">
                <a:off x="4888" y="2893"/>
                <a:ext cx="9838"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68" name="剪去单角的矩形 14">
                <a:extLst>
                  <a:ext uri="{FF2B5EF4-FFF2-40B4-BE49-F238E27FC236}">
                    <a16:creationId xmlns:a16="http://schemas.microsoft.com/office/drawing/2014/main" id="{86D1A41A-8C0D-F141-B0D2-EB22B9125740}"/>
                  </a:ext>
                </a:extLst>
              </p:cNvPr>
              <p:cNvSpPr/>
              <p:nvPr/>
            </p:nvSpPr>
            <p:spPr>
              <a:xfrm flipV="1">
                <a:off x="5072" y="3084"/>
                <a:ext cx="9425"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766" name="Rectangle 765">
              <a:extLst>
                <a:ext uri="{FF2B5EF4-FFF2-40B4-BE49-F238E27FC236}">
                  <a16:creationId xmlns:a16="http://schemas.microsoft.com/office/drawing/2014/main" id="{E59319F0-1C1C-4945-96B7-4FEEE8F819FB}"/>
                </a:ext>
              </a:extLst>
            </p:cNvPr>
            <p:cNvSpPr/>
            <p:nvPr/>
          </p:nvSpPr>
          <p:spPr>
            <a:xfrm>
              <a:off x="3680719" y="220856"/>
              <a:ext cx="12021561" cy="986296"/>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Quá</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trình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hình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thành</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xã</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hội</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phong</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kiến</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ở</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Tây</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0070C0"/>
                  </a:solidFill>
                  <a:latin typeface="Times New Roman" panose="02020603050405020304" pitchFamily="18" charset="0"/>
                  <a:ea typeface="Kingthings Foundation" charset="0"/>
                  <a:cs typeface="Times New Roman" panose="02020603050405020304" pitchFamily="18" charset="0"/>
                </a:rPr>
                <a:t>Âu</a:t>
              </a:r>
              <a:r>
                <a:rPr lang="en-US" altLang="zh-CN" sz="4400" dirty="0">
                  <a:solidFill>
                    <a:srgbClr val="0070C0"/>
                  </a:solidFill>
                  <a:latin typeface="Times New Roman" panose="02020603050405020304" pitchFamily="18" charset="0"/>
                  <a:ea typeface="Kingthings Foundation" charset="0"/>
                  <a:cs typeface="Times New Roman" panose="02020603050405020304" pitchFamily="18" charset="0"/>
                </a:rPr>
                <a:t>.</a:t>
              </a:r>
            </a:p>
          </p:txBody>
        </p:sp>
      </p:grpSp>
      <p:grpSp>
        <p:nvGrpSpPr>
          <p:cNvPr id="3" name="Group 2">
            <a:extLst>
              <a:ext uri="{FF2B5EF4-FFF2-40B4-BE49-F238E27FC236}">
                <a16:creationId xmlns:a16="http://schemas.microsoft.com/office/drawing/2014/main" id="{8CD046EF-1CA6-FE49-9E84-D690B135AFA8}"/>
              </a:ext>
            </a:extLst>
          </p:cNvPr>
          <p:cNvGrpSpPr/>
          <p:nvPr/>
        </p:nvGrpSpPr>
        <p:grpSpPr>
          <a:xfrm>
            <a:off x="-330200" y="995631"/>
            <a:ext cx="6631940" cy="6546848"/>
            <a:chOff x="-635000" y="461744"/>
            <a:chExt cx="7304132" cy="6546848"/>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635000" y="461744"/>
              <a:ext cx="7304132" cy="6546848"/>
              <a:chOff x="-192359" y="1133289"/>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739042"/>
              </a:xfrm>
              <a:prstGeom prst="rect">
                <a:avLst/>
              </a:prstGeom>
              <a:noFill/>
            </p:spPr>
            <p:txBody>
              <a:bodyPr wrap="square" lIns="121920" tIns="60960" rIns="121920" bIns="60960">
                <a:spAutoFit/>
              </a:bodyPr>
              <a:lstStyle/>
              <a:p>
                <a:pPr algn="ctr" defTabSz="1219170"/>
                <a:r>
                  <a:rPr lang="en-US" sz="4400" dirty="0">
                    <a:solidFill>
                      <a:srgbClr val="2E2E2E"/>
                    </a:solidFill>
                    <a:latin typeface="Times New Roman" panose="02020603050405020304" pitchFamily="18" charset="0"/>
                    <a:cs typeface="Times New Roman" panose="02020603050405020304" pitchFamily="18" charset="0"/>
                  </a:rPr>
                  <a:t>A</a:t>
                </a:r>
                <a:r>
                  <a:rPr lang="x-none" sz="4400" dirty="0">
                    <a:solidFill>
                      <a:srgbClr val="2E2E2E"/>
                    </a:solidFill>
                    <a:latin typeface="Times New Roman" panose="02020603050405020304" pitchFamily="18" charset="0"/>
                    <a:cs typeface="Times New Roman" panose="02020603050405020304" pitchFamily="18" charset="0"/>
                  </a:rPr>
                  <a:t>i đã tràn xuống chiếm đất của La Mã?</a:t>
                </a: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sp>
        <p:nvSpPr>
          <p:cNvPr id="4" name="TextBox 3">
            <a:extLst>
              <a:ext uri="{FF2B5EF4-FFF2-40B4-BE49-F238E27FC236}">
                <a16:creationId xmlns:a16="http://schemas.microsoft.com/office/drawing/2014/main" id="{5BAD4C4A-D0A3-5F42-87FC-15A3B97C4AF9}"/>
              </a:ext>
            </a:extLst>
          </p:cNvPr>
          <p:cNvSpPr txBox="1"/>
          <p:nvPr/>
        </p:nvSpPr>
        <p:spPr>
          <a:xfrm>
            <a:off x="6073138" y="3020652"/>
            <a:ext cx="9789162" cy="1569660"/>
          </a:xfrm>
          <a:prstGeom prst="rect">
            <a:avLst/>
          </a:prstGeom>
          <a:noFill/>
        </p:spPr>
        <p:txBody>
          <a:bodyPr wrap="square" rtlCol="0">
            <a:spAutoFit/>
          </a:bodyPr>
          <a:lstStyle/>
          <a:p>
            <a:pPr algn="ctr"/>
            <a:r>
              <a:rPr lang="x-none" sz="3200" dirty="0">
                <a:latin typeface="Times New Roman" panose="02020603050405020304" pitchFamily="18" charset="0"/>
                <a:cs typeface="Times New Roman" panose="02020603050405020304" pitchFamily="18" charset="0"/>
              </a:rPr>
              <a:t>Từ thế kỷ V, các bộ tộc người Giéc man từ phương Bắc tràn xuống xâm chiếm lãnh thổ dẫn đến sự diệt vong của đế quốc La Mã</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4" name="Picture 1" descr="tay_au_the_ky__i-v_500">
            <a:extLst>
              <a:ext uri="{FF2B5EF4-FFF2-40B4-BE49-F238E27FC236}">
                <a16:creationId xmlns:a16="http://schemas.microsoft.com/office/drawing/2014/main" id="{6153A04F-248C-5145-94DC-E4623F192A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993"/>
          <a:stretch/>
        </p:blipFill>
        <p:spPr bwMode="auto">
          <a:xfrm>
            <a:off x="-39520" y="3799"/>
            <a:ext cx="16295520" cy="918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DF66EED-4B4B-A440-80E1-5CAA6767C4B8}"/>
              </a:ext>
            </a:extLst>
          </p:cNvPr>
          <p:cNvPicPr>
            <a:picLocks noChangeAspect="1"/>
          </p:cNvPicPr>
          <p:nvPr/>
        </p:nvPicPr>
        <p:blipFill>
          <a:blip r:embed="rId7"/>
          <a:stretch>
            <a:fillRect/>
          </a:stretch>
        </p:blipFill>
        <p:spPr>
          <a:xfrm>
            <a:off x="13606500" y="339463"/>
            <a:ext cx="1697877" cy="1999312"/>
          </a:xfrm>
          <a:prstGeom prst="rect">
            <a:avLst/>
          </a:prstGeom>
        </p:spPr>
      </p:pic>
      <p:sp>
        <p:nvSpPr>
          <p:cNvPr id="29" name="Left Arrow 28">
            <a:extLst>
              <a:ext uri="{FF2B5EF4-FFF2-40B4-BE49-F238E27FC236}">
                <a16:creationId xmlns:a16="http://schemas.microsoft.com/office/drawing/2014/main" id="{979A78D3-69C2-F444-9D54-24D49B365F21}"/>
              </a:ext>
            </a:extLst>
          </p:cNvPr>
          <p:cNvSpPr/>
          <p:nvPr/>
        </p:nvSpPr>
        <p:spPr>
          <a:xfrm rot="831314">
            <a:off x="5100569" y="1156072"/>
            <a:ext cx="3681739" cy="637144"/>
          </a:xfrm>
          <a:prstGeom prst="leftArrow">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x-none" sz="2400" dirty="0">
                <a:solidFill>
                  <a:prstClr val="black"/>
                </a:solidFill>
                <a:latin typeface="Calibri" panose="020F0502020204030204"/>
              </a:rPr>
              <a:t>     </a:t>
            </a:r>
          </a:p>
        </p:txBody>
      </p:sp>
      <p:sp>
        <p:nvSpPr>
          <p:cNvPr id="31" name="Left Arrow 30">
            <a:extLst>
              <a:ext uri="{FF2B5EF4-FFF2-40B4-BE49-F238E27FC236}">
                <a16:creationId xmlns:a16="http://schemas.microsoft.com/office/drawing/2014/main" id="{48E06BB4-15C4-6E47-968C-C398B3DE693C}"/>
              </a:ext>
            </a:extLst>
          </p:cNvPr>
          <p:cNvSpPr/>
          <p:nvPr/>
        </p:nvSpPr>
        <p:spPr>
          <a:xfrm rot="20268076">
            <a:off x="5594477" y="2186974"/>
            <a:ext cx="3105231" cy="488877"/>
          </a:xfrm>
          <a:prstGeom prst="leftArrow">
            <a:avLst>
              <a:gd name="adj1" fmla="val 73968"/>
              <a:gd name="adj2"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35" name="Left Arrow 34">
            <a:extLst>
              <a:ext uri="{FF2B5EF4-FFF2-40B4-BE49-F238E27FC236}">
                <a16:creationId xmlns:a16="http://schemas.microsoft.com/office/drawing/2014/main" id="{E0DAA46D-A9D8-8C4A-A10C-8BA667AF281F}"/>
              </a:ext>
            </a:extLst>
          </p:cNvPr>
          <p:cNvSpPr/>
          <p:nvPr/>
        </p:nvSpPr>
        <p:spPr>
          <a:xfrm rot="19750521">
            <a:off x="3569274" y="2946659"/>
            <a:ext cx="4894349" cy="75746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x-none" sz="2400" dirty="0">
                <a:solidFill>
                  <a:prstClr val="black"/>
                </a:solidFill>
                <a:latin typeface="Calibri" panose="020F0502020204030204"/>
              </a:rPr>
              <a:t>     </a:t>
            </a:r>
          </a:p>
        </p:txBody>
      </p:sp>
      <p:grpSp>
        <p:nvGrpSpPr>
          <p:cNvPr id="37" name="Group 36">
            <a:extLst>
              <a:ext uri="{FF2B5EF4-FFF2-40B4-BE49-F238E27FC236}">
                <a16:creationId xmlns:a16="http://schemas.microsoft.com/office/drawing/2014/main" id="{32AB3698-3197-F444-86D0-3704B0F572D8}"/>
              </a:ext>
            </a:extLst>
          </p:cNvPr>
          <p:cNvGrpSpPr/>
          <p:nvPr/>
        </p:nvGrpSpPr>
        <p:grpSpPr>
          <a:xfrm>
            <a:off x="3138540" y="5384772"/>
            <a:ext cx="4491059" cy="3297634"/>
            <a:chOff x="3139443" y="4369518"/>
            <a:chExt cx="3368294" cy="2473226"/>
          </a:xfrm>
        </p:grpSpPr>
        <p:sp>
          <p:nvSpPr>
            <p:cNvPr id="45" name="Teardrop 44">
              <a:extLst>
                <a:ext uri="{FF2B5EF4-FFF2-40B4-BE49-F238E27FC236}">
                  <a16:creationId xmlns:a16="http://schemas.microsoft.com/office/drawing/2014/main" id="{F401F01D-629B-5844-913B-39921473E876}"/>
                </a:ext>
              </a:extLst>
            </p:cNvPr>
            <p:cNvSpPr/>
            <p:nvPr/>
          </p:nvSpPr>
          <p:spPr>
            <a:xfrm rot="16200000">
              <a:off x="3586977" y="3921984"/>
              <a:ext cx="2473226" cy="3368294"/>
            </a:xfrm>
            <a:prstGeom prst="teardrop">
              <a:avLst>
                <a:gd name="adj" fmla="val 102958"/>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49" name="Text Box 11">
              <a:extLst>
                <a:ext uri="{FF2B5EF4-FFF2-40B4-BE49-F238E27FC236}">
                  <a16:creationId xmlns:a16="http://schemas.microsoft.com/office/drawing/2014/main" id="{5093BAE1-294E-E044-A5D5-C31C6E112255}"/>
                </a:ext>
              </a:extLst>
            </p:cNvPr>
            <p:cNvSpPr txBox="1">
              <a:spLocks noChangeArrowheads="1"/>
            </p:cNvSpPr>
            <p:nvPr/>
          </p:nvSpPr>
          <p:spPr bwMode="auto">
            <a:xfrm>
              <a:off x="3697974" y="4718758"/>
              <a:ext cx="2067343" cy="1177245"/>
            </a:xfrm>
            <a:prstGeom prst="rect">
              <a:avLst/>
            </a:prstGeom>
            <a:solidFill>
              <a:schemeClr val="accent5">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Tây</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Gốt</a:t>
              </a:r>
              <a:endParaRPr lang="en-US" altLang="x-none"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Tây</a:t>
              </a:r>
              <a:r>
                <a:rPr lang="en-US" altLang="x-none" sz="3200" dirty="0">
                  <a:solidFill>
                    <a:prstClr val="black"/>
                  </a:solidFill>
                  <a:latin typeface="Times New Roman" panose="02020603050405020304" pitchFamily="18" charset="0"/>
                  <a:cs typeface="Times New Roman" panose="02020603050405020304" pitchFamily="18" charset="0"/>
                </a:rPr>
                <a:t> ban </a:t>
              </a:r>
              <a:r>
                <a:rPr lang="en-US" altLang="x-none" sz="3200" dirty="0" err="1">
                  <a:solidFill>
                    <a:prstClr val="black"/>
                  </a:solidFill>
                  <a:latin typeface="Times New Roman" panose="02020603050405020304" pitchFamily="18" charset="0"/>
                  <a:cs typeface="Times New Roman" panose="02020603050405020304" pitchFamily="18" charset="0"/>
                </a:rPr>
                <a:t>Nha</a:t>
              </a:r>
              <a:r>
                <a:rPr lang="en-US" altLang="x-none" sz="3200" dirty="0">
                  <a:solidFill>
                    <a:prstClr val="black"/>
                  </a:solidFill>
                  <a:latin typeface="Times New Roman" panose="02020603050405020304" pitchFamily="18" charset="0"/>
                  <a:cs typeface="Times New Roman" panose="02020603050405020304" pitchFamily="18" charset="0"/>
                </a:rPr>
                <a:t>) </a:t>
              </a:r>
            </a:p>
          </p:txBody>
        </p:sp>
        <p:pic>
          <p:nvPicPr>
            <p:cNvPr id="34" name="Graphic 33" descr="Bonfire">
              <a:extLst>
                <a:ext uri="{FF2B5EF4-FFF2-40B4-BE49-F238E27FC236}">
                  <a16:creationId xmlns:a16="http://schemas.microsoft.com/office/drawing/2014/main" id="{F067B791-5898-8F40-A0BF-AC06CB49A0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66390" y="5827988"/>
              <a:ext cx="914400" cy="914400"/>
            </a:xfrm>
            <a:prstGeom prst="rect">
              <a:avLst/>
            </a:prstGeom>
          </p:spPr>
        </p:pic>
      </p:grpSp>
      <p:grpSp>
        <p:nvGrpSpPr>
          <p:cNvPr id="52" name="Group 51">
            <a:extLst>
              <a:ext uri="{FF2B5EF4-FFF2-40B4-BE49-F238E27FC236}">
                <a16:creationId xmlns:a16="http://schemas.microsoft.com/office/drawing/2014/main" id="{310C1190-809A-FD45-B64F-0F0A3B6FFB72}"/>
              </a:ext>
            </a:extLst>
          </p:cNvPr>
          <p:cNvGrpSpPr/>
          <p:nvPr/>
        </p:nvGrpSpPr>
        <p:grpSpPr>
          <a:xfrm>
            <a:off x="8497706" y="4199926"/>
            <a:ext cx="5314380" cy="3836821"/>
            <a:chOff x="8196169" y="-3156288"/>
            <a:chExt cx="3265333" cy="2941648"/>
          </a:xfrm>
        </p:grpSpPr>
        <p:sp>
          <p:nvSpPr>
            <p:cNvPr id="47" name="Teardrop 46">
              <a:extLst>
                <a:ext uri="{FF2B5EF4-FFF2-40B4-BE49-F238E27FC236}">
                  <a16:creationId xmlns:a16="http://schemas.microsoft.com/office/drawing/2014/main" id="{1D050A9A-3B6C-EB4F-A1CD-F292C709E627}"/>
                </a:ext>
              </a:extLst>
            </p:cNvPr>
            <p:cNvSpPr/>
            <p:nvPr/>
          </p:nvSpPr>
          <p:spPr>
            <a:xfrm rot="16200000">
              <a:off x="8358012" y="-3318131"/>
              <a:ext cx="2941648" cy="3265333"/>
            </a:xfrm>
            <a:prstGeom prst="teardrop">
              <a:avLst>
                <a:gd name="adj" fmla="val 98757"/>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50" name="Rectangle 12">
              <a:extLst>
                <a:ext uri="{FF2B5EF4-FFF2-40B4-BE49-F238E27FC236}">
                  <a16:creationId xmlns:a16="http://schemas.microsoft.com/office/drawing/2014/main" id="{10821B0A-4C71-F64D-A7BD-AA659F600E5A}"/>
                </a:ext>
              </a:extLst>
            </p:cNvPr>
            <p:cNvSpPr>
              <a:spLocks noChangeArrowheads="1"/>
            </p:cNvSpPr>
            <p:nvPr/>
          </p:nvSpPr>
          <p:spPr bwMode="auto">
            <a:xfrm>
              <a:off x="8473740" y="-2582900"/>
              <a:ext cx="2351057" cy="107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733" dirty="0" err="1">
                  <a:solidFill>
                    <a:prstClr val="black"/>
                  </a:solidFill>
                  <a:latin typeface="Times New Roman" panose="02020603050405020304" pitchFamily="18" charset="0"/>
                  <a:cs typeface="Times New Roman" panose="02020603050405020304" pitchFamily="18" charset="0"/>
                </a:rPr>
                <a:t>Vương</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quốc</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Đông</a:t>
              </a:r>
              <a:r>
                <a:rPr lang="en-US" altLang="x-none" sz="3733" dirty="0">
                  <a:solidFill>
                    <a:prstClr val="black"/>
                  </a:solidFill>
                  <a:latin typeface="Times New Roman" panose="02020603050405020304" pitchFamily="18" charset="0"/>
                  <a:cs typeface="Times New Roman" panose="02020603050405020304" pitchFamily="18" charset="0"/>
                </a:rPr>
                <a:t> </a:t>
              </a:r>
              <a:r>
                <a:rPr lang="en-US" altLang="x-none" sz="3733" dirty="0" err="1">
                  <a:solidFill>
                    <a:prstClr val="black"/>
                  </a:solidFill>
                  <a:latin typeface="Times New Roman" panose="02020603050405020304" pitchFamily="18" charset="0"/>
                  <a:cs typeface="Times New Roman" panose="02020603050405020304" pitchFamily="18" charset="0"/>
                </a:rPr>
                <a:t>Gốt</a:t>
              </a:r>
              <a:r>
                <a:rPr lang="en-US" altLang="x-none" sz="4800" dirty="0">
                  <a:solidFill>
                    <a:prstClr val="black"/>
                  </a:solidFill>
                  <a:latin typeface="Times New Roman" panose="02020603050405020304" pitchFamily="18" charset="0"/>
                  <a:cs typeface="Times New Roman" panose="02020603050405020304" pitchFamily="18" charset="0"/>
                </a:rPr>
                <a:t>  ( </a:t>
              </a:r>
              <a:r>
                <a:rPr lang="en-US" altLang="x-none" sz="4800" dirty="0" err="1">
                  <a:solidFill>
                    <a:prstClr val="black"/>
                  </a:solidFill>
                  <a:latin typeface="Times New Roman" panose="02020603050405020304" pitchFamily="18" charset="0"/>
                  <a:cs typeface="Times New Roman" panose="02020603050405020304" pitchFamily="18" charset="0"/>
                </a:rPr>
                <a:t>Ý</a:t>
              </a:r>
              <a:r>
                <a:rPr lang="en-US" altLang="x-none" sz="4800" dirty="0">
                  <a:solidFill>
                    <a:prstClr val="black"/>
                  </a:solidFill>
                  <a:latin typeface="Times New Roman" panose="02020603050405020304" pitchFamily="18" charset="0"/>
                  <a:cs typeface="Times New Roman" panose="02020603050405020304" pitchFamily="18" charset="0"/>
                </a:rPr>
                <a:t>)</a:t>
              </a:r>
            </a:p>
          </p:txBody>
        </p:sp>
        <p:pic>
          <p:nvPicPr>
            <p:cNvPr id="39" name="Graphic 38" descr="Fireworks">
              <a:extLst>
                <a:ext uri="{FF2B5EF4-FFF2-40B4-BE49-F238E27FC236}">
                  <a16:creationId xmlns:a16="http://schemas.microsoft.com/office/drawing/2014/main" id="{A1D7E555-EFC3-5E48-ADCC-4D688BCCB7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5513" y="-1454525"/>
              <a:ext cx="914400" cy="914400"/>
            </a:xfrm>
            <a:prstGeom prst="rect">
              <a:avLst/>
            </a:prstGeom>
          </p:spPr>
        </p:pic>
      </p:grpSp>
      <p:grpSp>
        <p:nvGrpSpPr>
          <p:cNvPr id="46" name="Group 45">
            <a:extLst>
              <a:ext uri="{FF2B5EF4-FFF2-40B4-BE49-F238E27FC236}">
                <a16:creationId xmlns:a16="http://schemas.microsoft.com/office/drawing/2014/main" id="{7B71309E-CF9E-8D42-827D-B4FF3AA5005A}"/>
              </a:ext>
            </a:extLst>
          </p:cNvPr>
          <p:cNvGrpSpPr/>
          <p:nvPr/>
        </p:nvGrpSpPr>
        <p:grpSpPr>
          <a:xfrm rot="527486">
            <a:off x="5538863" y="2735423"/>
            <a:ext cx="4937127" cy="4491447"/>
            <a:chOff x="1767201" y="-3218487"/>
            <a:chExt cx="2644886" cy="2473226"/>
          </a:xfrm>
        </p:grpSpPr>
        <p:sp>
          <p:nvSpPr>
            <p:cNvPr id="43" name="Teardrop 42">
              <a:extLst>
                <a:ext uri="{FF2B5EF4-FFF2-40B4-BE49-F238E27FC236}">
                  <a16:creationId xmlns:a16="http://schemas.microsoft.com/office/drawing/2014/main" id="{D71B01E8-B9F9-D34E-8557-5BBBC0884F62}"/>
                </a:ext>
              </a:extLst>
            </p:cNvPr>
            <p:cNvSpPr/>
            <p:nvPr/>
          </p:nvSpPr>
          <p:spPr>
            <a:xfrm rot="15088945">
              <a:off x="1853031" y="-3304317"/>
              <a:ext cx="2473226" cy="2644886"/>
            </a:xfrm>
            <a:prstGeom prst="teardrop">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48" name="Text Box 9">
              <a:extLst>
                <a:ext uri="{FF2B5EF4-FFF2-40B4-BE49-F238E27FC236}">
                  <a16:creationId xmlns:a16="http://schemas.microsoft.com/office/drawing/2014/main" id="{328B9919-97F9-4340-A9AE-2C10C9D46FE8}"/>
                </a:ext>
              </a:extLst>
            </p:cNvPr>
            <p:cNvSpPr txBox="1">
              <a:spLocks noChangeArrowheads="1"/>
            </p:cNvSpPr>
            <p:nvPr/>
          </p:nvSpPr>
          <p:spPr bwMode="auto">
            <a:xfrm rot="21072514">
              <a:off x="1929550" y="-2772942"/>
              <a:ext cx="1964566" cy="86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Phơ-răng</a:t>
              </a:r>
              <a:endParaRPr lang="en-US" altLang="x-none" sz="3200" dirty="0">
                <a:solidFill>
                  <a:prstClr val="black"/>
                </a:solidFill>
                <a:latin typeface="Times New Roman" panose="02020603050405020304" pitchFamily="18" charset="0"/>
                <a:cs typeface="Times New Roman" panose="02020603050405020304" pitchFamily="18" charset="0"/>
              </a:endParaRP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nước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Pháp</a:t>
              </a:r>
              <a:r>
                <a:rPr lang="en-US" altLang="x-none" sz="3200" dirty="0">
                  <a:solidFill>
                    <a:prstClr val="black"/>
                  </a:solidFill>
                  <a:latin typeface="Times New Roman" panose="02020603050405020304" pitchFamily="18" charset="0"/>
                  <a:cs typeface="Times New Roman" panose="02020603050405020304" pitchFamily="18" charset="0"/>
                </a:rPr>
                <a:t>) </a:t>
              </a:r>
            </a:p>
          </p:txBody>
        </p:sp>
        <p:pic>
          <p:nvPicPr>
            <p:cNvPr id="44" name="Graphic 43" descr="Fence">
              <a:extLst>
                <a:ext uri="{FF2B5EF4-FFF2-40B4-BE49-F238E27FC236}">
                  <a16:creationId xmlns:a16="http://schemas.microsoft.com/office/drawing/2014/main" id="{5A7576BE-29E7-DE4A-BB76-1F9D7E111C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1072514">
              <a:off x="2580693" y="-1958130"/>
              <a:ext cx="914400" cy="914400"/>
            </a:xfrm>
            <a:prstGeom prst="rect">
              <a:avLst/>
            </a:prstGeom>
          </p:spPr>
        </p:pic>
      </p:grpSp>
      <p:pic>
        <p:nvPicPr>
          <p:cNvPr id="25" name="Picture 24">
            <a:extLst>
              <a:ext uri="{FF2B5EF4-FFF2-40B4-BE49-F238E27FC236}">
                <a16:creationId xmlns:a16="http://schemas.microsoft.com/office/drawing/2014/main" id="{34AD0D1B-1780-364D-B3BE-B9AB70B819FF}"/>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3946083" y="-10483"/>
            <a:ext cx="1217573" cy="1521396"/>
          </a:xfrm>
          <a:prstGeom prst="rect">
            <a:avLst/>
          </a:prstGeom>
          <a:noFill/>
        </p:spPr>
      </p:pic>
      <p:pic>
        <p:nvPicPr>
          <p:cNvPr id="5" name="Picture 4">
            <a:extLst>
              <a:ext uri="{FF2B5EF4-FFF2-40B4-BE49-F238E27FC236}">
                <a16:creationId xmlns:a16="http://schemas.microsoft.com/office/drawing/2014/main" id="{A2C10D42-DE77-0447-B15D-B1740A4D4503}"/>
              </a:ext>
            </a:extLst>
          </p:cNvPr>
          <p:cNvPicPr>
            <a:picLocks noChangeAspect="1"/>
          </p:cNvPicPr>
          <p:nvPr/>
        </p:nvPicPr>
        <p:blipFill>
          <a:blip r:embed="rId7"/>
          <a:stretch>
            <a:fillRect/>
          </a:stretch>
        </p:blipFill>
        <p:spPr>
          <a:xfrm>
            <a:off x="11677796" y="105995"/>
            <a:ext cx="1697877" cy="1999312"/>
          </a:xfrm>
          <a:prstGeom prst="rect">
            <a:avLst/>
          </a:prstGeom>
        </p:spPr>
      </p:pic>
      <p:pic>
        <p:nvPicPr>
          <p:cNvPr id="7" name="Picture 6">
            <a:extLst>
              <a:ext uri="{FF2B5EF4-FFF2-40B4-BE49-F238E27FC236}">
                <a16:creationId xmlns:a16="http://schemas.microsoft.com/office/drawing/2014/main" id="{AF71E7C9-5BA3-BD43-AE38-CB30EF088708}"/>
              </a:ext>
            </a:extLst>
          </p:cNvPr>
          <p:cNvPicPr>
            <a:picLocks noChangeAspect="1"/>
          </p:cNvPicPr>
          <p:nvPr/>
        </p:nvPicPr>
        <p:blipFill>
          <a:blip r:embed="rId7"/>
          <a:stretch>
            <a:fillRect/>
          </a:stretch>
        </p:blipFill>
        <p:spPr>
          <a:xfrm>
            <a:off x="9667536" y="1636"/>
            <a:ext cx="1697877" cy="1999312"/>
          </a:xfrm>
          <a:prstGeom prst="rect">
            <a:avLst/>
          </a:prstGeom>
        </p:spPr>
      </p:pic>
      <p:grpSp>
        <p:nvGrpSpPr>
          <p:cNvPr id="13" name="Group 12">
            <a:extLst>
              <a:ext uri="{FF2B5EF4-FFF2-40B4-BE49-F238E27FC236}">
                <a16:creationId xmlns:a16="http://schemas.microsoft.com/office/drawing/2014/main" id="{ED24D801-34AB-6149-8BD7-99AA611D4930}"/>
              </a:ext>
            </a:extLst>
          </p:cNvPr>
          <p:cNvGrpSpPr/>
          <p:nvPr/>
        </p:nvGrpSpPr>
        <p:grpSpPr>
          <a:xfrm>
            <a:off x="7331583" y="24242"/>
            <a:ext cx="1083272" cy="996336"/>
            <a:chOff x="5697976" y="132447"/>
            <a:chExt cx="812454" cy="747252"/>
          </a:xfrm>
        </p:grpSpPr>
        <p:sp>
          <p:nvSpPr>
            <p:cNvPr id="11" name="Teardrop 10">
              <a:extLst>
                <a:ext uri="{FF2B5EF4-FFF2-40B4-BE49-F238E27FC236}">
                  <a16:creationId xmlns:a16="http://schemas.microsoft.com/office/drawing/2014/main" id="{6D7E925C-8E4B-254F-B769-9AB25F475C21}"/>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8E7F868A-6F0A-F340-B1D9-21CDAD72C05F}"/>
                </a:ext>
              </a:extLst>
            </p:cNvPr>
            <p:cNvSpPr txBox="1"/>
            <p:nvPr/>
          </p:nvSpPr>
          <p:spPr>
            <a:xfrm>
              <a:off x="5771535" y="182907"/>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grpSp>
        <p:nvGrpSpPr>
          <p:cNvPr id="20" name="Group 19">
            <a:extLst>
              <a:ext uri="{FF2B5EF4-FFF2-40B4-BE49-F238E27FC236}">
                <a16:creationId xmlns:a16="http://schemas.microsoft.com/office/drawing/2014/main" id="{61561BB2-91FF-AB42-9913-2887980945AD}"/>
              </a:ext>
            </a:extLst>
          </p:cNvPr>
          <p:cNvGrpSpPr/>
          <p:nvPr/>
        </p:nvGrpSpPr>
        <p:grpSpPr>
          <a:xfrm>
            <a:off x="11056817" y="-20049"/>
            <a:ext cx="1083272" cy="996336"/>
            <a:chOff x="5697976" y="132447"/>
            <a:chExt cx="812454" cy="747252"/>
          </a:xfrm>
        </p:grpSpPr>
        <p:sp>
          <p:nvSpPr>
            <p:cNvPr id="21" name="Teardrop 20">
              <a:extLst>
                <a:ext uri="{FF2B5EF4-FFF2-40B4-BE49-F238E27FC236}">
                  <a16:creationId xmlns:a16="http://schemas.microsoft.com/office/drawing/2014/main" id="{16C50D0B-FC68-4C4F-9ACA-2AE6DB1C589D}"/>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761D5452-0FA6-9644-8814-7862268D09D0}"/>
                </a:ext>
              </a:extLst>
            </p:cNvPr>
            <p:cNvSpPr txBox="1"/>
            <p:nvPr/>
          </p:nvSpPr>
          <p:spPr>
            <a:xfrm>
              <a:off x="5771535" y="182907"/>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pic>
        <p:nvPicPr>
          <p:cNvPr id="6" name="Picture 5">
            <a:extLst>
              <a:ext uri="{FF2B5EF4-FFF2-40B4-BE49-F238E27FC236}">
                <a16:creationId xmlns:a16="http://schemas.microsoft.com/office/drawing/2014/main" id="{6B9BF50B-FF46-FC4F-9BF2-9F7DAE8328F3}"/>
              </a:ext>
            </a:extLst>
          </p:cNvPr>
          <p:cNvPicPr>
            <a:picLocks noChangeAspect="1"/>
          </p:cNvPicPr>
          <p:nvPr/>
        </p:nvPicPr>
        <p:blipFill>
          <a:blip r:embed="rId7"/>
          <a:stretch>
            <a:fillRect/>
          </a:stretch>
        </p:blipFill>
        <p:spPr>
          <a:xfrm>
            <a:off x="11137444" y="1411356"/>
            <a:ext cx="1697877" cy="1999312"/>
          </a:xfrm>
          <a:prstGeom prst="rect">
            <a:avLst/>
          </a:prstGeom>
        </p:spPr>
      </p:pic>
      <p:grpSp>
        <p:nvGrpSpPr>
          <p:cNvPr id="14" name="Group 13">
            <a:extLst>
              <a:ext uri="{FF2B5EF4-FFF2-40B4-BE49-F238E27FC236}">
                <a16:creationId xmlns:a16="http://schemas.microsoft.com/office/drawing/2014/main" id="{EB9FB924-E9F4-C44A-B080-CC0E19AAFFD8}"/>
              </a:ext>
            </a:extLst>
          </p:cNvPr>
          <p:cNvGrpSpPr/>
          <p:nvPr/>
        </p:nvGrpSpPr>
        <p:grpSpPr>
          <a:xfrm>
            <a:off x="10443480" y="1319069"/>
            <a:ext cx="1203225" cy="996336"/>
            <a:chOff x="5697976" y="132447"/>
            <a:chExt cx="902419" cy="747252"/>
          </a:xfrm>
        </p:grpSpPr>
        <p:sp>
          <p:nvSpPr>
            <p:cNvPr id="15" name="Teardrop 14">
              <a:extLst>
                <a:ext uri="{FF2B5EF4-FFF2-40B4-BE49-F238E27FC236}">
                  <a16:creationId xmlns:a16="http://schemas.microsoft.com/office/drawing/2014/main" id="{B7C313BD-115D-2F4E-9871-786FEDFD871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0A3CE057-C5F0-0E4E-B705-911EBCD08005}"/>
                </a:ext>
              </a:extLst>
            </p:cNvPr>
            <p:cNvSpPr txBox="1"/>
            <p:nvPr/>
          </p:nvSpPr>
          <p:spPr>
            <a:xfrm>
              <a:off x="5771535" y="182907"/>
              <a:ext cx="828860"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grpSp>
        <p:nvGrpSpPr>
          <p:cNvPr id="17" name="Group 16">
            <a:extLst>
              <a:ext uri="{FF2B5EF4-FFF2-40B4-BE49-F238E27FC236}">
                <a16:creationId xmlns:a16="http://schemas.microsoft.com/office/drawing/2014/main" id="{AE333E15-D821-4C4C-962D-EB8A24C024F8}"/>
              </a:ext>
            </a:extLst>
          </p:cNvPr>
          <p:cNvGrpSpPr/>
          <p:nvPr/>
        </p:nvGrpSpPr>
        <p:grpSpPr>
          <a:xfrm rot="21186569">
            <a:off x="12957755" y="82596"/>
            <a:ext cx="1083272" cy="996336"/>
            <a:chOff x="5697976" y="132447"/>
            <a:chExt cx="812454" cy="747252"/>
          </a:xfrm>
        </p:grpSpPr>
        <p:sp>
          <p:nvSpPr>
            <p:cNvPr id="18" name="Teardrop 17">
              <a:extLst>
                <a:ext uri="{FF2B5EF4-FFF2-40B4-BE49-F238E27FC236}">
                  <a16:creationId xmlns:a16="http://schemas.microsoft.com/office/drawing/2014/main" id="{04E59EA0-46F2-B04B-98E6-14099D5577CA}"/>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19" name="TextBox 18">
              <a:extLst>
                <a:ext uri="{FF2B5EF4-FFF2-40B4-BE49-F238E27FC236}">
                  <a16:creationId xmlns:a16="http://schemas.microsoft.com/office/drawing/2014/main" id="{4D1A915F-C79D-AD47-A8F0-A3C2E357E07E}"/>
                </a:ext>
              </a:extLst>
            </p:cNvPr>
            <p:cNvSpPr txBox="1"/>
            <p:nvPr/>
          </p:nvSpPr>
          <p:spPr>
            <a:xfrm>
              <a:off x="5771535" y="194448"/>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sp>
        <p:nvSpPr>
          <p:cNvPr id="30" name="Left Arrow 29">
            <a:extLst>
              <a:ext uri="{FF2B5EF4-FFF2-40B4-BE49-F238E27FC236}">
                <a16:creationId xmlns:a16="http://schemas.microsoft.com/office/drawing/2014/main" id="{165866A5-4266-8643-97AB-8185579485FA}"/>
              </a:ext>
            </a:extLst>
          </p:cNvPr>
          <p:cNvSpPr/>
          <p:nvPr/>
        </p:nvSpPr>
        <p:spPr>
          <a:xfrm rot="16834775">
            <a:off x="7379196" y="2706832"/>
            <a:ext cx="1945657" cy="637144"/>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36" name="Oval 35">
            <a:extLst>
              <a:ext uri="{FF2B5EF4-FFF2-40B4-BE49-F238E27FC236}">
                <a16:creationId xmlns:a16="http://schemas.microsoft.com/office/drawing/2014/main" id="{33202287-6808-8045-B6DB-B4E7D98100CF}"/>
              </a:ext>
            </a:extLst>
          </p:cNvPr>
          <p:cNvSpPr/>
          <p:nvPr/>
        </p:nvSpPr>
        <p:spPr>
          <a:xfrm>
            <a:off x="8065817" y="1527829"/>
            <a:ext cx="1044200" cy="90271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pic>
        <p:nvPicPr>
          <p:cNvPr id="8" name="Picture 7">
            <a:extLst>
              <a:ext uri="{FF2B5EF4-FFF2-40B4-BE49-F238E27FC236}">
                <a16:creationId xmlns:a16="http://schemas.microsoft.com/office/drawing/2014/main" id="{CD3D581E-24C5-504B-94CB-93641185A6A8}"/>
              </a:ext>
            </a:extLst>
          </p:cNvPr>
          <p:cNvPicPr>
            <a:picLocks noChangeAspect="1"/>
          </p:cNvPicPr>
          <p:nvPr/>
        </p:nvPicPr>
        <p:blipFill>
          <a:blip r:embed="rId7"/>
          <a:stretch>
            <a:fillRect/>
          </a:stretch>
        </p:blipFill>
        <p:spPr>
          <a:xfrm>
            <a:off x="7900483" y="147173"/>
            <a:ext cx="1697877" cy="1999312"/>
          </a:xfrm>
          <a:prstGeom prst="rect">
            <a:avLst/>
          </a:prstGeom>
        </p:spPr>
      </p:pic>
      <p:grpSp>
        <p:nvGrpSpPr>
          <p:cNvPr id="64" name="Group 63">
            <a:extLst>
              <a:ext uri="{FF2B5EF4-FFF2-40B4-BE49-F238E27FC236}">
                <a16:creationId xmlns:a16="http://schemas.microsoft.com/office/drawing/2014/main" id="{2E85FED4-571D-0A4F-84DA-03FB16721FA2}"/>
              </a:ext>
            </a:extLst>
          </p:cNvPr>
          <p:cNvGrpSpPr/>
          <p:nvPr/>
        </p:nvGrpSpPr>
        <p:grpSpPr>
          <a:xfrm>
            <a:off x="9080597" y="-8964"/>
            <a:ext cx="1083272" cy="996336"/>
            <a:chOff x="5697976" y="132447"/>
            <a:chExt cx="812454" cy="747252"/>
          </a:xfrm>
        </p:grpSpPr>
        <p:sp>
          <p:nvSpPr>
            <p:cNvPr id="65" name="Teardrop 64">
              <a:extLst>
                <a:ext uri="{FF2B5EF4-FFF2-40B4-BE49-F238E27FC236}">
                  <a16:creationId xmlns:a16="http://schemas.microsoft.com/office/drawing/2014/main" id="{9967B590-D359-DA43-A7A8-BE5DA086F5D7}"/>
                </a:ext>
              </a:extLst>
            </p:cNvPr>
            <p:cNvSpPr/>
            <p:nvPr/>
          </p:nvSpPr>
          <p:spPr>
            <a:xfrm rot="5554703">
              <a:off x="5722374" y="108049"/>
              <a:ext cx="747252" cy="796048"/>
            </a:xfrm>
            <a:prstGeom prst="teardrop">
              <a:avLst>
                <a:gd name="adj" fmla="val 116390"/>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dirty="0">
                <a:solidFill>
                  <a:prstClr val="black"/>
                </a:solidFill>
                <a:latin typeface="Calibri" panose="020F0502020204030204"/>
              </a:endParaRPr>
            </a:p>
          </p:txBody>
        </p:sp>
        <p:sp>
          <p:nvSpPr>
            <p:cNvPr id="66" name="TextBox 65">
              <a:extLst>
                <a:ext uri="{FF2B5EF4-FFF2-40B4-BE49-F238E27FC236}">
                  <a16:creationId xmlns:a16="http://schemas.microsoft.com/office/drawing/2014/main" id="{485FAB34-30AD-2543-AE04-C55C6C61EBBC}"/>
                </a:ext>
              </a:extLst>
            </p:cNvPr>
            <p:cNvSpPr txBox="1"/>
            <p:nvPr/>
          </p:nvSpPr>
          <p:spPr>
            <a:xfrm>
              <a:off x="5771535" y="182907"/>
              <a:ext cx="738895" cy="623248"/>
            </a:xfrm>
            <a:prstGeom prst="rect">
              <a:avLst/>
            </a:prstGeom>
            <a:noFill/>
          </p:spPr>
          <p:txBody>
            <a:bodyPr wrap="square" rtlCol="0">
              <a:spAutoFit/>
            </a:bodyPr>
            <a:lstStyle/>
            <a:p>
              <a:pPr algn="ctr" defTabSz="1219170"/>
              <a:r>
                <a:rPr lang="x-none" sz="2400" dirty="0">
                  <a:solidFill>
                    <a:prstClr val="black"/>
                  </a:solidFill>
                  <a:latin typeface="Calibri" panose="020F0502020204030204"/>
                </a:rPr>
                <a:t>XÔNG LÊN</a:t>
              </a:r>
            </a:p>
          </p:txBody>
        </p:sp>
      </p:grpSp>
      <p:pic>
        <p:nvPicPr>
          <p:cNvPr id="67" name="Picture 66">
            <a:extLst>
              <a:ext uri="{FF2B5EF4-FFF2-40B4-BE49-F238E27FC236}">
                <a16:creationId xmlns:a16="http://schemas.microsoft.com/office/drawing/2014/main" id="{2120EB6E-D11B-F040-848C-765E221861AD}"/>
              </a:ext>
            </a:extLst>
          </p:cNvPr>
          <p:cNvPicPr>
            <a:picLocks noChangeAspect="1"/>
          </p:cNvPicPr>
          <p:nvPr/>
        </p:nvPicPr>
        <p:blipFill>
          <a:blip r:embed="rId7"/>
          <a:stretch>
            <a:fillRect/>
          </a:stretch>
        </p:blipFill>
        <p:spPr>
          <a:xfrm>
            <a:off x="7911543" y="141852"/>
            <a:ext cx="1697877" cy="1999312"/>
          </a:xfrm>
          <a:prstGeom prst="rect">
            <a:avLst/>
          </a:prstGeom>
        </p:spPr>
      </p:pic>
      <p:grpSp>
        <p:nvGrpSpPr>
          <p:cNvPr id="23" name="Group 22">
            <a:extLst>
              <a:ext uri="{FF2B5EF4-FFF2-40B4-BE49-F238E27FC236}">
                <a16:creationId xmlns:a16="http://schemas.microsoft.com/office/drawing/2014/main" id="{E0D620E3-F2C9-EB48-954B-519149846E75}"/>
              </a:ext>
            </a:extLst>
          </p:cNvPr>
          <p:cNvGrpSpPr/>
          <p:nvPr/>
        </p:nvGrpSpPr>
        <p:grpSpPr>
          <a:xfrm>
            <a:off x="-153018" y="641727"/>
            <a:ext cx="4591107" cy="4125551"/>
            <a:chOff x="-194776" y="813043"/>
            <a:chExt cx="3450273" cy="3094163"/>
          </a:xfrm>
        </p:grpSpPr>
        <p:grpSp>
          <p:nvGrpSpPr>
            <p:cNvPr id="3" name="Group 2">
              <a:extLst>
                <a:ext uri="{FF2B5EF4-FFF2-40B4-BE49-F238E27FC236}">
                  <a16:creationId xmlns:a16="http://schemas.microsoft.com/office/drawing/2014/main" id="{220D3DEB-FB40-FE44-9CF2-11E8C3906190}"/>
                </a:ext>
              </a:extLst>
            </p:cNvPr>
            <p:cNvGrpSpPr/>
            <p:nvPr/>
          </p:nvGrpSpPr>
          <p:grpSpPr>
            <a:xfrm>
              <a:off x="-194776" y="813043"/>
              <a:ext cx="3450273" cy="3094163"/>
              <a:chOff x="269429" y="1006029"/>
              <a:chExt cx="2473226" cy="2213577"/>
            </a:xfrm>
          </p:grpSpPr>
          <p:sp>
            <p:nvSpPr>
              <p:cNvPr id="41" name="Teardrop 40">
                <a:extLst>
                  <a:ext uri="{FF2B5EF4-FFF2-40B4-BE49-F238E27FC236}">
                    <a16:creationId xmlns:a16="http://schemas.microsoft.com/office/drawing/2014/main" id="{587A6338-2151-6E41-AF37-6BBB32ACF9E0}"/>
                  </a:ext>
                </a:extLst>
              </p:cNvPr>
              <p:cNvSpPr/>
              <p:nvPr/>
            </p:nvSpPr>
            <p:spPr>
              <a:xfrm>
                <a:off x="269429" y="1006029"/>
                <a:ext cx="2473226" cy="2213577"/>
              </a:xfrm>
              <a:prstGeom prst="teardrop">
                <a:avLst>
                  <a:gd name="adj" fmla="val 90745"/>
                </a:avLst>
              </a:prstGeom>
              <a:solidFill>
                <a:schemeClr val="accent3">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x-none" sz="2400">
                  <a:solidFill>
                    <a:prstClr val="black"/>
                  </a:solidFill>
                  <a:latin typeface="Calibri" panose="020F0502020204030204"/>
                </a:endParaRPr>
              </a:p>
            </p:txBody>
          </p:sp>
          <p:sp>
            <p:nvSpPr>
              <p:cNvPr id="42" name="Text Box 8">
                <a:extLst>
                  <a:ext uri="{FF2B5EF4-FFF2-40B4-BE49-F238E27FC236}">
                    <a16:creationId xmlns:a16="http://schemas.microsoft.com/office/drawing/2014/main" id="{315AE0AB-E300-CB43-8C7E-26D8EA2EF94F}"/>
                  </a:ext>
                </a:extLst>
              </p:cNvPr>
              <p:cNvSpPr txBox="1">
                <a:spLocks noChangeArrowheads="1"/>
              </p:cNvSpPr>
              <p:nvPr/>
            </p:nvSpPr>
            <p:spPr bwMode="auto">
              <a:xfrm>
                <a:off x="686634" y="1353984"/>
                <a:ext cx="1825006" cy="84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Vương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quốc</a:t>
                </a:r>
                <a:r>
                  <a:rPr lang="en-US" altLang="x-none"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x-none" sz="3200" dirty="0" err="1">
                    <a:solidFill>
                      <a:prstClr val="black"/>
                    </a:solidFill>
                    <a:latin typeface="Times New Roman" panose="02020603050405020304" pitchFamily="18" charset="0"/>
                    <a:cs typeface="Times New Roman" panose="02020603050405020304" pitchFamily="18" charset="0"/>
                  </a:rPr>
                  <a:t>Ăng</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glô</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Xắc</a:t>
                </a:r>
                <a:r>
                  <a:rPr lang="en-US" altLang="x-none" sz="3200" dirty="0">
                    <a:solidFill>
                      <a:prstClr val="black"/>
                    </a:solidFill>
                    <a:latin typeface="Times New Roman" panose="02020603050405020304" pitchFamily="18" charset="0"/>
                    <a:cs typeface="Times New Roman" panose="02020603050405020304" pitchFamily="18" charset="0"/>
                  </a:rPr>
                  <a:t> </a:t>
                </a:r>
                <a:r>
                  <a:rPr lang="en-US" altLang="x-none" sz="3200" dirty="0" err="1">
                    <a:solidFill>
                      <a:prstClr val="black"/>
                    </a:solidFill>
                    <a:latin typeface="Times New Roman" panose="02020603050405020304" pitchFamily="18" charset="0"/>
                    <a:cs typeface="Times New Roman" panose="02020603050405020304" pitchFamily="18" charset="0"/>
                  </a:rPr>
                  <a:t>xông</a:t>
                </a:r>
                <a:r>
                  <a:rPr lang="en-US" altLang="x-none" sz="3200" dirty="0">
                    <a:solidFill>
                      <a:prstClr val="black"/>
                    </a:solidFill>
                    <a:latin typeface="Times New Roman" panose="02020603050405020304" pitchFamily="18" charset="0"/>
                    <a:cs typeface="Times New Roman" panose="02020603050405020304" pitchFamily="18" charset="0"/>
                  </a:rPr>
                  <a:t> </a:t>
                </a:r>
              </a:p>
              <a:p>
                <a:pPr algn="ctr" defTabSz="1219170"/>
                <a:r>
                  <a:rPr lang="en-US" altLang="x-none" sz="3200" dirty="0">
                    <a:solidFill>
                      <a:prstClr val="black"/>
                    </a:solidFill>
                    <a:latin typeface="Times New Roman" panose="02020603050405020304" pitchFamily="18" charset="0"/>
                    <a:cs typeface="Times New Roman" panose="02020603050405020304" pitchFamily="18" charset="0"/>
                  </a:rPr>
                  <a:t>(</a:t>
                </a:r>
                <a:r>
                  <a:rPr lang="en-US" altLang="x-none" sz="3200" dirty="0" err="1">
                    <a:solidFill>
                      <a:prstClr val="black"/>
                    </a:solidFill>
                    <a:latin typeface="Times New Roman" panose="02020603050405020304" pitchFamily="18" charset="0"/>
                    <a:cs typeface="Times New Roman" panose="02020603050405020304" pitchFamily="18" charset="0"/>
                  </a:rPr>
                  <a:t>nước</a:t>
                </a:r>
                <a:r>
                  <a:rPr lang="en-US" altLang="x-none" sz="3200" dirty="0">
                    <a:solidFill>
                      <a:prstClr val="black"/>
                    </a:solidFill>
                    <a:latin typeface="Times New Roman" panose="02020603050405020304" pitchFamily="18" charset="0"/>
                    <a:cs typeface="Times New Roman" panose="02020603050405020304" pitchFamily="18" charset="0"/>
                  </a:rPr>
                  <a:t> Anh)</a:t>
                </a:r>
              </a:p>
            </p:txBody>
          </p:sp>
        </p:grpSp>
        <p:pic>
          <p:nvPicPr>
            <p:cNvPr id="10" name="Graphic 9" descr="City">
              <a:extLst>
                <a:ext uri="{FF2B5EF4-FFF2-40B4-BE49-F238E27FC236}">
                  <a16:creationId xmlns:a16="http://schemas.microsoft.com/office/drawing/2014/main" id="{7015D98D-C54F-4340-AC2E-AC87D495CAB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4737" y="2599014"/>
              <a:ext cx="914400" cy="914400"/>
            </a:xfrm>
            <a:prstGeom prst="rect">
              <a:avLst/>
            </a:prstGeom>
          </p:spPr>
        </p:pic>
      </p:grpSp>
      <p:pic>
        <p:nvPicPr>
          <p:cNvPr id="27" name="Picture 26">
            <a:extLst>
              <a:ext uri="{FF2B5EF4-FFF2-40B4-BE49-F238E27FC236}">
                <a16:creationId xmlns:a16="http://schemas.microsoft.com/office/drawing/2014/main" id="{4A6AC2AF-4341-F948-9CEB-CFA1159EFD9B}"/>
              </a:ext>
            </a:extLst>
          </p:cNvPr>
          <p:cNvPicPr>
            <a:picLocks noChangeAspect="1"/>
          </p:cNvPicPr>
          <p:nvPr/>
        </p:nvPicPr>
        <p:blipFill rotWithShape="1">
          <a:blip r:embed="rId14">
            <a:extLst>
              <a:ext uri="{BEBA8EAE-BF5A-486C-A8C5-ECC9F3942E4B}">
                <a14:imgProps xmlns:a14="http://schemas.microsoft.com/office/drawing/2010/main">
                  <a14:imgLayer r:embed="rId18">
                    <a14:imgEffect>
                      <a14:sharpenSoften amount="74000"/>
                    </a14:imgEffect>
                    <a14:imgEffect>
                      <a14:brightnessContrast bright="44000"/>
                    </a14:imgEffect>
                  </a14:imgLayer>
                </a14:imgProps>
              </a:ext>
            </a:extLst>
          </a:blip>
          <a:srcRect l="16905" t="8251" r="15666" b="7494"/>
          <a:stretch/>
        </p:blipFill>
        <p:spPr>
          <a:xfrm>
            <a:off x="2115458" y="3003546"/>
            <a:ext cx="2061449" cy="2575845"/>
          </a:xfrm>
          <a:prstGeom prst="rect">
            <a:avLst/>
          </a:prstGeom>
          <a:noFill/>
        </p:spPr>
      </p:pic>
      <p:pic>
        <p:nvPicPr>
          <p:cNvPr id="63" name="Picture 62">
            <a:extLst>
              <a:ext uri="{FF2B5EF4-FFF2-40B4-BE49-F238E27FC236}">
                <a16:creationId xmlns:a16="http://schemas.microsoft.com/office/drawing/2014/main" id="{3660EDCB-D37B-4241-B99B-032C1CF1E9BD}"/>
              </a:ext>
            </a:extLst>
          </p:cNvPr>
          <p:cNvPicPr>
            <a:picLocks noChangeAspect="1"/>
          </p:cNvPicPr>
          <p:nvPr/>
        </p:nvPicPr>
        <p:blipFill rotWithShape="1">
          <a:blip r:embed="rId14">
            <a:extLst>
              <a:ext uri="{BEBA8EAE-BF5A-486C-A8C5-ECC9F3942E4B}">
                <a14:imgProps xmlns:a14="http://schemas.microsoft.com/office/drawing/2010/main">
                  <a14:imgLayer r:embed="rId15">
                    <a14:imgEffect>
                      <a14:sharpenSoften amount="74000"/>
                    </a14:imgEffect>
                    <a14:imgEffect>
                      <a14:brightnessContrast bright="44000"/>
                    </a14:imgEffect>
                  </a14:imgLayer>
                </a14:imgProps>
              </a:ext>
            </a:extLst>
          </a:blip>
          <a:srcRect l="16905" t="8251" r="15666" b="7494"/>
          <a:stretch/>
        </p:blipFill>
        <p:spPr>
          <a:xfrm>
            <a:off x="4239000" y="1434687"/>
            <a:ext cx="1615504" cy="2018623"/>
          </a:xfrm>
          <a:prstGeom prst="rect">
            <a:avLst/>
          </a:prstGeom>
          <a:noFill/>
        </p:spPr>
      </p:pic>
      <p:pic>
        <p:nvPicPr>
          <p:cNvPr id="26" name="Picture 25">
            <a:extLst>
              <a:ext uri="{FF2B5EF4-FFF2-40B4-BE49-F238E27FC236}">
                <a16:creationId xmlns:a16="http://schemas.microsoft.com/office/drawing/2014/main" id="{792F7C00-5FB2-7743-85D0-6473E8D3C5C4}"/>
              </a:ext>
            </a:extLst>
          </p:cNvPr>
          <p:cNvPicPr>
            <a:picLocks noChangeAspect="1"/>
          </p:cNvPicPr>
          <p:nvPr/>
        </p:nvPicPr>
        <p:blipFill rotWithShape="1">
          <a:blip r:embed="rId14">
            <a:extLst>
              <a:ext uri="{BEBA8EAE-BF5A-486C-A8C5-ECC9F3942E4B}">
                <a14:imgProps xmlns:a14="http://schemas.microsoft.com/office/drawing/2010/main">
                  <a14:imgLayer r:embed="rId19">
                    <a14:imgEffect>
                      <a14:sharpenSoften amount="74000"/>
                    </a14:imgEffect>
                    <a14:imgEffect>
                      <a14:brightnessContrast bright="44000"/>
                    </a14:imgEffect>
                  </a14:imgLayer>
                </a14:imgProps>
              </a:ext>
            </a:extLst>
          </a:blip>
          <a:srcRect l="16905" t="8251" r="15666" b="7494"/>
          <a:stretch/>
        </p:blipFill>
        <p:spPr>
          <a:xfrm>
            <a:off x="7480401" y="2350131"/>
            <a:ext cx="1663200" cy="2078220"/>
          </a:xfrm>
          <a:prstGeom prst="rect">
            <a:avLst/>
          </a:prstGeom>
          <a:noFill/>
        </p:spPr>
      </p:pic>
      <p:pic>
        <p:nvPicPr>
          <p:cNvPr id="2" name="â thanh chién trận" descr="â thanh chién trận">
            <a:hlinkClick r:id="" action="ppaction://media"/>
            <a:extLst>
              <a:ext uri="{FF2B5EF4-FFF2-40B4-BE49-F238E27FC236}">
                <a16:creationId xmlns:a16="http://schemas.microsoft.com/office/drawing/2014/main" id="{FB082633-6B3F-8E4D-9BF4-56F94BA8264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372688" y="-2075028"/>
            <a:ext cx="1083733" cy="1083733"/>
          </a:xfrm>
          <a:prstGeom prst="rect">
            <a:avLst/>
          </a:prstGeom>
        </p:spPr>
      </p:pic>
    </p:spTree>
    <p:extLst>
      <p:ext uri="{BB962C8B-B14F-4D97-AF65-F5344CB8AC3E}">
        <p14:creationId xmlns:p14="http://schemas.microsoft.com/office/powerpoint/2010/main" val="123055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dissolve">
                                      <p:cBhvr>
                                        <p:cTn id="11" dur="500"/>
                                        <p:tgtEl>
                                          <p:spTgt spid="67"/>
                                        </p:tgtEl>
                                      </p:cBhvr>
                                    </p:animEffect>
                                  </p:childTnLst>
                                </p:cTn>
                              </p:par>
                              <p:par>
                                <p:cTn id="12" presetID="5" presetClass="entr" presetSubtype="10" repeatCount="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1000"/>
                                        <p:tgtEl>
                                          <p:spTgt spid="5"/>
                                        </p:tgtEl>
                                      </p:cBhvr>
                                    </p:animEffect>
                                  </p:childTnLst>
                                </p:cTn>
                              </p:par>
                              <p:par>
                                <p:cTn id="15" presetID="5" presetClass="entr" presetSubtype="10" repeatCount="200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1000"/>
                                        <p:tgtEl>
                                          <p:spTgt spid="9"/>
                                        </p:tgtEl>
                                      </p:cBhvr>
                                    </p:animEffect>
                                  </p:childTnLst>
                                </p:cTn>
                              </p:par>
                              <p:par>
                                <p:cTn id="18" presetID="5" presetClass="entr" presetSubtype="10" repeatCount="200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1000"/>
                                        <p:tgtEl>
                                          <p:spTgt spid="6"/>
                                        </p:tgtEl>
                                      </p:cBhvr>
                                    </p:animEffect>
                                  </p:childTnLst>
                                </p:cTn>
                              </p:par>
                              <p:par>
                                <p:cTn id="21" presetID="5" presetClass="entr" presetSubtype="10" repeatCount="200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1000"/>
                                        <p:tgtEl>
                                          <p:spTgt spid="7"/>
                                        </p:tgtEl>
                                      </p:cBhvr>
                                    </p:animEffect>
                                  </p:childTnLst>
                                </p:cTn>
                              </p:par>
                              <p:par>
                                <p:cTn id="24" presetID="5" presetClass="entr" presetSubtype="10" repeatCount="200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1000"/>
                                        <p:tgtEl>
                                          <p:spTgt spid="8"/>
                                        </p:tgtEl>
                                      </p:cBhvr>
                                    </p:animEffect>
                                  </p:childTnLst>
                                </p:cTn>
                              </p:par>
                              <p:par>
                                <p:cTn id="27" presetID="1" presetClass="mediacall" presetSubtype="0" fill="hold" nodeType="withEffect">
                                  <p:stCondLst>
                                    <p:cond delay="0"/>
                                  </p:stCondLst>
                                  <p:childTnLst>
                                    <p:cmd type="call" cmd="playFrom(0.0)">
                                      <p:cBhvr>
                                        <p:cTn id="28" dur="77715" fill="hold"/>
                                        <p:tgtEl>
                                          <p:spTgt spid="2"/>
                                        </p:tgtEl>
                                      </p:cBhvr>
                                    </p:cmd>
                                  </p:childTnLst>
                                </p:cTn>
                              </p:par>
                              <p:par>
                                <p:cTn id="29" presetID="18" presetClass="entr" presetSubtype="12"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Left)">
                                      <p:cBhvr>
                                        <p:cTn id="31" dur="3000"/>
                                        <p:tgtEl>
                                          <p:spTgt spid="17"/>
                                        </p:tgtEl>
                                      </p:cBhvr>
                                    </p:animEffect>
                                  </p:childTnLst>
                                </p:cTn>
                              </p:par>
                              <p:par>
                                <p:cTn id="32" presetID="18" presetClass="entr" presetSubtype="12" repeatCount="indefinite"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strips(downLeft)">
                                      <p:cBhvr>
                                        <p:cTn id="34" dur="3000"/>
                                        <p:tgtEl>
                                          <p:spTgt spid="20"/>
                                        </p:tgtEl>
                                      </p:cBhvr>
                                    </p:animEffect>
                                  </p:childTnLst>
                                </p:cTn>
                              </p:par>
                              <p:par>
                                <p:cTn id="35" presetID="18" presetClass="entr" presetSubtype="12" repeatCount="indefinite"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strips(downLeft)">
                                      <p:cBhvr>
                                        <p:cTn id="37" dur="3000"/>
                                        <p:tgtEl>
                                          <p:spTgt spid="14"/>
                                        </p:tgtEl>
                                      </p:cBhvr>
                                    </p:animEffect>
                                  </p:childTnLst>
                                </p:cTn>
                              </p:par>
                              <p:par>
                                <p:cTn id="38" presetID="18" presetClass="entr" presetSubtype="12" repeatCount="indefinite" fill="hold"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strips(downLeft)">
                                      <p:cBhvr>
                                        <p:cTn id="40" dur="3000"/>
                                        <p:tgtEl>
                                          <p:spTgt spid="64"/>
                                        </p:tgtEl>
                                      </p:cBhvr>
                                    </p:animEffect>
                                  </p:childTnLst>
                                </p:cTn>
                              </p:par>
                              <p:par>
                                <p:cTn id="41" presetID="18" presetClass="entr" presetSubtype="12" repeatCount="indefinite"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strips(downLeft)">
                                      <p:cBhvr>
                                        <p:cTn id="43" dur="3000"/>
                                        <p:tgtEl>
                                          <p:spTgt spid="13"/>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checkerboard(across)">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1000"/>
                                        <p:tgtEl>
                                          <p:spTgt spid="29"/>
                                        </p:tgtEl>
                                      </p:cBhvr>
                                    </p:animEffect>
                                  </p:childTnLst>
                                </p:cTn>
                              </p:par>
                            </p:childTnLst>
                          </p:cTn>
                        </p:par>
                        <p:par>
                          <p:cTn id="52" fill="hold">
                            <p:stCondLst>
                              <p:cond delay="1000"/>
                            </p:stCondLst>
                            <p:childTnLst>
                              <p:par>
                                <p:cTn id="53" presetID="0" presetClass="path" presetSubtype="0" accel="50000" decel="50000" fill="hold" nodeType="afterEffect">
                                  <p:stCondLst>
                                    <p:cond delay="0"/>
                                  </p:stCondLst>
                                  <p:childTnLst>
                                    <p:animMotion origin="layout" path="M 1.66667E-6 -2.96296E-6 L -0.24023 -0.04629 " pathEditMode="relative" rAng="0" ptsTypes="AA">
                                      <p:cBhvr>
                                        <p:cTn id="54" dur="2000" fill="hold"/>
                                        <p:tgtEl>
                                          <p:spTgt spid="8"/>
                                        </p:tgtEl>
                                        <p:attrNameLst>
                                          <p:attrName>ppt_x</p:attrName>
                                          <p:attrName>ppt_y</p:attrName>
                                        </p:attrNameLst>
                                      </p:cBhvr>
                                      <p:rCtr x="-11302" y="-3889"/>
                                    </p:animMotion>
                                  </p:childTnLst>
                                </p:cTn>
                              </p:par>
                              <p:par>
                                <p:cTn id="55" presetID="6" presetClass="entr" presetSubtype="16"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circle(in)">
                                      <p:cBhvr>
                                        <p:cTn id="57" dur="2000"/>
                                        <p:tgtEl>
                                          <p:spTgt spid="25"/>
                                        </p:tgtEl>
                                      </p:cBhvr>
                                    </p:animEffect>
                                  </p:childTnLst>
                                </p:cTn>
                              </p:par>
                            </p:childTnLst>
                          </p:cTn>
                        </p:par>
                        <p:par>
                          <p:cTn id="58" fill="hold">
                            <p:stCondLst>
                              <p:cond delay="3000"/>
                            </p:stCondLst>
                            <p:childTnLst>
                              <p:par>
                                <p:cTn id="59" presetID="16" presetClass="entr" presetSubtype="21" fill="hold"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5" presetClass="exit" presetSubtype="10" fill="hold" nodeType="withEffect">
                                  <p:stCondLst>
                                    <p:cond delay="0"/>
                                  </p:stCondLst>
                                  <p:childTnLst>
                                    <p:animEffect transition="out" filter="checkerboard(across)">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 presetClass="exit" presetSubtype="10" fill="hold" grpId="1" nodeType="clickEffect">
                                  <p:stCondLst>
                                    <p:cond delay="0"/>
                                  </p:stCondLst>
                                  <p:childTnLst>
                                    <p:animEffect transition="out" filter="checkerboard(across)">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par>
                                <p:cTn id="70" presetID="5" presetClass="exit" presetSubtype="10" fill="hold" nodeType="withEffect">
                                  <p:stCondLst>
                                    <p:cond delay="0"/>
                                  </p:stCondLst>
                                  <p:childTnLst>
                                    <p:animEffect transition="out" filter="checkerboard(across)">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strips(down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2174 0.0544 L -0.35065 0.38797 " pathEditMode="relative" rAng="0" ptsTypes="AA">
                                      <p:cBhvr>
                                        <p:cTn id="81" dur="2000" fill="hold"/>
                                        <p:tgtEl>
                                          <p:spTgt spid="8"/>
                                        </p:tgtEl>
                                        <p:attrNameLst>
                                          <p:attrName>ppt_x</p:attrName>
                                          <p:attrName>ppt_y</p:attrName>
                                        </p:attrNameLst>
                                      </p:cBhvr>
                                      <p:rCtr x="-16445" y="16667"/>
                                    </p:animMotion>
                                  </p:childTnLst>
                                </p:cTn>
                              </p:par>
                            </p:childTnLst>
                          </p:cTn>
                        </p:par>
                        <p:par>
                          <p:cTn id="82" fill="hold">
                            <p:stCondLst>
                              <p:cond delay="2000"/>
                            </p:stCondLst>
                            <p:childTnLst>
                              <p:par>
                                <p:cTn id="83" presetID="10"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childTnLst>
                          </p:cTn>
                        </p:par>
                        <p:par>
                          <p:cTn id="86" fill="hold">
                            <p:stCondLst>
                              <p:cond delay="2500"/>
                            </p:stCondLst>
                            <p:childTnLst>
                              <p:par>
                                <p:cTn id="87" presetID="42" presetClass="entr" presetSubtype="0" fill="hold"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5" presetClass="exit" presetSubtype="10" fill="hold" nodeType="afterEffect">
                                  <p:stCondLst>
                                    <p:cond delay="0"/>
                                  </p:stCondLst>
                                  <p:childTnLst>
                                    <p:animEffect transition="out" filter="checkerboard(across)">
                                      <p:cBhvr>
                                        <p:cTn id="94" dur="500"/>
                                        <p:tgtEl>
                                          <p:spTgt spid="27"/>
                                        </p:tgtEl>
                                      </p:cBhvr>
                                    </p:animEffect>
                                    <p:set>
                                      <p:cBhvr>
                                        <p:cTn id="95" dur="1" fill="hold">
                                          <p:stCondLst>
                                            <p:cond delay="499"/>
                                          </p:stCondLst>
                                        </p:cTn>
                                        <p:tgtEl>
                                          <p:spTgt spid="27"/>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 presetClass="exit" presetSubtype="10" fill="hold" nodeType="withEffect">
                                  <p:stCondLst>
                                    <p:cond delay="0"/>
                                  </p:stCondLst>
                                  <p:childTnLst>
                                    <p:animEffect transition="out" filter="checkerboard(across)">
                                      <p:cBhvr>
                                        <p:cTn id="102" dur="500"/>
                                        <p:tgtEl>
                                          <p:spTgt spid="37"/>
                                        </p:tgtEl>
                                      </p:cBhvr>
                                    </p:animEffect>
                                    <p:set>
                                      <p:cBhvr>
                                        <p:cTn id="103" dur="1" fill="hold">
                                          <p:stCondLst>
                                            <p:cond delay="499"/>
                                          </p:stCondLst>
                                        </p:cTn>
                                        <p:tgtEl>
                                          <p:spTgt spid="3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12" fill="hold" grpId="0" nodeType="click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strips(downLeft)">
                                      <p:cBhvr>
                                        <p:cTn id="108" dur="500"/>
                                        <p:tgtEl>
                                          <p:spTgt spid="31"/>
                                        </p:tgtEl>
                                      </p:cBhvr>
                                    </p:animEffect>
                                  </p:childTnLst>
                                </p:cTn>
                              </p:par>
                            </p:childTnLst>
                          </p:cTn>
                        </p:par>
                        <p:par>
                          <p:cTn id="109" fill="hold">
                            <p:stCondLst>
                              <p:cond delay="500"/>
                            </p:stCondLst>
                            <p:childTnLst>
                              <p:par>
                                <p:cTn id="110" presetID="0" presetClass="path" presetSubtype="0" accel="50000" decel="50000" fill="hold" nodeType="afterEffect">
                                  <p:stCondLst>
                                    <p:cond delay="0"/>
                                  </p:stCondLst>
                                  <p:childTnLst>
                                    <p:animMotion origin="layout" path="M -0.01211 0.02616 L -0.22279 0.15185 " pathEditMode="relative" rAng="0" ptsTypes="AA">
                                      <p:cBhvr>
                                        <p:cTn id="111" dur="2000" fill="hold"/>
                                        <p:tgtEl>
                                          <p:spTgt spid="8"/>
                                        </p:tgtEl>
                                        <p:attrNameLst>
                                          <p:attrName>ppt_x</p:attrName>
                                          <p:attrName>ppt_y</p:attrName>
                                        </p:attrNameLst>
                                      </p:cBhvr>
                                      <p:rCtr x="-10534" y="6273"/>
                                    </p:animMotion>
                                  </p:childTnLst>
                                </p:cTn>
                              </p:par>
                            </p:childTnLst>
                          </p:cTn>
                        </p:par>
                        <p:par>
                          <p:cTn id="112" fill="hold">
                            <p:stCondLst>
                              <p:cond delay="2500"/>
                            </p:stCondLst>
                            <p:childTnLst>
                              <p:par>
                                <p:cTn id="113" presetID="6" presetClass="entr" presetSubtype="16" repeatCount="2000" fill="hold" nodeType="after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circle(in)">
                                      <p:cBhvr>
                                        <p:cTn id="115" dur="1000"/>
                                        <p:tgtEl>
                                          <p:spTgt spid="6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wipe(left)">
                                      <p:cBhvr>
                                        <p:cTn id="120" dur="500"/>
                                        <p:tgtEl>
                                          <p:spTgt spid="46"/>
                                        </p:tgtEl>
                                      </p:cBhvr>
                                    </p:animEffect>
                                  </p:childTnLst>
                                </p:cTn>
                              </p:par>
                              <p:par>
                                <p:cTn id="121" presetID="5" presetClass="exit" presetSubtype="10" fill="hold" nodeType="withEffect">
                                  <p:stCondLst>
                                    <p:cond delay="0"/>
                                  </p:stCondLst>
                                  <p:childTnLst>
                                    <p:animEffect transition="out" filter="checkerboard(across)">
                                      <p:cBhvr>
                                        <p:cTn id="122" dur="500"/>
                                        <p:tgtEl>
                                          <p:spTgt spid="63"/>
                                        </p:tgtEl>
                                      </p:cBhvr>
                                    </p:animEffect>
                                    <p:set>
                                      <p:cBhvr>
                                        <p:cTn id="123" dur="1" fill="hold">
                                          <p:stCondLst>
                                            <p:cond delay="499"/>
                                          </p:stCondLst>
                                        </p:cTn>
                                        <p:tgtEl>
                                          <p:spTgt spid="63"/>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 presetClass="exit" presetSubtype="10" fill="hold" nodeType="clickEffect">
                                  <p:stCondLst>
                                    <p:cond delay="0"/>
                                  </p:stCondLst>
                                  <p:childTnLst>
                                    <p:animEffect transition="out" filter="checkerboard(across)">
                                      <p:cBhvr>
                                        <p:cTn id="127" dur="500"/>
                                        <p:tgtEl>
                                          <p:spTgt spid="46"/>
                                        </p:tgtEl>
                                      </p:cBhvr>
                                    </p:animEffect>
                                    <p:set>
                                      <p:cBhvr>
                                        <p:cTn id="128" dur="1" fill="hold">
                                          <p:stCondLst>
                                            <p:cond delay="499"/>
                                          </p:stCondLst>
                                        </p:cTn>
                                        <p:tgtEl>
                                          <p:spTgt spid="46"/>
                                        </p:tgtEl>
                                        <p:attrNameLst>
                                          <p:attrName>style.visibility</p:attrName>
                                        </p:attrNameLst>
                                      </p:cBhvr>
                                      <p:to>
                                        <p:strVal val="hidden"/>
                                      </p:to>
                                    </p:set>
                                  </p:childTnLst>
                                </p:cTn>
                              </p:par>
                              <p:par>
                                <p:cTn id="129" presetID="5" presetClass="exit" presetSubtype="10" fill="hold" grpId="2" nodeType="withEffect">
                                  <p:stCondLst>
                                    <p:cond delay="0"/>
                                  </p:stCondLst>
                                  <p:childTnLst>
                                    <p:animEffect transition="out" filter="checkerboard(across)">
                                      <p:cBhvr>
                                        <p:cTn id="130" dur="500"/>
                                        <p:tgtEl>
                                          <p:spTgt spid="35"/>
                                        </p:tgtEl>
                                      </p:cBhvr>
                                    </p:animEffect>
                                    <p:set>
                                      <p:cBhvr>
                                        <p:cTn id="131" dur="1" fill="hold">
                                          <p:stCondLst>
                                            <p:cond delay="499"/>
                                          </p:stCondLst>
                                        </p:cTn>
                                        <p:tgtEl>
                                          <p:spTgt spid="35"/>
                                        </p:tgtEl>
                                        <p:attrNameLst>
                                          <p:attrName>style.visibility</p:attrName>
                                        </p:attrNameLst>
                                      </p:cBhvr>
                                      <p:to>
                                        <p:strVal val="hidden"/>
                                      </p:to>
                                    </p:set>
                                  </p:childTnLst>
                                </p:cTn>
                              </p:par>
                            </p:childTnLst>
                          </p:cTn>
                        </p:par>
                        <p:par>
                          <p:cTn id="132" fill="hold">
                            <p:stCondLst>
                              <p:cond delay="500"/>
                            </p:stCondLst>
                            <p:childTnLst>
                              <p:par>
                                <p:cTn id="133" presetID="5" presetClass="exit" presetSubtype="10" fill="hold" grpId="1" nodeType="afterEffect">
                                  <p:stCondLst>
                                    <p:cond delay="0"/>
                                  </p:stCondLst>
                                  <p:childTnLst>
                                    <p:animEffect transition="out" filter="checkerboard(across)">
                                      <p:cBhvr>
                                        <p:cTn id="134" dur="500"/>
                                        <p:tgtEl>
                                          <p:spTgt spid="31"/>
                                        </p:tgtEl>
                                      </p:cBhvr>
                                    </p:animEffect>
                                    <p:set>
                                      <p:cBhvr>
                                        <p:cTn id="135" dur="1" fill="hold">
                                          <p:stCondLst>
                                            <p:cond delay="499"/>
                                          </p:stCondLst>
                                        </p:cTn>
                                        <p:tgtEl>
                                          <p:spTgt spid="31"/>
                                        </p:tgtEl>
                                        <p:attrNameLst>
                                          <p:attrName>style.visibility</p:attrName>
                                        </p:attrNameLst>
                                      </p:cBhvr>
                                      <p:to>
                                        <p:strVal val="hidden"/>
                                      </p:to>
                                    </p:set>
                                  </p:childTnLst>
                                </p:cTn>
                              </p:par>
                            </p:childTnLst>
                          </p:cTn>
                        </p:par>
                        <p:par>
                          <p:cTn id="136" fill="hold">
                            <p:stCondLst>
                              <p:cond delay="1000"/>
                            </p:stCondLst>
                            <p:childTnLst>
                              <p:par>
                                <p:cTn id="137" presetID="18" presetClass="entr" presetSubtype="12" fill="hold" grpId="0" nodeType="afterEffect">
                                  <p:stCondLst>
                                    <p:cond delay="0"/>
                                  </p:stCondLst>
                                  <p:childTnLst>
                                    <p:set>
                                      <p:cBhvr>
                                        <p:cTn id="138" dur="1" fill="hold">
                                          <p:stCondLst>
                                            <p:cond delay="0"/>
                                          </p:stCondLst>
                                        </p:cTn>
                                        <p:tgtEl>
                                          <p:spTgt spid="30"/>
                                        </p:tgtEl>
                                        <p:attrNameLst>
                                          <p:attrName>style.visibility</p:attrName>
                                        </p:attrNameLst>
                                      </p:cBhvr>
                                      <p:to>
                                        <p:strVal val="visible"/>
                                      </p:to>
                                    </p:set>
                                    <p:animEffect transition="in" filter="strips(downLeft)">
                                      <p:cBhvr>
                                        <p:cTn id="139" dur="1250"/>
                                        <p:tgtEl>
                                          <p:spTgt spid="30"/>
                                        </p:tgtEl>
                                      </p:cBhvr>
                                    </p:animEffect>
                                  </p:childTnLst>
                                </p:cTn>
                              </p:par>
                            </p:childTnLst>
                          </p:cTn>
                        </p:par>
                      </p:childTnLst>
                    </p:cTn>
                  </p:par>
                  <p:par>
                    <p:cTn id="140" fill="hold">
                      <p:stCondLst>
                        <p:cond delay="indefinite"/>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0.00078 0.03982 L -0.02695 0.26181 " pathEditMode="relative" rAng="0" ptsTypes="AA">
                                      <p:cBhvr>
                                        <p:cTn id="143" dur="2000" fill="hold"/>
                                        <p:tgtEl>
                                          <p:spTgt spid="8"/>
                                        </p:tgtEl>
                                        <p:attrNameLst>
                                          <p:attrName>ppt_x</p:attrName>
                                          <p:attrName>ppt_y</p:attrName>
                                        </p:attrNameLst>
                                      </p:cBhvr>
                                      <p:rCtr x="-1393" y="11088"/>
                                    </p:animMotion>
                                  </p:childTnLst>
                                </p:cTn>
                              </p:par>
                            </p:childTnLst>
                          </p:cTn>
                        </p:par>
                        <p:par>
                          <p:cTn id="144" fill="hold">
                            <p:stCondLst>
                              <p:cond delay="2000"/>
                            </p:stCondLst>
                            <p:childTnLst>
                              <p:par>
                                <p:cTn id="145" presetID="9" presetClass="entr" presetSubtype="0" repeatCount="2000" fill="hold" nodeType="afterEffect">
                                  <p:stCondLst>
                                    <p:cond delay="0"/>
                                  </p:stCondLst>
                                  <p:childTnLst>
                                    <p:set>
                                      <p:cBhvr>
                                        <p:cTn id="146" dur="1" fill="hold">
                                          <p:stCondLst>
                                            <p:cond delay="0"/>
                                          </p:stCondLst>
                                        </p:cTn>
                                        <p:tgtEl>
                                          <p:spTgt spid="26"/>
                                        </p:tgtEl>
                                        <p:attrNameLst>
                                          <p:attrName>style.visibility</p:attrName>
                                        </p:attrNameLst>
                                      </p:cBhvr>
                                      <p:to>
                                        <p:strVal val="visible"/>
                                      </p:to>
                                    </p:set>
                                    <p:animEffect transition="in" filter="dissolve">
                                      <p:cBhvr>
                                        <p:cTn id="147" dur="1000"/>
                                        <p:tgtEl>
                                          <p:spTgt spid="26"/>
                                        </p:tgtEl>
                                      </p:cBhvr>
                                    </p:animEffect>
                                  </p:childTnLst>
                                </p:cTn>
                              </p:par>
                            </p:childTnLst>
                          </p:cTn>
                        </p:par>
                        <p:par>
                          <p:cTn id="148" fill="hold">
                            <p:stCondLst>
                              <p:cond delay="4000"/>
                            </p:stCondLst>
                            <p:childTnLst>
                              <p:par>
                                <p:cTn id="149" presetID="5" presetClass="entr" presetSubtype="10" fill="hold" nodeType="after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checkerboard(across)">
                                      <p:cBhvr>
                                        <p:cTn id="151" dur="500"/>
                                        <p:tgtEl>
                                          <p:spTgt spid="52"/>
                                        </p:tgtEl>
                                      </p:cBhvr>
                                    </p:animEffect>
                                  </p:childTnLst>
                                </p:cTn>
                              </p:par>
                              <p:par>
                                <p:cTn id="152" presetID="5" presetClass="exit" presetSubtype="10" fill="hold" nodeType="withEffect">
                                  <p:stCondLst>
                                    <p:cond delay="0"/>
                                  </p:stCondLst>
                                  <p:childTnLst>
                                    <p:animEffect transition="out" filter="checkerboard(across)">
                                      <p:cBhvr>
                                        <p:cTn id="153" dur="500"/>
                                        <p:tgtEl>
                                          <p:spTgt spid="26"/>
                                        </p:tgtEl>
                                      </p:cBhvr>
                                    </p:animEffect>
                                    <p:set>
                                      <p:cBhvr>
                                        <p:cTn id="1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5" repeatCount="indefinite" fill="hold" display="0">
                  <p:stCondLst>
                    <p:cond delay="indefinite"/>
                  </p:stCondLst>
                  <p:endCondLst>
                    <p:cond evt="onStopAudio" delay="0">
                      <p:tgtEl>
                        <p:sldTgt/>
                      </p:tgtEl>
                    </p:cond>
                  </p:endCondLst>
                </p:cTn>
                <p:tgtEl>
                  <p:spTgt spid="2"/>
                </p:tgtEl>
              </p:cMediaNode>
            </p:audio>
          </p:childTnLst>
        </p:cTn>
      </p:par>
    </p:tnLst>
    <p:bldLst>
      <p:bldP spid="29" grpId="0" animBg="1"/>
      <p:bldP spid="29" grpId="1" animBg="1"/>
      <p:bldP spid="31" grpId="0" animBg="1"/>
      <p:bldP spid="31" grpId="1" animBg="1"/>
      <p:bldP spid="35" grpId="0" animBg="1"/>
      <p:bldP spid="35" grpId="1" animBg="1"/>
      <p:bldP spid="35" grpId="2" animBg="1"/>
      <p:bldP spid="30" grpId="0" animBg="1"/>
      <p:bldP spid="36" grpId="0" animBg="1"/>
    </p:bld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1686</Words>
  <Application>Microsoft Office PowerPoint</Application>
  <PresentationFormat>Custom</PresentationFormat>
  <Paragraphs>219</Paragraphs>
  <Slides>42</Slides>
  <Notes>3</Notes>
  <HiddenSlides>0</HiddenSlides>
  <MMClips>3</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42</vt:i4>
      </vt:variant>
    </vt:vector>
  </HeadingPairs>
  <TitlesOfParts>
    <vt:vector size="73" baseType="lpstr">
      <vt:lpstr>微软雅黑</vt:lpstr>
      <vt:lpstr>宋体</vt:lpstr>
      <vt:lpstr>.VnArial</vt:lpstr>
      <vt:lpstr>Arial</vt:lpstr>
      <vt:lpstr>Calibri</vt:lpstr>
      <vt:lpstr>Calibri Light</vt:lpstr>
      <vt:lpstr>Cambria</vt:lpstr>
      <vt:lpstr>Georgia</vt:lpstr>
      <vt:lpstr>Gilda Display</vt:lpstr>
      <vt:lpstr>ITC Avant Garde Std Bk</vt:lpstr>
      <vt:lpstr>Kingthings Foundation</vt:lpstr>
      <vt:lpstr>Open Sans</vt:lpstr>
      <vt:lpstr>Oxygen Light</vt:lpstr>
      <vt:lpstr>PT Sans</vt:lpstr>
      <vt:lpstr>Quintessential</vt:lpstr>
      <vt:lpstr>Roboto Condensed Light</vt:lpstr>
      <vt:lpstr>SVN-Gotham Black</vt:lpstr>
      <vt:lpstr>Times New Roman</vt:lpstr>
      <vt:lpstr>UVN Bach Tuyet Nang</vt:lpstr>
      <vt:lpstr>Wingdings</vt:lpstr>
      <vt:lpstr>Wingdings 2</vt:lpstr>
      <vt:lpstr>印品丫丫体-D版</vt:lpstr>
      <vt:lpstr>楷体</vt:lpstr>
      <vt:lpstr>Floral Drawings Slides</vt:lpstr>
      <vt:lpstr>1_Office Theme</vt:lpstr>
      <vt:lpstr>2_Office Theme</vt:lpstr>
      <vt:lpstr>Civic</vt:lpstr>
      <vt:lpstr>1_Floral Drawings Slides</vt:lpstr>
      <vt:lpstr>3_Office Theme</vt:lpstr>
      <vt:lpstr>4_Office Theme</vt:lpstr>
      <vt:lpstr>1_Non Canonical Gospels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Administrator</cp:lastModifiedBy>
  <cp:revision>58</cp:revision>
  <dcterms:created xsi:type="dcterms:W3CDTF">2006-08-16T00:00:00Z</dcterms:created>
  <dcterms:modified xsi:type="dcterms:W3CDTF">2025-09-10T02:50:51Z</dcterms:modified>
</cp:coreProperties>
</file>