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1" r:id="rId3"/>
  </p:sldMasterIdLst>
  <p:sldIdLst>
    <p:sldId id="294" r:id="rId4"/>
    <p:sldId id="259" r:id="rId5"/>
    <p:sldId id="293" r:id="rId6"/>
    <p:sldId id="260" r:id="rId7"/>
    <p:sldId id="297" r:id="rId8"/>
    <p:sldId id="299" r:id="rId9"/>
    <p:sldId id="263" r:id="rId10"/>
    <p:sldId id="269" r:id="rId11"/>
    <p:sldId id="270" r:id="rId12"/>
    <p:sldId id="274" r:id="rId13"/>
    <p:sldId id="275" r:id="rId14"/>
    <p:sldId id="276" r:id="rId15"/>
    <p:sldId id="292" r:id="rId16"/>
    <p:sldId id="300" r:id="rId17"/>
    <p:sldId id="295" r:id="rId18"/>
    <p:sldId id="298" r:id="rId19"/>
    <p:sldId id="29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LOI" initials="LL" lastIdx="1" clrIdx="0">
    <p:extLst>
      <p:ext uri="{19B8F6BF-5375-455C-9EA6-DF929625EA0E}">
        <p15:presenceInfo xmlns:p15="http://schemas.microsoft.com/office/powerpoint/2012/main" userId="LE LO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302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53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36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55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923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31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96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00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58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31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4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4887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9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08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50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77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67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95" y="0"/>
            <a:ext cx="5016484" cy="6858000"/>
          </a:xfrm>
          <a:prstGeom prst="rect">
            <a:avLst/>
          </a:prstGeom>
          <a:gradFill>
            <a:gsLst>
              <a:gs pos="0">
                <a:schemeClr val="accent5">
                  <a:tint val="65000"/>
                  <a:shade val="92000"/>
                  <a:satMod val="130000"/>
                </a:schemeClr>
              </a:gs>
              <a:gs pos="51000">
                <a:schemeClr val="accent5">
                  <a:tint val="60000"/>
                  <a:shade val="99000"/>
                  <a:satMod val="120000"/>
                  <a:alpha val="0"/>
                </a:schemeClr>
              </a:gs>
              <a:gs pos="100000">
                <a:schemeClr val="accent5">
                  <a:tint val="55000"/>
                  <a:satMod val="14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9" name="Rectangle 8"/>
          <p:cNvSpPr/>
          <p:nvPr/>
        </p:nvSpPr>
        <p:spPr>
          <a:xfrm>
            <a:off x="4954471" y="0"/>
            <a:ext cx="64008" cy="6334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1CAFA5-F628-4A87-85DE-6F90E51EFF10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CAF794-DB9F-4B06-A998-558C58CEAC30}"/>
              </a:ext>
            </a:extLst>
          </p:cNvPr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724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28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88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25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59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30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19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6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slide" Target="slide10.xml"/><Relationship Id="rId12" Type="http://schemas.openxmlformats.org/officeDocument/2006/relationships/image" Target="../media/image18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9.xml"/><Relationship Id="rId11" Type="http://schemas.openxmlformats.org/officeDocument/2006/relationships/image" Target="../media/image17.gif"/><Relationship Id="rId5" Type="http://schemas.openxmlformats.org/officeDocument/2006/relationships/image" Target="../media/image15.png"/><Relationship Id="rId10" Type="http://schemas.openxmlformats.org/officeDocument/2006/relationships/image" Target="../media/image16.gif"/><Relationship Id="rId4" Type="http://schemas.openxmlformats.org/officeDocument/2006/relationships/image" Target="../media/image14.png"/><Relationship Id="rId9" Type="http://schemas.openxmlformats.org/officeDocument/2006/relationships/slide" Target="slide12.xml"/><Relationship Id="rId1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88909" y="92828"/>
                <a:ext cx="691927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KIỂM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h𝑜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)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ô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trống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230     2;      230     5;		1020     2; 	1020      5.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909" y="92828"/>
                <a:ext cx="6919274" cy="1200329"/>
              </a:xfrm>
              <a:prstGeom prst="rect">
                <a:avLst/>
              </a:prstGeom>
              <a:blipFill>
                <a:blip r:embed="rId2"/>
                <a:stretch>
                  <a:fillRect l="-1410" t="-4061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F0AF918-0EAB-438D-AF1F-1FF8431DE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010" y="511699"/>
            <a:ext cx="204771" cy="3802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5168" y="1429789"/>
            <a:ext cx="10676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NHẬN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Điền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, “0”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230 ……………cho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1020 ……………cho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1020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56754" y="814611"/>
                <a:ext cx="6504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754" y="814611"/>
                <a:ext cx="65044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99760" y="815724"/>
                <a:ext cx="6504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760" y="815724"/>
                <a:ext cx="6504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19633" y="814611"/>
                <a:ext cx="6696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633" y="814611"/>
                <a:ext cx="66969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62918" y="831492"/>
                <a:ext cx="6504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918" y="831492"/>
                <a:ext cx="65044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978870" y="891921"/>
            <a:ext cx="292231" cy="298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35864" y="917501"/>
            <a:ext cx="292231" cy="298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08367" y="891925"/>
            <a:ext cx="292231" cy="298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2028" y="891925"/>
            <a:ext cx="292231" cy="298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00140" y="1785220"/>
            <a:ext cx="121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0841" y="2140651"/>
            <a:ext cx="121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0781" y="2537784"/>
            <a:ext cx="339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95168" y="3264433"/>
                <a:ext cx="10086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230 = 23.10 = 23.</a:t>
                </a:r>
                <a:r>
                  <a:rPr lang="en-US" sz="2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2.5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230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168" y="3264433"/>
                <a:ext cx="10086680" cy="461665"/>
              </a:xfrm>
              <a:prstGeom prst="rect">
                <a:avLst/>
              </a:prstGeom>
              <a:blipFill>
                <a:blip r:embed="rId8"/>
                <a:stretch>
                  <a:fillRect l="-967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790E2B-3345-BA42-9800-10D4606E5DA5}"/>
                  </a:ext>
                </a:extLst>
              </p:cNvPr>
              <p:cNvSpPr txBox="1"/>
              <p:nvPr/>
            </p:nvSpPr>
            <p:spPr>
              <a:xfrm>
                <a:off x="1404317" y="3752372"/>
                <a:ext cx="10086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1020 = 102.10 = 102.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2.5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1020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5.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790E2B-3345-BA42-9800-10D4606E5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317" y="3752372"/>
                <a:ext cx="10086680" cy="461665"/>
              </a:xfrm>
              <a:prstGeom prst="rect">
                <a:avLst/>
              </a:prstGeom>
              <a:blipFill>
                <a:blip r:embed="rId9"/>
                <a:stretch>
                  <a:fillRect l="-906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646C5AE-B33F-BEEF-CA86-F60AA6BBE2DE}"/>
              </a:ext>
            </a:extLst>
          </p:cNvPr>
          <p:cNvSpPr txBox="1"/>
          <p:nvPr/>
        </p:nvSpPr>
        <p:spPr>
          <a:xfrm>
            <a:off x="1391460" y="4281548"/>
            <a:ext cx="1008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</a:p>
        </p:txBody>
      </p:sp>
    </p:spTree>
    <p:extLst>
      <p:ext uri="{BB962C8B-B14F-4D97-AF65-F5344CB8AC3E}">
        <p14:creationId xmlns:p14="http://schemas.microsoft.com/office/powerpoint/2010/main" val="241514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5" grpId="0"/>
      <p:bldP spid="16" grpId="0"/>
      <p:bldP spid="17" grpId="0"/>
      <p:bldP spid="18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8285125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  ;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938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⟹(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𝟗𝟑𝟖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   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8285125" cy="918222"/>
              </a:xfrm>
              <a:prstGeom prst="snip2DiagRect">
                <a:avLst/>
              </a:prstGeom>
              <a:blipFill>
                <a:blip r:embed="rId3"/>
                <a:stretch>
                  <a:fillRect l="-733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1b.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2020 - 938       HÃY CHỌN CÂU TRẢ LỜI ĐÚNG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3567637"/>
                <a:ext cx="8364452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2020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kumimoji="0" lang="en-US" sz="32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; </a:t>
                </a: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938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𝟗𝟑𝟖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)⋮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567637"/>
                <a:ext cx="8364452" cy="918222"/>
              </a:xfrm>
              <a:prstGeom prst="snip2DiagRect">
                <a:avLst/>
              </a:prstGeom>
              <a:blipFill>
                <a:blip r:embed="rId4"/>
                <a:stretch>
                  <a:fillRect l="-726" b="-2548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4637752"/>
                <a:ext cx="8285125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</a:t>
                </a: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2  ;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938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𝟗𝟑𝟖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        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4637752"/>
                <a:ext cx="8285125" cy="918222"/>
              </a:xfrm>
              <a:prstGeom prst="snip2DiagRect">
                <a:avLst/>
              </a:prstGeom>
              <a:blipFill>
                <a:blip r:embed="rId5"/>
                <a:stretch>
                  <a:fillRect l="-733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2045" y="2712350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479693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0545" y="479693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4328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8285125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1945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5; 2020    5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⟹(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𝟏𝟗𝟒𝟓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  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8285125" cy="918222"/>
              </a:xfrm>
              <a:prstGeom prst="snip2DiagRect">
                <a:avLst/>
              </a:prstGeom>
              <a:blipFill>
                <a:blip r:embed="rId3"/>
                <a:stretch>
                  <a:fillRect l="-733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1945 + 2020       HÃY CHỌN CÂU TRẢ LỜI ĐÚNG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5045917"/>
                <a:ext cx="8285125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1945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5; 2020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5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𝟏𝟗𝟒𝟓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)⋮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5045917"/>
                <a:ext cx="8285125" cy="918222"/>
              </a:xfrm>
              <a:prstGeom prst="snip2DiagRect">
                <a:avLst/>
              </a:prstGeom>
              <a:blipFill>
                <a:blip r:embed="rId4"/>
                <a:stretch>
                  <a:fillRect l="-733" b="-2564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3814792"/>
                <a:ext cx="8285125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</a:t>
                </a: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1945    5;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2020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5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𝟏𝟗𝟒𝟓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   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814792"/>
                <a:ext cx="8285125" cy="918222"/>
              </a:xfrm>
              <a:prstGeom prst="snip2DiagRect">
                <a:avLst/>
              </a:prstGeom>
              <a:blipFill>
                <a:blip r:embed="rId5"/>
                <a:stretch>
                  <a:fillRect l="-733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2045" y="2714076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397397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6763" y="3989683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38710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/>
              <p:nvPr/>
            </p:nvSpPr>
            <p:spPr>
              <a:xfrm>
                <a:off x="689112" y="2510779"/>
                <a:ext cx="8103195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1954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5; 1930    5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⟹(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𝟏𝟗𝟑𝟎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  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2" y="2510779"/>
                <a:ext cx="8103195" cy="918222"/>
              </a:xfrm>
              <a:prstGeom prst="snip2DiagRect">
                <a:avLst/>
              </a:prstGeom>
              <a:blipFill>
                <a:blip r:embed="rId3"/>
                <a:stretch>
                  <a:fillRect l="-749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1954 - 1930       HÃY CHỌN CÂU TRẢ LỜI ĐÚNG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3567637"/>
                <a:ext cx="8223811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1954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5; 1930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5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𝟏𝟗𝟑𝟎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567637"/>
                <a:ext cx="8223811" cy="918222"/>
              </a:xfrm>
              <a:prstGeom prst="snip2DiagRect">
                <a:avLst/>
              </a:prstGeom>
              <a:blipFill>
                <a:blip r:embed="rId4"/>
                <a:stretch>
                  <a:fillRect l="-738" b="-2548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4637752"/>
                <a:ext cx="8285125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1954    5;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1930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5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𝟏𝟗𝟑𝟎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   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4637752"/>
                <a:ext cx="8285125" cy="918222"/>
              </a:xfrm>
              <a:prstGeom prst="snip2DiagRect">
                <a:avLst/>
              </a:prstGeom>
              <a:blipFill>
                <a:blip r:embed="rId5"/>
                <a:stretch>
                  <a:fillRect l="-733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3598" y="2669962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479693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0448" y="479693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1228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4656" y="329938"/>
            <a:ext cx="10114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chữ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3; 0; 4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điều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2;</a:t>
            </a:r>
          </a:p>
          <a:p>
            <a:pPr marL="342900" indent="-34290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987993"/>
              </p:ext>
            </p:extLst>
          </p:nvPr>
        </p:nvGraphicFramePr>
        <p:xfrm>
          <a:off x="1508288" y="3866676"/>
          <a:ext cx="9257122" cy="133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780">
                  <a:extLst>
                    <a:ext uri="{9D8B030D-6E8A-4147-A177-3AD203B41FA5}">
                      <a16:colId xmlns:a16="http://schemas.microsoft.com/office/drawing/2014/main" val="2775792794"/>
                    </a:ext>
                  </a:extLst>
                </a:gridCol>
                <a:gridCol w="8275342">
                  <a:extLst>
                    <a:ext uri="{9D8B030D-6E8A-4147-A177-3AD203B41FA5}">
                      <a16:colId xmlns:a16="http://schemas.microsoft.com/office/drawing/2014/main" val="3460104718"/>
                    </a:ext>
                  </a:extLst>
                </a:gridCol>
              </a:tblGrid>
              <a:tr h="66846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8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43955"/>
                  </a:ext>
                </a:extLst>
              </a:tr>
              <a:tr h="66846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28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2925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83844" y="3343456"/>
            <a:ext cx="332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:……..</a:t>
            </a:r>
          </a:p>
        </p:txBody>
      </p:sp>
    </p:spTree>
    <p:extLst>
      <p:ext uri="{BB962C8B-B14F-4D97-AF65-F5344CB8AC3E}">
        <p14:creationId xmlns:p14="http://schemas.microsoft.com/office/powerpoint/2010/main" val="301556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4F687-DE3A-EFEA-6232-8D1A96E2D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805D4E-8D8C-E250-E82A-1FB666BFD092}"/>
              </a:ext>
            </a:extLst>
          </p:cNvPr>
          <p:cNvSpPr txBox="1"/>
          <p:nvPr/>
        </p:nvSpPr>
        <p:spPr>
          <a:xfrm>
            <a:off x="1074656" y="329938"/>
            <a:ext cx="10114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chữ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3; 0; 4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điều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2;</a:t>
            </a:r>
          </a:p>
          <a:p>
            <a:pPr marL="342900" indent="-34290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7B5644A-B994-F6D9-053C-5320C99291B4}"/>
              </a:ext>
            </a:extLst>
          </p:cNvPr>
          <p:cNvGraphicFramePr>
            <a:graphicFrameLocks noGrp="1"/>
          </p:cNvGraphicFramePr>
          <p:nvPr/>
        </p:nvGraphicFramePr>
        <p:xfrm>
          <a:off x="1508288" y="3866676"/>
          <a:ext cx="9257122" cy="133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780">
                  <a:extLst>
                    <a:ext uri="{9D8B030D-6E8A-4147-A177-3AD203B41FA5}">
                      <a16:colId xmlns:a16="http://schemas.microsoft.com/office/drawing/2014/main" val="2775792794"/>
                    </a:ext>
                  </a:extLst>
                </a:gridCol>
                <a:gridCol w="8275342">
                  <a:extLst>
                    <a:ext uri="{9D8B030D-6E8A-4147-A177-3AD203B41FA5}">
                      <a16:colId xmlns:a16="http://schemas.microsoft.com/office/drawing/2014/main" val="3460104718"/>
                    </a:ext>
                  </a:extLst>
                </a:gridCol>
              </a:tblGrid>
              <a:tr h="66846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8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340; 304; 430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43955"/>
                  </a:ext>
                </a:extLst>
              </a:tr>
              <a:tr h="66846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28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430; 340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2925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0DC4F1F-28D0-6BF9-24C3-D91855337D94}"/>
              </a:ext>
            </a:extLst>
          </p:cNvPr>
          <p:cNvSpPr txBox="1"/>
          <p:nvPr/>
        </p:nvSpPr>
        <p:spPr>
          <a:xfrm>
            <a:off x="3883844" y="3343456"/>
            <a:ext cx="332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:……..</a:t>
            </a:r>
          </a:p>
        </p:txBody>
      </p:sp>
      <p:sp>
        <p:nvSpPr>
          <p:cNvPr id="3" name="Arrow: Right 2">
            <a:hlinkClick r:id="rId2" action="ppaction://hlinksldjump"/>
            <a:extLst>
              <a:ext uri="{FF2B5EF4-FFF2-40B4-BE49-F238E27FC236}">
                <a16:creationId xmlns:a16="http://schemas.microsoft.com/office/drawing/2014/main" id="{0F5150F5-5D7A-225C-AB91-17D7E382ECF3}"/>
              </a:ext>
            </a:extLst>
          </p:cNvPr>
          <p:cNvSpPr/>
          <p:nvPr/>
        </p:nvSpPr>
        <p:spPr>
          <a:xfrm>
            <a:off x="11361906" y="5875506"/>
            <a:ext cx="457200" cy="2626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892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5464" y="869568"/>
            <a:ext cx="98124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5? 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2? 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5? 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hay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0581" y="3978111"/>
            <a:ext cx="9078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221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34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954" y="518474"/>
            <a:ext cx="9834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Học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Vận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2.14a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c(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); 2.15(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SBT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34)</a:t>
            </a:r>
          </a:p>
        </p:txBody>
      </p:sp>
    </p:spTree>
    <p:extLst>
      <p:ext uri="{BB962C8B-B14F-4D97-AF65-F5344CB8AC3E}">
        <p14:creationId xmlns:p14="http://schemas.microsoft.com/office/powerpoint/2010/main" val="134901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533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7584" y="395926"/>
                <a:ext cx="106899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= 23* (*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tận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n).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= 230 + *</a:t>
                </a:r>
              </a:p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(*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{0; 1; 2; 3; 4; 5; 6; 7; 8; 9}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84" y="395926"/>
                <a:ext cx="10689995" cy="954107"/>
              </a:xfrm>
              <a:prstGeom prst="rect">
                <a:avLst/>
              </a:prstGeom>
              <a:blipFill>
                <a:blip r:embed="rId2"/>
                <a:stretch>
                  <a:fillRect l="-1140" t="-7051" r="-1140" b="-173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91852" y="1352714"/>
            <a:ext cx="1086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1852" y="2070656"/>
            <a:ext cx="10114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2?</a:t>
            </a:r>
          </a:p>
          <a:p>
            <a:pPr marL="342900" indent="-34290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9984" y="4850692"/>
                <a:ext cx="91208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230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30+∗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(hay n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hay *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{0;5}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84" y="4850692"/>
                <a:ext cx="9120867" cy="461665"/>
              </a:xfrm>
              <a:prstGeom prst="rect">
                <a:avLst/>
              </a:prstGeom>
              <a:blipFill>
                <a:blip r:embed="rId3"/>
                <a:stretch>
                  <a:fillRect l="-1002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51688" y="3650373"/>
            <a:ext cx="9321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Trả lời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25CD9D-3667-3F88-64FF-594E483B0FE8}"/>
                  </a:ext>
                </a:extLst>
              </p:cNvPr>
              <p:cNvSpPr txBox="1"/>
              <p:nvPr/>
            </p:nvSpPr>
            <p:spPr>
              <a:xfrm>
                <a:off x="849984" y="4268588"/>
                <a:ext cx="93215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230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30+∗)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(hay n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hay *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{0;2;4;6;8}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25CD9D-3667-3F88-64FF-594E483B0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84" y="4268588"/>
                <a:ext cx="9321537" cy="461665"/>
              </a:xfrm>
              <a:prstGeom prst="rect">
                <a:avLst/>
              </a:prstGeom>
              <a:blipFill>
                <a:blip r:embed="rId4"/>
                <a:stretch>
                  <a:fillRect l="-98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334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5C1266-EA6F-413F-BE28-FF1317D2F87A}"/>
              </a:ext>
            </a:extLst>
          </p:cNvPr>
          <p:cNvSpPr txBox="1"/>
          <p:nvPr/>
        </p:nvSpPr>
        <p:spPr>
          <a:xfrm>
            <a:off x="139700" y="1586324"/>
            <a:ext cx="11912600" cy="25114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0, 2, 4, 6, 8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28A8C5B-D3E0-40AB-AB81-10160B1FAEA7}"/>
              </a:ext>
            </a:extLst>
          </p:cNvPr>
          <p:cNvSpPr/>
          <p:nvPr/>
        </p:nvSpPr>
        <p:spPr>
          <a:xfrm>
            <a:off x="3352800" y="190499"/>
            <a:ext cx="8318500" cy="1256163"/>
          </a:xfrm>
          <a:prstGeom prst="wedgeRoundRectCallout">
            <a:avLst>
              <a:gd name="adj1" fmla="val -81068"/>
              <a:gd name="adj2" fmla="val 59367"/>
              <a:gd name="adj3" fmla="val 16667"/>
            </a:avLst>
          </a:prstGeom>
          <a:ln w="127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nl-NL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ấu </a:t>
            </a:r>
            <a:r>
              <a:rPr lang="nl-NL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 chia hết cho 2, cho 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340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1068" y="320883"/>
            <a:ext cx="8691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2.10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324; 248; 2020; 2025.</a:t>
            </a:r>
          </a:p>
          <a:p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số thích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835740"/>
              </p:ext>
            </p:extLst>
          </p:nvPr>
        </p:nvGraphicFramePr>
        <p:xfrm>
          <a:off x="791852" y="2180822"/>
          <a:ext cx="9982985" cy="1684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4470">
                  <a:extLst>
                    <a:ext uri="{9D8B030D-6E8A-4147-A177-3AD203B41FA5}">
                      <a16:colId xmlns:a16="http://schemas.microsoft.com/office/drawing/2014/main" val="3511399968"/>
                    </a:ext>
                  </a:extLst>
                </a:gridCol>
                <a:gridCol w="4998515">
                  <a:extLst>
                    <a:ext uri="{9D8B030D-6E8A-4147-A177-3AD203B41FA5}">
                      <a16:colId xmlns:a16="http://schemas.microsoft.com/office/drawing/2014/main" val="1572347720"/>
                    </a:ext>
                  </a:extLst>
                </a:gridCol>
              </a:tblGrid>
              <a:tr h="7059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202096"/>
                  </a:ext>
                </a:extLst>
              </a:tr>
              <a:tr h="978246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812275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3970257" y="820178"/>
            <a:ext cx="196390" cy="3958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48523" y="848417"/>
            <a:ext cx="223100" cy="3582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33395" y="867357"/>
            <a:ext cx="226243" cy="3487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77043" y="3022906"/>
            <a:ext cx="277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324; 248; 2020</a:t>
            </a:r>
          </a:p>
        </p:txBody>
      </p:sp>
      <p:sp>
        <p:nvSpPr>
          <p:cNvPr id="10" name="Oval 9"/>
          <p:cNvSpPr/>
          <p:nvPr/>
        </p:nvSpPr>
        <p:spPr>
          <a:xfrm>
            <a:off x="5738567" y="838991"/>
            <a:ext cx="223100" cy="3582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50615" y="3022906"/>
            <a:ext cx="277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2020; 2025</a:t>
            </a:r>
          </a:p>
        </p:txBody>
      </p:sp>
    </p:spTree>
    <p:extLst>
      <p:ext uri="{BB962C8B-B14F-4D97-AF65-F5344CB8AC3E}">
        <p14:creationId xmlns:p14="http://schemas.microsoft.com/office/powerpoint/2010/main" val="328866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8" grpId="0" animBg="1"/>
      <p:bldP spid="8" grpId="1" animBg="1"/>
      <p:bldP spid="9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B86FA9-617D-8260-06EC-40A658FB1E82}"/>
              </a:ext>
            </a:extLst>
          </p:cNvPr>
          <p:cNvSpPr txBox="1"/>
          <p:nvPr/>
        </p:nvSpPr>
        <p:spPr>
          <a:xfrm>
            <a:off x="136477" y="1072366"/>
            <a:ext cx="11147607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u="sng">
                <a:latin typeface="Times New Roman" panose="02020603050405020304" pitchFamily="18" charset="0"/>
                <a:cs typeface="Times New Roman" panose="02020603050405020304" pitchFamily="18" charset="0"/>
              </a:rPr>
              <a:t>VD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2DA64-7B8C-D5C5-C961-C6E3F0509941}"/>
              </a:ext>
            </a:extLst>
          </p:cNvPr>
          <p:cNvSpPr txBox="1"/>
          <p:nvPr/>
        </p:nvSpPr>
        <p:spPr>
          <a:xfrm>
            <a:off x="885217" y="2864797"/>
            <a:ext cx="10398868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b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4698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4BA072-8262-4C61-8C5E-573BBA759A0B}"/>
              </a:ext>
            </a:extLst>
          </p:cNvPr>
          <p:cNvSpPr txBox="1"/>
          <p:nvPr/>
        </p:nvSpPr>
        <p:spPr>
          <a:xfrm>
            <a:off x="136478" y="177421"/>
            <a:ext cx="4722125" cy="34163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742950" indent="-742950">
              <a:buAutoNum type="alphaLcParenR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2459 + 458   </a:t>
            </a:r>
          </a:p>
          <a:p>
            <a:pPr marL="742950" indent="-742950">
              <a:buAutoNum type="alphaLcParenR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952 - 548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AF16EE-73A4-4C0B-AD1F-F3C158404C22}"/>
              </a:ext>
            </a:extLst>
          </p:cNvPr>
          <p:cNvGrpSpPr/>
          <p:nvPr/>
        </p:nvGrpSpPr>
        <p:grpSpPr>
          <a:xfrm>
            <a:off x="5227093" y="177421"/>
            <a:ext cx="6520407" cy="1781333"/>
            <a:chOff x="5227093" y="177421"/>
            <a:chExt cx="6520407" cy="17813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78A386C-DB3C-4C1A-843A-A56E4FCA9DBE}"/>
                    </a:ext>
                  </a:extLst>
                </p:cNvPr>
                <p:cNvSpPr txBox="1"/>
                <p:nvPr/>
              </p:nvSpPr>
              <p:spPr>
                <a:xfrm>
                  <a:off x="5227093" y="177421"/>
                  <a:ext cx="6520407" cy="1754326"/>
                </a:xfrm>
                <a:prstGeom prst="rect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VD </a:t>
                  </a:r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2. </a:t>
                  </a:r>
                </a:p>
                <a:p>
                  <a:pPr lvl="0"/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245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36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2;  </a:t>
                  </a:r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</a:t>
                  </a:r>
                  <a:r>
                    <a:rPr lang="en-US" sz="36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</a:t>
                  </a:r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⋮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2 </m:t>
                      </m:r>
                    </m:oMath>
                  </a14:m>
                  <a:endParaRPr lang="en-US" sz="3600" b="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⟹</m:t>
                      </m:r>
                    </m:oMath>
                  </a14:m>
                  <a:r>
                    <a:rPr lang="en-US" sz="36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(2459 </a:t>
                  </a:r>
                  <a:r>
                    <a:rPr lang="en-US" sz="36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+ 458)     2   </a:t>
                  </a:r>
                  <a:endPara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78A386C-DB3C-4C1A-843A-A56E4FCA9D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7093" y="177421"/>
                  <a:ext cx="6520407" cy="1754326"/>
                </a:xfrm>
                <a:prstGeom prst="rect">
                  <a:avLst/>
                </a:prstGeom>
                <a:blipFill>
                  <a:blip r:embed="rId2"/>
                  <a:stretch>
                    <a:fillRect l="-2705" t="-5172" b="-11379"/>
                  </a:stretch>
                </a:blipFill>
                <a:ln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F0AF918-0EAB-438D-AF1F-1FF8431DE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59599" y="759044"/>
              <a:ext cx="322999" cy="59985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216FAC-F032-46A7-8EEC-D40B5F7B7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5796" y="1358899"/>
              <a:ext cx="322999" cy="59985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29C26D-A1E9-4799-89C7-508E963DD044}"/>
                  </a:ext>
                </a:extLst>
              </p:cNvPr>
              <p:cNvSpPr txBox="1"/>
              <p:nvPr/>
            </p:nvSpPr>
            <p:spPr>
              <a:xfrm>
                <a:off x="5227093" y="2374521"/>
                <a:ext cx="6520407" cy="1200329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95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endParaRPr lang="en-US" sz="36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6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952 – 548)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29C26D-A1E9-4799-89C7-508E963DD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093" y="2374521"/>
                <a:ext cx="6520407" cy="1200329"/>
              </a:xfrm>
              <a:prstGeom prst="rect">
                <a:avLst/>
              </a:prstGeom>
              <a:blipFill>
                <a:blip r:embed="rId4"/>
                <a:stretch>
                  <a:fillRect t="-7576" b="-1767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1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4" y="2186975"/>
            <a:ext cx="2035571" cy="193899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3300601" y="2186976"/>
            <a:ext cx="2035571" cy="193899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857803" y="4545868"/>
            <a:ext cx="2035571" cy="1938989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3322327" y="4545868"/>
            <a:ext cx="2035571" cy="1938992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14" action="ppaction://hlinksldjump"/>
          </p:cNvPr>
          <p:cNvSpPr/>
          <p:nvPr/>
        </p:nvSpPr>
        <p:spPr>
          <a:xfrm rot="5400000">
            <a:off x="11327428" y="2648741"/>
            <a:ext cx="965961" cy="71437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Tiếp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/>
              <p:nvPr/>
            </p:nvSpPr>
            <p:spPr>
              <a:xfrm>
                <a:off x="689112" y="2510779"/>
                <a:ext cx="8846774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1954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2; 1975   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⟹(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    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2" y="2510779"/>
                <a:ext cx="8846774" cy="918222"/>
              </a:xfrm>
              <a:prstGeom prst="snip2DiagRect">
                <a:avLst/>
              </a:prstGeom>
              <a:blipFill>
                <a:blip r:embed="rId3"/>
                <a:stretch>
                  <a:fillRect l="-686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1a.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1954 + 1975       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CHỌN CÂU TRẢ LỜI ĐÚNG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3567637"/>
                <a:ext cx="8665902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400"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lvl="0" defTabSz="914400">
                  <a:defRPr/>
                </a:pPr>
                <a:endPara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defTabSz="914400"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1954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 ; 1975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)⋮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567637"/>
                <a:ext cx="8665902" cy="918222"/>
              </a:xfrm>
              <a:prstGeom prst="snip2DiagRect">
                <a:avLst/>
              </a:prstGeom>
              <a:blipFill>
                <a:blip r:embed="rId4"/>
                <a:stretch>
                  <a:fillRect l="-700" b="-2548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/>
              <p:nvPr/>
            </p:nvSpPr>
            <p:spPr>
              <a:xfrm>
                <a:off x="689112" y="4637752"/>
                <a:ext cx="851517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400"/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:r>
                  <a:rPr lang="en-US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1954    2  ;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1975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       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2" y="4637752"/>
                <a:ext cx="8515177" cy="918222"/>
              </a:xfrm>
              <a:prstGeom prst="snip2DiagRect">
                <a:avLst/>
              </a:prstGeom>
              <a:blipFill>
                <a:blip r:embed="rId5"/>
                <a:stretch>
                  <a:fillRect l="-713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3206" y="2720390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479693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2141" y="479693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1065</TotalTime>
  <Words>1194</Words>
  <Application>Microsoft Office PowerPoint</Application>
  <PresentationFormat>Widescreen</PresentationFormat>
  <Paragraphs>135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Tahoma</vt:lpstr>
      <vt:lpstr>Times New Roman</vt:lpstr>
      <vt:lpstr>Retrospect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>ADMIN</cp:lastModifiedBy>
  <cp:revision>67</cp:revision>
  <dcterms:created xsi:type="dcterms:W3CDTF">2021-08-18T12:44:55Z</dcterms:created>
  <dcterms:modified xsi:type="dcterms:W3CDTF">2025-10-15T07:59:26Z</dcterms:modified>
</cp:coreProperties>
</file>