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0" r:id="rId3"/>
    <p:sldId id="269" r:id="rId4"/>
    <p:sldId id="480" r:id="rId5"/>
    <p:sldId id="258" r:id="rId6"/>
    <p:sldId id="313" r:id="rId7"/>
    <p:sldId id="311" r:id="rId8"/>
    <p:sldId id="479" r:id="rId9"/>
    <p:sldId id="304" r:id="rId10"/>
    <p:sldId id="476" r:id="rId11"/>
    <p:sldId id="475" r:id="rId12"/>
    <p:sldId id="302" r:id="rId13"/>
    <p:sldId id="267" r:id="rId14"/>
    <p:sldId id="473" r:id="rId15"/>
    <p:sldId id="460" r:id="rId16"/>
    <p:sldId id="477" r:id="rId17"/>
    <p:sldId id="461" r:id="rId18"/>
    <p:sldId id="478" r:id="rId19"/>
    <p:sldId id="462" r:id="rId20"/>
    <p:sldId id="464" r:id="rId21"/>
    <p:sldId id="483" r:id="rId22"/>
    <p:sldId id="481" r:id="rId23"/>
    <p:sldId id="31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24/11/2023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128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24/11/2023</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24/11/2023</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2.xml"/><Relationship Id="rId3" Type="http://schemas.openxmlformats.org/officeDocument/2006/relationships/slideLayout" Target="../slideLayouts/slideLayout2.xml"/><Relationship Id="rId7" Type="http://schemas.openxmlformats.org/officeDocument/2006/relationships/slide" Target="slide19.xml"/><Relationship Id="rId12" Type="http://schemas.openxmlformats.org/officeDocument/2006/relationships/slide" Target="slide21.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slide" Target="slide14.xml"/><Relationship Id="rId11" Type="http://schemas.openxmlformats.org/officeDocument/2006/relationships/slide" Target="slide20.xml"/><Relationship Id="rId5" Type="http://schemas.openxmlformats.org/officeDocument/2006/relationships/slide" Target="slide15.xml"/><Relationship Id="rId10" Type="http://schemas.openxmlformats.org/officeDocument/2006/relationships/slide" Target="slide16.xml"/><Relationship Id="rId4" Type="http://schemas.openxmlformats.org/officeDocument/2006/relationships/image" Target="../media/image17.jpeg"/><Relationship Id="rId9" Type="http://schemas.openxmlformats.org/officeDocument/2006/relationships/slide" Target="slide17.xml"/><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emf"/><Relationship Id="rId18" Type="http://schemas.microsoft.com/office/2007/relationships/hdphoto" Target="../media/hdphoto3.wdp"/><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audio" Target="../media/audio1.wav"/><Relationship Id="rId12" Type="http://schemas.openxmlformats.org/officeDocument/2006/relationships/image" Target="../media/image19.png"/><Relationship Id="rId17" Type="http://schemas.openxmlformats.org/officeDocument/2006/relationships/image" Target="../media/image24.png"/><Relationship Id="rId2" Type="http://schemas.microsoft.com/office/2007/relationships/media" Target="../media/media6.wav"/><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audio" Target="../media/media7.wav"/><Relationship Id="rId15" Type="http://schemas.openxmlformats.org/officeDocument/2006/relationships/image" Target="../media/image22.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12.xml"/><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2.xml"/><Relationship Id="rId18" Type="http://schemas.openxmlformats.org/officeDocument/2006/relationships/image" Target="../media/image23.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1.xml"/><Relationship Id="rId12" Type="http://schemas.openxmlformats.org/officeDocument/2006/relationships/image" Target="../media/image18.png"/><Relationship Id="rId17" Type="http://schemas.openxmlformats.org/officeDocument/2006/relationships/image" Target="../media/image22.png"/><Relationship Id="rId2" Type="http://schemas.microsoft.com/office/2007/relationships/media" Target="../media/media6.wav"/><Relationship Id="rId16" Type="http://schemas.openxmlformats.org/officeDocument/2006/relationships/image" Target="../media/image21.jpeg"/><Relationship Id="rId20" Type="http://schemas.openxmlformats.org/officeDocument/2006/relationships/image" Target="../media/image25.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0.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26.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emf"/><Relationship Id="rId18" Type="http://schemas.openxmlformats.org/officeDocument/2006/relationships/slide" Target="slide12.xml"/><Relationship Id="rId3" Type="http://schemas.openxmlformats.org/officeDocument/2006/relationships/audio" Target="../media/media6.wav"/><Relationship Id="rId7" Type="http://schemas.openxmlformats.org/officeDocument/2006/relationships/audio" Target="../media/audio1.wav"/><Relationship Id="rId12" Type="http://schemas.openxmlformats.org/officeDocument/2006/relationships/image" Target="../media/image19.png"/><Relationship Id="rId17" Type="http://schemas.openxmlformats.org/officeDocument/2006/relationships/image" Target="../media/image27.png"/><Relationship Id="rId2" Type="http://schemas.microsoft.com/office/2007/relationships/media" Target="../media/media6.wav"/><Relationship Id="rId16" Type="http://schemas.openxmlformats.org/officeDocument/2006/relationships/image" Target="../media/image23.png"/><Relationship Id="rId20" Type="http://schemas.openxmlformats.org/officeDocument/2006/relationships/image" Target="../media/image29.sv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audio" Target="../media/media7.wav"/><Relationship Id="rId15" Type="http://schemas.openxmlformats.org/officeDocument/2006/relationships/image" Target="../media/image22.png"/><Relationship Id="rId10" Type="http://schemas.openxmlformats.org/officeDocument/2006/relationships/audio" Target="../media/audio4.wav"/><Relationship Id="rId19" Type="http://schemas.openxmlformats.org/officeDocument/2006/relationships/image" Target="../media/image25.pn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1.jpeg"/><Relationship Id="rId22" Type="http://schemas.openxmlformats.org/officeDocument/2006/relationships/audio" Target="NULL"/></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2.xml"/><Relationship Id="rId12" Type="http://schemas.openxmlformats.org/officeDocument/2006/relationships/image" Target="../media/image18.png"/><Relationship Id="rId17" Type="http://schemas.openxmlformats.org/officeDocument/2006/relationships/image" Target="../media/image23.png"/><Relationship Id="rId2" Type="http://schemas.microsoft.com/office/2007/relationships/media" Target="../media/media6.wav"/><Relationship Id="rId16" Type="http://schemas.openxmlformats.org/officeDocument/2006/relationships/image" Target="../media/image22.png"/><Relationship Id="rId20" Type="http://schemas.openxmlformats.org/officeDocument/2006/relationships/image" Target="../media/image25.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1.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12.xml"/><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0.emf"/></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emf"/><Relationship Id="rId18" Type="http://schemas.openxmlformats.org/officeDocument/2006/relationships/image" Target="../media/image25.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19.png"/><Relationship Id="rId17" Type="http://schemas.openxmlformats.org/officeDocument/2006/relationships/slide" Target="slide12.xml"/><Relationship Id="rId2" Type="http://schemas.microsoft.com/office/2007/relationships/media" Target="../media/media6.wav"/><Relationship Id="rId16" Type="http://schemas.openxmlformats.org/officeDocument/2006/relationships/image" Target="../media/image23.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audio" Target="../media/media7.wav"/><Relationship Id="rId15" Type="http://schemas.openxmlformats.org/officeDocument/2006/relationships/image" Target="../media/image22.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emf"/><Relationship Id="rId18" Type="http://schemas.openxmlformats.org/officeDocument/2006/relationships/image" Target="../media/image25.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19.png"/><Relationship Id="rId17" Type="http://schemas.openxmlformats.org/officeDocument/2006/relationships/slide" Target="slide12.xml"/><Relationship Id="rId2" Type="http://schemas.microsoft.com/office/2007/relationships/media" Target="../media/media6.wav"/><Relationship Id="rId16" Type="http://schemas.openxmlformats.org/officeDocument/2006/relationships/image" Target="../media/image23.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audio" Target="../media/media7.wav"/><Relationship Id="rId15" Type="http://schemas.openxmlformats.org/officeDocument/2006/relationships/image" Target="../media/image22.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audio" Target="../media/media6.wav"/><Relationship Id="rId7" Type="http://schemas.openxmlformats.org/officeDocument/2006/relationships/notesSlide" Target="../notesSlides/notesSlide3.xml"/><Relationship Id="rId12" Type="http://schemas.openxmlformats.org/officeDocument/2006/relationships/image" Target="../media/image18.png"/><Relationship Id="rId17" Type="http://schemas.openxmlformats.org/officeDocument/2006/relationships/image" Target="../media/image22.png"/><Relationship Id="rId2" Type="http://schemas.microsoft.com/office/2007/relationships/media" Target="../media/media6.wav"/><Relationship Id="rId16" Type="http://schemas.openxmlformats.org/officeDocument/2006/relationships/image" Target="../media/image21.jpeg"/><Relationship Id="rId20" Type="http://schemas.openxmlformats.org/officeDocument/2006/relationships/image" Target="../media/image29.sv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0.emf"/><Relationship Id="rId10" Type="http://schemas.openxmlformats.org/officeDocument/2006/relationships/audio" Target="../media/audio3.wav"/><Relationship Id="rId19" Type="http://schemas.openxmlformats.org/officeDocument/2006/relationships/image" Target="../media/image25.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slide" Target="slide12.xml"/><Relationship Id="rId22" Type="http://schemas.openxmlformats.org/officeDocument/2006/relationships/audio" Target="NUL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slide" Target="slide12.xml"/><Relationship Id="rId3" Type="http://schemas.openxmlformats.org/officeDocument/2006/relationships/audio" Target="../media/media6.wav"/><Relationship Id="rId7" Type="http://schemas.openxmlformats.org/officeDocument/2006/relationships/notesSlide" Target="../notesSlides/notesSlide4.xml"/><Relationship Id="rId12" Type="http://schemas.openxmlformats.org/officeDocument/2006/relationships/image" Target="../media/image18.png"/><Relationship Id="rId17" Type="http://schemas.openxmlformats.org/officeDocument/2006/relationships/image" Target="../media/image23.png"/><Relationship Id="rId2" Type="http://schemas.microsoft.com/office/2007/relationships/media" Target="../media/media6.wav"/><Relationship Id="rId16" Type="http://schemas.openxmlformats.org/officeDocument/2006/relationships/image" Target="../media/image22.png"/><Relationship Id="rId20" Type="http://schemas.openxmlformats.org/officeDocument/2006/relationships/image" Target="../media/image29.sv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1.jpeg"/><Relationship Id="rId10" Type="http://schemas.openxmlformats.org/officeDocument/2006/relationships/audio" Target="../media/audio3.wav"/><Relationship Id="rId19" Type="http://schemas.openxmlformats.org/officeDocument/2006/relationships/image" Target="../media/image25.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0.emf"/><Relationship Id="rId22" Type="http://schemas.openxmlformats.org/officeDocument/2006/relationships/audio" Target="NULL"/></Relationships>
</file>

<file path=ppt/slides/_rels/slide2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emf"/><Relationship Id="rId18" Type="http://schemas.openxmlformats.org/officeDocument/2006/relationships/image" Target="../media/image25.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19.png"/><Relationship Id="rId17" Type="http://schemas.openxmlformats.org/officeDocument/2006/relationships/slide" Target="slide12.xml"/><Relationship Id="rId2" Type="http://schemas.microsoft.com/office/2007/relationships/media" Target="../media/media6.wav"/><Relationship Id="rId16" Type="http://schemas.openxmlformats.org/officeDocument/2006/relationships/image" Target="../media/image23.png"/><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audio" Target="../media/media7.wav"/><Relationship Id="rId15" Type="http://schemas.openxmlformats.org/officeDocument/2006/relationships/image" Target="../media/image22.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1.jpeg"/></Relationships>
</file>

<file path=ppt/slides/_rels/slide2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slide" Target="slide12.xml"/><Relationship Id="rId3" Type="http://schemas.openxmlformats.org/officeDocument/2006/relationships/audio" Target="../media/media6.wav"/><Relationship Id="rId7" Type="http://schemas.openxmlformats.org/officeDocument/2006/relationships/notesSlide" Target="../notesSlides/notesSlide5.xml"/><Relationship Id="rId12" Type="http://schemas.openxmlformats.org/officeDocument/2006/relationships/image" Target="../media/image18.png"/><Relationship Id="rId17" Type="http://schemas.openxmlformats.org/officeDocument/2006/relationships/image" Target="../media/image23.png"/><Relationship Id="rId2" Type="http://schemas.microsoft.com/office/2007/relationships/media" Target="../media/media6.wav"/><Relationship Id="rId16" Type="http://schemas.openxmlformats.org/officeDocument/2006/relationships/image" Target="../media/image22.png"/><Relationship Id="rId20" Type="http://schemas.openxmlformats.org/officeDocument/2006/relationships/image" Target="../media/image29.svg"/><Relationship Id="rId1" Type="http://schemas.openxmlformats.org/officeDocument/2006/relationships/tags" Target="../tags/tag10.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1.jpeg"/><Relationship Id="rId10" Type="http://schemas.openxmlformats.org/officeDocument/2006/relationships/audio" Target="../media/audio3.wav"/><Relationship Id="rId19" Type="http://schemas.openxmlformats.org/officeDocument/2006/relationships/image" Target="../media/image25.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0.emf"/><Relationship Id="rId22" Type="http://schemas.openxmlformats.org/officeDocument/2006/relationships/audio"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308" y="394911"/>
            <a:ext cx="12192000" cy="3034089"/>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246308" y="221214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3</a:t>
            </a:r>
          </a:p>
          <a:p>
            <a:pPr algn="ctr"/>
            <a:r>
              <a:rPr lang="en-US" sz="7200" b="1" dirty="0">
                <a:latin typeface="Cambria" panose="02040503050406030204" pitchFamily="18" charset="0"/>
                <a:ea typeface="Cambria" panose="02040503050406030204" pitchFamily="18" charset="0"/>
              </a:rPr>
              <a:t>SỰ LỚN LÊN VÀ SINH SẢN CỦA TẾ BÀO</a:t>
            </a:r>
            <a:endParaRPr lang="en-US" sz="8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1883382"/>
      </p:ext>
    </p:extLst>
  </p:cSld>
  <p:clrMapOvr>
    <a:masterClrMapping/>
  </p:clrMapOvr>
  <p:transition spd="slow">
    <p:push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
        <p:nvSpPr>
          <p:cNvPr id="9" name="Hình chữ nhật 8">
            <a:extLst>
              <a:ext uri="{FF2B5EF4-FFF2-40B4-BE49-F238E27FC236}">
                <a16:creationId xmlns:a16="http://schemas.microsoft.com/office/drawing/2014/main" id="{144ABAD0-9032-45F7-89C7-EAB5CE1875EC}"/>
              </a:ext>
            </a:extLst>
          </p:cNvPr>
          <p:cNvSpPr/>
          <p:nvPr/>
        </p:nvSpPr>
        <p:spPr>
          <a:xfrm>
            <a:off x="1480774" y="2365047"/>
            <a:ext cx="88979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a:t>
            </a:r>
            <a:r>
              <a:rPr kumimoji="0" lang="en-BZ" sz="8800" b="1" i="0" u="none" strike="noStrike" kern="1200" cap="none" spc="0" normalizeH="0" baseline="0" noProof="0" dirty="0" smtClean="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6A1</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3" b="3"/>
          <a:stretch/>
        </p:blipFill>
        <p:spPr>
          <a:xfrm>
            <a:off x="81281" y="380281"/>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id="{A6E9A759-E2EB-4555-9C8B-42C89547F0BD}"/>
              </a:ext>
            </a:extLst>
          </p:cNvPr>
          <p:cNvSpPr txBox="1"/>
          <p:nvPr/>
        </p:nvSpPr>
        <p:spPr>
          <a:xfrm>
            <a:off x="5608320" y="2319950"/>
            <a:ext cx="6096000" cy="3490186"/>
          </a:xfrm>
          <a:prstGeom prst="rect">
            <a:avLst/>
          </a:prstGeom>
          <a:noFill/>
        </p:spPr>
        <p:txBody>
          <a:bodyPr wrap="square">
            <a:spAutoFit/>
          </a:bodyPr>
          <a:lstStyle/>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Mỗi học sinh sẽ có 1 bảng ghi đáp án đúng cho mỗi câu hỏi trong vòng </a:t>
            </a:r>
            <a:r>
              <a:rPr lang="en-US" sz="3200" dirty="0" smtClean="0">
                <a:solidFill>
                  <a:srgbClr val="000000"/>
                </a:solidFill>
                <a:effectLst/>
                <a:latin typeface="Times New Roman" panose="02020603050405020304" pitchFamily="18" charset="0"/>
                <a:ea typeface="Calibri" panose="020F0502020204030204" pitchFamily="34" charset="0"/>
              </a:rPr>
              <a:t>15 </a:t>
            </a:r>
            <a:r>
              <a:rPr lang="en-US" sz="3200" dirty="0">
                <a:solidFill>
                  <a:srgbClr val="000000"/>
                </a:solidFill>
                <a:effectLst/>
                <a:latin typeface="Times New Roman" panose="02020603050405020304" pitchFamily="18" charset="0"/>
                <a:ea typeface="Calibri" panose="020F0502020204030204" pitchFamily="34" charset="0"/>
              </a:rPr>
              <a:t>giây suy nghĩ.</a:t>
            </a:r>
            <a:endParaRPr lang="en-SG" sz="3200" dirty="0">
              <a:effectLst/>
              <a:latin typeface="Times New Roman" panose="02020603050405020304" pitchFamily="18" charset="0"/>
              <a:ea typeface="Calibri" panose="020F0502020204030204" pitchFamily="34" charset="0"/>
            </a:endParaRPr>
          </a:p>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cổ</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1CBFC4F-4C3B-48D8-B4A4-C75720402EDF}"/>
              </a:ext>
            </a:extLst>
          </p:cNvPr>
          <p:cNvSpPr txBox="1"/>
          <p:nvPr/>
        </p:nvSpPr>
        <p:spPr>
          <a:xfrm>
            <a:off x="6207760" y="1280519"/>
            <a:ext cx="6096000" cy="678327"/>
          </a:xfrm>
          <a:prstGeom prst="rect">
            <a:avLst/>
          </a:prstGeom>
          <a:noFill/>
        </p:spPr>
        <p:txBody>
          <a:bodyPr wrap="square">
            <a:spAutoFit/>
          </a:bodyPr>
          <a:lstStyle/>
          <a:p>
            <a:pPr algn="just">
              <a:lnSpc>
                <a:spcPct val="115000"/>
              </a:lnSpc>
              <a:tabLst>
                <a:tab pos="540385" algn="l"/>
              </a:tabLst>
            </a:pPr>
            <a:r>
              <a:rPr lang="en-US" sz="3600" dirty="0" err="1">
                <a:solidFill>
                  <a:srgbClr val="000000"/>
                </a:solidFill>
                <a:latin typeface="Times New Roman" panose="02020603050405020304" pitchFamily="18" charset="0"/>
                <a:ea typeface="Calibri" panose="020F0502020204030204" pitchFamily="34" charset="0"/>
              </a:rPr>
              <a:t>L</a:t>
            </a:r>
            <a:r>
              <a:rPr lang="en-US" sz="3600" dirty="0" err="1">
                <a:solidFill>
                  <a:srgbClr val="000000"/>
                </a:solidFill>
                <a:effectLst/>
                <a:latin typeface="Times New Roman" panose="02020603050405020304" pitchFamily="18" charset="0"/>
                <a:ea typeface="Calibri" panose="020F0502020204030204" pitchFamily="34" charset="0"/>
              </a:rPr>
              <a:t>uật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chơi</a:t>
            </a:r>
            <a:endParaRPr lang="en-SG"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442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217954" y="208290"/>
            <a:ext cx="11785360" cy="6649710"/>
          </a:xfrm>
          <a:prstGeom prst="rect">
            <a:avLst/>
          </a:prstGeom>
        </p:spPr>
      </p:pic>
      <p:sp>
        <p:nvSpPr>
          <p:cNvPr id="24" name="Hình chữ nhật: Góc Tròn 23">
            <a:extLst>
              <a:ext uri="{FF2B5EF4-FFF2-40B4-BE49-F238E27FC236}">
                <a16:creationId xmlns:a16="http://schemas.microsoft.com/office/drawing/2014/main" id="{8678E14C-F856-46BE-8D77-796B01BB46B2}"/>
              </a:ext>
            </a:extLst>
          </p:cNvPr>
          <p:cNvSpPr/>
          <p:nvPr/>
        </p:nvSpPr>
        <p:spPr>
          <a:xfrm>
            <a:off x="301852" y="1086491"/>
            <a:ext cx="1413685"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D.khánh</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Hình chữ nhật: Góc Tròn 42">
            <a:hlinkClick r:id="rId5" action="ppaction://hlinksldjump"/>
            <a:extLst>
              <a:ext uri="{FF2B5EF4-FFF2-40B4-BE49-F238E27FC236}">
                <a16:creationId xmlns:a16="http://schemas.microsoft.com/office/drawing/2014/main" id="{FD201858-9202-47D5-95B5-CE849194A800}"/>
              </a:ext>
            </a:extLst>
          </p:cNvPr>
          <p:cNvSpPr/>
          <p:nvPr/>
        </p:nvSpPr>
        <p:spPr>
          <a:xfrm>
            <a:off x="2237337" y="309390"/>
            <a:ext cx="676822" cy="4298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sp>
        <p:nvSpPr>
          <p:cNvPr id="44" name="Hình chữ nhật: Góc Tròn 43">
            <a:hlinkClick r:id="rId6" action="ppaction://hlinksldjump"/>
            <a:extLst>
              <a:ext uri="{FF2B5EF4-FFF2-40B4-BE49-F238E27FC236}">
                <a16:creationId xmlns:a16="http://schemas.microsoft.com/office/drawing/2014/main" id="{8FD5D68B-621B-4EA9-A3A5-72A5C5622F3F}"/>
              </a:ext>
            </a:extLst>
          </p:cNvPr>
          <p:cNvSpPr/>
          <p:nvPr/>
        </p:nvSpPr>
        <p:spPr>
          <a:xfrm>
            <a:off x="1237820" y="301962"/>
            <a:ext cx="676822" cy="429821"/>
          </a:xfrm>
          <a:prstGeom prst="roundRect">
            <a:avLst>
              <a:gd name="adj"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45" name="Hình chữ nhật: Góc Tròn 44">
            <a:hlinkClick r:id="rId7" action="ppaction://hlinksldjump"/>
            <a:extLst>
              <a:ext uri="{FF2B5EF4-FFF2-40B4-BE49-F238E27FC236}">
                <a16:creationId xmlns:a16="http://schemas.microsoft.com/office/drawing/2014/main" id="{42CEE029-D940-410A-B3AA-5BB07BA1B972}"/>
              </a:ext>
            </a:extLst>
          </p:cNvPr>
          <p:cNvSpPr/>
          <p:nvPr/>
        </p:nvSpPr>
        <p:spPr>
          <a:xfrm>
            <a:off x="6488490" y="292301"/>
            <a:ext cx="676822" cy="4298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7</a:t>
            </a:r>
          </a:p>
        </p:txBody>
      </p:sp>
      <p:sp>
        <p:nvSpPr>
          <p:cNvPr id="46" name="Hình chữ nhật: Góc Tròn 45">
            <a:hlinkClick r:id="rId8" action="ppaction://hlinksldjump"/>
            <a:extLst>
              <a:ext uri="{FF2B5EF4-FFF2-40B4-BE49-F238E27FC236}">
                <a16:creationId xmlns:a16="http://schemas.microsoft.com/office/drawing/2014/main" id="{7490F442-FC30-4C9F-8BEA-7F0797FEDF38}"/>
              </a:ext>
            </a:extLst>
          </p:cNvPr>
          <p:cNvSpPr/>
          <p:nvPr/>
        </p:nvSpPr>
        <p:spPr>
          <a:xfrm>
            <a:off x="5485056" y="311074"/>
            <a:ext cx="676822" cy="4298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6</a:t>
            </a:r>
          </a:p>
        </p:txBody>
      </p:sp>
      <p:sp>
        <p:nvSpPr>
          <p:cNvPr id="47" name="Hình chữ nhật: Góc Tròn 46">
            <a:hlinkClick r:id="rId9" action="ppaction://hlinksldjump"/>
            <a:extLst>
              <a:ext uri="{FF2B5EF4-FFF2-40B4-BE49-F238E27FC236}">
                <a16:creationId xmlns:a16="http://schemas.microsoft.com/office/drawing/2014/main" id="{1F4B95B6-5B81-46C3-93F3-BEB52DDDDEA5}"/>
              </a:ext>
            </a:extLst>
          </p:cNvPr>
          <p:cNvSpPr/>
          <p:nvPr/>
        </p:nvSpPr>
        <p:spPr>
          <a:xfrm>
            <a:off x="4442146" y="314462"/>
            <a:ext cx="676822" cy="4298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p>
        </p:txBody>
      </p:sp>
      <p:sp>
        <p:nvSpPr>
          <p:cNvPr id="48" name="Hình chữ nhật: Góc Tròn 47">
            <a:hlinkClick r:id="rId10" action="ppaction://hlinksldjump"/>
            <a:extLst>
              <a:ext uri="{FF2B5EF4-FFF2-40B4-BE49-F238E27FC236}">
                <a16:creationId xmlns:a16="http://schemas.microsoft.com/office/drawing/2014/main" id="{5E0785D2-E93F-4481-9B9C-BCB3D0BED430}"/>
              </a:ext>
            </a:extLst>
          </p:cNvPr>
          <p:cNvSpPr/>
          <p:nvPr/>
        </p:nvSpPr>
        <p:spPr>
          <a:xfrm>
            <a:off x="3358506" y="323101"/>
            <a:ext cx="676822" cy="4298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sp>
        <p:nvSpPr>
          <p:cNvPr id="49" name="Hình chữ nhật: Góc Tròn 48">
            <a:hlinkClick r:id="rId11" action="ppaction://hlinksldjump"/>
            <a:extLst>
              <a:ext uri="{FF2B5EF4-FFF2-40B4-BE49-F238E27FC236}">
                <a16:creationId xmlns:a16="http://schemas.microsoft.com/office/drawing/2014/main" id="{FC6AB505-0F4B-4442-A9E3-1D5871A4044B}"/>
              </a:ext>
            </a:extLst>
          </p:cNvPr>
          <p:cNvSpPr/>
          <p:nvPr/>
        </p:nvSpPr>
        <p:spPr>
          <a:xfrm>
            <a:off x="7434935" y="265975"/>
            <a:ext cx="676822" cy="4298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8</a:t>
            </a:r>
          </a:p>
        </p:txBody>
      </p:sp>
      <p:sp>
        <p:nvSpPr>
          <p:cNvPr id="50" name="Hình chữ nhật: Góc Tròn 49">
            <a:hlinkClick r:id="rId12" action="ppaction://hlinksldjump"/>
            <a:extLst>
              <a:ext uri="{FF2B5EF4-FFF2-40B4-BE49-F238E27FC236}">
                <a16:creationId xmlns:a16="http://schemas.microsoft.com/office/drawing/2014/main" id="{FE9B34DD-888D-469E-AF89-DE5B870A181C}"/>
              </a:ext>
            </a:extLst>
          </p:cNvPr>
          <p:cNvSpPr/>
          <p:nvPr/>
        </p:nvSpPr>
        <p:spPr>
          <a:xfrm>
            <a:off x="8380339" y="265975"/>
            <a:ext cx="676822" cy="4298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9</a:t>
            </a:r>
          </a:p>
        </p:txBody>
      </p:sp>
      <p:sp>
        <p:nvSpPr>
          <p:cNvPr id="51" name="Hình chữ nhật: Góc Tròn 50">
            <a:hlinkClick r:id="rId13" action="ppaction://hlinksldjump"/>
            <a:extLst>
              <a:ext uri="{FF2B5EF4-FFF2-40B4-BE49-F238E27FC236}">
                <a16:creationId xmlns:a16="http://schemas.microsoft.com/office/drawing/2014/main" id="{4875A12F-B5E0-4CD7-844D-36D198B06FF6}"/>
              </a:ext>
            </a:extLst>
          </p:cNvPr>
          <p:cNvSpPr/>
          <p:nvPr/>
        </p:nvSpPr>
        <p:spPr>
          <a:xfrm>
            <a:off x="9354905" y="276765"/>
            <a:ext cx="676822" cy="4298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10</a:t>
            </a:r>
          </a:p>
        </p:txBody>
      </p:sp>
      <p:sp>
        <p:nvSpPr>
          <p:cNvPr id="52" name="Hình chữ nhật: Góc Tròn 51">
            <a:hlinkClick r:id="rId14" action="ppaction://hlinksldjump"/>
            <a:extLst>
              <a:ext uri="{FF2B5EF4-FFF2-40B4-BE49-F238E27FC236}">
                <a16:creationId xmlns:a16="http://schemas.microsoft.com/office/drawing/2014/main" id="{52A6ECD0-8D97-4AD7-BFB4-4EB00E1753A4}"/>
              </a:ext>
            </a:extLst>
          </p:cNvPr>
          <p:cNvSpPr/>
          <p:nvPr/>
        </p:nvSpPr>
        <p:spPr>
          <a:xfrm>
            <a:off x="217337" y="301755"/>
            <a:ext cx="676822" cy="4298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65" name="Hình chữ nhật: Góc Tròn 23">
            <a:extLst>
              <a:ext uri="{FF2B5EF4-FFF2-40B4-BE49-F238E27FC236}">
                <a16:creationId xmlns:a16="http://schemas.microsoft.com/office/drawing/2014/main" id="{8678E14C-F856-46BE-8D77-796B01BB46B2}"/>
              </a:ext>
            </a:extLst>
          </p:cNvPr>
          <p:cNvSpPr/>
          <p:nvPr/>
        </p:nvSpPr>
        <p:spPr>
          <a:xfrm>
            <a:off x="217337" y="1964692"/>
            <a:ext cx="1525905"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M.Khang</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6" name="Hình chữ nhật: Góc Tròn 23">
            <a:extLst>
              <a:ext uri="{FF2B5EF4-FFF2-40B4-BE49-F238E27FC236}">
                <a16:creationId xmlns:a16="http://schemas.microsoft.com/office/drawing/2014/main" id="{8678E14C-F856-46BE-8D77-796B01BB46B2}"/>
              </a:ext>
            </a:extLst>
          </p:cNvPr>
          <p:cNvSpPr/>
          <p:nvPr/>
        </p:nvSpPr>
        <p:spPr>
          <a:xfrm>
            <a:off x="319429" y="2904551"/>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Khải</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7" name="Hình chữ nhật: Góc Tròn 23">
            <a:extLst>
              <a:ext uri="{FF2B5EF4-FFF2-40B4-BE49-F238E27FC236}">
                <a16:creationId xmlns:a16="http://schemas.microsoft.com/office/drawing/2014/main" id="{8678E14C-F856-46BE-8D77-796B01BB46B2}"/>
              </a:ext>
            </a:extLst>
          </p:cNvPr>
          <p:cNvSpPr/>
          <p:nvPr/>
        </p:nvSpPr>
        <p:spPr>
          <a:xfrm>
            <a:off x="319429" y="3835944"/>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Minh</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8" name="Hình chữ nhật: Góc Tròn 23">
            <a:extLst>
              <a:ext uri="{FF2B5EF4-FFF2-40B4-BE49-F238E27FC236}">
                <a16:creationId xmlns:a16="http://schemas.microsoft.com/office/drawing/2014/main" id="{8678E14C-F856-46BE-8D77-796B01BB46B2}"/>
              </a:ext>
            </a:extLst>
          </p:cNvPr>
          <p:cNvSpPr/>
          <p:nvPr/>
        </p:nvSpPr>
        <p:spPr>
          <a:xfrm>
            <a:off x="329557" y="4664605"/>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Thắng</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9" name="Hình chữ nhật: Góc Tròn 23">
            <a:extLst>
              <a:ext uri="{FF2B5EF4-FFF2-40B4-BE49-F238E27FC236}">
                <a16:creationId xmlns:a16="http://schemas.microsoft.com/office/drawing/2014/main" id="{8678E14C-F856-46BE-8D77-796B01BB46B2}"/>
              </a:ext>
            </a:extLst>
          </p:cNvPr>
          <p:cNvSpPr/>
          <p:nvPr/>
        </p:nvSpPr>
        <p:spPr>
          <a:xfrm>
            <a:off x="319429" y="5595998"/>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0" name="Hình chữ nhật: Góc Tròn 23">
            <a:extLst>
              <a:ext uri="{FF2B5EF4-FFF2-40B4-BE49-F238E27FC236}">
                <a16:creationId xmlns:a16="http://schemas.microsoft.com/office/drawing/2014/main" id="{8678E14C-F856-46BE-8D77-796B01BB46B2}"/>
              </a:ext>
            </a:extLst>
          </p:cNvPr>
          <p:cNvSpPr/>
          <p:nvPr/>
        </p:nvSpPr>
        <p:spPr>
          <a:xfrm>
            <a:off x="1715538" y="1086491"/>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Dia</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1" name="Hình chữ nhật: Góc Tròn 23">
            <a:extLst>
              <a:ext uri="{FF2B5EF4-FFF2-40B4-BE49-F238E27FC236}">
                <a16:creationId xmlns:a16="http://schemas.microsoft.com/office/drawing/2014/main" id="{8678E14C-F856-46BE-8D77-796B01BB46B2}"/>
              </a:ext>
            </a:extLst>
          </p:cNvPr>
          <p:cNvSpPr/>
          <p:nvPr/>
        </p:nvSpPr>
        <p:spPr>
          <a:xfrm>
            <a:off x="1724326" y="1964692"/>
            <a:ext cx="1340462"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Trường</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2" name="Hình chữ nhật: Góc Tròn 23">
            <a:extLst>
              <a:ext uri="{FF2B5EF4-FFF2-40B4-BE49-F238E27FC236}">
                <a16:creationId xmlns:a16="http://schemas.microsoft.com/office/drawing/2014/main" id="{8678E14C-F856-46BE-8D77-796B01BB46B2}"/>
              </a:ext>
            </a:extLst>
          </p:cNvPr>
          <p:cNvSpPr/>
          <p:nvPr/>
        </p:nvSpPr>
        <p:spPr>
          <a:xfrm>
            <a:off x="1733114" y="2904551"/>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Hiệp</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3" name="Hình chữ nhật: Góc Tròn 23">
            <a:extLst>
              <a:ext uri="{FF2B5EF4-FFF2-40B4-BE49-F238E27FC236}">
                <a16:creationId xmlns:a16="http://schemas.microsoft.com/office/drawing/2014/main" id="{8678E14C-F856-46BE-8D77-796B01BB46B2}"/>
              </a:ext>
            </a:extLst>
          </p:cNvPr>
          <p:cNvSpPr/>
          <p:nvPr/>
        </p:nvSpPr>
        <p:spPr>
          <a:xfrm>
            <a:off x="1733114" y="3835944"/>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Vy</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4" name="Hình chữ nhật: Góc Tròn 23">
            <a:extLst>
              <a:ext uri="{FF2B5EF4-FFF2-40B4-BE49-F238E27FC236}">
                <a16:creationId xmlns:a16="http://schemas.microsoft.com/office/drawing/2014/main" id="{8678E14C-F856-46BE-8D77-796B01BB46B2}"/>
              </a:ext>
            </a:extLst>
          </p:cNvPr>
          <p:cNvSpPr/>
          <p:nvPr/>
        </p:nvSpPr>
        <p:spPr>
          <a:xfrm>
            <a:off x="1743242" y="4664605"/>
            <a:ext cx="1359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Hiếu</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5" name="Hình chữ nhật: Góc Tròn 23">
            <a:extLst>
              <a:ext uri="{FF2B5EF4-FFF2-40B4-BE49-F238E27FC236}">
                <a16:creationId xmlns:a16="http://schemas.microsoft.com/office/drawing/2014/main" id="{8678E14C-F856-46BE-8D77-796B01BB46B2}"/>
              </a:ext>
            </a:extLst>
          </p:cNvPr>
          <p:cNvSpPr/>
          <p:nvPr/>
        </p:nvSpPr>
        <p:spPr>
          <a:xfrm>
            <a:off x="1733114" y="5595998"/>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6" name="Hình chữ nhật: Góc Tròn 23">
            <a:extLst>
              <a:ext uri="{FF2B5EF4-FFF2-40B4-BE49-F238E27FC236}">
                <a16:creationId xmlns:a16="http://schemas.microsoft.com/office/drawing/2014/main" id="{8678E14C-F856-46BE-8D77-796B01BB46B2}"/>
              </a:ext>
            </a:extLst>
          </p:cNvPr>
          <p:cNvSpPr/>
          <p:nvPr/>
        </p:nvSpPr>
        <p:spPr>
          <a:xfrm>
            <a:off x="3064789" y="1086491"/>
            <a:ext cx="1455792"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V. Khang</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7" name="Hình chữ nhật: Góc Tròn 23">
            <a:extLst>
              <a:ext uri="{FF2B5EF4-FFF2-40B4-BE49-F238E27FC236}">
                <a16:creationId xmlns:a16="http://schemas.microsoft.com/office/drawing/2014/main" id="{8678E14C-F856-46BE-8D77-796B01BB46B2}"/>
              </a:ext>
            </a:extLst>
          </p:cNvPr>
          <p:cNvSpPr/>
          <p:nvPr/>
        </p:nvSpPr>
        <p:spPr>
          <a:xfrm>
            <a:off x="3167768" y="1964692"/>
            <a:ext cx="1407462"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Hà</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8" name="Hình chữ nhật: Góc Tròn 23">
            <a:extLst>
              <a:ext uri="{FF2B5EF4-FFF2-40B4-BE49-F238E27FC236}">
                <a16:creationId xmlns:a16="http://schemas.microsoft.com/office/drawing/2014/main" id="{8678E14C-F856-46BE-8D77-796B01BB46B2}"/>
              </a:ext>
            </a:extLst>
          </p:cNvPr>
          <p:cNvSpPr/>
          <p:nvPr/>
        </p:nvSpPr>
        <p:spPr>
          <a:xfrm>
            <a:off x="3176556" y="2904551"/>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Sang</a:t>
            </a:r>
            <a:endPar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9" name="Hình chữ nhật: Góc Tròn 23">
            <a:extLst>
              <a:ext uri="{FF2B5EF4-FFF2-40B4-BE49-F238E27FC236}">
                <a16:creationId xmlns:a16="http://schemas.microsoft.com/office/drawing/2014/main" id="{8678E14C-F856-46BE-8D77-796B01BB46B2}"/>
              </a:ext>
            </a:extLst>
          </p:cNvPr>
          <p:cNvSpPr/>
          <p:nvPr/>
        </p:nvSpPr>
        <p:spPr>
          <a:xfrm>
            <a:off x="3176556" y="3835944"/>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My</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0" name="Hình chữ nhật: Góc Tròn 23">
            <a:extLst>
              <a:ext uri="{FF2B5EF4-FFF2-40B4-BE49-F238E27FC236}">
                <a16:creationId xmlns:a16="http://schemas.microsoft.com/office/drawing/2014/main" id="{8678E14C-F856-46BE-8D77-796B01BB46B2}"/>
              </a:ext>
            </a:extLst>
          </p:cNvPr>
          <p:cNvSpPr/>
          <p:nvPr/>
        </p:nvSpPr>
        <p:spPr>
          <a:xfrm>
            <a:off x="3186684" y="4664605"/>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Thuý</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1" name="Hình chữ nhật: Góc Tròn 23">
            <a:extLst>
              <a:ext uri="{FF2B5EF4-FFF2-40B4-BE49-F238E27FC236}">
                <a16:creationId xmlns:a16="http://schemas.microsoft.com/office/drawing/2014/main" id="{8678E14C-F856-46BE-8D77-796B01BB46B2}"/>
              </a:ext>
            </a:extLst>
          </p:cNvPr>
          <p:cNvSpPr/>
          <p:nvPr/>
        </p:nvSpPr>
        <p:spPr>
          <a:xfrm>
            <a:off x="3176556" y="5595998"/>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2" name="Hình chữ nhật: Góc Tròn 23">
            <a:extLst>
              <a:ext uri="{FF2B5EF4-FFF2-40B4-BE49-F238E27FC236}">
                <a16:creationId xmlns:a16="http://schemas.microsoft.com/office/drawing/2014/main" id="{8678E14C-F856-46BE-8D77-796B01BB46B2}"/>
              </a:ext>
            </a:extLst>
          </p:cNvPr>
          <p:cNvSpPr/>
          <p:nvPr/>
        </p:nvSpPr>
        <p:spPr>
          <a:xfrm>
            <a:off x="4592525" y="1086491"/>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Duyên</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3" name="Hình chữ nhật: Góc Tròn 23">
            <a:extLst>
              <a:ext uri="{FF2B5EF4-FFF2-40B4-BE49-F238E27FC236}">
                <a16:creationId xmlns:a16="http://schemas.microsoft.com/office/drawing/2014/main" id="{8678E14C-F856-46BE-8D77-796B01BB46B2}"/>
              </a:ext>
            </a:extLst>
          </p:cNvPr>
          <p:cNvSpPr/>
          <p:nvPr/>
        </p:nvSpPr>
        <p:spPr>
          <a:xfrm>
            <a:off x="4601313" y="1964692"/>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Kiều</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4" name="Hình chữ nhật: Góc Tròn 23">
            <a:extLst>
              <a:ext uri="{FF2B5EF4-FFF2-40B4-BE49-F238E27FC236}">
                <a16:creationId xmlns:a16="http://schemas.microsoft.com/office/drawing/2014/main" id="{8678E14C-F856-46BE-8D77-796B01BB46B2}"/>
              </a:ext>
            </a:extLst>
          </p:cNvPr>
          <p:cNvSpPr/>
          <p:nvPr/>
        </p:nvSpPr>
        <p:spPr>
          <a:xfrm>
            <a:off x="4610101" y="2904551"/>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Long</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5" name="Hình chữ nhật: Góc Tròn 23">
            <a:extLst>
              <a:ext uri="{FF2B5EF4-FFF2-40B4-BE49-F238E27FC236}">
                <a16:creationId xmlns:a16="http://schemas.microsoft.com/office/drawing/2014/main" id="{8678E14C-F856-46BE-8D77-796B01BB46B2}"/>
              </a:ext>
            </a:extLst>
          </p:cNvPr>
          <p:cNvSpPr/>
          <p:nvPr/>
        </p:nvSpPr>
        <p:spPr>
          <a:xfrm>
            <a:off x="4610101" y="3835944"/>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Mạnh</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6" name="Hình chữ nhật: Góc Tròn 23">
            <a:extLst>
              <a:ext uri="{FF2B5EF4-FFF2-40B4-BE49-F238E27FC236}">
                <a16:creationId xmlns:a16="http://schemas.microsoft.com/office/drawing/2014/main" id="{8678E14C-F856-46BE-8D77-796B01BB46B2}"/>
              </a:ext>
            </a:extLst>
          </p:cNvPr>
          <p:cNvSpPr/>
          <p:nvPr/>
        </p:nvSpPr>
        <p:spPr>
          <a:xfrm>
            <a:off x="4620229" y="4664605"/>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Tuấn</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7" name="Hình chữ nhật: Góc Tròn 23">
            <a:extLst>
              <a:ext uri="{FF2B5EF4-FFF2-40B4-BE49-F238E27FC236}">
                <a16:creationId xmlns:a16="http://schemas.microsoft.com/office/drawing/2014/main" id="{8678E14C-F856-46BE-8D77-796B01BB46B2}"/>
              </a:ext>
            </a:extLst>
          </p:cNvPr>
          <p:cNvSpPr/>
          <p:nvPr/>
        </p:nvSpPr>
        <p:spPr>
          <a:xfrm>
            <a:off x="4610101" y="5595998"/>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8" name="Hình chữ nhật: Góc Tròn 23">
            <a:extLst>
              <a:ext uri="{FF2B5EF4-FFF2-40B4-BE49-F238E27FC236}">
                <a16:creationId xmlns:a16="http://schemas.microsoft.com/office/drawing/2014/main" id="{8678E14C-F856-46BE-8D77-796B01BB46B2}"/>
              </a:ext>
            </a:extLst>
          </p:cNvPr>
          <p:cNvSpPr/>
          <p:nvPr/>
        </p:nvSpPr>
        <p:spPr>
          <a:xfrm>
            <a:off x="6132853" y="1086491"/>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Thảo</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9" name="Hình chữ nhật: Góc Tròn 23">
            <a:extLst>
              <a:ext uri="{FF2B5EF4-FFF2-40B4-BE49-F238E27FC236}">
                <a16:creationId xmlns:a16="http://schemas.microsoft.com/office/drawing/2014/main" id="{8678E14C-F856-46BE-8D77-796B01BB46B2}"/>
              </a:ext>
            </a:extLst>
          </p:cNvPr>
          <p:cNvSpPr/>
          <p:nvPr/>
        </p:nvSpPr>
        <p:spPr>
          <a:xfrm>
            <a:off x="6141641" y="1964692"/>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Tiên</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0" name="Hình chữ nhật: Góc Tròn 23">
            <a:extLst>
              <a:ext uri="{FF2B5EF4-FFF2-40B4-BE49-F238E27FC236}">
                <a16:creationId xmlns:a16="http://schemas.microsoft.com/office/drawing/2014/main" id="{8678E14C-F856-46BE-8D77-796B01BB46B2}"/>
              </a:ext>
            </a:extLst>
          </p:cNvPr>
          <p:cNvSpPr/>
          <p:nvPr/>
        </p:nvSpPr>
        <p:spPr>
          <a:xfrm>
            <a:off x="6150429" y="2904551"/>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Nga</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1" name="Hình chữ nhật: Góc Tròn 23">
            <a:extLst>
              <a:ext uri="{FF2B5EF4-FFF2-40B4-BE49-F238E27FC236}">
                <a16:creationId xmlns:a16="http://schemas.microsoft.com/office/drawing/2014/main" id="{8678E14C-F856-46BE-8D77-796B01BB46B2}"/>
              </a:ext>
            </a:extLst>
          </p:cNvPr>
          <p:cNvSpPr/>
          <p:nvPr/>
        </p:nvSpPr>
        <p:spPr>
          <a:xfrm>
            <a:off x="6150429" y="3835944"/>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Ly</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2" name="Hình chữ nhật: Góc Tròn 23">
            <a:extLst>
              <a:ext uri="{FF2B5EF4-FFF2-40B4-BE49-F238E27FC236}">
                <a16:creationId xmlns:a16="http://schemas.microsoft.com/office/drawing/2014/main" id="{8678E14C-F856-46BE-8D77-796B01BB46B2}"/>
              </a:ext>
            </a:extLst>
          </p:cNvPr>
          <p:cNvSpPr/>
          <p:nvPr/>
        </p:nvSpPr>
        <p:spPr>
          <a:xfrm>
            <a:off x="6160557" y="4664605"/>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Thi</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3" name="Hình chữ nhật: Góc Tròn 23">
            <a:extLst>
              <a:ext uri="{FF2B5EF4-FFF2-40B4-BE49-F238E27FC236}">
                <a16:creationId xmlns:a16="http://schemas.microsoft.com/office/drawing/2014/main" id="{8678E14C-F856-46BE-8D77-796B01BB46B2}"/>
              </a:ext>
            </a:extLst>
          </p:cNvPr>
          <p:cNvSpPr/>
          <p:nvPr/>
        </p:nvSpPr>
        <p:spPr>
          <a:xfrm>
            <a:off x="6150429" y="5595998"/>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4" name="Hình chữ nhật: Góc Tròn 23">
            <a:extLst>
              <a:ext uri="{FF2B5EF4-FFF2-40B4-BE49-F238E27FC236}">
                <a16:creationId xmlns:a16="http://schemas.microsoft.com/office/drawing/2014/main" id="{8678E14C-F856-46BE-8D77-796B01BB46B2}"/>
              </a:ext>
            </a:extLst>
          </p:cNvPr>
          <p:cNvSpPr/>
          <p:nvPr/>
        </p:nvSpPr>
        <p:spPr>
          <a:xfrm>
            <a:off x="7643295" y="1106192"/>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Quyền</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5" name="Hình chữ nhật: Góc Tròn 23">
            <a:extLst>
              <a:ext uri="{FF2B5EF4-FFF2-40B4-BE49-F238E27FC236}">
                <a16:creationId xmlns:a16="http://schemas.microsoft.com/office/drawing/2014/main" id="{8678E14C-F856-46BE-8D77-796B01BB46B2}"/>
              </a:ext>
            </a:extLst>
          </p:cNvPr>
          <p:cNvSpPr/>
          <p:nvPr/>
        </p:nvSpPr>
        <p:spPr>
          <a:xfrm>
            <a:off x="7652083" y="1984393"/>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Kiên</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6" name="Hình chữ nhật: Góc Tròn 23">
            <a:extLst>
              <a:ext uri="{FF2B5EF4-FFF2-40B4-BE49-F238E27FC236}">
                <a16:creationId xmlns:a16="http://schemas.microsoft.com/office/drawing/2014/main" id="{8678E14C-F856-46BE-8D77-796B01BB46B2}"/>
              </a:ext>
            </a:extLst>
          </p:cNvPr>
          <p:cNvSpPr/>
          <p:nvPr/>
        </p:nvSpPr>
        <p:spPr>
          <a:xfrm>
            <a:off x="7660871" y="2924252"/>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Lộc</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7" name="Hình chữ nhật: Góc Tròn 23">
            <a:extLst>
              <a:ext uri="{FF2B5EF4-FFF2-40B4-BE49-F238E27FC236}">
                <a16:creationId xmlns:a16="http://schemas.microsoft.com/office/drawing/2014/main" id="{8678E14C-F856-46BE-8D77-796B01BB46B2}"/>
              </a:ext>
            </a:extLst>
          </p:cNvPr>
          <p:cNvSpPr/>
          <p:nvPr/>
        </p:nvSpPr>
        <p:spPr>
          <a:xfrm>
            <a:off x="7660871" y="3855645"/>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Hưng</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8" name="Hình chữ nhật: Góc Tròn 23">
            <a:extLst>
              <a:ext uri="{FF2B5EF4-FFF2-40B4-BE49-F238E27FC236}">
                <a16:creationId xmlns:a16="http://schemas.microsoft.com/office/drawing/2014/main" id="{8678E14C-F856-46BE-8D77-796B01BB46B2}"/>
              </a:ext>
            </a:extLst>
          </p:cNvPr>
          <p:cNvSpPr/>
          <p:nvPr/>
        </p:nvSpPr>
        <p:spPr>
          <a:xfrm>
            <a:off x="7670999" y="4684306"/>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Chung</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9" name="Hình chữ nhật: Góc Tròn 23">
            <a:extLst>
              <a:ext uri="{FF2B5EF4-FFF2-40B4-BE49-F238E27FC236}">
                <a16:creationId xmlns:a16="http://schemas.microsoft.com/office/drawing/2014/main" id="{8678E14C-F856-46BE-8D77-796B01BB46B2}"/>
              </a:ext>
            </a:extLst>
          </p:cNvPr>
          <p:cNvSpPr/>
          <p:nvPr/>
        </p:nvSpPr>
        <p:spPr>
          <a:xfrm>
            <a:off x="7660871" y="5615699"/>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0" name="Hình chữ nhật: Góc Tròn 23">
            <a:extLst>
              <a:ext uri="{FF2B5EF4-FFF2-40B4-BE49-F238E27FC236}">
                <a16:creationId xmlns:a16="http://schemas.microsoft.com/office/drawing/2014/main" id="{8678E14C-F856-46BE-8D77-796B01BB46B2}"/>
              </a:ext>
            </a:extLst>
          </p:cNvPr>
          <p:cNvSpPr/>
          <p:nvPr/>
        </p:nvSpPr>
        <p:spPr>
          <a:xfrm>
            <a:off x="9019503" y="1106192"/>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Phú</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1" name="Hình chữ nhật: Góc Tròn 23">
            <a:extLst>
              <a:ext uri="{FF2B5EF4-FFF2-40B4-BE49-F238E27FC236}">
                <a16:creationId xmlns:a16="http://schemas.microsoft.com/office/drawing/2014/main" id="{8678E14C-F856-46BE-8D77-796B01BB46B2}"/>
              </a:ext>
            </a:extLst>
          </p:cNvPr>
          <p:cNvSpPr/>
          <p:nvPr/>
        </p:nvSpPr>
        <p:spPr>
          <a:xfrm>
            <a:off x="9069749" y="1964692"/>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Đoàn</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2" name="Hình chữ nhật: Góc Tròn 23">
            <a:extLst>
              <a:ext uri="{FF2B5EF4-FFF2-40B4-BE49-F238E27FC236}">
                <a16:creationId xmlns:a16="http://schemas.microsoft.com/office/drawing/2014/main" id="{8678E14C-F856-46BE-8D77-796B01BB46B2}"/>
              </a:ext>
            </a:extLst>
          </p:cNvPr>
          <p:cNvSpPr/>
          <p:nvPr/>
        </p:nvSpPr>
        <p:spPr>
          <a:xfrm>
            <a:off x="9078537" y="2904551"/>
            <a:ext cx="1371872"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3" name="Hình chữ nhật: Góc Tròn 23">
            <a:extLst>
              <a:ext uri="{FF2B5EF4-FFF2-40B4-BE49-F238E27FC236}">
                <a16:creationId xmlns:a16="http://schemas.microsoft.com/office/drawing/2014/main" id="{8678E14C-F856-46BE-8D77-796B01BB46B2}"/>
              </a:ext>
            </a:extLst>
          </p:cNvPr>
          <p:cNvSpPr/>
          <p:nvPr/>
        </p:nvSpPr>
        <p:spPr>
          <a:xfrm>
            <a:off x="9078537" y="3835944"/>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Dợ</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4" name="Hình chữ nhật: Góc Tròn 23">
            <a:extLst>
              <a:ext uri="{FF2B5EF4-FFF2-40B4-BE49-F238E27FC236}">
                <a16:creationId xmlns:a16="http://schemas.microsoft.com/office/drawing/2014/main" id="{8678E14C-F856-46BE-8D77-796B01BB46B2}"/>
              </a:ext>
            </a:extLst>
          </p:cNvPr>
          <p:cNvSpPr/>
          <p:nvPr/>
        </p:nvSpPr>
        <p:spPr>
          <a:xfrm>
            <a:off x="9088665" y="4664605"/>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noProof="0" dirty="0" smtClean="0">
                <a:solidFill>
                  <a:prstClr val="white"/>
                </a:solidFill>
                <a:latin typeface="Times New Roman" panose="02020603050405020304" pitchFamily="18" charset="0"/>
                <a:cs typeface="Times New Roman" panose="02020603050405020304" pitchFamily="18" charset="0"/>
              </a:rPr>
              <a:t>Giang</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5" name="Hình chữ nhật: Góc Tròn 23">
            <a:extLst>
              <a:ext uri="{FF2B5EF4-FFF2-40B4-BE49-F238E27FC236}">
                <a16:creationId xmlns:a16="http://schemas.microsoft.com/office/drawing/2014/main" id="{8678E14C-F856-46BE-8D77-796B01BB46B2}"/>
              </a:ext>
            </a:extLst>
          </p:cNvPr>
          <p:cNvSpPr/>
          <p:nvPr/>
        </p:nvSpPr>
        <p:spPr>
          <a:xfrm>
            <a:off x="9078537" y="5595998"/>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6" name="Hình chữ nhật: Góc Tròn 23">
            <a:extLst>
              <a:ext uri="{FF2B5EF4-FFF2-40B4-BE49-F238E27FC236}">
                <a16:creationId xmlns:a16="http://schemas.microsoft.com/office/drawing/2014/main" id="{8678E14C-F856-46BE-8D77-796B01BB46B2}"/>
              </a:ext>
            </a:extLst>
          </p:cNvPr>
          <p:cNvSpPr/>
          <p:nvPr/>
        </p:nvSpPr>
        <p:spPr>
          <a:xfrm>
            <a:off x="10529945" y="1086491"/>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Du</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7" name="Hình chữ nhật: Góc Tròn 23">
            <a:extLst>
              <a:ext uri="{FF2B5EF4-FFF2-40B4-BE49-F238E27FC236}">
                <a16:creationId xmlns:a16="http://schemas.microsoft.com/office/drawing/2014/main" id="{8678E14C-F856-46BE-8D77-796B01BB46B2}"/>
              </a:ext>
            </a:extLst>
          </p:cNvPr>
          <p:cNvSpPr/>
          <p:nvPr/>
        </p:nvSpPr>
        <p:spPr>
          <a:xfrm>
            <a:off x="10538733" y="1964692"/>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Trưởng</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8" name="Hình chữ nhật: Góc Tròn 23">
            <a:extLst>
              <a:ext uri="{FF2B5EF4-FFF2-40B4-BE49-F238E27FC236}">
                <a16:creationId xmlns:a16="http://schemas.microsoft.com/office/drawing/2014/main" id="{8678E14C-F856-46BE-8D77-796B01BB46B2}"/>
              </a:ext>
            </a:extLst>
          </p:cNvPr>
          <p:cNvSpPr/>
          <p:nvPr/>
        </p:nvSpPr>
        <p:spPr>
          <a:xfrm>
            <a:off x="10547521" y="2904551"/>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Z" sz="2400" b="1" dirty="0" smtClean="0">
                <a:solidFill>
                  <a:prstClr val="white"/>
                </a:solidFill>
                <a:latin typeface="Times New Roman" panose="02020603050405020304" pitchFamily="18" charset="0"/>
                <a:cs typeface="Times New Roman" panose="02020603050405020304" pitchFamily="18" charset="0"/>
              </a:rPr>
              <a:t>Hân</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9" name="Hình chữ nhật: Góc Tròn 23">
            <a:extLst>
              <a:ext uri="{FF2B5EF4-FFF2-40B4-BE49-F238E27FC236}">
                <a16:creationId xmlns:a16="http://schemas.microsoft.com/office/drawing/2014/main" id="{8678E14C-F856-46BE-8D77-796B01BB46B2}"/>
              </a:ext>
            </a:extLst>
          </p:cNvPr>
          <p:cNvSpPr/>
          <p:nvPr/>
        </p:nvSpPr>
        <p:spPr>
          <a:xfrm>
            <a:off x="10363043" y="3835944"/>
            <a:ext cx="1468984"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H.khánh</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0" name="Hình chữ nhật: Góc Tròn 23">
            <a:extLst>
              <a:ext uri="{FF2B5EF4-FFF2-40B4-BE49-F238E27FC236}">
                <a16:creationId xmlns:a16="http://schemas.microsoft.com/office/drawing/2014/main" id="{8678E14C-F856-46BE-8D77-796B01BB46B2}"/>
              </a:ext>
            </a:extLst>
          </p:cNvPr>
          <p:cNvSpPr/>
          <p:nvPr/>
        </p:nvSpPr>
        <p:spPr>
          <a:xfrm>
            <a:off x="10557649" y="4664605"/>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4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Dũng</a:t>
            </a: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1" name="Hình chữ nhật: Góc Tròn 23">
            <a:extLst>
              <a:ext uri="{FF2B5EF4-FFF2-40B4-BE49-F238E27FC236}">
                <a16:creationId xmlns:a16="http://schemas.microsoft.com/office/drawing/2014/main" id="{8678E14C-F856-46BE-8D77-796B01BB46B2}"/>
              </a:ext>
            </a:extLst>
          </p:cNvPr>
          <p:cNvSpPr/>
          <p:nvPr/>
        </p:nvSpPr>
        <p:spPr>
          <a:xfrm>
            <a:off x="10547521" y="5595998"/>
            <a:ext cx="1274378" cy="5804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37" presetClass="exit" presetSubtype="0" fill="hold" grpId="0" nodeType="clickEffect">
                                  <p:stCondLst>
                                    <p:cond delay="0"/>
                                  </p:stCondLst>
                                  <p:childTnLst>
                                    <p:animEffect transition="out" filter="fade">
                                      <p:cBhvr>
                                        <p:cTn id="11" dur="1000"/>
                                        <p:tgtEl>
                                          <p:spTgt spid="24"/>
                                        </p:tgtEl>
                                      </p:cBhvr>
                                    </p:animEffect>
                                    <p:anim calcmode="lin" valueType="num">
                                      <p:cBhvr>
                                        <p:cTn id="12" dur="1000"/>
                                        <p:tgtEl>
                                          <p:spTgt spid="24"/>
                                        </p:tgtEl>
                                        <p:attrNameLst>
                                          <p:attrName>ppt_x</p:attrName>
                                        </p:attrNameLst>
                                      </p:cBhvr>
                                      <p:tavLst>
                                        <p:tav tm="0">
                                          <p:val>
                                            <p:strVal val="ppt_x"/>
                                          </p:val>
                                        </p:tav>
                                        <p:tav tm="100000">
                                          <p:val>
                                            <p:strVal val="ppt_x"/>
                                          </p:val>
                                        </p:tav>
                                      </p:tavLst>
                                    </p:anim>
                                    <p:anim calcmode="lin" valueType="num">
                                      <p:cBhvr>
                                        <p:cTn id="13" dur="100" decel="100000"/>
                                        <p:tgtEl>
                                          <p:spTgt spid="24"/>
                                        </p:tgtEl>
                                        <p:attrNameLst>
                                          <p:attrName>ppt_y</p:attrName>
                                        </p:attrNameLst>
                                      </p:cBhvr>
                                      <p:tavLst>
                                        <p:tav tm="0">
                                          <p:val>
                                            <p:strVal val="ppt_y"/>
                                          </p:val>
                                        </p:tav>
                                        <p:tav tm="100000">
                                          <p:val>
                                            <p:strVal val="ppt_y-.03"/>
                                          </p:val>
                                        </p:tav>
                                      </p:tavLst>
                                    </p:anim>
                                    <p:anim calcmode="lin" valueType="num">
                                      <p:cBhvr>
                                        <p:cTn id="14" dur="900" accel="100000">
                                          <p:stCondLst>
                                            <p:cond delay="100"/>
                                          </p:stCondLst>
                                        </p:cTn>
                                        <p:tgtEl>
                                          <p:spTgt spid="24"/>
                                        </p:tgtEl>
                                        <p:attrNameLst>
                                          <p:attrName>ppt_y</p:attrName>
                                        </p:attrNameLst>
                                      </p:cBhvr>
                                      <p:tavLst>
                                        <p:tav tm="0">
                                          <p:val>
                                            <p:strVal val="ppt_y"/>
                                          </p:val>
                                        </p:tav>
                                        <p:tav tm="100000">
                                          <p:val>
                                            <p:strVal val="ppt_y+1"/>
                                          </p:val>
                                        </p:tav>
                                      </p:tavLst>
                                    </p:anim>
                                    <p:set>
                                      <p:cBhvr>
                                        <p:cTn id="15"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43"/>
                    </p:tgtEl>
                  </p:cond>
                </p:stCondLst>
                <p:endSync evt="end" delay="0">
                  <p:rtn val="all"/>
                </p:endSync>
                <p:childTnLst>
                  <p:par>
                    <p:cTn id="17" fill="hold">
                      <p:stCondLst>
                        <p:cond delay="0"/>
                      </p:stCondLst>
                      <p:childTnLst>
                        <p:par>
                          <p:cTn id="18" fill="hold">
                            <p:stCondLst>
                              <p:cond delay="0"/>
                            </p:stCondLst>
                            <p:childTnLst>
                              <p:par>
                                <p:cTn id="19" presetID="37" presetClass="exit" presetSubtype="0" fill="hold" grpId="0" nodeType="clickEffect">
                                  <p:stCondLst>
                                    <p:cond delay="0"/>
                                  </p:stCondLst>
                                  <p:childTnLst>
                                    <p:animEffect transition="out" filter="fade">
                                      <p:cBhvr>
                                        <p:cTn id="20" dur="1000"/>
                                        <p:tgtEl>
                                          <p:spTgt spid="43"/>
                                        </p:tgtEl>
                                      </p:cBhvr>
                                    </p:animEffect>
                                    <p:anim calcmode="lin" valueType="num">
                                      <p:cBhvr>
                                        <p:cTn id="21" dur="1000"/>
                                        <p:tgtEl>
                                          <p:spTgt spid="43"/>
                                        </p:tgtEl>
                                        <p:attrNameLst>
                                          <p:attrName>ppt_x</p:attrName>
                                        </p:attrNameLst>
                                      </p:cBhvr>
                                      <p:tavLst>
                                        <p:tav tm="0">
                                          <p:val>
                                            <p:strVal val="ppt_x"/>
                                          </p:val>
                                        </p:tav>
                                        <p:tav tm="100000">
                                          <p:val>
                                            <p:strVal val="ppt_x"/>
                                          </p:val>
                                        </p:tav>
                                      </p:tavLst>
                                    </p:anim>
                                    <p:anim calcmode="lin" valueType="num">
                                      <p:cBhvr>
                                        <p:cTn id="22" dur="100" decel="100000"/>
                                        <p:tgtEl>
                                          <p:spTgt spid="43"/>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43"/>
                                        </p:tgtEl>
                                        <p:attrNameLst>
                                          <p:attrName>ppt_y</p:attrName>
                                        </p:attrNameLst>
                                      </p:cBhvr>
                                      <p:tavLst>
                                        <p:tav tm="0">
                                          <p:val>
                                            <p:strVal val="ppt_y"/>
                                          </p:val>
                                        </p:tav>
                                        <p:tav tm="100000">
                                          <p:val>
                                            <p:strVal val="ppt_y+1"/>
                                          </p:val>
                                        </p:tav>
                                      </p:tavLst>
                                    </p:anim>
                                    <p:set>
                                      <p:cBhvr>
                                        <p:cTn id="24"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5" restart="whenNotActive" fill="hold" evtFilter="cancelBubble" nodeType="interactiveSeq">
                <p:stCondLst>
                  <p:cond evt="onClick" delay="0">
                    <p:tgtEl>
                      <p:spTgt spid="44"/>
                    </p:tgtEl>
                  </p:cond>
                </p:stCondLst>
                <p:endSync evt="end" delay="0">
                  <p:rtn val="all"/>
                </p:endSync>
                <p:childTnLst>
                  <p:par>
                    <p:cTn id="26" fill="hold">
                      <p:stCondLst>
                        <p:cond delay="0"/>
                      </p:stCondLst>
                      <p:childTnLst>
                        <p:par>
                          <p:cTn id="27" fill="hold">
                            <p:stCondLst>
                              <p:cond delay="0"/>
                            </p:stCondLst>
                            <p:childTnLst>
                              <p:par>
                                <p:cTn id="28" presetID="37" presetClass="exit" presetSubtype="0" fill="hold" grpId="0" nodeType="clickEffect">
                                  <p:stCondLst>
                                    <p:cond delay="0"/>
                                  </p:stCondLst>
                                  <p:childTnLst>
                                    <p:animEffect transition="out" filter="fade">
                                      <p:cBhvr>
                                        <p:cTn id="29" dur="1000"/>
                                        <p:tgtEl>
                                          <p:spTgt spid="44"/>
                                        </p:tgtEl>
                                      </p:cBhvr>
                                    </p:animEffect>
                                    <p:anim calcmode="lin" valueType="num">
                                      <p:cBhvr>
                                        <p:cTn id="30" dur="1000"/>
                                        <p:tgtEl>
                                          <p:spTgt spid="44"/>
                                        </p:tgtEl>
                                        <p:attrNameLst>
                                          <p:attrName>ppt_x</p:attrName>
                                        </p:attrNameLst>
                                      </p:cBhvr>
                                      <p:tavLst>
                                        <p:tav tm="0">
                                          <p:val>
                                            <p:strVal val="ppt_x"/>
                                          </p:val>
                                        </p:tav>
                                        <p:tav tm="100000">
                                          <p:val>
                                            <p:strVal val="ppt_x"/>
                                          </p:val>
                                        </p:tav>
                                      </p:tavLst>
                                    </p:anim>
                                    <p:anim calcmode="lin" valueType="num">
                                      <p:cBhvr>
                                        <p:cTn id="31" dur="100" decel="100000"/>
                                        <p:tgtEl>
                                          <p:spTgt spid="44"/>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4"/>
                                        </p:tgtEl>
                                        <p:attrNameLst>
                                          <p:attrName>ppt_y</p:attrName>
                                        </p:attrNameLst>
                                      </p:cBhvr>
                                      <p:tavLst>
                                        <p:tav tm="0">
                                          <p:val>
                                            <p:strVal val="ppt_y"/>
                                          </p:val>
                                        </p:tav>
                                        <p:tav tm="100000">
                                          <p:val>
                                            <p:strVal val="ppt_y+1"/>
                                          </p:val>
                                        </p:tav>
                                      </p:tavLst>
                                    </p:anim>
                                    <p:set>
                                      <p:cBhvr>
                                        <p:cTn id="3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4" restart="whenNotActive" fill="hold" evtFilter="cancelBubble" nodeType="interactiveSeq">
                <p:stCondLst>
                  <p:cond evt="onClick" delay="0">
                    <p:tgtEl>
                      <p:spTgt spid="45"/>
                    </p:tgtEl>
                  </p:cond>
                </p:stCondLst>
                <p:endSync evt="end" delay="0">
                  <p:rtn val="all"/>
                </p:endSync>
                <p:childTnLst>
                  <p:par>
                    <p:cTn id="35" fill="hold">
                      <p:stCondLst>
                        <p:cond delay="0"/>
                      </p:stCondLst>
                      <p:childTnLst>
                        <p:par>
                          <p:cTn id="36" fill="hold">
                            <p:stCondLst>
                              <p:cond delay="0"/>
                            </p:stCondLst>
                            <p:childTnLst>
                              <p:par>
                                <p:cTn id="37" presetID="37" presetClass="exit" presetSubtype="0" fill="hold" grpId="0" nodeType="clickEffect">
                                  <p:stCondLst>
                                    <p:cond delay="0"/>
                                  </p:stCondLst>
                                  <p:childTnLst>
                                    <p:animEffect transition="out" filter="fade">
                                      <p:cBhvr>
                                        <p:cTn id="38" dur="1000"/>
                                        <p:tgtEl>
                                          <p:spTgt spid="45"/>
                                        </p:tgtEl>
                                      </p:cBhvr>
                                    </p:animEffect>
                                    <p:anim calcmode="lin" valueType="num">
                                      <p:cBhvr>
                                        <p:cTn id="39" dur="1000"/>
                                        <p:tgtEl>
                                          <p:spTgt spid="45"/>
                                        </p:tgtEl>
                                        <p:attrNameLst>
                                          <p:attrName>ppt_x</p:attrName>
                                        </p:attrNameLst>
                                      </p:cBhvr>
                                      <p:tavLst>
                                        <p:tav tm="0">
                                          <p:val>
                                            <p:strVal val="ppt_x"/>
                                          </p:val>
                                        </p:tav>
                                        <p:tav tm="100000">
                                          <p:val>
                                            <p:strVal val="ppt_x"/>
                                          </p:val>
                                        </p:tav>
                                      </p:tavLst>
                                    </p:anim>
                                    <p:anim calcmode="lin" valueType="num">
                                      <p:cBhvr>
                                        <p:cTn id="40" dur="100" decel="100000"/>
                                        <p:tgtEl>
                                          <p:spTgt spid="45"/>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45"/>
                                        </p:tgtEl>
                                        <p:attrNameLst>
                                          <p:attrName>ppt_y</p:attrName>
                                        </p:attrNameLst>
                                      </p:cBhvr>
                                      <p:tavLst>
                                        <p:tav tm="0">
                                          <p:val>
                                            <p:strVal val="ppt_y"/>
                                          </p:val>
                                        </p:tav>
                                        <p:tav tm="100000">
                                          <p:val>
                                            <p:strVal val="ppt_y+1"/>
                                          </p:val>
                                        </p:tav>
                                      </p:tavLst>
                                    </p:anim>
                                    <p:set>
                                      <p:cBhvr>
                                        <p:cTn id="42"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37" presetClass="exit" presetSubtype="0" fill="hold" grpId="0" nodeType="clickEffect">
                                  <p:stCondLst>
                                    <p:cond delay="0"/>
                                  </p:stCondLst>
                                  <p:childTnLst>
                                    <p:animEffect transition="out" filter="fade">
                                      <p:cBhvr>
                                        <p:cTn id="47" dur="1000"/>
                                        <p:tgtEl>
                                          <p:spTgt spid="46"/>
                                        </p:tgtEl>
                                      </p:cBhvr>
                                    </p:animEffect>
                                    <p:anim calcmode="lin" valueType="num">
                                      <p:cBhvr>
                                        <p:cTn id="48" dur="1000"/>
                                        <p:tgtEl>
                                          <p:spTgt spid="46"/>
                                        </p:tgtEl>
                                        <p:attrNameLst>
                                          <p:attrName>ppt_x</p:attrName>
                                        </p:attrNameLst>
                                      </p:cBhvr>
                                      <p:tavLst>
                                        <p:tav tm="0">
                                          <p:val>
                                            <p:strVal val="ppt_x"/>
                                          </p:val>
                                        </p:tav>
                                        <p:tav tm="100000">
                                          <p:val>
                                            <p:strVal val="ppt_x"/>
                                          </p:val>
                                        </p:tav>
                                      </p:tavLst>
                                    </p:anim>
                                    <p:anim calcmode="lin" valueType="num">
                                      <p:cBhvr>
                                        <p:cTn id="49" dur="100" decel="100000"/>
                                        <p:tgtEl>
                                          <p:spTgt spid="46"/>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46"/>
                                        </p:tgtEl>
                                        <p:attrNameLst>
                                          <p:attrName>ppt_y</p:attrName>
                                        </p:attrNameLst>
                                      </p:cBhvr>
                                      <p:tavLst>
                                        <p:tav tm="0">
                                          <p:val>
                                            <p:strVal val="ppt_y"/>
                                          </p:val>
                                        </p:tav>
                                        <p:tav tm="100000">
                                          <p:val>
                                            <p:strVal val="ppt_y+1"/>
                                          </p:val>
                                        </p:tav>
                                      </p:tavLst>
                                    </p:anim>
                                    <p:set>
                                      <p:cBhvr>
                                        <p:cTn id="5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37" presetClass="exit" presetSubtype="0" fill="hold" grpId="0" nodeType="clickEffect">
                                  <p:stCondLst>
                                    <p:cond delay="0"/>
                                  </p:stCondLst>
                                  <p:childTnLst>
                                    <p:animEffect transition="out" filter="fade">
                                      <p:cBhvr>
                                        <p:cTn id="56" dur="1000"/>
                                        <p:tgtEl>
                                          <p:spTgt spid="47"/>
                                        </p:tgtEl>
                                      </p:cBhvr>
                                    </p:animEffect>
                                    <p:anim calcmode="lin" valueType="num">
                                      <p:cBhvr>
                                        <p:cTn id="57" dur="1000"/>
                                        <p:tgtEl>
                                          <p:spTgt spid="47"/>
                                        </p:tgtEl>
                                        <p:attrNameLst>
                                          <p:attrName>ppt_x</p:attrName>
                                        </p:attrNameLst>
                                      </p:cBhvr>
                                      <p:tavLst>
                                        <p:tav tm="0">
                                          <p:val>
                                            <p:strVal val="ppt_x"/>
                                          </p:val>
                                        </p:tav>
                                        <p:tav tm="100000">
                                          <p:val>
                                            <p:strVal val="ppt_x"/>
                                          </p:val>
                                        </p:tav>
                                      </p:tavLst>
                                    </p:anim>
                                    <p:anim calcmode="lin" valueType="num">
                                      <p:cBhvr>
                                        <p:cTn id="58" dur="100" decel="100000"/>
                                        <p:tgtEl>
                                          <p:spTgt spid="47"/>
                                        </p:tgtEl>
                                        <p:attrNameLst>
                                          <p:attrName>ppt_y</p:attrName>
                                        </p:attrNameLst>
                                      </p:cBhvr>
                                      <p:tavLst>
                                        <p:tav tm="0">
                                          <p:val>
                                            <p:strVal val="ppt_y"/>
                                          </p:val>
                                        </p:tav>
                                        <p:tav tm="100000">
                                          <p:val>
                                            <p:strVal val="ppt_y-.03"/>
                                          </p:val>
                                        </p:tav>
                                      </p:tavLst>
                                    </p:anim>
                                    <p:anim calcmode="lin" valueType="num">
                                      <p:cBhvr>
                                        <p:cTn id="59" dur="900" accel="100000">
                                          <p:stCondLst>
                                            <p:cond delay="100"/>
                                          </p:stCondLst>
                                        </p:cTn>
                                        <p:tgtEl>
                                          <p:spTgt spid="47"/>
                                        </p:tgtEl>
                                        <p:attrNameLst>
                                          <p:attrName>ppt_y</p:attrName>
                                        </p:attrNameLst>
                                      </p:cBhvr>
                                      <p:tavLst>
                                        <p:tav tm="0">
                                          <p:val>
                                            <p:strVal val="ppt_y"/>
                                          </p:val>
                                        </p:tav>
                                        <p:tav tm="100000">
                                          <p:val>
                                            <p:strVal val="ppt_y+1"/>
                                          </p:val>
                                        </p:tav>
                                      </p:tavLst>
                                    </p:anim>
                                    <p:set>
                                      <p:cBhvr>
                                        <p:cTn id="60"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1" restart="whenNotActive" fill="hold" evtFilter="cancelBubble" nodeType="interactiveSeq">
                <p:stCondLst>
                  <p:cond evt="onClick" delay="0">
                    <p:tgtEl>
                      <p:spTgt spid="48"/>
                    </p:tgtEl>
                  </p:cond>
                </p:stCondLst>
                <p:endSync evt="end" delay="0">
                  <p:rtn val="all"/>
                </p:endSync>
                <p:childTnLst>
                  <p:par>
                    <p:cTn id="62" fill="hold">
                      <p:stCondLst>
                        <p:cond delay="0"/>
                      </p:stCondLst>
                      <p:childTnLst>
                        <p:par>
                          <p:cTn id="63" fill="hold">
                            <p:stCondLst>
                              <p:cond delay="0"/>
                            </p:stCondLst>
                            <p:childTnLst>
                              <p:par>
                                <p:cTn id="64" presetID="37" presetClass="exit" presetSubtype="0" fill="hold" grpId="0" nodeType="clickEffect">
                                  <p:stCondLst>
                                    <p:cond delay="0"/>
                                  </p:stCondLst>
                                  <p:childTnLst>
                                    <p:animEffect transition="out" filter="fade">
                                      <p:cBhvr>
                                        <p:cTn id="65" dur="1000"/>
                                        <p:tgtEl>
                                          <p:spTgt spid="48"/>
                                        </p:tgtEl>
                                      </p:cBhvr>
                                    </p:animEffect>
                                    <p:anim calcmode="lin" valueType="num">
                                      <p:cBhvr>
                                        <p:cTn id="66" dur="1000"/>
                                        <p:tgtEl>
                                          <p:spTgt spid="48"/>
                                        </p:tgtEl>
                                        <p:attrNameLst>
                                          <p:attrName>ppt_x</p:attrName>
                                        </p:attrNameLst>
                                      </p:cBhvr>
                                      <p:tavLst>
                                        <p:tav tm="0">
                                          <p:val>
                                            <p:strVal val="ppt_x"/>
                                          </p:val>
                                        </p:tav>
                                        <p:tav tm="100000">
                                          <p:val>
                                            <p:strVal val="ppt_x"/>
                                          </p:val>
                                        </p:tav>
                                      </p:tavLst>
                                    </p:anim>
                                    <p:anim calcmode="lin" valueType="num">
                                      <p:cBhvr>
                                        <p:cTn id="67" dur="100" decel="100000"/>
                                        <p:tgtEl>
                                          <p:spTgt spid="48"/>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8"/>
                                        </p:tgtEl>
                                        <p:attrNameLst>
                                          <p:attrName>ppt_y</p:attrName>
                                        </p:attrNameLst>
                                      </p:cBhvr>
                                      <p:tavLst>
                                        <p:tav tm="0">
                                          <p:val>
                                            <p:strVal val="ppt_y"/>
                                          </p:val>
                                        </p:tav>
                                        <p:tav tm="100000">
                                          <p:val>
                                            <p:strVal val="ppt_y+1"/>
                                          </p:val>
                                        </p:tav>
                                      </p:tavLst>
                                    </p:anim>
                                    <p:set>
                                      <p:cBhvr>
                                        <p:cTn id="69"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70" restart="whenNotActive" fill="hold" evtFilter="cancelBubble" nodeType="interactiveSeq">
                <p:stCondLst>
                  <p:cond evt="onClick" delay="0">
                    <p:tgtEl>
                      <p:spTgt spid="49"/>
                    </p:tgtEl>
                  </p:cond>
                </p:stCondLst>
                <p:endSync evt="end" delay="0">
                  <p:rtn val="all"/>
                </p:endSync>
                <p:childTnLst>
                  <p:par>
                    <p:cTn id="71" fill="hold">
                      <p:stCondLst>
                        <p:cond delay="0"/>
                      </p:stCondLst>
                      <p:childTnLst>
                        <p:par>
                          <p:cTn id="72" fill="hold">
                            <p:stCondLst>
                              <p:cond delay="0"/>
                            </p:stCondLst>
                            <p:childTnLst>
                              <p:par>
                                <p:cTn id="73" presetID="37" presetClass="exit" presetSubtype="0" fill="hold" grpId="0" nodeType="clickEffect">
                                  <p:stCondLst>
                                    <p:cond delay="0"/>
                                  </p:stCondLst>
                                  <p:childTnLst>
                                    <p:animEffect transition="out" filter="fade">
                                      <p:cBhvr>
                                        <p:cTn id="74" dur="1000"/>
                                        <p:tgtEl>
                                          <p:spTgt spid="49"/>
                                        </p:tgtEl>
                                      </p:cBhvr>
                                    </p:animEffect>
                                    <p:anim calcmode="lin" valueType="num">
                                      <p:cBhvr>
                                        <p:cTn id="75" dur="1000"/>
                                        <p:tgtEl>
                                          <p:spTgt spid="49"/>
                                        </p:tgtEl>
                                        <p:attrNameLst>
                                          <p:attrName>ppt_x</p:attrName>
                                        </p:attrNameLst>
                                      </p:cBhvr>
                                      <p:tavLst>
                                        <p:tav tm="0">
                                          <p:val>
                                            <p:strVal val="ppt_x"/>
                                          </p:val>
                                        </p:tav>
                                        <p:tav tm="100000">
                                          <p:val>
                                            <p:strVal val="ppt_x"/>
                                          </p:val>
                                        </p:tav>
                                      </p:tavLst>
                                    </p:anim>
                                    <p:anim calcmode="lin" valueType="num">
                                      <p:cBhvr>
                                        <p:cTn id="76" dur="100" decel="100000"/>
                                        <p:tgtEl>
                                          <p:spTgt spid="49"/>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49"/>
                                        </p:tgtEl>
                                        <p:attrNameLst>
                                          <p:attrName>ppt_y</p:attrName>
                                        </p:attrNameLst>
                                      </p:cBhvr>
                                      <p:tavLst>
                                        <p:tav tm="0">
                                          <p:val>
                                            <p:strVal val="ppt_y"/>
                                          </p:val>
                                        </p:tav>
                                        <p:tav tm="100000">
                                          <p:val>
                                            <p:strVal val="ppt_y+1"/>
                                          </p:val>
                                        </p:tav>
                                      </p:tavLst>
                                    </p:anim>
                                    <p:set>
                                      <p:cBhvr>
                                        <p:cTn id="78"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37" presetClass="exit" presetSubtype="0" fill="hold" grpId="0" nodeType="clickEffect">
                                  <p:stCondLst>
                                    <p:cond delay="0"/>
                                  </p:stCondLst>
                                  <p:childTnLst>
                                    <p:animEffect transition="out" filter="fade">
                                      <p:cBhvr>
                                        <p:cTn id="83" dur="1000"/>
                                        <p:tgtEl>
                                          <p:spTgt spid="50"/>
                                        </p:tgtEl>
                                      </p:cBhvr>
                                    </p:animEffect>
                                    <p:anim calcmode="lin" valueType="num">
                                      <p:cBhvr>
                                        <p:cTn id="84" dur="1000"/>
                                        <p:tgtEl>
                                          <p:spTgt spid="50"/>
                                        </p:tgtEl>
                                        <p:attrNameLst>
                                          <p:attrName>ppt_x</p:attrName>
                                        </p:attrNameLst>
                                      </p:cBhvr>
                                      <p:tavLst>
                                        <p:tav tm="0">
                                          <p:val>
                                            <p:strVal val="ppt_x"/>
                                          </p:val>
                                        </p:tav>
                                        <p:tav tm="100000">
                                          <p:val>
                                            <p:strVal val="ppt_x"/>
                                          </p:val>
                                        </p:tav>
                                      </p:tavLst>
                                    </p:anim>
                                    <p:anim calcmode="lin" valueType="num">
                                      <p:cBhvr>
                                        <p:cTn id="85" dur="100" decel="100000"/>
                                        <p:tgtEl>
                                          <p:spTgt spid="50"/>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50"/>
                                        </p:tgtEl>
                                        <p:attrNameLst>
                                          <p:attrName>ppt_y</p:attrName>
                                        </p:attrNameLst>
                                      </p:cBhvr>
                                      <p:tavLst>
                                        <p:tav tm="0">
                                          <p:val>
                                            <p:strVal val="ppt_y"/>
                                          </p:val>
                                        </p:tav>
                                        <p:tav tm="100000">
                                          <p:val>
                                            <p:strVal val="ppt_y+1"/>
                                          </p:val>
                                        </p:tav>
                                      </p:tavLst>
                                    </p:anim>
                                    <p:set>
                                      <p:cBhvr>
                                        <p:cTn id="87"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8" restart="whenNotActive" fill="hold" evtFilter="cancelBubble" nodeType="interactiveSeq">
                <p:stCondLst>
                  <p:cond evt="onClick" delay="0">
                    <p:tgtEl>
                      <p:spTgt spid="51"/>
                    </p:tgtEl>
                  </p:cond>
                </p:stCondLst>
                <p:endSync evt="end" delay="0">
                  <p:rtn val="all"/>
                </p:endSync>
                <p:childTnLst>
                  <p:par>
                    <p:cTn id="89" fill="hold">
                      <p:stCondLst>
                        <p:cond delay="0"/>
                      </p:stCondLst>
                      <p:childTnLst>
                        <p:par>
                          <p:cTn id="90" fill="hold">
                            <p:stCondLst>
                              <p:cond delay="0"/>
                            </p:stCondLst>
                            <p:childTnLst>
                              <p:par>
                                <p:cTn id="91" presetID="37" presetClass="exit" presetSubtype="0" fill="hold" grpId="0" nodeType="clickEffect">
                                  <p:stCondLst>
                                    <p:cond delay="0"/>
                                  </p:stCondLst>
                                  <p:childTnLst>
                                    <p:animEffect transition="out" filter="fade">
                                      <p:cBhvr>
                                        <p:cTn id="92" dur="1000"/>
                                        <p:tgtEl>
                                          <p:spTgt spid="51"/>
                                        </p:tgtEl>
                                      </p:cBhvr>
                                    </p:animEffect>
                                    <p:anim calcmode="lin" valueType="num">
                                      <p:cBhvr>
                                        <p:cTn id="93" dur="1000"/>
                                        <p:tgtEl>
                                          <p:spTgt spid="51"/>
                                        </p:tgtEl>
                                        <p:attrNameLst>
                                          <p:attrName>ppt_x</p:attrName>
                                        </p:attrNameLst>
                                      </p:cBhvr>
                                      <p:tavLst>
                                        <p:tav tm="0">
                                          <p:val>
                                            <p:strVal val="ppt_x"/>
                                          </p:val>
                                        </p:tav>
                                        <p:tav tm="100000">
                                          <p:val>
                                            <p:strVal val="ppt_x"/>
                                          </p:val>
                                        </p:tav>
                                      </p:tavLst>
                                    </p:anim>
                                    <p:anim calcmode="lin" valueType="num">
                                      <p:cBhvr>
                                        <p:cTn id="94" dur="100" decel="100000"/>
                                        <p:tgtEl>
                                          <p:spTgt spid="51"/>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51"/>
                                        </p:tgtEl>
                                        <p:attrNameLst>
                                          <p:attrName>ppt_y</p:attrName>
                                        </p:attrNameLst>
                                      </p:cBhvr>
                                      <p:tavLst>
                                        <p:tav tm="0">
                                          <p:val>
                                            <p:strVal val="ppt_y"/>
                                          </p:val>
                                        </p:tav>
                                        <p:tav tm="100000">
                                          <p:val>
                                            <p:strVal val="ppt_y+1"/>
                                          </p:val>
                                        </p:tav>
                                      </p:tavLst>
                                    </p:anim>
                                    <p:set>
                                      <p:cBhvr>
                                        <p:cTn id="96"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7" restart="whenNotActive" fill="hold" evtFilter="cancelBubble" nodeType="interactiveSeq">
                <p:stCondLst>
                  <p:cond evt="onClick" delay="0">
                    <p:tgtEl>
                      <p:spTgt spid="52"/>
                    </p:tgtEl>
                  </p:cond>
                </p:stCondLst>
                <p:endSync evt="end" delay="0">
                  <p:rtn val="all"/>
                </p:endSync>
                <p:childTnLst>
                  <p:par>
                    <p:cTn id="98" fill="hold">
                      <p:stCondLst>
                        <p:cond delay="0"/>
                      </p:stCondLst>
                      <p:childTnLst>
                        <p:par>
                          <p:cTn id="99" fill="hold">
                            <p:stCondLst>
                              <p:cond delay="0"/>
                            </p:stCondLst>
                            <p:childTnLst>
                              <p:par>
                                <p:cTn id="100" presetID="37" presetClass="exit" presetSubtype="0" fill="hold" grpId="0" nodeType="clickEffect">
                                  <p:stCondLst>
                                    <p:cond delay="0"/>
                                  </p:stCondLst>
                                  <p:childTnLst>
                                    <p:animEffect transition="out" filter="fade">
                                      <p:cBhvr>
                                        <p:cTn id="101" dur="1000"/>
                                        <p:tgtEl>
                                          <p:spTgt spid="52"/>
                                        </p:tgtEl>
                                      </p:cBhvr>
                                    </p:animEffect>
                                    <p:anim calcmode="lin" valueType="num">
                                      <p:cBhvr>
                                        <p:cTn id="102" dur="1000"/>
                                        <p:tgtEl>
                                          <p:spTgt spid="52"/>
                                        </p:tgtEl>
                                        <p:attrNameLst>
                                          <p:attrName>ppt_x</p:attrName>
                                        </p:attrNameLst>
                                      </p:cBhvr>
                                      <p:tavLst>
                                        <p:tav tm="0">
                                          <p:val>
                                            <p:strVal val="ppt_x"/>
                                          </p:val>
                                        </p:tav>
                                        <p:tav tm="100000">
                                          <p:val>
                                            <p:strVal val="ppt_x"/>
                                          </p:val>
                                        </p:tav>
                                      </p:tavLst>
                                    </p:anim>
                                    <p:anim calcmode="lin" valueType="num">
                                      <p:cBhvr>
                                        <p:cTn id="103" dur="100" decel="100000"/>
                                        <p:tgtEl>
                                          <p:spTgt spid="52"/>
                                        </p:tgtEl>
                                        <p:attrNameLst>
                                          <p:attrName>ppt_y</p:attrName>
                                        </p:attrNameLst>
                                      </p:cBhvr>
                                      <p:tavLst>
                                        <p:tav tm="0">
                                          <p:val>
                                            <p:strVal val="ppt_y"/>
                                          </p:val>
                                        </p:tav>
                                        <p:tav tm="100000">
                                          <p:val>
                                            <p:strVal val="ppt_y-.03"/>
                                          </p:val>
                                        </p:tav>
                                      </p:tavLst>
                                    </p:anim>
                                    <p:anim calcmode="lin" valueType="num">
                                      <p:cBhvr>
                                        <p:cTn id="104" dur="900" accel="100000">
                                          <p:stCondLst>
                                            <p:cond delay="100"/>
                                          </p:stCondLst>
                                        </p:cTn>
                                        <p:tgtEl>
                                          <p:spTgt spid="52"/>
                                        </p:tgtEl>
                                        <p:attrNameLst>
                                          <p:attrName>ppt_y</p:attrName>
                                        </p:attrNameLst>
                                      </p:cBhvr>
                                      <p:tavLst>
                                        <p:tav tm="0">
                                          <p:val>
                                            <p:strVal val="ppt_y"/>
                                          </p:val>
                                        </p:tav>
                                        <p:tav tm="100000">
                                          <p:val>
                                            <p:strVal val="ppt_y+1"/>
                                          </p:val>
                                        </p:tav>
                                      </p:tavLst>
                                    </p:anim>
                                    <p:set>
                                      <p:cBhvr>
                                        <p:cTn id="105"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video>
              <p:cMediaNode vol="80000">
                <p:cTn id="106" repeatCount="indefinite" fill="hold" display="0">
                  <p:stCondLst>
                    <p:cond delay="indefinite"/>
                  </p:stCondLst>
                </p:cTn>
                <p:tgtEl>
                  <p:spTgt spid="4"/>
                </p:tgtEl>
              </p:cMediaNode>
            </p:video>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2" presetClass="mediacall" presetSubtype="0" fill="hold" nodeType="clickEffect">
                                  <p:stCondLst>
                                    <p:cond delay="0"/>
                                  </p:stCondLst>
                                  <p:childTnLst>
                                    <p:cmd type="call" cmd="togglePause">
                                      <p:cBhvr>
                                        <p:cTn id="111" dur="1" fill="hold"/>
                                        <p:tgtEl>
                                          <p:spTgt spid="4"/>
                                        </p:tgtEl>
                                      </p:cBhvr>
                                    </p:cmd>
                                  </p:childTnLst>
                                </p:cTn>
                              </p:par>
                            </p:childTnLst>
                          </p:cTn>
                        </p:par>
                      </p:childTnLst>
                    </p:cTn>
                  </p:par>
                </p:childTnLst>
              </p:cTn>
              <p:nextCondLst>
                <p:cond evt="onClick" delay="0">
                  <p:tgtEl>
                    <p:spTgt spid="4"/>
                  </p:tgtEl>
                </p:cond>
              </p:nextCondLst>
            </p:seq>
            <p:seq concurrent="1" nextAc="seek">
              <p:cTn id="112" restart="whenNotActive" fill="hold" evtFilter="cancelBubble" nodeType="interactiveSeq">
                <p:stCondLst>
                  <p:cond evt="onClick" delay="0">
                    <p:tgtEl>
                      <p:spTgt spid="65"/>
                    </p:tgtEl>
                  </p:cond>
                </p:stCondLst>
                <p:endSync evt="end" delay="0">
                  <p:rtn val="all"/>
                </p:endSync>
                <p:childTnLst>
                  <p:par>
                    <p:cTn id="113" fill="hold">
                      <p:stCondLst>
                        <p:cond delay="0"/>
                      </p:stCondLst>
                      <p:childTnLst>
                        <p:par>
                          <p:cTn id="114" fill="hold">
                            <p:stCondLst>
                              <p:cond delay="0"/>
                            </p:stCondLst>
                            <p:childTnLst>
                              <p:par>
                                <p:cTn id="115" presetID="37" presetClass="exit" presetSubtype="0" fill="hold" grpId="0" nodeType="clickEffect">
                                  <p:stCondLst>
                                    <p:cond delay="0"/>
                                  </p:stCondLst>
                                  <p:childTnLst>
                                    <p:animEffect transition="out" filter="fade">
                                      <p:cBhvr>
                                        <p:cTn id="116" dur="1000"/>
                                        <p:tgtEl>
                                          <p:spTgt spid="65"/>
                                        </p:tgtEl>
                                      </p:cBhvr>
                                    </p:animEffect>
                                    <p:anim calcmode="lin" valueType="num">
                                      <p:cBhvr>
                                        <p:cTn id="117" dur="1000"/>
                                        <p:tgtEl>
                                          <p:spTgt spid="65"/>
                                        </p:tgtEl>
                                        <p:attrNameLst>
                                          <p:attrName>ppt_x</p:attrName>
                                        </p:attrNameLst>
                                      </p:cBhvr>
                                      <p:tavLst>
                                        <p:tav tm="0">
                                          <p:val>
                                            <p:strVal val="ppt_x"/>
                                          </p:val>
                                        </p:tav>
                                        <p:tav tm="100000">
                                          <p:val>
                                            <p:strVal val="ppt_x"/>
                                          </p:val>
                                        </p:tav>
                                      </p:tavLst>
                                    </p:anim>
                                    <p:anim calcmode="lin" valueType="num">
                                      <p:cBhvr>
                                        <p:cTn id="118" dur="100" decel="100000"/>
                                        <p:tgtEl>
                                          <p:spTgt spid="65"/>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65"/>
                                        </p:tgtEl>
                                        <p:attrNameLst>
                                          <p:attrName>ppt_y</p:attrName>
                                        </p:attrNameLst>
                                      </p:cBhvr>
                                      <p:tavLst>
                                        <p:tav tm="0">
                                          <p:val>
                                            <p:strVal val="ppt_y"/>
                                          </p:val>
                                        </p:tav>
                                        <p:tav tm="100000">
                                          <p:val>
                                            <p:strVal val="ppt_y+1"/>
                                          </p:val>
                                        </p:tav>
                                      </p:tavLst>
                                    </p:anim>
                                    <p:set>
                                      <p:cBhvr>
                                        <p:cTn id="120"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1" restart="whenNotActive" fill="hold" evtFilter="cancelBubble" nodeType="interactiveSeq">
                <p:stCondLst>
                  <p:cond evt="onClick" delay="0">
                    <p:tgtEl>
                      <p:spTgt spid="66"/>
                    </p:tgtEl>
                  </p:cond>
                </p:stCondLst>
                <p:endSync evt="end" delay="0">
                  <p:rtn val="all"/>
                </p:endSync>
                <p:childTnLst>
                  <p:par>
                    <p:cTn id="122" fill="hold">
                      <p:stCondLst>
                        <p:cond delay="0"/>
                      </p:stCondLst>
                      <p:childTnLst>
                        <p:par>
                          <p:cTn id="123" fill="hold">
                            <p:stCondLst>
                              <p:cond delay="0"/>
                            </p:stCondLst>
                            <p:childTnLst>
                              <p:par>
                                <p:cTn id="124" presetID="37" presetClass="exit" presetSubtype="0" fill="hold" grpId="0" nodeType="clickEffect">
                                  <p:stCondLst>
                                    <p:cond delay="0"/>
                                  </p:stCondLst>
                                  <p:childTnLst>
                                    <p:animEffect transition="out" filter="fade">
                                      <p:cBhvr>
                                        <p:cTn id="125" dur="1000"/>
                                        <p:tgtEl>
                                          <p:spTgt spid="66"/>
                                        </p:tgtEl>
                                      </p:cBhvr>
                                    </p:animEffect>
                                    <p:anim calcmode="lin" valueType="num">
                                      <p:cBhvr>
                                        <p:cTn id="126" dur="1000"/>
                                        <p:tgtEl>
                                          <p:spTgt spid="66"/>
                                        </p:tgtEl>
                                        <p:attrNameLst>
                                          <p:attrName>ppt_x</p:attrName>
                                        </p:attrNameLst>
                                      </p:cBhvr>
                                      <p:tavLst>
                                        <p:tav tm="0">
                                          <p:val>
                                            <p:strVal val="ppt_x"/>
                                          </p:val>
                                        </p:tav>
                                        <p:tav tm="100000">
                                          <p:val>
                                            <p:strVal val="ppt_x"/>
                                          </p:val>
                                        </p:tav>
                                      </p:tavLst>
                                    </p:anim>
                                    <p:anim calcmode="lin" valueType="num">
                                      <p:cBhvr>
                                        <p:cTn id="127" dur="100" decel="100000"/>
                                        <p:tgtEl>
                                          <p:spTgt spid="66"/>
                                        </p:tgtEl>
                                        <p:attrNameLst>
                                          <p:attrName>ppt_y</p:attrName>
                                        </p:attrNameLst>
                                      </p:cBhvr>
                                      <p:tavLst>
                                        <p:tav tm="0">
                                          <p:val>
                                            <p:strVal val="ppt_y"/>
                                          </p:val>
                                        </p:tav>
                                        <p:tav tm="100000">
                                          <p:val>
                                            <p:strVal val="ppt_y-.03"/>
                                          </p:val>
                                        </p:tav>
                                      </p:tavLst>
                                    </p:anim>
                                    <p:anim calcmode="lin" valueType="num">
                                      <p:cBhvr>
                                        <p:cTn id="128" dur="900" accel="100000">
                                          <p:stCondLst>
                                            <p:cond delay="100"/>
                                          </p:stCondLst>
                                        </p:cTn>
                                        <p:tgtEl>
                                          <p:spTgt spid="66"/>
                                        </p:tgtEl>
                                        <p:attrNameLst>
                                          <p:attrName>ppt_y</p:attrName>
                                        </p:attrNameLst>
                                      </p:cBhvr>
                                      <p:tavLst>
                                        <p:tav tm="0">
                                          <p:val>
                                            <p:strVal val="ppt_y"/>
                                          </p:val>
                                        </p:tav>
                                        <p:tav tm="100000">
                                          <p:val>
                                            <p:strVal val="ppt_y+1"/>
                                          </p:val>
                                        </p:tav>
                                      </p:tavLst>
                                    </p:anim>
                                    <p:set>
                                      <p:cBhvr>
                                        <p:cTn id="129"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37" presetClass="exit" presetSubtype="0" fill="hold" grpId="0" nodeType="clickEffect">
                                  <p:stCondLst>
                                    <p:cond delay="0"/>
                                  </p:stCondLst>
                                  <p:childTnLst>
                                    <p:animEffect transition="out" filter="fade">
                                      <p:cBhvr>
                                        <p:cTn id="134" dur="1000"/>
                                        <p:tgtEl>
                                          <p:spTgt spid="67"/>
                                        </p:tgtEl>
                                      </p:cBhvr>
                                    </p:animEffect>
                                    <p:anim calcmode="lin" valueType="num">
                                      <p:cBhvr>
                                        <p:cTn id="135" dur="1000"/>
                                        <p:tgtEl>
                                          <p:spTgt spid="67"/>
                                        </p:tgtEl>
                                        <p:attrNameLst>
                                          <p:attrName>ppt_x</p:attrName>
                                        </p:attrNameLst>
                                      </p:cBhvr>
                                      <p:tavLst>
                                        <p:tav tm="0">
                                          <p:val>
                                            <p:strVal val="ppt_x"/>
                                          </p:val>
                                        </p:tav>
                                        <p:tav tm="100000">
                                          <p:val>
                                            <p:strVal val="ppt_x"/>
                                          </p:val>
                                        </p:tav>
                                      </p:tavLst>
                                    </p:anim>
                                    <p:anim calcmode="lin" valueType="num">
                                      <p:cBhvr>
                                        <p:cTn id="136" dur="100" decel="100000"/>
                                        <p:tgtEl>
                                          <p:spTgt spid="67"/>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67"/>
                                        </p:tgtEl>
                                        <p:attrNameLst>
                                          <p:attrName>ppt_y</p:attrName>
                                        </p:attrNameLst>
                                      </p:cBhvr>
                                      <p:tavLst>
                                        <p:tav tm="0">
                                          <p:val>
                                            <p:strVal val="ppt_y"/>
                                          </p:val>
                                        </p:tav>
                                        <p:tav tm="100000">
                                          <p:val>
                                            <p:strVal val="ppt_y+1"/>
                                          </p:val>
                                        </p:tav>
                                      </p:tavLst>
                                    </p:anim>
                                    <p:set>
                                      <p:cBhvr>
                                        <p:cTn id="138"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39" restart="whenNotActive" fill="hold" evtFilter="cancelBubble" nodeType="interactiveSeq">
                <p:stCondLst>
                  <p:cond evt="onClick" delay="0">
                    <p:tgtEl>
                      <p:spTgt spid="68"/>
                    </p:tgtEl>
                  </p:cond>
                </p:stCondLst>
                <p:endSync evt="end" delay="0">
                  <p:rtn val="all"/>
                </p:endSync>
                <p:childTnLst>
                  <p:par>
                    <p:cTn id="140" fill="hold">
                      <p:stCondLst>
                        <p:cond delay="0"/>
                      </p:stCondLst>
                      <p:childTnLst>
                        <p:par>
                          <p:cTn id="141" fill="hold">
                            <p:stCondLst>
                              <p:cond delay="0"/>
                            </p:stCondLst>
                            <p:childTnLst>
                              <p:par>
                                <p:cTn id="142" presetID="37" presetClass="exit" presetSubtype="0" fill="hold" grpId="0" nodeType="clickEffect">
                                  <p:stCondLst>
                                    <p:cond delay="0"/>
                                  </p:stCondLst>
                                  <p:childTnLst>
                                    <p:animEffect transition="out" filter="fade">
                                      <p:cBhvr>
                                        <p:cTn id="143" dur="1000"/>
                                        <p:tgtEl>
                                          <p:spTgt spid="68"/>
                                        </p:tgtEl>
                                      </p:cBhvr>
                                    </p:animEffect>
                                    <p:anim calcmode="lin" valueType="num">
                                      <p:cBhvr>
                                        <p:cTn id="144" dur="1000"/>
                                        <p:tgtEl>
                                          <p:spTgt spid="68"/>
                                        </p:tgtEl>
                                        <p:attrNameLst>
                                          <p:attrName>ppt_x</p:attrName>
                                        </p:attrNameLst>
                                      </p:cBhvr>
                                      <p:tavLst>
                                        <p:tav tm="0">
                                          <p:val>
                                            <p:strVal val="ppt_x"/>
                                          </p:val>
                                        </p:tav>
                                        <p:tav tm="100000">
                                          <p:val>
                                            <p:strVal val="ppt_x"/>
                                          </p:val>
                                        </p:tav>
                                      </p:tavLst>
                                    </p:anim>
                                    <p:anim calcmode="lin" valueType="num">
                                      <p:cBhvr>
                                        <p:cTn id="145" dur="100" decel="100000"/>
                                        <p:tgtEl>
                                          <p:spTgt spid="68"/>
                                        </p:tgtEl>
                                        <p:attrNameLst>
                                          <p:attrName>ppt_y</p:attrName>
                                        </p:attrNameLst>
                                      </p:cBhvr>
                                      <p:tavLst>
                                        <p:tav tm="0">
                                          <p:val>
                                            <p:strVal val="ppt_y"/>
                                          </p:val>
                                        </p:tav>
                                        <p:tav tm="100000">
                                          <p:val>
                                            <p:strVal val="ppt_y-.03"/>
                                          </p:val>
                                        </p:tav>
                                      </p:tavLst>
                                    </p:anim>
                                    <p:anim calcmode="lin" valueType="num">
                                      <p:cBhvr>
                                        <p:cTn id="146" dur="900" accel="100000">
                                          <p:stCondLst>
                                            <p:cond delay="100"/>
                                          </p:stCondLst>
                                        </p:cTn>
                                        <p:tgtEl>
                                          <p:spTgt spid="68"/>
                                        </p:tgtEl>
                                        <p:attrNameLst>
                                          <p:attrName>ppt_y</p:attrName>
                                        </p:attrNameLst>
                                      </p:cBhvr>
                                      <p:tavLst>
                                        <p:tav tm="0">
                                          <p:val>
                                            <p:strVal val="ppt_y"/>
                                          </p:val>
                                        </p:tav>
                                        <p:tav tm="100000">
                                          <p:val>
                                            <p:strVal val="ppt_y+1"/>
                                          </p:val>
                                        </p:tav>
                                      </p:tavLst>
                                    </p:anim>
                                    <p:set>
                                      <p:cBhvr>
                                        <p:cTn id="147"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8" restart="whenNotActive" fill="hold" evtFilter="cancelBubble" nodeType="interactiveSeq">
                <p:stCondLst>
                  <p:cond evt="onClick" delay="0">
                    <p:tgtEl>
                      <p:spTgt spid="69"/>
                    </p:tgtEl>
                  </p:cond>
                </p:stCondLst>
                <p:endSync evt="end" delay="0">
                  <p:rtn val="all"/>
                </p:endSync>
                <p:childTnLst>
                  <p:par>
                    <p:cTn id="149" fill="hold">
                      <p:stCondLst>
                        <p:cond delay="0"/>
                      </p:stCondLst>
                      <p:childTnLst>
                        <p:par>
                          <p:cTn id="150" fill="hold">
                            <p:stCondLst>
                              <p:cond delay="0"/>
                            </p:stCondLst>
                            <p:childTnLst>
                              <p:par>
                                <p:cTn id="151" presetID="37" presetClass="exit" presetSubtype="0" fill="hold" grpId="0" nodeType="clickEffect">
                                  <p:stCondLst>
                                    <p:cond delay="0"/>
                                  </p:stCondLst>
                                  <p:childTnLst>
                                    <p:animEffect transition="out" filter="fade">
                                      <p:cBhvr>
                                        <p:cTn id="152" dur="1000"/>
                                        <p:tgtEl>
                                          <p:spTgt spid="69"/>
                                        </p:tgtEl>
                                      </p:cBhvr>
                                    </p:animEffect>
                                    <p:anim calcmode="lin" valueType="num">
                                      <p:cBhvr>
                                        <p:cTn id="153" dur="1000"/>
                                        <p:tgtEl>
                                          <p:spTgt spid="69"/>
                                        </p:tgtEl>
                                        <p:attrNameLst>
                                          <p:attrName>ppt_x</p:attrName>
                                        </p:attrNameLst>
                                      </p:cBhvr>
                                      <p:tavLst>
                                        <p:tav tm="0">
                                          <p:val>
                                            <p:strVal val="ppt_x"/>
                                          </p:val>
                                        </p:tav>
                                        <p:tav tm="100000">
                                          <p:val>
                                            <p:strVal val="ppt_x"/>
                                          </p:val>
                                        </p:tav>
                                      </p:tavLst>
                                    </p:anim>
                                    <p:anim calcmode="lin" valueType="num">
                                      <p:cBhvr>
                                        <p:cTn id="154" dur="100" decel="100000"/>
                                        <p:tgtEl>
                                          <p:spTgt spid="69"/>
                                        </p:tgtEl>
                                        <p:attrNameLst>
                                          <p:attrName>ppt_y</p:attrName>
                                        </p:attrNameLst>
                                      </p:cBhvr>
                                      <p:tavLst>
                                        <p:tav tm="0">
                                          <p:val>
                                            <p:strVal val="ppt_y"/>
                                          </p:val>
                                        </p:tav>
                                        <p:tav tm="100000">
                                          <p:val>
                                            <p:strVal val="ppt_y-.03"/>
                                          </p:val>
                                        </p:tav>
                                      </p:tavLst>
                                    </p:anim>
                                    <p:anim calcmode="lin" valueType="num">
                                      <p:cBhvr>
                                        <p:cTn id="155" dur="900" accel="100000">
                                          <p:stCondLst>
                                            <p:cond delay="100"/>
                                          </p:stCondLst>
                                        </p:cTn>
                                        <p:tgtEl>
                                          <p:spTgt spid="69"/>
                                        </p:tgtEl>
                                        <p:attrNameLst>
                                          <p:attrName>ppt_y</p:attrName>
                                        </p:attrNameLst>
                                      </p:cBhvr>
                                      <p:tavLst>
                                        <p:tav tm="0">
                                          <p:val>
                                            <p:strVal val="ppt_y"/>
                                          </p:val>
                                        </p:tav>
                                        <p:tav tm="100000">
                                          <p:val>
                                            <p:strVal val="ppt_y+1"/>
                                          </p:val>
                                        </p:tav>
                                      </p:tavLst>
                                    </p:anim>
                                    <p:set>
                                      <p:cBhvr>
                                        <p:cTn id="156"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57" restart="whenNotActive" fill="hold" evtFilter="cancelBubble" nodeType="interactiveSeq">
                <p:stCondLst>
                  <p:cond evt="onClick" delay="0">
                    <p:tgtEl>
                      <p:spTgt spid="70"/>
                    </p:tgtEl>
                  </p:cond>
                </p:stCondLst>
                <p:endSync evt="end" delay="0">
                  <p:rtn val="all"/>
                </p:endSync>
                <p:childTnLst>
                  <p:par>
                    <p:cTn id="158" fill="hold">
                      <p:stCondLst>
                        <p:cond delay="0"/>
                      </p:stCondLst>
                      <p:childTnLst>
                        <p:par>
                          <p:cTn id="159" fill="hold">
                            <p:stCondLst>
                              <p:cond delay="0"/>
                            </p:stCondLst>
                            <p:childTnLst>
                              <p:par>
                                <p:cTn id="160" presetID="37" presetClass="exit" presetSubtype="0" fill="hold" grpId="0" nodeType="clickEffect">
                                  <p:stCondLst>
                                    <p:cond delay="0"/>
                                  </p:stCondLst>
                                  <p:childTnLst>
                                    <p:animEffect transition="out" filter="fade">
                                      <p:cBhvr>
                                        <p:cTn id="161" dur="1000"/>
                                        <p:tgtEl>
                                          <p:spTgt spid="70"/>
                                        </p:tgtEl>
                                      </p:cBhvr>
                                    </p:animEffect>
                                    <p:anim calcmode="lin" valueType="num">
                                      <p:cBhvr>
                                        <p:cTn id="162" dur="1000"/>
                                        <p:tgtEl>
                                          <p:spTgt spid="70"/>
                                        </p:tgtEl>
                                        <p:attrNameLst>
                                          <p:attrName>ppt_x</p:attrName>
                                        </p:attrNameLst>
                                      </p:cBhvr>
                                      <p:tavLst>
                                        <p:tav tm="0">
                                          <p:val>
                                            <p:strVal val="ppt_x"/>
                                          </p:val>
                                        </p:tav>
                                        <p:tav tm="100000">
                                          <p:val>
                                            <p:strVal val="ppt_x"/>
                                          </p:val>
                                        </p:tav>
                                      </p:tavLst>
                                    </p:anim>
                                    <p:anim calcmode="lin" valueType="num">
                                      <p:cBhvr>
                                        <p:cTn id="163" dur="100" decel="100000"/>
                                        <p:tgtEl>
                                          <p:spTgt spid="70"/>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70"/>
                                        </p:tgtEl>
                                        <p:attrNameLst>
                                          <p:attrName>ppt_y</p:attrName>
                                        </p:attrNameLst>
                                      </p:cBhvr>
                                      <p:tavLst>
                                        <p:tav tm="0">
                                          <p:val>
                                            <p:strVal val="ppt_y"/>
                                          </p:val>
                                        </p:tav>
                                        <p:tav tm="100000">
                                          <p:val>
                                            <p:strVal val="ppt_y+1"/>
                                          </p:val>
                                        </p:tav>
                                      </p:tavLst>
                                    </p:anim>
                                    <p:set>
                                      <p:cBhvr>
                                        <p:cTn id="165"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6" restart="whenNotActive" fill="hold" evtFilter="cancelBubble" nodeType="interactiveSeq">
                <p:stCondLst>
                  <p:cond evt="onClick" delay="0">
                    <p:tgtEl>
                      <p:spTgt spid="71"/>
                    </p:tgtEl>
                  </p:cond>
                </p:stCondLst>
                <p:endSync evt="end" delay="0">
                  <p:rtn val="all"/>
                </p:endSync>
                <p:childTnLst>
                  <p:par>
                    <p:cTn id="167" fill="hold">
                      <p:stCondLst>
                        <p:cond delay="0"/>
                      </p:stCondLst>
                      <p:childTnLst>
                        <p:par>
                          <p:cTn id="168" fill="hold">
                            <p:stCondLst>
                              <p:cond delay="0"/>
                            </p:stCondLst>
                            <p:childTnLst>
                              <p:par>
                                <p:cTn id="169" presetID="37" presetClass="exit" presetSubtype="0" fill="hold" grpId="0" nodeType="clickEffect">
                                  <p:stCondLst>
                                    <p:cond delay="0"/>
                                  </p:stCondLst>
                                  <p:childTnLst>
                                    <p:animEffect transition="out" filter="fade">
                                      <p:cBhvr>
                                        <p:cTn id="170" dur="1000"/>
                                        <p:tgtEl>
                                          <p:spTgt spid="71"/>
                                        </p:tgtEl>
                                      </p:cBhvr>
                                    </p:animEffect>
                                    <p:anim calcmode="lin" valueType="num">
                                      <p:cBhvr>
                                        <p:cTn id="171" dur="1000"/>
                                        <p:tgtEl>
                                          <p:spTgt spid="71"/>
                                        </p:tgtEl>
                                        <p:attrNameLst>
                                          <p:attrName>ppt_x</p:attrName>
                                        </p:attrNameLst>
                                      </p:cBhvr>
                                      <p:tavLst>
                                        <p:tav tm="0">
                                          <p:val>
                                            <p:strVal val="ppt_x"/>
                                          </p:val>
                                        </p:tav>
                                        <p:tav tm="100000">
                                          <p:val>
                                            <p:strVal val="ppt_x"/>
                                          </p:val>
                                        </p:tav>
                                      </p:tavLst>
                                    </p:anim>
                                    <p:anim calcmode="lin" valueType="num">
                                      <p:cBhvr>
                                        <p:cTn id="172" dur="100" decel="100000"/>
                                        <p:tgtEl>
                                          <p:spTgt spid="71"/>
                                        </p:tgtEl>
                                        <p:attrNameLst>
                                          <p:attrName>ppt_y</p:attrName>
                                        </p:attrNameLst>
                                      </p:cBhvr>
                                      <p:tavLst>
                                        <p:tav tm="0">
                                          <p:val>
                                            <p:strVal val="ppt_y"/>
                                          </p:val>
                                        </p:tav>
                                        <p:tav tm="100000">
                                          <p:val>
                                            <p:strVal val="ppt_y-.03"/>
                                          </p:val>
                                        </p:tav>
                                      </p:tavLst>
                                    </p:anim>
                                    <p:anim calcmode="lin" valueType="num">
                                      <p:cBhvr>
                                        <p:cTn id="173" dur="900" accel="100000">
                                          <p:stCondLst>
                                            <p:cond delay="100"/>
                                          </p:stCondLst>
                                        </p:cTn>
                                        <p:tgtEl>
                                          <p:spTgt spid="71"/>
                                        </p:tgtEl>
                                        <p:attrNameLst>
                                          <p:attrName>ppt_y</p:attrName>
                                        </p:attrNameLst>
                                      </p:cBhvr>
                                      <p:tavLst>
                                        <p:tav tm="0">
                                          <p:val>
                                            <p:strVal val="ppt_y"/>
                                          </p:val>
                                        </p:tav>
                                        <p:tav tm="100000">
                                          <p:val>
                                            <p:strVal val="ppt_y+1"/>
                                          </p:val>
                                        </p:tav>
                                      </p:tavLst>
                                    </p:anim>
                                    <p:set>
                                      <p:cBhvr>
                                        <p:cTn id="174"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5" restart="whenNotActive" fill="hold" evtFilter="cancelBubble" nodeType="interactiveSeq">
                <p:stCondLst>
                  <p:cond evt="onClick" delay="0">
                    <p:tgtEl>
                      <p:spTgt spid="72"/>
                    </p:tgtEl>
                  </p:cond>
                </p:stCondLst>
                <p:endSync evt="end" delay="0">
                  <p:rtn val="all"/>
                </p:endSync>
                <p:childTnLst>
                  <p:par>
                    <p:cTn id="176" fill="hold">
                      <p:stCondLst>
                        <p:cond delay="0"/>
                      </p:stCondLst>
                      <p:childTnLst>
                        <p:par>
                          <p:cTn id="177" fill="hold">
                            <p:stCondLst>
                              <p:cond delay="0"/>
                            </p:stCondLst>
                            <p:childTnLst>
                              <p:par>
                                <p:cTn id="178" presetID="37" presetClass="exit" presetSubtype="0" fill="hold" grpId="0" nodeType="clickEffect">
                                  <p:stCondLst>
                                    <p:cond delay="0"/>
                                  </p:stCondLst>
                                  <p:childTnLst>
                                    <p:animEffect transition="out" filter="fade">
                                      <p:cBhvr>
                                        <p:cTn id="179" dur="1000"/>
                                        <p:tgtEl>
                                          <p:spTgt spid="72"/>
                                        </p:tgtEl>
                                      </p:cBhvr>
                                    </p:animEffect>
                                    <p:anim calcmode="lin" valueType="num">
                                      <p:cBhvr>
                                        <p:cTn id="180" dur="1000"/>
                                        <p:tgtEl>
                                          <p:spTgt spid="72"/>
                                        </p:tgtEl>
                                        <p:attrNameLst>
                                          <p:attrName>ppt_x</p:attrName>
                                        </p:attrNameLst>
                                      </p:cBhvr>
                                      <p:tavLst>
                                        <p:tav tm="0">
                                          <p:val>
                                            <p:strVal val="ppt_x"/>
                                          </p:val>
                                        </p:tav>
                                        <p:tav tm="100000">
                                          <p:val>
                                            <p:strVal val="ppt_x"/>
                                          </p:val>
                                        </p:tav>
                                      </p:tavLst>
                                    </p:anim>
                                    <p:anim calcmode="lin" valueType="num">
                                      <p:cBhvr>
                                        <p:cTn id="181" dur="100" decel="100000"/>
                                        <p:tgtEl>
                                          <p:spTgt spid="72"/>
                                        </p:tgtEl>
                                        <p:attrNameLst>
                                          <p:attrName>ppt_y</p:attrName>
                                        </p:attrNameLst>
                                      </p:cBhvr>
                                      <p:tavLst>
                                        <p:tav tm="0">
                                          <p:val>
                                            <p:strVal val="ppt_y"/>
                                          </p:val>
                                        </p:tav>
                                        <p:tav tm="100000">
                                          <p:val>
                                            <p:strVal val="ppt_y-.03"/>
                                          </p:val>
                                        </p:tav>
                                      </p:tavLst>
                                    </p:anim>
                                    <p:anim calcmode="lin" valueType="num">
                                      <p:cBhvr>
                                        <p:cTn id="182" dur="900" accel="100000">
                                          <p:stCondLst>
                                            <p:cond delay="100"/>
                                          </p:stCondLst>
                                        </p:cTn>
                                        <p:tgtEl>
                                          <p:spTgt spid="72"/>
                                        </p:tgtEl>
                                        <p:attrNameLst>
                                          <p:attrName>ppt_y</p:attrName>
                                        </p:attrNameLst>
                                      </p:cBhvr>
                                      <p:tavLst>
                                        <p:tav tm="0">
                                          <p:val>
                                            <p:strVal val="ppt_y"/>
                                          </p:val>
                                        </p:tav>
                                        <p:tav tm="100000">
                                          <p:val>
                                            <p:strVal val="ppt_y+1"/>
                                          </p:val>
                                        </p:tav>
                                      </p:tavLst>
                                    </p:anim>
                                    <p:set>
                                      <p:cBhvr>
                                        <p:cTn id="183"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84" restart="whenNotActive" fill="hold" evtFilter="cancelBubble" nodeType="interactiveSeq">
                <p:stCondLst>
                  <p:cond evt="onClick" delay="0">
                    <p:tgtEl>
                      <p:spTgt spid="73"/>
                    </p:tgtEl>
                  </p:cond>
                </p:stCondLst>
                <p:endSync evt="end" delay="0">
                  <p:rtn val="all"/>
                </p:endSync>
                <p:childTnLst>
                  <p:par>
                    <p:cTn id="185" fill="hold">
                      <p:stCondLst>
                        <p:cond delay="0"/>
                      </p:stCondLst>
                      <p:childTnLst>
                        <p:par>
                          <p:cTn id="186" fill="hold">
                            <p:stCondLst>
                              <p:cond delay="0"/>
                            </p:stCondLst>
                            <p:childTnLst>
                              <p:par>
                                <p:cTn id="187" presetID="37" presetClass="exit" presetSubtype="0" fill="hold" grpId="0" nodeType="clickEffect">
                                  <p:stCondLst>
                                    <p:cond delay="0"/>
                                  </p:stCondLst>
                                  <p:childTnLst>
                                    <p:animEffect transition="out" filter="fade">
                                      <p:cBhvr>
                                        <p:cTn id="188" dur="1000"/>
                                        <p:tgtEl>
                                          <p:spTgt spid="73"/>
                                        </p:tgtEl>
                                      </p:cBhvr>
                                    </p:animEffect>
                                    <p:anim calcmode="lin" valueType="num">
                                      <p:cBhvr>
                                        <p:cTn id="189" dur="1000"/>
                                        <p:tgtEl>
                                          <p:spTgt spid="73"/>
                                        </p:tgtEl>
                                        <p:attrNameLst>
                                          <p:attrName>ppt_x</p:attrName>
                                        </p:attrNameLst>
                                      </p:cBhvr>
                                      <p:tavLst>
                                        <p:tav tm="0">
                                          <p:val>
                                            <p:strVal val="ppt_x"/>
                                          </p:val>
                                        </p:tav>
                                        <p:tav tm="100000">
                                          <p:val>
                                            <p:strVal val="ppt_x"/>
                                          </p:val>
                                        </p:tav>
                                      </p:tavLst>
                                    </p:anim>
                                    <p:anim calcmode="lin" valueType="num">
                                      <p:cBhvr>
                                        <p:cTn id="190" dur="100" decel="100000"/>
                                        <p:tgtEl>
                                          <p:spTgt spid="73"/>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73"/>
                                        </p:tgtEl>
                                        <p:attrNameLst>
                                          <p:attrName>ppt_y</p:attrName>
                                        </p:attrNameLst>
                                      </p:cBhvr>
                                      <p:tavLst>
                                        <p:tav tm="0">
                                          <p:val>
                                            <p:strVal val="ppt_y"/>
                                          </p:val>
                                        </p:tav>
                                        <p:tav tm="100000">
                                          <p:val>
                                            <p:strVal val="ppt_y+1"/>
                                          </p:val>
                                        </p:tav>
                                      </p:tavLst>
                                    </p:anim>
                                    <p:set>
                                      <p:cBhvr>
                                        <p:cTn id="192"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93" restart="whenNotActive" fill="hold" evtFilter="cancelBubble" nodeType="interactiveSeq">
                <p:stCondLst>
                  <p:cond evt="onClick" delay="0">
                    <p:tgtEl>
                      <p:spTgt spid="74"/>
                    </p:tgtEl>
                  </p:cond>
                </p:stCondLst>
                <p:endSync evt="end" delay="0">
                  <p:rtn val="all"/>
                </p:endSync>
                <p:childTnLst>
                  <p:par>
                    <p:cTn id="194" fill="hold">
                      <p:stCondLst>
                        <p:cond delay="0"/>
                      </p:stCondLst>
                      <p:childTnLst>
                        <p:par>
                          <p:cTn id="195" fill="hold">
                            <p:stCondLst>
                              <p:cond delay="0"/>
                            </p:stCondLst>
                            <p:childTnLst>
                              <p:par>
                                <p:cTn id="196" presetID="37" presetClass="exit" presetSubtype="0" fill="hold" grpId="0" nodeType="clickEffect">
                                  <p:stCondLst>
                                    <p:cond delay="0"/>
                                  </p:stCondLst>
                                  <p:childTnLst>
                                    <p:animEffect transition="out" filter="fade">
                                      <p:cBhvr>
                                        <p:cTn id="197" dur="1000"/>
                                        <p:tgtEl>
                                          <p:spTgt spid="74"/>
                                        </p:tgtEl>
                                      </p:cBhvr>
                                    </p:animEffect>
                                    <p:anim calcmode="lin" valueType="num">
                                      <p:cBhvr>
                                        <p:cTn id="198" dur="1000"/>
                                        <p:tgtEl>
                                          <p:spTgt spid="74"/>
                                        </p:tgtEl>
                                        <p:attrNameLst>
                                          <p:attrName>ppt_x</p:attrName>
                                        </p:attrNameLst>
                                      </p:cBhvr>
                                      <p:tavLst>
                                        <p:tav tm="0">
                                          <p:val>
                                            <p:strVal val="ppt_x"/>
                                          </p:val>
                                        </p:tav>
                                        <p:tav tm="100000">
                                          <p:val>
                                            <p:strVal val="ppt_x"/>
                                          </p:val>
                                        </p:tav>
                                      </p:tavLst>
                                    </p:anim>
                                    <p:anim calcmode="lin" valueType="num">
                                      <p:cBhvr>
                                        <p:cTn id="199" dur="100" decel="100000"/>
                                        <p:tgtEl>
                                          <p:spTgt spid="74"/>
                                        </p:tgtEl>
                                        <p:attrNameLst>
                                          <p:attrName>ppt_y</p:attrName>
                                        </p:attrNameLst>
                                      </p:cBhvr>
                                      <p:tavLst>
                                        <p:tav tm="0">
                                          <p:val>
                                            <p:strVal val="ppt_y"/>
                                          </p:val>
                                        </p:tav>
                                        <p:tav tm="100000">
                                          <p:val>
                                            <p:strVal val="ppt_y-.03"/>
                                          </p:val>
                                        </p:tav>
                                      </p:tavLst>
                                    </p:anim>
                                    <p:anim calcmode="lin" valueType="num">
                                      <p:cBhvr>
                                        <p:cTn id="200" dur="900" accel="100000">
                                          <p:stCondLst>
                                            <p:cond delay="100"/>
                                          </p:stCondLst>
                                        </p:cTn>
                                        <p:tgtEl>
                                          <p:spTgt spid="74"/>
                                        </p:tgtEl>
                                        <p:attrNameLst>
                                          <p:attrName>ppt_y</p:attrName>
                                        </p:attrNameLst>
                                      </p:cBhvr>
                                      <p:tavLst>
                                        <p:tav tm="0">
                                          <p:val>
                                            <p:strVal val="ppt_y"/>
                                          </p:val>
                                        </p:tav>
                                        <p:tav tm="100000">
                                          <p:val>
                                            <p:strVal val="ppt_y+1"/>
                                          </p:val>
                                        </p:tav>
                                      </p:tavLst>
                                    </p:anim>
                                    <p:set>
                                      <p:cBhvr>
                                        <p:cTn id="201"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02" restart="whenNotActive" fill="hold" evtFilter="cancelBubble" nodeType="interactiveSeq">
                <p:stCondLst>
                  <p:cond evt="onClick" delay="0">
                    <p:tgtEl>
                      <p:spTgt spid="75"/>
                    </p:tgtEl>
                  </p:cond>
                </p:stCondLst>
                <p:endSync evt="end" delay="0">
                  <p:rtn val="all"/>
                </p:endSync>
                <p:childTnLst>
                  <p:par>
                    <p:cTn id="203" fill="hold">
                      <p:stCondLst>
                        <p:cond delay="0"/>
                      </p:stCondLst>
                      <p:childTnLst>
                        <p:par>
                          <p:cTn id="204" fill="hold">
                            <p:stCondLst>
                              <p:cond delay="0"/>
                            </p:stCondLst>
                            <p:childTnLst>
                              <p:par>
                                <p:cTn id="205" presetID="37" presetClass="exit" presetSubtype="0" fill="hold" grpId="0" nodeType="clickEffect">
                                  <p:stCondLst>
                                    <p:cond delay="0"/>
                                  </p:stCondLst>
                                  <p:childTnLst>
                                    <p:animEffect transition="out" filter="fade">
                                      <p:cBhvr>
                                        <p:cTn id="206" dur="1000"/>
                                        <p:tgtEl>
                                          <p:spTgt spid="75"/>
                                        </p:tgtEl>
                                      </p:cBhvr>
                                    </p:animEffect>
                                    <p:anim calcmode="lin" valueType="num">
                                      <p:cBhvr>
                                        <p:cTn id="207" dur="1000"/>
                                        <p:tgtEl>
                                          <p:spTgt spid="75"/>
                                        </p:tgtEl>
                                        <p:attrNameLst>
                                          <p:attrName>ppt_x</p:attrName>
                                        </p:attrNameLst>
                                      </p:cBhvr>
                                      <p:tavLst>
                                        <p:tav tm="0">
                                          <p:val>
                                            <p:strVal val="ppt_x"/>
                                          </p:val>
                                        </p:tav>
                                        <p:tav tm="100000">
                                          <p:val>
                                            <p:strVal val="ppt_x"/>
                                          </p:val>
                                        </p:tav>
                                      </p:tavLst>
                                    </p:anim>
                                    <p:anim calcmode="lin" valueType="num">
                                      <p:cBhvr>
                                        <p:cTn id="208" dur="100" decel="100000"/>
                                        <p:tgtEl>
                                          <p:spTgt spid="75"/>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75"/>
                                        </p:tgtEl>
                                        <p:attrNameLst>
                                          <p:attrName>ppt_y</p:attrName>
                                        </p:attrNameLst>
                                      </p:cBhvr>
                                      <p:tavLst>
                                        <p:tav tm="0">
                                          <p:val>
                                            <p:strVal val="ppt_y"/>
                                          </p:val>
                                        </p:tav>
                                        <p:tav tm="100000">
                                          <p:val>
                                            <p:strVal val="ppt_y+1"/>
                                          </p:val>
                                        </p:tav>
                                      </p:tavLst>
                                    </p:anim>
                                    <p:set>
                                      <p:cBhvr>
                                        <p:cTn id="210"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11" restart="whenNotActive" fill="hold" evtFilter="cancelBubble" nodeType="interactiveSeq">
                <p:stCondLst>
                  <p:cond evt="onClick" delay="0">
                    <p:tgtEl>
                      <p:spTgt spid="76"/>
                    </p:tgtEl>
                  </p:cond>
                </p:stCondLst>
                <p:endSync evt="end" delay="0">
                  <p:rtn val="all"/>
                </p:endSync>
                <p:childTnLst>
                  <p:par>
                    <p:cTn id="212" fill="hold">
                      <p:stCondLst>
                        <p:cond delay="0"/>
                      </p:stCondLst>
                      <p:childTnLst>
                        <p:par>
                          <p:cTn id="213" fill="hold">
                            <p:stCondLst>
                              <p:cond delay="0"/>
                            </p:stCondLst>
                            <p:childTnLst>
                              <p:par>
                                <p:cTn id="214" presetID="37" presetClass="exit" presetSubtype="0" fill="hold" grpId="0" nodeType="clickEffect">
                                  <p:stCondLst>
                                    <p:cond delay="0"/>
                                  </p:stCondLst>
                                  <p:childTnLst>
                                    <p:animEffect transition="out" filter="fade">
                                      <p:cBhvr>
                                        <p:cTn id="215" dur="1000"/>
                                        <p:tgtEl>
                                          <p:spTgt spid="76"/>
                                        </p:tgtEl>
                                      </p:cBhvr>
                                    </p:animEffect>
                                    <p:anim calcmode="lin" valueType="num">
                                      <p:cBhvr>
                                        <p:cTn id="216" dur="1000"/>
                                        <p:tgtEl>
                                          <p:spTgt spid="76"/>
                                        </p:tgtEl>
                                        <p:attrNameLst>
                                          <p:attrName>ppt_x</p:attrName>
                                        </p:attrNameLst>
                                      </p:cBhvr>
                                      <p:tavLst>
                                        <p:tav tm="0">
                                          <p:val>
                                            <p:strVal val="ppt_x"/>
                                          </p:val>
                                        </p:tav>
                                        <p:tav tm="100000">
                                          <p:val>
                                            <p:strVal val="ppt_x"/>
                                          </p:val>
                                        </p:tav>
                                      </p:tavLst>
                                    </p:anim>
                                    <p:anim calcmode="lin" valueType="num">
                                      <p:cBhvr>
                                        <p:cTn id="217" dur="100" decel="100000"/>
                                        <p:tgtEl>
                                          <p:spTgt spid="7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76"/>
                                        </p:tgtEl>
                                        <p:attrNameLst>
                                          <p:attrName>ppt_y</p:attrName>
                                        </p:attrNameLst>
                                      </p:cBhvr>
                                      <p:tavLst>
                                        <p:tav tm="0">
                                          <p:val>
                                            <p:strVal val="ppt_y"/>
                                          </p:val>
                                        </p:tav>
                                        <p:tav tm="100000">
                                          <p:val>
                                            <p:strVal val="ppt_y+1"/>
                                          </p:val>
                                        </p:tav>
                                      </p:tavLst>
                                    </p:anim>
                                    <p:set>
                                      <p:cBhvr>
                                        <p:cTn id="219"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20" restart="whenNotActive" fill="hold" evtFilter="cancelBubble" nodeType="interactiveSeq">
                <p:stCondLst>
                  <p:cond evt="onClick" delay="0">
                    <p:tgtEl>
                      <p:spTgt spid="77"/>
                    </p:tgtEl>
                  </p:cond>
                </p:stCondLst>
                <p:endSync evt="end" delay="0">
                  <p:rtn val="all"/>
                </p:endSync>
                <p:childTnLst>
                  <p:par>
                    <p:cTn id="221" fill="hold">
                      <p:stCondLst>
                        <p:cond delay="0"/>
                      </p:stCondLst>
                      <p:childTnLst>
                        <p:par>
                          <p:cTn id="222" fill="hold">
                            <p:stCondLst>
                              <p:cond delay="0"/>
                            </p:stCondLst>
                            <p:childTnLst>
                              <p:par>
                                <p:cTn id="223" presetID="37" presetClass="exit" presetSubtype="0" fill="hold" grpId="0" nodeType="clickEffect">
                                  <p:stCondLst>
                                    <p:cond delay="0"/>
                                  </p:stCondLst>
                                  <p:childTnLst>
                                    <p:animEffect transition="out" filter="fade">
                                      <p:cBhvr>
                                        <p:cTn id="224" dur="1000"/>
                                        <p:tgtEl>
                                          <p:spTgt spid="77"/>
                                        </p:tgtEl>
                                      </p:cBhvr>
                                    </p:animEffect>
                                    <p:anim calcmode="lin" valueType="num">
                                      <p:cBhvr>
                                        <p:cTn id="225" dur="1000"/>
                                        <p:tgtEl>
                                          <p:spTgt spid="77"/>
                                        </p:tgtEl>
                                        <p:attrNameLst>
                                          <p:attrName>ppt_x</p:attrName>
                                        </p:attrNameLst>
                                      </p:cBhvr>
                                      <p:tavLst>
                                        <p:tav tm="0">
                                          <p:val>
                                            <p:strVal val="ppt_x"/>
                                          </p:val>
                                        </p:tav>
                                        <p:tav tm="100000">
                                          <p:val>
                                            <p:strVal val="ppt_x"/>
                                          </p:val>
                                        </p:tav>
                                      </p:tavLst>
                                    </p:anim>
                                    <p:anim calcmode="lin" valueType="num">
                                      <p:cBhvr>
                                        <p:cTn id="226" dur="100" decel="100000"/>
                                        <p:tgtEl>
                                          <p:spTgt spid="77"/>
                                        </p:tgtEl>
                                        <p:attrNameLst>
                                          <p:attrName>ppt_y</p:attrName>
                                        </p:attrNameLst>
                                      </p:cBhvr>
                                      <p:tavLst>
                                        <p:tav tm="0">
                                          <p:val>
                                            <p:strVal val="ppt_y"/>
                                          </p:val>
                                        </p:tav>
                                        <p:tav tm="100000">
                                          <p:val>
                                            <p:strVal val="ppt_y-.03"/>
                                          </p:val>
                                        </p:tav>
                                      </p:tavLst>
                                    </p:anim>
                                    <p:anim calcmode="lin" valueType="num">
                                      <p:cBhvr>
                                        <p:cTn id="227" dur="900" accel="100000">
                                          <p:stCondLst>
                                            <p:cond delay="100"/>
                                          </p:stCondLst>
                                        </p:cTn>
                                        <p:tgtEl>
                                          <p:spTgt spid="77"/>
                                        </p:tgtEl>
                                        <p:attrNameLst>
                                          <p:attrName>ppt_y</p:attrName>
                                        </p:attrNameLst>
                                      </p:cBhvr>
                                      <p:tavLst>
                                        <p:tav tm="0">
                                          <p:val>
                                            <p:strVal val="ppt_y"/>
                                          </p:val>
                                        </p:tav>
                                        <p:tav tm="100000">
                                          <p:val>
                                            <p:strVal val="ppt_y+1"/>
                                          </p:val>
                                        </p:tav>
                                      </p:tavLst>
                                    </p:anim>
                                    <p:set>
                                      <p:cBhvr>
                                        <p:cTn id="228"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29" restart="whenNotActive" fill="hold" evtFilter="cancelBubble" nodeType="interactiveSeq">
                <p:stCondLst>
                  <p:cond evt="onClick" delay="0">
                    <p:tgtEl>
                      <p:spTgt spid="78"/>
                    </p:tgtEl>
                  </p:cond>
                </p:stCondLst>
                <p:endSync evt="end" delay="0">
                  <p:rtn val="all"/>
                </p:endSync>
                <p:childTnLst>
                  <p:par>
                    <p:cTn id="230" fill="hold">
                      <p:stCondLst>
                        <p:cond delay="0"/>
                      </p:stCondLst>
                      <p:childTnLst>
                        <p:par>
                          <p:cTn id="231" fill="hold">
                            <p:stCondLst>
                              <p:cond delay="0"/>
                            </p:stCondLst>
                            <p:childTnLst>
                              <p:par>
                                <p:cTn id="232" presetID="37" presetClass="exit" presetSubtype="0" fill="hold" grpId="0" nodeType="clickEffect">
                                  <p:stCondLst>
                                    <p:cond delay="0"/>
                                  </p:stCondLst>
                                  <p:childTnLst>
                                    <p:animEffect transition="out" filter="fade">
                                      <p:cBhvr>
                                        <p:cTn id="233" dur="1000"/>
                                        <p:tgtEl>
                                          <p:spTgt spid="78"/>
                                        </p:tgtEl>
                                      </p:cBhvr>
                                    </p:animEffect>
                                    <p:anim calcmode="lin" valueType="num">
                                      <p:cBhvr>
                                        <p:cTn id="234" dur="1000"/>
                                        <p:tgtEl>
                                          <p:spTgt spid="78"/>
                                        </p:tgtEl>
                                        <p:attrNameLst>
                                          <p:attrName>ppt_x</p:attrName>
                                        </p:attrNameLst>
                                      </p:cBhvr>
                                      <p:tavLst>
                                        <p:tav tm="0">
                                          <p:val>
                                            <p:strVal val="ppt_x"/>
                                          </p:val>
                                        </p:tav>
                                        <p:tav tm="100000">
                                          <p:val>
                                            <p:strVal val="ppt_x"/>
                                          </p:val>
                                        </p:tav>
                                      </p:tavLst>
                                    </p:anim>
                                    <p:anim calcmode="lin" valueType="num">
                                      <p:cBhvr>
                                        <p:cTn id="235" dur="100" decel="100000"/>
                                        <p:tgtEl>
                                          <p:spTgt spid="78"/>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78"/>
                                        </p:tgtEl>
                                        <p:attrNameLst>
                                          <p:attrName>ppt_y</p:attrName>
                                        </p:attrNameLst>
                                      </p:cBhvr>
                                      <p:tavLst>
                                        <p:tav tm="0">
                                          <p:val>
                                            <p:strVal val="ppt_y"/>
                                          </p:val>
                                        </p:tav>
                                        <p:tav tm="100000">
                                          <p:val>
                                            <p:strVal val="ppt_y+1"/>
                                          </p:val>
                                        </p:tav>
                                      </p:tavLst>
                                    </p:anim>
                                    <p:set>
                                      <p:cBhvr>
                                        <p:cTn id="237"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238" restart="whenNotActive" fill="hold" evtFilter="cancelBubble" nodeType="interactiveSeq">
                <p:stCondLst>
                  <p:cond evt="onClick" delay="0">
                    <p:tgtEl>
                      <p:spTgt spid="79"/>
                    </p:tgtEl>
                  </p:cond>
                </p:stCondLst>
                <p:endSync evt="end" delay="0">
                  <p:rtn val="all"/>
                </p:endSync>
                <p:childTnLst>
                  <p:par>
                    <p:cTn id="239" fill="hold">
                      <p:stCondLst>
                        <p:cond delay="0"/>
                      </p:stCondLst>
                      <p:childTnLst>
                        <p:par>
                          <p:cTn id="240" fill="hold">
                            <p:stCondLst>
                              <p:cond delay="0"/>
                            </p:stCondLst>
                            <p:childTnLst>
                              <p:par>
                                <p:cTn id="241" presetID="37" presetClass="exit" presetSubtype="0" fill="hold" grpId="0" nodeType="clickEffect">
                                  <p:stCondLst>
                                    <p:cond delay="0"/>
                                  </p:stCondLst>
                                  <p:childTnLst>
                                    <p:animEffect transition="out" filter="fade">
                                      <p:cBhvr>
                                        <p:cTn id="242" dur="1000"/>
                                        <p:tgtEl>
                                          <p:spTgt spid="79"/>
                                        </p:tgtEl>
                                      </p:cBhvr>
                                    </p:animEffect>
                                    <p:anim calcmode="lin" valueType="num">
                                      <p:cBhvr>
                                        <p:cTn id="243" dur="1000"/>
                                        <p:tgtEl>
                                          <p:spTgt spid="79"/>
                                        </p:tgtEl>
                                        <p:attrNameLst>
                                          <p:attrName>ppt_x</p:attrName>
                                        </p:attrNameLst>
                                      </p:cBhvr>
                                      <p:tavLst>
                                        <p:tav tm="0">
                                          <p:val>
                                            <p:strVal val="ppt_x"/>
                                          </p:val>
                                        </p:tav>
                                        <p:tav tm="100000">
                                          <p:val>
                                            <p:strVal val="ppt_x"/>
                                          </p:val>
                                        </p:tav>
                                      </p:tavLst>
                                    </p:anim>
                                    <p:anim calcmode="lin" valueType="num">
                                      <p:cBhvr>
                                        <p:cTn id="244" dur="100" decel="100000"/>
                                        <p:tgtEl>
                                          <p:spTgt spid="79"/>
                                        </p:tgtEl>
                                        <p:attrNameLst>
                                          <p:attrName>ppt_y</p:attrName>
                                        </p:attrNameLst>
                                      </p:cBhvr>
                                      <p:tavLst>
                                        <p:tav tm="0">
                                          <p:val>
                                            <p:strVal val="ppt_y"/>
                                          </p:val>
                                        </p:tav>
                                        <p:tav tm="100000">
                                          <p:val>
                                            <p:strVal val="ppt_y-.03"/>
                                          </p:val>
                                        </p:tav>
                                      </p:tavLst>
                                    </p:anim>
                                    <p:anim calcmode="lin" valueType="num">
                                      <p:cBhvr>
                                        <p:cTn id="245" dur="900" accel="100000">
                                          <p:stCondLst>
                                            <p:cond delay="100"/>
                                          </p:stCondLst>
                                        </p:cTn>
                                        <p:tgtEl>
                                          <p:spTgt spid="79"/>
                                        </p:tgtEl>
                                        <p:attrNameLst>
                                          <p:attrName>ppt_y</p:attrName>
                                        </p:attrNameLst>
                                      </p:cBhvr>
                                      <p:tavLst>
                                        <p:tav tm="0">
                                          <p:val>
                                            <p:strVal val="ppt_y"/>
                                          </p:val>
                                        </p:tav>
                                        <p:tav tm="100000">
                                          <p:val>
                                            <p:strVal val="ppt_y+1"/>
                                          </p:val>
                                        </p:tav>
                                      </p:tavLst>
                                    </p:anim>
                                    <p:set>
                                      <p:cBhvr>
                                        <p:cTn id="246"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47" restart="whenNotActive" fill="hold" evtFilter="cancelBubble" nodeType="interactiveSeq">
                <p:stCondLst>
                  <p:cond evt="onClick" delay="0">
                    <p:tgtEl>
                      <p:spTgt spid="80"/>
                    </p:tgtEl>
                  </p:cond>
                </p:stCondLst>
                <p:endSync evt="end" delay="0">
                  <p:rtn val="all"/>
                </p:endSync>
                <p:childTnLst>
                  <p:par>
                    <p:cTn id="248" fill="hold">
                      <p:stCondLst>
                        <p:cond delay="0"/>
                      </p:stCondLst>
                      <p:childTnLst>
                        <p:par>
                          <p:cTn id="249" fill="hold">
                            <p:stCondLst>
                              <p:cond delay="0"/>
                            </p:stCondLst>
                            <p:childTnLst>
                              <p:par>
                                <p:cTn id="250" presetID="37" presetClass="exit" presetSubtype="0" fill="hold" grpId="0" nodeType="clickEffect">
                                  <p:stCondLst>
                                    <p:cond delay="0"/>
                                  </p:stCondLst>
                                  <p:childTnLst>
                                    <p:animEffect transition="out" filter="fade">
                                      <p:cBhvr>
                                        <p:cTn id="251" dur="1000"/>
                                        <p:tgtEl>
                                          <p:spTgt spid="80"/>
                                        </p:tgtEl>
                                      </p:cBhvr>
                                    </p:animEffect>
                                    <p:anim calcmode="lin" valueType="num">
                                      <p:cBhvr>
                                        <p:cTn id="252" dur="1000"/>
                                        <p:tgtEl>
                                          <p:spTgt spid="80"/>
                                        </p:tgtEl>
                                        <p:attrNameLst>
                                          <p:attrName>ppt_x</p:attrName>
                                        </p:attrNameLst>
                                      </p:cBhvr>
                                      <p:tavLst>
                                        <p:tav tm="0">
                                          <p:val>
                                            <p:strVal val="ppt_x"/>
                                          </p:val>
                                        </p:tav>
                                        <p:tav tm="100000">
                                          <p:val>
                                            <p:strVal val="ppt_x"/>
                                          </p:val>
                                        </p:tav>
                                      </p:tavLst>
                                    </p:anim>
                                    <p:anim calcmode="lin" valueType="num">
                                      <p:cBhvr>
                                        <p:cTn id="253" dur="100" decel="100000"/>
                                        <p:tgtEl>
                                          <p:spTgt spid="8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80"/>
                                        </p:tgtEl>
                                        <p:attrNameLst>
                                          <p:attrName>ppt_y</p:attrName>
                                        </p:attrNameLst>
                                      </p:cBhvr>
                                      <p:tavLst>
                                        <p:tav tm="0">
                                          <p:val>
                                            <p:strVal val="ppt_y"/>
                                          </p:val>
                                        </p:tav>
                                        <p:tav tm="100000">
                                          <p:val>
                                            <p:strVal val="ppt_y+1"/>
                                          </p:val>
                                        </p:tav>
                                      </p:tavLst>
                                    </p:anim>
                                    <p:set>
                                      <p:cBhvr>
                                        <p:cTn id="255"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256" restart="whenNotActive" fill="hold" evtFilter="cancelBubble" nodeType="interactiveSeq">
                <p:stCondLst>
                  <p:cond evt="onClick" delay="0">
                    <p:tgtEl>
                      <p:spTgt spid="81"/>
                    </p:tgtEl>
                  </p:cond>
                </p:stCondLst>
                <p:endSync evt="end" delay="0">
                  <p:rtn val="all"/>
                </p:endSync>
                <p:childTnLst>
                  <p:par>
                    <p:cTn id="257" fill="hold">
                      <p:stCondLst>
                        <p:cond delay="0"/>
                      </p:stCondLst>
                      <p:childTnLst>
                        <p:par>
                          <p:cTn id="258" fill="hold">
                            <p:stCondLst>
                              <p:cond delay="0"/>
                            </p:stCondLst>
                            <p:childTnLst>
                              <p:par>
                                <p:cTn id="259" presetID="37" presetClass="exit" presetSubtype="0" fill="hold" grpId="0" nodeType="clickEffect">
                                  <p:stCondLst>
                                    <p:cond delay="0"/>
                                  </p:stCondLst>
                                  <p:childTnLst>
                                    <p:animEffect transition="out" filter="fade">
                                      <p:cBhvr>
                                        <p:cTn id="260" dur="1000"/>
                                        <p:tgtEl>
                                          <p:spTgt spid="81"/>
                                        </p:tgtEl>
                                      </p:cBhvr>
                                    </p:animEffect>
                                    <p:anim calcmode="lin" valueType="num">
                                      <p:cBhvr>
                                        <p:cTn id="261" dur="1000"/>
                                        <p:tgtEl>
                                          <p:spTgt spid="81"/>
                                        </p:tgtEl>
                                        <p:attrNameLst>
                                          <p:attrName>ppt_x</p:attrName>
                                        </p:attrNameLst>
                                      </p:cBhvr>
                                      <p:tavLst>
                                        <p:tav tm="0">
                                          <p:val>
                                            <p:strVal val="ppt_x"/>
                                          </p:val>
                                        </p:tav>
                                        <p:tav tm="100000">
                                          <p:val>
                                            <p:strVal val="ppt_x"/>
                                          </p:val>
                                        </p:tav>
                                      </p:tavLst>
                                    </p:anim>
                                    <p:anim calcmode="lin" valueType="num">
                                      <p:cBhvr>
                                        <p:cTn id="262" dur="100" decel="100000"/>
                                        <p:tgtEl>
                                          <p:spTgt spid="81"/>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81"/>
                                        </p:tgtEl>
                                        <p:attrNameLst>
                                          <p:attrName>ppt_y</p:attrName>
                                        </p:attrNameLst>
                                      </p:cBhvr>
                                      <p:tavLst>
                                        <p:tav tm="0">
                                          <p:val>
                                            <p:strVal val="ppt_y"/>
                                          </p:val>
                                        </p:tav>
                                        <p:tav tm="100000">
                                          <p:val>
                                            <p:strVal val="ppt_y+1"/>
                                          </p:val>
                                        </p:tav>
                                      </p:tavLst>
                                    </p:anim>
                                    <p:set>
                                      <p:cBhvr>
                                        <p:cTn id="264"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65" restart="whenNotActive" fill="hold" evtFilter="cancelBubble" nodeType="interactiveSeq">
                <p:stCondLst>
                  <p:cond evt="onClick" delay="0">
                    <p:tgtEl>
                      <p:spTgt spid="82"/>
                    </p:tgtEl>
                  </p:cond>
                </p:stCondLst>
                <p:endSync evt="end" delay="0">
                  <p:rtn val="all"/>
                </p:endSync>
                <p:childTnLst>
                  <p:par>
                    <p:cTn id="266" fill="hold">
                      <p:stCondLst>
                        <p:cond delay="0"/>
                      </p:stCondLst>
                      <p:childTnLst>
                        <p:par>
                          <p:cTn id="267" fill="hold">
                            <p:stCondLst>
                              <p:cond delay="0"/>
                            </p:stCondLst>
                            <p:childTnLst>
                              <p:par>
                                <p:cTn id="268" presetID="37" presetClass="exit" presetSubtype="0" fill="hold" grpId="0" nodeType="clickEffect">
                                  <p:stCondLst>
                                    <p:cond delay="0"/>
                                  </p:stCondLst>
                                  <p:childTnLst>
                                    <p:animEffect transition="out" filter="fade">
                                      <p:cBhvr>
                                        <p:cTn id="269" dur="1000"/>
                                        <p:tgtEl>
                                          <p:spTgt spid="82"/>
                                        </p:tgtEl>
                                      </p:cBhvr>
                                    </p:animEffect>
                                    <p:anim calcmode="lin" valueType="num">
                                      <p:cBhvr>
                                        <p:cTn id="270" dur="1000"/>
                                        <p:tgtEl>
                                          <p:spTgt spid="82"/>
                                        </p:tgtEl>
                                        <p:attrNameLst>
                                          <p:attrName>ppt_x</p:attrName>
                                        </p:attrNameLst>
                                      </p:cBhvr>
                                      <p:tavLst>
                                        <p:tav tm="0">
                                          <p:val>
                                            <p:strVal val="ppt_x"/>
                                          </p:val>
                                        </p:tav>
                                        <p:tav tm="100000">
                                          <p:val>
                                            <p:strVal val="ppt_x"/>
                                          </p:val>
                                        </p:tav>
                                      </p:tavLst>
                                    </p:anim>
                                    <p:anim calcmode="lin" valueType="num">
                                      <p:cBhvr>
                                        <p:cTn id="271" dur="100" decel="100000"/>
                                        <p:tgtEl>
                                          <p:spTgt spid="82"/>
                                        </p:tgtEl>
                                        <p:attrNameLst>
                                          <p:attrName>ppt_y</p:attrName>
                                        </p:attrNameLst>
                                      </p:cBhvr>
                                      <p:tavLst>
                                        <p:tav tm="0">
                                          <p:val>
                                            <p:strVal val="ppt_y"/>
                                          </p:val>
                                        </p:tav>
                                        <p:tav tm="100000">
                                          <p:val>
                                            <p:strVal val="ppt_y-.03"/>
                                          </p:val>
                                        </p:tav>
                                      </p:tavLst>
                                    </p:anim>
                                    <p:anim calcmode="lin" valueType="num">
                                      <p:cBhvr>
                                        <p:cTn id="272" dur="900" accel="100000">
                                          <p:stCondLst>
                                            <p:cond delay="100"/>
                                          </p:stCondLst>
                                        </p:cTn>
                                        <p:tgtEl>
                                          <p:spTgt spid="82"/>
                                        </p:tgtEl>
                                        <p:attrNameLst>
                                          <p:attrName>ppt_y</p:attrName>
                                        </p:attrNameLst>
                                      </p:cBhvr>
                                      <p:tavLst>
                                        <p:tav tm="0">
                                          <p:val>
                                            <p:strVal val="ppt_y"/>
                                          </p:val>
                                        </p:tav>
                                        <p:tav tm="100000">
                                          <p:val>
                                            <p:strVal val="ppt_y+1"/>
                                          </p:val>
                                        </p:tav>
                                      </p:tavLst>
                                    </p:anim>
                                    <p:set>
                                      <p:cBhvr>
                                        <p:cTn id="273"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74" restart="whenNotActive" fill="hold" evtFilter="cancelBubble" nodeType="interactiveSeq">
                <p:stCondLst>
                  <p:cond evt="onClick" delay="0">
                    <p:tgtEl>
                      <p:spTgt spid="83"/>
                    </p:tgtEl>
                  </p:cond>
                </p:stCondLst>
                <p:endSync evt="end" delay="0">
                  <p:rtn val="all"/>
                </p:endSync>
                <p:childTnLst>
                  <p:par>
                    <p:cTn id="275" fill="hold">
                      <p:stCondLst>
                        <p:cond delay="0"/>
                      </p:stCondLst>
                      <p:childTnLst>
                        <p:par>
                          <p:cTn id="276" fill="hold">
                            <p:stCondLst>
                              <p:cond delay="0"/>
                            </p:stCondLst>
                            <p:childTnLst>
                              <p:par>
                                <p:cTn id="277" presetID="37" presetClass="exit" presetSubtype="0" fill="hold" grpId="0" nodeType="clickEffect">
                                  <p:stCondLst>
                                    <p:cond delay="0"/>
                                  </p:stCondLst>
                                  <p:childTnLst>
                                    <p:animEffect transition="out" filter="fade">
                                      <p:cBhvr>
                                        <p:cTn id="278" dur="1000"/>
                                        <p:tgtEl>
                                          <p:spTgt spid="83"/>
                                        </p:tgtEl>
                                      </p:cBhvr>
                                    </p:animEffect>
                                    <p:anim calcmode="lin" valueType="num">
                                      <p:cBhvr>
                                        <p:cTn id="279" dur="1000"/>
                                        <p:tgtEl>
                                          <p:spTgt spid="83"/>
                                        </p:tgtEl>
                                        <p:attrNameLst>
                                          <p:attrName>ppt_x</p:attrName>
                                        </p:attrNameLst>
                                      </p:cBhvr>
                                      <p:tavLst>
                                        <p:tav tm="0">
                                          <p:val>
                                            <p:strVal val="ppt_x"/>
                                          </p:val>
                                        </p:tav>
                                        <p:tav tm="100000">
                                          <p:val>
                                            <p:strVal val="ppt_x"/>
                                          </p:val>
                                        </p:tav>
                                      </p:tavLst>
                                    </p:anim>
                                    <p:anim calcmode="lin" valueType="num">
                                      <p:cBhvr>
                                        <p:cTn id="280" dur="100" decel="100000"/>
                                        <p:tgtEl>
                                          <p:spTgt spid="83"/>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83"/>
                                        </p:tgtEl>
                                        <p:attrNameLst>
                                          <p:attrName>ppt_y</p:attrName>
                                        </p:attrNameLst>
                                      </p:cBhvr>
                                      <p:tavLst>
                                        <p:tav tm="0">
                                          <p:val>
                                            <p:strVal val="ppt_y"/>
                                          </p:val>
                                        </p:tav>
                                        <p:tav tm="100000">
                                          <p:val>
                                            <p:strVal val="ppt_y+1"/>
                                          </p:val>
                                        </p:tav>
                                      </p:tavLst>
                                    </p:anim>
                                    <p:set>
                                      <p:cBhvr>
                                        <p:cTn id="282"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83" restart="whenNotActive" fill="hold" evtFilter="cancelBubble" nodeType="interactiveSeq">
                <p:stCondLst>
                  <p:cond evt="onClick" delay="0">
                    <p:tgtEl>
                      <p:spTgt spid="84"/>
                    </p:tgtEl>
                  </p:cond>
                </p:stCondLst>
                <p:endSync evt="end" delay="0">
                  <p:rtn val="all"/>
                </p:endSync>
                <p:childTnLst>
                  <p:par>
                    <p:cTn id="284" fill="hold">
                      <p:stCondLst>
                        <p:cond delay="0"/>
                      </p:stCondLst>
                      <p:childTnLst>
                        <p:par>
                          <p:cTn id="285" fill="hold">
                            <p:stCondLst>
                              <p:cond delay="0"/>
                            </p:stCondLst>
                            <p:childTnLst>
                              <p:par>
                                <p:cTn id="286" presetID="37" presetClass="exit" presetSubtype="0" fill="hold" grpId="0" nodeType="clickEffect">
                                  <p:stCondLst>
                                    <p:cond delay="0"/>
                                  </p:stCondLst>
                                  <p:childTnLst>
                                    <p:animEffect transition="out" filter="fade">
                                      <p:cBhvr>
                                        <p:cTn id="287" dur="1000"/>
                                        <p:tgtEl>
                                          <p:spTgt spid="84"/>
                                        </p:tgtEl>
                                      </p:cBhvr>
                                    </p:animEffect>
                                    <p:anim calcmode="lin" valueType="num">
                                      <p:cBhvr>
                                        <p:cTn id="288" dur="1000"/>
                                        <p:tgtEl>
                                          <p:spTgt spid="84"/>
                                        </p:tgtEl>
                                        <p:attrNameLst>
                                          <p:attrName>ppt_x</p:attrName>
                                        </p:attrNameLst>
                                      </p:cBhvr>
                                      <p:tavLst>
                                        <p:tav tm="0">
                                          <p:val>
                                            <p:strVal val="ppt_x"/>
                                          </p:val>
                                        </p:tav>
                                        <p:tav tm="100000">
                                          <p:val>
                                            <p:strVal val="ppt_x"/>
                                          </p:val>
                                        </p:tav>
                                      </p:tavLst>
                                    </p:anim>
                                    <p:anim calcmode="lin" valueType="num">
                                      <p:cBhvr>
                                        <p:cTn id="289" dur="100" decel="100000"/>
                                        <p:tgtEl>
                                          <p:spTgt spid="84"/>
                                        </p:tgtEl>
                                        <p:attrNameLst>
                                          <p:attrName>ppt_y</p:attrName>
                                        </p:attrNameLst>
                                      </p:cBhvr>
                                      <p:tavLst>
                                        <p:tav tm="0">
                                          <p:val>
                                            <p:strVal val="ppt_y"/>
                                          </p:val>
                                        </p:tav>
                                        <p:tav tm="100000">
                                          <p:val>
                                            <p:strVal val="ppt_y-.03"/>
                                          </p:val>
                                        </p:tav>
                                      </p:tavLst>
                                    </p:anim>
                                    <p:anim calcmode="lin" valueType="num">
                                      <p:cBhvr>
                                        <p:cTn id="290" dur="900" accel="100000">
                                          <p:stCondLst>
                                            <p:cond delay="100"/>
                                          </p:stCondLst>
                                        </p:cTn>
                                        <p:tgtEl>
                                          <p:spTgt spid="84"/>
                                        </p:tgtEl>
                                        <p:attrNameLst>
                                          <p:attrName>ppt_y</p:attrName>
                                        </p:attrNameLst>
                                      </p:cBhvr>
                                      <p:tavLst>
                                        <p:tav tm="0">
                                          <p:val>
                                            <p:strVal val="ppt_y"/>
                                          </p:val>
                                        </p:tav>
                                        <p:tav tm="100000">
                                          <p:val>
                                            <p:strVal val="ppt_y+1"/>
                                          </p:val>
                                        </p:tav>
                                      </p:tavLst>
                                    </p:anim>
                                    <p:set>
                                      <p:cBhvr>
                                        <p:cTn id="291" dur="1" fill="hold">
                                          <p:stCondLst>
                                            <p:cond delay="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92" restart="whenNotActive" fill="hold" evtFilter="cancelBubble" nodeType="interactiveSeq">
                <p:stCondLst>
                  <p:cond evt="onClick" delay="0">
                    <p:tgtEl>
                      <p:spTgt spid="85"/>
                    </p:tgtEl>
                  </p:cond>
                </p:stCondLst>
                <p:endSync evt="end" delay="0">
                  <p:rtn val="all"/>
                </p:endSync>
                <p:childTnLst>
                  <p:par>
                    <p:cTn id="293" fill="hold">
                      <p:stCondLst>
                        <p:cond delay="0"/>
                      </p:stCondLst>
                      <p:childTnLst>
                        <p:par>
                          <p:cTn id="294" fill="hold">
                            <p:stCondLst>
                              <p:cond delay="0"/>
                            </p:stCondLst>
                            <p:childTnLst>
                              <p:par>
                                <p:cTn id="295" presetID="37" presetClass="exit" presetSubtype="0" fill="hold" grpId="0" nodeType="clickEffect">
                                  <p:stCondLst>
                                    <p:cond delay="0"/>
                                  </p:stCondLst>
                                  <p:childTnLst>
                                    <p:animEffect transition="out" filter="fade">
                                      <p:cBhvr>
                                        <p:cTn id="296" dur="1000"/>
                                        <p:tgtEl>
                                          <p:spTgt spid="85"/>
                                        </p:tgtEl>
                                      </p:cBhvr>
                                    </p:animEffect>
                                    <p:anim calcmode="lin" valueType="num">
                                      <p:cBhvr>
                                        <p:cTn id="297" dur="1000"/>
                                        <p:tgtEl>
                                          <p:spTgt spid="85"/>
                                        </p:tgtEl>
                                        <p:attrNameLst>
                                          <p:attrName>ppt_x</p:attrName>
                                        </p:attrNameLst>
                                      </p:cBhvr>
                                      <p:tavLst>
                                        <p:tav tm="0">
                                          <p:val>
                                            <p:strVal val="ppt_x"/>
                                          </p:val>
                                        </p:tav>
                                        <p:tav tm="100000">
                                          <p:val>
                                            <p:strVal val="ppt_x"/>
                                          </p:val>
                                        </p:tav>
                                      </p:tavLst>
                                    </p:anim>
                                    <p:anim calcmode="lin" valueType="num">
                                      <p:cBhvr>
                                        <p:cTn id="298" dur="100" decel="100000"/>
                                        <p:tgtEl>
                                          <p:spTgt spid="85"/>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85"/>
                                        </p:tgtEl>
                                        <p:attrNameLst>
                                          <p:attrName>ppt_y</p:attrName>
                                        </p:attrNameLst>
                                      </p:cBhvr>
                                      <p:tavLst>
                                        <p:tav tm="0">
                                          <p:val>
                                            <p:strVal val="ppt_y"/>
                                          </p:val>
                                        </p:tav>
                                        <p:tav tm="100000">
                                          <p:val>
                                            <p:strVal val="ppt_y+1"/>
                                          </p:val>
                                        </p:tav>
                                      </p:tavLst>
                                    </p:anim>
                                    <p:set>
                                      <p:cBhvr>
                                        <p:cTn id="300" dur="1" fill="hold">
                                          <p:stCondLst>
                                            <p:cond delay="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01" restart="whenNotActive" fill="hold" evtFilter="cancelBubble" nodeType="interactiveSeq">
                <p:stCondLst>
                  <p:cond evt="onClick" delay="0">
                    <p:tgtEl>
                      <p:spTgt spid="86"/>
                    </p:tgtEl>
                  </p:cond>
                </p:stCondLst>
                <p:endSync evt="end" delay="0">
                  <p:rtn val="all"/>
                </p:endSync>
                <p:childTnLst>
                  <p:par>
                    <p:cTn id="302" fill="hold">
                      <p:stCondLst>
                        <p:cond delay="0"/>
                      </p:stCondLst>
                      <p:childTnLst>
                        <p:par>
                          <p:cTn id="303" fill="hold">
                            <p:stCondLst>
                              <p:cond delay="0"/>
                            </p:stCondLst>
                            <p:childTnLst>
                              <p:par>
                                <p:cTn id="304" presetID="37" presetClass="exit" presetSubtype="0" fill="hold" grpId="0" nodeType="clickEffect">
                                  <p:stCondLst>
                                    <p:cond delay="0"/>
                                  </p:stCondLst>
                                  <p:childTnLst>
                                    <p:animEffect transition="out" filter="fade">
                                      <p:cBhvr>
                                        <p:cTn id="305" dur="1000"/>
                                        <p:tgtEl>
                                          <p:spTgt spid="86"/>
                                        </p:tgtEl>
                                      </p:cBhvr>
                                    </p:animEffect>
                                    <p:anim calcmode="lin" valueType="num">
                                      <p:cBhvr>
                                        <p:cTn id="306" dur="1000"/>
                                        <p:tgtEl>
                                          <p:spTgt spid="86"/>
                                        </p:tgtEl>
                                        <p:attrNameLst>
                                          <p:attrName>ppt_x</p:attrName>
                                        </p:attrNameLst>
                                      </p:cBhvr>
                                      <p:tavLst>
                                        <p:tav tm="0">
                                          <p:val>
                                            <p:strVal val="ppt_x"/>
                                          </p:val>
                                        </p:tav>
                                        <p:tav tm="100000">
                                          <p:val>
                                            <p:strVal val="ppt_x"/>
                                          </p:val>
                                        </p:tav>
                                      </p:tavLst>
                                    </p:anim>
                                    <p:anim calcmode="lin" valueType="num">
                                      <p:cBhvr>
                                        <p:cTn id="307" dur="100" decel="100000"/>
                                        <p:tgtEl>
                                          <p:spTgt spid="86"/>
                                        </p:tgtEl>
                                        <p:attrNameLst>
                                          <p:attrName>ppt_y</p:attrName>
                                        </p:attrNameLst>
                                      </p:cBhvr>
                                      <p:tavLst>
                                        <p:tav tm="0">
                                          <p:val>
                                            <p:strVal val="ppt_y"/>
                                          </p:val>
                                        </p:tav>
                                        <p:tav tm="100000">
                                          <p:val>
                                            <p:strVal val="ppt_y-.03"/>
                                          </p:val>
                                        </p:tav>
                                      </p:tavLst>
                                    </p:anim>
                                    <p:anim calcmode="lin" valueType="num">
                                      <p:cBhvr>
                                        <p:cTn id="308" dur="900" accel="100000">
                                          <p:stCondLst>
                                            <p:cond delay="100"/>
                                          </p:stCondLst>
                                        </p:cTn>
                                        <p:tgtEl>
                                          <p:spTgt spid="86"/>
                                        </p:tgtEl>
                                        <p:attrNameLst>
                                          <p:attrName>ppt_y</p:attrName>
                                        </p:attrNameLst>
                                      </p:cBhvr>
                                      <p:tavLst>
                                        <p:tav tm="0">
                                          <p:val>
                                            <p:strVal val="ppt_y"/>
                                          </p:val>
                                        </p:tav>
                                        <p:tav tm="100000">
                                          <p:val>
                                            <p:strVal val="ppt_y+1"/>
                                          </p:val>
                                        </p:tav>
                                      </p:tavLst>
                                    </p:anim>
                                    <p:set>
                                      <p:cBhvr>
                                        <p:cTn id="309" dur="1" fill="hold">
                                          <p:stCondLst>
                                            <p:cond delay="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10" restart="whenNotActive" fill="hold" evtFilter="cancelBubble" nodeType="interactiveSeq">
                <p:stCondLst>
                  <p:cond evt="onClick" delay="0">
                    <p:tgtEl>
                      <p:spTgt spid="87"/>
                    </p:tgtEl>
                  </p:cond>
                </p:stCondLst>
                <p:endSync evt="end" delay="0">
                  <p:rtn val="all"/>
                </p:endSync>
                <p:childTnLst>
                  <p:par>
                    <p:cTn id="311" fill="hold">
                      <p:stCondLst>
                        <p:cond delay="0"/>
                      </p:stCondLst>
                      <p:childTnLst>
                        <p:par>
                          <p:cTn id="312" fill="hold">
                            <p:stCondLst>
                              <p:cond delay="0"/>
                            </p:stCondLst>
                            <p:childTnLst>
                              <p:par>
                                <p:cTn id="313" presetID="37" presetClass="exit" presetSubtype="0" fill="hold" grpId="0" nodeType="clickEffect">
                                  <p:stCondLst>
                                    <p:cond delay="0"/>
                                  </p:stCondLst>
                                  <p:childTnLst>
                                    <p:animEffect transition="out" filter="fade">
                                      <p:cBhvr>
                                        <p:cTn id="314" dur="1000"/>
                                        <p:tgtEl>
                                          <p:spTgt spid="87"/>
                                        </p:tgtEl>
                                      </p:cBhvr>
                                    </p:animEffect>
                                    <p:anim calcmode="lin" valueType="num">
                                      <p:cBhvr>
                                        <p:cTn id="315" dur="1000"/>
                                        <p:tgtEl>
                                          <p:spTgt spid="87"/>
                                        </p:tgtEl>
                                        <p:attrNameLst>
                                          <p:attrName>ppt_x</p:attrName>
                                        </p:attrNameLst>
                                      </p:cBhvr>
                                      <p:tavLst>
                                        <p:tav tm="0">
                                          <p:val>
                                            <p:strVal val="ppt_x"/>
                                          </p:val>
                                        </p:tav>
                                        <p:tav tm="100000">
                                          <p:val>
                                            <p:strVal val="ppt_x"/>
                                          </p:val>
                                        </p:tav>
                                      </p:tavLst>
                                    </p:anim>
                                    <p:anim calcmode="lin" valueType="num">
                                      <p:cBhvr>
                                        <p:cTn id="316" dur="100" decel="100000"/>
                                        <p:tgtEl>
                                          <p:spTgt spid="87"/>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87"/>
                                        </p:tgtEl>
                                        <p:attrNameLst>
                                          <p:attrName>ppt_y</p:attrName>
                                        </p:attrNameLst>
                                      </p:cBhvr>
                                      <p:tavLst>
                                        <p:tav tm="0">
                                          <p:val>
                                            <p:strVal val="ppt_y"/>
                                          </p:val>
                                        </p:tav>
                                        <p:tav tm="100000">
                                          <p:val>
                                            <p:strVal val="ppt_y+1"/>
                                          </p:val>
                                        </p:tav>
                                      </p:tavLst>
                                    </p:anim>
                                    <p:set>
                                      <p:cBhvr>
                                        <p:cTn id="318" dur="1" fill="hold">
                                          <p:stCondLst>
                                            <p:cond delay="9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19" restart="whenNotActive" fill="hold" evtFilter="cancelBubble" nodeType="interactiveSeq">
                <p:stCondLst>
                  <p:cond evt="onClick" delay="0">
                    <p:tgtEl>
                      <p:spTgt spid="88"/>
                    </p:tgtEl>
                  </p:cond>
                </p:stCondLst>
                <p:endSync evt="end" delay="0">
                  <p:rtn val="all"/>
                </p:endSync>
                <p:childTnLst>
                  <p:par>
                    <p:cTn id="320" fill="hold">
                      <p:stCondLst>
                        <p:cond delay="0"/>
                      </p:stCondLst>
                      <p:childTnLst>
                        <p:par>
                          <p:cTn id="321" fill="hold">
                            <p:stCondLst>
                              <p:cond delay="0"/>
                            </p:stCondLst>
                            <p:childTnLst>
                              <p:par>
                                <p:cTn id="322" presetID="37" presetClass="exit" presetSubtype="0" fill="hold" grpId="0" nodeType="clickEffect">
                                  <p:stCondLst>
                                    <p:cond delay="0"/>
                                  </p:stCondLst>
                                  <p:childTnLst>
                                    <p:animEffect transition="out" filter="fade">
                                      <p:cBhvr>
                                        <p:cTn id="323" dur="1000"/>
                                        <p:tgtEl>
                                          <p:spTgt spid="88"/>
                                        </p:tgtEl>
                                      </p:cBhvr>
                                    </p:animEffect>
                                    <p:anim calcmode="lin" valueType="num">
                                      <p:cBhvr>
                                        <p:cTn id="324" dur="1000"/>
                                        <p:tgtEl>
                                          <p:spTgt spid="88"/>
                                        </p:tgtEl>
                                        <p:attrNameLst>
                                          <p:attrName>ppt_x</p:attrName>
                                        </p:attrNameLst>
                                      </p:cBhvr>
                                      <p:tavLst>
                                        <p:tav tm="0">
                                          <p:val>
                                            <p:strVal val="ppt_x"/>
                                          </p:val>
                                        </p:tav>
                                        <p:tav tm="100000">
                                          <p:val>
                                            <p:strVal val="ppt_x"/>
                                          </p:val>
                                        </p:tav>
                                      </p:tavLst>
                                    </p:anim>
                                    <p:anim calcmode="lin" valueType="num">
                                      <p:cBhvr>
                                        <p:cTn id="325" dur="100" decel="100000"/>
                                        <p:tgtEl>
                                          <p:spTgt spid="88"/>
                                        </p:tgtEl>
                                        <p:attrNameLst>
                                          <p:attrName>ppt_y</p:attrName>
                                        </p:attrNameLst>
                                      </p:cBhvr>
                                      <p:tavLst>
                                        <p:tav tm="0">
                                          <p:val>
                                            <p:strVal val="ppt_y"/>
                                          </p:val>
                                        </p:tav>
                                        <p:tav tm="100000">
                                          <p:val>
                                            <p:strVal val="ppt_y-.03"/>
                                          </p:val>
                                        </p:tav>
                                      </p:tavLst>
                                    </p:anim>
                                    <p:anim calcmode="lin" valueType="num">
                                      <p:cBhvr>
                                        <p:cTn id="326" dur="900" accel="100000">
                                          <p:stCondLst>
                                            <p:cond delay="100"/>
                                          </p:stCondLst>
                                        </p:cTn>
                                        <p:tgtEl>
                                          <p:spTgt spid="88"/>
                                        </p:tgtEl>
                                        <p:attrNameLst>
                                          <p:attrName>ppt_y</p:attrName>
                                        </p:attrNameLst>
                                      </p:cBhvr>
                                      <p:tavLst>
                                        <p:tav tm="0">
                                          <p:val>
                                            <p:strVal val="ppt_y"/>
                                          </p:val>
                                        </p:tav>
                                        <p:tav tm="100000">
                                          <p:val>
                                            <p:strVal val="ppt_y+1"/>
                                          </p:val>
                                        </p:tav>
                                      </p:tavLst>
                                    </p:anim>
                                    <p:set>
                                      <p:cBhvr>
                                        <p:cTn id="327" dur="1" fill="hold">
                                          <p:stCondLst>
                                            <p:cond delay="9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28" restart="whenNotActive" fill="hold" evtFilter="cancelBubble" nodeType="interactiveSeq">
                <p:stCondLst>
                  <p:cond evt="onClick" delay="0">
                    <p:tgtEl>
                      <p:spTgt spid="89"/>
                    </p:tgtEl>
                  </p:cond>
                </p:stCondLst>
                <p:endSync evt="end" delay="0">
                  <p:rtn val="all"/>
                </p:endSync>
                <p:childTnLst>
                  <p:par>
                    <p:cTn id="329" fill="hold">
                      <p:stCondLst>
                        <p:cond delay="0"/>
                      </p:stCondLst>
                      <p:childTnLst>
                        <p:par>
                          <p:cTn id="330" fill="hold">
                            <p:stCondLst>
                              <p:cond delay="0"/>
                            </p:stCondLst>
                            <p:childTnLst>
                              <p:par>
                                <p:cTn id="331" presetID="37" presetClass="exit" presetSubtype="0" fill="hold" grpId="0" nodeType="clickEffect">
                                  <p:stCondLst>
                                    <p:cond delay="0"/>
                                  </p:stCondLst>
                                  <p:childTnLst>
                                    <p:animEffect transition="out" filter="fade">
                                      <p:cBhvr>
                                        <p:cTn id="332" dur="1000"/>
                                        <p:tgtEl>
                                          <p:spTgt spid="89"/>
                                        </p:tgtEl>
                                      </p:cBhvr>
                                    </p:animEffect>
                                    <p:anim calcmode="lin" valueType="num">
                                      <p:cBhvr>
                                        <p:cTn id="333" dur="1000"/>
                                        <p:tgtEl>
                                          <p:spTgt spid="89"/>
                                        </p:tgtEl>
                                        <p:attrNameLst>
                                          <p:attrName>ppt_x</p:attrName>
                                        </p:attrNameLst>
                                      </p:cBhvr>
                                      <p:tavLst>
                                        <p:tav tm="0">
                                          <p:val>
                                            <p:strVal val="ppt_x"/>
                                          </p:val>
                                        </p:tav>
                                        <p:tav tm="100000">
                                          <p:val>
                                            <p:strVal val="ppt_x"/>
                                          </p:val>
                                        </p:tav>
                                      </p:tavLst>
                                    </p:anim>
                                    <p:anim calcmode="lin" valueType="num">
                                      <p:cBhvr>
                                        <p:cTn id="334" dur="100" decel="100000"/>
                                        <p:tgtEl>
                                          <p:spTgt spid="89"/>
                                        </p:tgtEl>
                                        <p:attrNameLst>
                                          <p:attrName>ppt_y</p:attrName>
                                        </p:attrNameLst>
                                      </p:cBhvr>
                                      <p:tavLst>
                                        <p:tav tm="0">
                                          <p:val>
                                            <p:strVal val="ppt_y"/>
                                          </p:val>
                                        </p:tav>
                                        <p:tav tm="100000">
                                          <p:val>
                                            <p:strVal val="ppt_y-.03"/>
                                          </p:val>
                                        </p:tav>
                                      </p:tavLst>
                                    </p:anim>
                                    <p:anim calcmode="lin" valueType="num">
                                      <p:cBhvr>
                                        <p:cTn id="335" dur="900" accel="100000">
                                          <p:stCondLst>
                                            <p:cond delay="100"/>
                                          </p:stCondLst>
                                        </p:cTn>
                                        <p:tgtEl>
                                          <p:spTgt spid="89"/>
                                        </p:tgtEl>
                                        <p:attrNameLst>
                                          <p:attrName>ppt_y</p:attrName>
                                        </p:attrNameLst>
                                      </p:cBhvr>
                                      <p:tavLst>
                                        <p:tav tm="0">
                                          <p:val>
                                            <p:strVal val="ppt_y"/>
                                          </p:val>
                                        </p:tav>
                                        <p:tav tm="100000">
                                          <p:val>
                                            <p:strVal val="ppt_y+1"/>
                                          </p:val>
                                        </p:tav>
                                      </p:tavLst>
                                    </p:anim>
                                    <p:set>
                                      <p:cBhvr>
                                        <p:cTn id="336" dur="1" fill="hold">
                                          <p:stCondLst>
                                            <p:cond delay="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37" restart="whenNotActive" fill="hold" evtFilter="cancelBubble" nodeType="interactiveSeq">
                <p:stCondLst>
                  <p:cond evt="onClick" delay="0">
                    <p:tgtEl>
                      <p:spTgt spid="90"/>
                    </p:tgtEl>
                  </p:cond>
                </p:stCondLst>
                <p:endSync evt="end" delay="0">
                  <p:rtn val="all"/>
                </p:endSync>
                <p:childTnLst>
                  <p:par>
                    <p:cTn id="338" fill="hold">
                      <p:stCondLst>
                        <p:cond delay="0"/>
                      </p:stCondLst>
                      <p:childTnLst>
                        <p:par>
                          <p:cTn id="339" fill="hold">
                            <p:stCondLst>
                              <p:cond delay="0"/>
                            </p:stCondLst>
                            <p:childTnLst>
                              <p:par>
                                <p:cTn id="340" presetID="37" presetClass="exit" presetSubtype="0" fill="hold" grpId="0" nodeType="clickEffect">
                                  <p:stCondLst>
                                    <p:cond delay="0"/>
                                  </p:stCondLst>
                                  <p:childTnLst>
                                    <p:animEffect transition="out" filter="fade">
                                      <p:cBhvr>
                                        <p:cTn id="341" dur="1000"/>
                                        <p:tgtEl>
                                          <p:spTgt spid="90"/>
                                        </p:tgtEl>
                                      </p:cBhvr>
                                    </p:animEffect>
                                    <p:anim calcmode="lin" valueType="num">
                                      <p:cBhvr>
                                        <p:cTn id="342" dur="1000"/>
                                        <p:tgtEl>
                                          <p:spTgt spid="90"/>
                                        </p:tgtEl>
                                        <p:attrNameLst>
                                          <p:attrName>ppt_x</p:attrName>
                                        </p:attrNameLst>
                                      </p:cBhvr>
                                      <p:tavLst>
                                        <p:tav tm="0">
                                          <p:val>
                                            <p:strVal val="ppt_x"/>
                                          </p:val>
                                        </p:tav>
                                        <p:tav tm="100000">
                                          <p:val>
                                            <p:strVal val="ppt_x"/>
                                          </p:val>
                                        </p:tav>
                                      </p:tavLst>
                                    </p:anim>
                                    <p:anim calcmode="lin" valueType="num">
                                      <p:cBhvr>
                                        <p:cTn id="343" dur="100" decel="100000"/>
                                        <p:tgtEl>
                                          <p:spTgt spid="90"/>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90"/>
                                        </p:tgtEl>
                                        <p:attrNameLst>
                                          <p:attrName>ppt_y</p:attrName>
                                        </p:attrNameLst>
                                      </p:cBhvr>
                                      <p:tavLst>
                                        <p:tav tm="0">
                                          <p:val>
                                            <p:strVal val="ppt_y"/>
                                          </p:val>
                                        </p:tav>
                                        <p:tav tm="100000">
                                          <p:val>
                                            <p:strVal val="ppt_y+1"/>
                                          </p:val>
                                        </p:tav>
                                      </p:tavLst>
                                    </p:anim>
                                    <p:set>
                                      <p:cBhvr>
                                        <p:cTn id="345" dur="1" fill="hold">
                                          <p:stCondLst>
                                            <p:cond delay="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46" restart="whenNotActive" fill="hold" evtFilter="cancelBubble" nodeType="interactiveSeq">
                <p:stCondLst>
                  <p:cond evt="onClick" delay="0">
                    <p:tgtEl>
                      <p:spTgt spid="91"/>
                    </p:tgtEl>
                  </p:cond>
                </p:stCondLst>
                <p:endSync evt="end" delay="0">
                  <p:rtn val="all"/>
                </p:endSync>
                <p:childTnLst>
                  <p:par>
                    <p:cTn id="347" fill="hold">
                      <p:stCondLst>
                        <p:cond delay="0"/>
                      </p:stCondLst>
                      <p:childTnLst>
                        <p:par>
                          <p:cTn id="348" fill="hold">
                            <p:stCondLst>
                              <p:cond delay="0"/>
                            </p:stCondLst>
                            <p:childTnLst>
                              <p:par>
                                <p:cTn id="349" presetID="37" presetClass="exit" presetSubtype="0" fill="hold" grpId="0" nodeType="clickEffect">
                                  <p:stCondLst>
                                    <p:cond delay="0"/>
                                  </p:stCondLst>
                                  <p:childTnLst>
                                    <p:animEffect transition="out" filter="fade">
                                      <p:cBhvr>
                                        <p:cTn id="350" dur="1000"/>
                                        <p:tgtEl>
                                          <p:spTgt spid="91"/>
                                        </p:tgtEl>
                                      </p:cBhvr>
                                    </p:animEffect>
                                    <p:anim calcmode="lin" valueType="num">
                                      <p:cBhvr>
                                        <p:cTn id="351" dur="1000"/>
                                        <p:tgtEl>
                                          <p:spTgt spid="91"/>
                                        </p:tgtEl>
                                        <p:attrNameLst>
                                          <p:attrName>ppt_x</p:attrName>
                                        </p:attrNameLst>
                                      </p:cBhvr>
                                      <p:tavLst>
                                        <p:tav tm="0">
                                          <p:val>
                                            <p:strVal val="ppt_x"/>
                                          </p:val>
                                        </p:tav>
                                        <p:tav tm="100000">
                                          <p:val>
                                            <p:strVal val="ppt_x"/>
                                          </p:val>
                                        </p:tav>
                                      </p:tavLst>
                                    </p:anim>
                                    <p:anim calcmode="lin" valueType="num">
                                      <p:cBhvr>
                                        <p:cTn id="352" dur="100" decel="100000"/>
                                        <p:tgtEl>
                                          <p:spTgt spid="91"/>
                                        </p:tgtEl>
                                        <p:attrNameLst>
                                          <p:attrName>ppt_y</p:attrName>
                                        </p:attrNameLst>
                                      </p:cBhvr>
                                      <p:tavLst>
                                        <p:tav tm="0">
                                          <p:val>
                                            <p:strVal val="ppt_y"/>
                                          </p:val>
                                        </p:tav>
                                        <p:tav tm="100000">
                                          <p:val>
                                            <p:strVal val="ppt_y-.03"/>
                                          </p:val>
                                        </p:tav>
                                      </p:tavLst>
                                    </p:anim>
                                    <p:anim calcmode="lin" valueType="num">
                                      <p:cBhvr>
                                        <p:cTn id="353" dur="900" accel="100000">
                                          <p:stCondLst>
                                            <p:cond delay="100"/>
                                          </p:stCondLst>
                                        </p:cTn>
                                        <p:tgtEl>
                                          <p:spTgt spid="91"/>
                                        </p:tgtEl>
                                        <p:attrNameLst>
                                          <p:attrName>ppt_y</p:attrName>
                                        </p:attrNameLst>
                                      </p:cBhvr>
                                      <p:tavLst>
                                        <p:tav tm="0">
                                          <p:val>
                                            <p:strVal val="ppt_y"/>
                                          </p:val>
                                        </p:tav>
                                        <p:tav tm="100000">
                                          <p:val>
                                            <p:strVal val="ppt_y+1"/>
                                          </p:val>
                                        </p:tav>
                                      </p:tavLst>
                                    </p:anim>
                                    <p:set>
                                      <p:cBhvr>
                                        <p:cTn id="354" dur="1" fill="hold">
                                          <p:stCondLst>
                                            <p:cond delay="9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55" restart="whenNotActive" fill="hold" evtFilter="cancelBubble" nodeType="interactiveSeq">
                <p:stCondLst>
                  <p:cond evt="onClick" delay="0">
                    <p:tgtEl>
                      <p:spTgt spid="92"/>
                    </p:tgtEl>
                  </p:cond>
                </p:stCondLst>
                <p:endSync evt="end" delay="0">
                  <p:rtn val="all"/>
                </p:endSync>
                <p:childTnLst>
                  <p:par>
                    <p:cTn id="356" fill="hold">
                      <p:stCondLst>
                        <p:cond delay="0"/>
                      </p:stCondLst>
                      <p:childTnLst>
                        <p:par>
                          <p:cTn id="357" fill="hold">
                            <p:stCondLst>
                              <p:cond delay="0"/>
                            </p:stCondLst>
                            <p:childTnLst>
                              <p:par>
                                <p:cTn id="358" presetID="37" presetClass="exit" presetSubtype="0" fill="hold" grpId="0" nodeType="clickEffect">
                                  <p:stCondLst>
                                    <p:cond delay="0"/>
                                  </p:stCondLst>
                                  <p:childTnLst>
                                    <p:animEffect transition="out" filter="fade">
                                      <p:cBhvr>
                                        <p:cTn id="359" dur="1000"/>
                                        <p:tgtEl>
                                          <p:spTgt spid="92"/>
                                        </p:tgtEl>
                                      </p:cBhvr>
                                    </p:animEffect>
                                    <p:anim calcmode="lin" valueType="num">
                                      <p:cBhvr>
                                        <p:cTn id="360" dur="1000"/>
                                        <p:tgtEl>
                                          <p:spTgt spid="92"/>
                                        </p:tgtEl>
                                        <p:attrNameLst>
                                          <p:attrName>ppt_x</p:attrName>
                                        </p:attrNameLst>
                                      </p:cBhvr>
                                      <p:tavLst>
                                        <p:tav tm="0">
                                          <p:val>
                                            <p:strVal val="ppt_x"/>
                                          </p:val>
                                        </p:tav>
                                        <p:tav tm="100000">
                                          <p:val>
                                            <p:strVal val="ppt_x"/>
                                          </p:val>
                                        </p:tav>
                                      </p:tavLst>
                                    </p:anim>
                                    <p:anim calcmode="lin" valueType="num">
                                      <p:cBhvr>
                                        <p:cTn id="361" dur="100" decel="100000"/>
                                        <p:tgtEl>
                                          <p:spTgt spid="92"/>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92"/>
                                        </p:tgtEl>
                                        <p:attrNameLst>
                                          <p:attrName>ppt_y</p:attrName>
                                        </p:attrNameLst>
                                      </p:cBhvr>
                                      <p:tavLst>
                                        <p:tav tm="0">
                                          <p:val>
                                            <p:strVal val="ppt_y"/>
                                          </p:val>
                                        </p:tav>
                                        <p:tav tm="100000">
                                          <p:val>
                                            <p:strVal val="ppt_y+1"/>
                                          </p:val>
                                        </p:tav>
                                      </p:tavLst>
                                    </p:anim>
                                    <p:set>
                                      <p:cBhvr>
                                        <p:cTn id="363" dur="1" fill="hold">
                                          <p:stCondLst>
                                            <p:cond delay="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64" restart="whenNotActive" fill="hold" evtFilter="cancelBubble" nodeType="interactiveSeq">
                <p:stCondLst>
                  <p:cond evt="onClick" delay="0">
                    <p:tgtEl>
                      <p:spTgt spid="93"/>
                    </p:tgtEl>
                  </p:cond>
                </p:stCondLst>
                <p:endSync evt="end" delay="0">
                  <p:rtn val="all"/>
                </p:endSync>
                <p:childTnLst>
                  <p:par>
                    <p:cTn id="365" fill="hold">
                      <p:stCondLst>
                        <p:cond delay="0"/>
                      </p:stCondLst>
                      <p:childTnLst>
                        <p:par>
                          <p:cTn id="366" fill="hold">
                            <p:stCondLst>
                              <p:cond delay="0"/>
                            </p:stCondLst>
                            <p:childTnLst>
                              <p:par>
                                <p:cTn id="367" presetID="37" presetClass="exit" presetSubtype="0" fill="hold" grpId="0" nodeType="clickEffect">
                                  <p:stCondLst>
                                    <p:cond delay="0"/>
                                  </p:stCondLst>
                                  <p:childTnLst>
                                    <p:animEffect transition="out" filter="fade">
                                      <p:cBhvr>
                                        <p:cTn id="368" dur="1000"/>
                                        <p:tgtEl>
                                          <p:spTgt spid="93"/>
                                        </p:tgtEl>
                                      </p:cBhvr>
                                    </p:animEffect>
                                    <p:anim calcmode="lin" valueType="num">
                                      <p:cBhvr>
                                        <p:cTn id="369" dur="1000"/>
                                        <p:tgtEl>
                                          <p:spTgt spid="93"/>
                                        </p:tgtEl>
                                        <p:attrNameLst>
                                          <p:attrName>ppt_x</p:attrName>
                                        </p:attrNameLst>
                                      </p:cBhvr>
                                      <p:tavLst>
                                        <p:tav tm="0">
                                          <p:val>
                                            <p:strVal val="ppt_x"/>
                                          </p:val>
                                        </p:tav>
                                        <p:tav tm="100000">
                                          <p:val>
                                            <p:strVal val="ppt_x"/>
                                          </p:val>
                                        </p:tav>
                                      </p:tavLst>
                                    </p:anim>
                                    <p:anim calcmode="lin" valueType="num">
                                      <p:cBhvr>
                                        <p:cTn id="370" dur="100" decel="100000"/>
                                        <p:tgtEl>
                                          <p:spTgt spid="93"/>
                                        </p:tgtEl>
                                        <p:attrNameLst>
                                          <p:attrName>ppt_y</p:attrName>
                                        </p:attrNameLst>
                                      </p:cBhvr>
                                      <p:tavLst>
                                        <p:tav tm="0">
                                          <p:val>
                                            <p:strVal val="ppt_y"/>
                                          </p:val>
                                        </p:tav>
                                        <p:tav tm="100000">
                                          <p:val>
                                            <p:strVal val="ppt_y-.03"/>
                                          </p:val>
                                        </p:tav>
                                      </p:tavLst>
                                    </p:anim>
                                    <p:anim calcmode="lin" valueType="num">
                                      <p:cBhvr>
                                        <p:cTn id="371" dur="900" accel="100000">
                                          <p:stCondLst>
                                            <p:cond delay="100"/>
                                          </p:stCondLst>
                                        </p:cTn>
                                        <p:tgtEl>
                                          <p:spTgt spid="93"/>
                                        </p:tgtEl>
                                        <p:attrNameLst>
                                          <p:attrName>ppt_y</p:attrName>
                                        </p:attrNameLst>
                                      </p:cBhvr>
                                      <p:tavLst>
                                        <p:tav tm="0">
                                          <p:val>
                                            <p:strVal val="ppt_y"/>
                                          </p:val>
                                        </p:tav>
                                        <p:tav tm="100000">
                                          <p:val>
                                            <p:strVal val="ppt_y+1"/>
                                          </p:val>
                                        </p:tav>
                                      </p:tavLst>
                                    </p:anim>
                                    <p:set>
                                      <p:cBhvr>
                                        <p:cTn id="372" dur="1" fill="hold">
                                          <p:stCondLst>
                                            <p:cond delay="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73" restart="whenNotActive" fill="hold" evtFilter="cancelBubble" nodeType="interactiveSeq">
                <p:stCondLst>
                  <p:cond evt="onClick" delay="0">
                    <p:tgtEl>
                      <p:spTgt spid="94"/>
                    </p:tgtEl>
                  </p:cond>
                </p:stCondLst>
                <p:endSync evt="end" delay="0">
                  <p:rtn val="all"/>
                </p:endSync>
                <p:childTnLst>
                  <p:par>
                    <p:cTn id="374" fill="hold">
                      <p:stCondLst>
                        <p:cond delay="0"/>
                      </p:stCondLst>
                      <p:childTnLst>
                        <p:par>
                          <p:cTn id="375" fill="hold">
                            <p:stCondLst>
                              <p:cond delay="0"/>
                            </p:stCondLst>
                            <p:childTnLst>
                              <p:par>
                                <p:cTn id="376" presetID="37" presetClass="exit" presetSubtype="0" fill="hold" grpId="0" nodeType="clickEffect">
                                  <p:stCondLst>
                                    <p:cond delay="0"/>
                                  </p:stCondLst>
                                  <p:childTnLst>
                                    <p:animEffect transition="out" filter="fade">
                                      <p:cBhvr>
                                        <p:cTn id="377" dur="1000"/>
                                        <p:tgtEl>
                                          <p:spTgt spid="94"/>
                                        </p:tgtEl>
                                      </p:cBhvr>
                                    </p:animEffect>
                                    <p:anim calcmode="lin" valueType="num">
                                      <p:cBhvr>
                                        <p:cTn id="378" dur="1000"/>
                                        <p:tgtEl>
                                          <p:spTgt spid="94"/>
                                        </p:tgtEl>
                                        <p:attrNameLst>
                                          <p:attrName>ppt_x</p:attrName>
                                        </p:attrNameLst>
                                      </p:cBhvr>
                                      <p:tavLst>
                                        <p:tav tm="0">
                                          <p:val>
                                            <p:strVal val="ppt_x"/>
                                          </p:val>
                                        </p:tav>
                                        <p:tav tm="100000">
                                          <p:val>
                                            <p:strVal val="ppt_x"/>
                                          </p:val>
                                        </p:tav>
                                      </p:tavLst>
                                    </p:anim>
                                    <p:anim calcmode="lin" valueType="num">
                                      <p:cBhvr>
                                        <p:cTn id="379" dur="100" decel="100000"/>
                                        <p:tgtEl>
                                          <p:spTgt spid="94"/>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94"/>
                                        </p:tgtEl>
                                        <p:attrNameLst>
                                          <p:attrName>ppt_y</p:attrName>
                                        </p:attrNameLst>
                                      </p:cBhvr>
                                      <p:tavLst>
                                        <p:tav tm="0">
                                          <p:val>
                                            <p:strVal val="ppt_y"/>
                                          </p:val>
                                        </p:tav>
                                        <p:tav tm="100000">
                                          <p:val>
                                            <p:strVal val="ppt_y+1"/>
                                          </p:val>
                                        </p:tav>
                                      </p:tavLst>
                                    </p:anim>
                                    <p:set>
                                      <p:cBhvr>
                                        <p:cTn id="381" dur="1" fill="hold">
                                          <p:stCondLst>
                                            <p:cond delay="9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382" restart="whenNotActive" fill="hold" evtFilter="cancelBubble" nodeType="interactiveSeq">
                <p:stCondLst>
                  <p:cond evt="onClick" delay="0">
                    <p:tgtEl>
                      <p:spTgt spid="95"/>
                    </p:tgtEl>
                  </p:cond>
                </p:stCondLst>
                <p:endSync evt="end" delay="0">
                  <p:rtn val="all"/>
                </p:endSync>
                <p:childTnLst>
                  <p:par>
                    <p:cTn id="383" fill="hold">
                      <p:stCondLst>
                        <p:cond delay="0"/>
                      </p:stCondLst>
                      <p:childTnLst>
                        <p:par>
                          <p:cTn id="384" fill="hold">
                            <p:stCondLst>
                              <p:cond delay="0"/>
                            </p:stCondLst>
                            <p:childTnLst>
                              <p:par>
                                <p:cTn id="385" presetID="37" presetClass="exit" presetSubtype="0" fill="hold" grpId="0" nodeType="clickEffect">
                                  <p:stCondLst>
                                    <p:cond delay="0"/>
                                  </p:stCondLst>
                                  <p:childTnLst>
                                    <p:animEffect transition="out" filter="fade">
                                      <p:cBhvr>
                                        <p:cTn id="386" dur="1000"/>
                                        <p:tgtEl>
                                          <p:spTgt spid="95"/>
                                        </p:tgtEl>
                                      </p:cBhvr>
                                    </p:animEffect>
                                    <p:anim calcmode="lin" valueType="num">
                                      <p:cBhvr>
                                        <p:cTn id="387" dur="1000"/>
                                        <p:tgtEl>
                                          <p:spTgt spid="95"/>
                                        </p:tgtEl>
                                        <p:attrNameLst>
                                          <p:attrName>ppt_x</p:attrName>
                                        </p:attrNameLst>
                                      </p:cBhvr>
                                      <p:tavLst>
                                        <p:tav tm="0">
                                          <p:val>
                                            <p:strVal val="ppt_x"/>
                                          </p:val>
                                        </p:tav>
                                        <p:tav tm="100000">
                                          <p:val>
                                            <p:strVal val="ppt_x"/>
                                          </p:val>
                                        </p:tav>
                                      </p:tavLst>
                                    </p:anim>
                                    <p:anim calcmode="lin" valueType="num">
                                      <p:cBhvr>
                                        <p:cTn id="388" dur="100" decel="100000"/>
                                        <p:tgtEl>
                                          <p:spTgt spid="95"/>
                                        </p:tgtEl>
                                        <p:attrNameLst>
                                          <p:attrName>ppt_y</p:attrName>
                                        </p:attrNameLst>
                                      </p:cBhvr>
                                      <p:tavLst>
                                        <p:tav tm="0">
                                          <p:val>
                                            <p:strVal val="ppt_y"/>
                                          </p:val>
                                        </p:tav>
                                        <p:tav tm="100000">
                                          <p:val>
                                            <p:strVal val="ppt_y-.03"/>
                                          </p:val>
                                        </p:tav>
                                      </p:tavLst>
                                    </p:anim>
                                    <p:anim calcmode="lin" valueType="num">
                                      <p:cBhvr>
                                        <p:cTn id="389" dur="900" accel="100000">
                                          <p:stCondLst>
                                            <p:cond delay="100"/>
                                          </p:stCondLst>
                                        </p:cTn>
                                        <p:tgtEl>
                                          <p:spTgt spid="95"/>
                                        </p:tgtEl>
                                        <p:attrNameLst>
                                          <p:attrName>ppt_y</p:attrName>
                                        </p:attrNameLst>
                                      </p:cBhvr>
                                      <p:tavLst>
                                        <p:tav tm="0">
                                          <p:val>
                                            <p:strVal val="ppt_y"/>
                                          </p:val>
                                        </p:tav>
                                        <p:tav tm="100000">
                                          <p:val>
                                            <p:strVal val="ppt_y+1"/>
                                          </p:val>
                                        </p:tav>
                                      </p:tavLst>
                                    </p:anim>
                                    <p:set>
                                      <p:cBhvr>
                                        <p:cTn id="390" dur="1" fill="hold">
                                          <p:stCondLst>
                                            <p:cond delay="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391" restart="whenNotActive" fill="hold" evtFilter="cancelBubble" nodeType="interactiveSeq">
                <p:stCondLst>
                  <p:cond evt="onClick" delay="0">
                    <p:tgtEl>
                      <p:spTgt spid="96"/>
                    </p:tgtEl>
                  </p:cond>
                </p:stCondLst>
                <p:endSync evt="end" delay="0">
                  <p:rtn val="all"/>
                </p:endSync>
                <p:childTnLst>
                  <p:par>
                    <p:cTn id="392" fill="hold">
                      <p:stCondLst>
                        <p:cond delay="0"/>
                      </p:stCondLst>
                      <p:childTnLst>
                        <p:par>
                          <p:cTn id="393" fill="hold">
                            <p:stCondLst>
                              <p:cond delay="0"/>
                            </p:stCondLst>
                            <p:childTnLst>
                              <p:par>
                                <p:cTn id="394" presetID="37" presetClass="exit" presetSubtype="0" fill="hold" grpId="0" nodeType="clickEffect">
                                  <p:stCondLst>
                                    <p:cond delay="0"/>
                                  </p:stCondLst>
                                  <p:childTnLst>
                                    <p:animEffect transition="out" filter="fade">
                                      <p:cBhvr>
                                        <p:cTn id="395" dur="1000"/>
                                        <p:tgtEl>
                                          <p:spTgt spid="96"/>
                                        </p:tgtEl>
                                      </p:cBhvr>
                                    </p:animEffect>
                                    <p:anim calcmode="lin" valueType="num">
                                      <p:cBhvr>
                                        <p:cTn id="396" dur="1000"/>
                                        <p:tgtEl>
                                          <p:spTgt spid="96"/>
                                        </p:tgtEl>
                                        <p:attrNameLst>
                                          <p:attrName>ppt_x</p:attrName>
                                        </p:attrNameLst>
                                      </p:cBhvr>
                                      <p:tavLst>
                                        <p:tav tm="0">
                                          <p:val>
                                            <p:strVal val="ppt_x"/>
                                          </p:val>
                                        </p:tav>
                                        <p:tav tm="100000">
                                          <p:val>
                                            <p:strVal val="ppt_x"/>
                                          </p:val>
                                        </p:tav>
                                      </p:tavLst>
                                    </p:anim>
                                    <p:anim calcmode="lin" valueType="num">
                                      <p:cBhvr>
                                        <p:cTn id="397" dur="100" decel="100000"/>
                                        <p:tgtEl>
                                          <p:spTgt spid="96"/>
                                        </p:tgtEl>
                                        <p:attrNameLst>
                                          <p:attrName>ppt_y</p:attrName>
                                        </p:attrNameLst>
                                      </p:cBhvr>
                                      <p:tavLst>
                                        <p:tav tm="0">
                                          <p:val>
                                            <p:strVal val="ppt_y"/>
                                          </p:val>
                                        </p:tav>
                                        <p:tav tm="100000">
                                          <p:val>
                                            <p:strVal val="ppt_y-.03"/>
                                          </p:val>
                                        </p:tav>
                                      </p:tavLst>
                                    </p:anim>
                                    <p:anim calcmode="lin" valueType="num">
                                      <p:cBhvr>
                                        <p:cTn id="398" dur="900" accel="100000">
                                          <p:stCondLst>
                                            <p:cond delay="100"/>
                                          </p:stCondLst>
                                        </p:cTn>
                                        <p:tgtEl>
                                          <p:spTgt spid="96"/>
                                        </p:tgtEl>
                                        <p:attrNameLst>
                                          <p:attrName>ppt_y</p:attrName>
                                        </p:attrNameLst>
                                      </p:cBhvr>
                                      <p:tavLst>
                                        <p:tav tm="0">
                                          <p:val>
                                            <p:strVal val="ppt_y"/>
                                          </p:val>
                                        </p:tav>
                                        <p:tav tm="100000">
                                          <p:val>
                                            <p:strVal val="ppt_y+1"/>
                                          </p:val>
                                        </p:tav>
                                      </p:tavLst>
                                    </p:anim>
                                    <p:set>
                                      <p:cBhvr>
                                        <p:cTn id="399" dur="1" fill="hold">
                                          <p:stCondLst>
                                            <p:cond delay="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400" restart="whenNotActive" fill="hold" evtFilter="cancelBubble" nodeType="interactiveSeq">
                <p:stCondLst>
                  <p:cond evt="onClick" delay="0">
                    <p:tgtEl>
                      <p:spTgt spid="97"/>
                    </p:tgtEl>
                  </p:cond>
                </p:stCondLst>
                <p:endSync evt="end" delay="0">
                  <p:rtn val="all"/>
                </p:endSync>
                <p:childTnLst>
                  <p:par>
                    <p:cTn id="401" fill="hold">
                      <p:stCondLst>
                        <p:cond delay="0"/>
                      </p:stCondLst>
                      <p:childTnLst>
                        <p:par>
                          <p:cTn id="402" fill="hold">
                            <p:stCondLst>
                              <p:cond delay="0"/>
                            </p:stCondLst>
                            <p:childTnLst>
                              <p:par>
                                <p:cTn id="403" presetID="37" presetClass="exit" presetSubtype="0" fill="hold" grpId="0" nodeType="clickEffect">
                                  <p:stCondLst>
                                    <p:cond delay="0"/>
                                  </p:stCondLst>
                                  <p:childTnLst>
                                    <p:animEffect transition="out" filter="fade">
                                      <p:cBhvr>
                                        <p:cTn id="404" dur="1000"/>
                                        <p:tgtEl>
                                          <p:spTgt spid="97"/>
                                        </p:tgtEl>
                                      </p:cBhvr>
                                    </p:animEffect>
                                    <p:anim calcmode="lin" valueType="num">
                                      <p:cBhvr>
                                        <p:cTn id="405" dur="1000"/>
                                        <p:tgtEl>
                                          <p:spTgt spid="97"/>
                                        </p:tgtEl>
                                        <p:attrNameLst>
                                          <p:attrName>ppt_x</p:attrName>
                                        </p:attrNameLst>
                                      </p:cBhvr>
                                      <p:tavLst>
                                        <p:tav tm="0">
                                          <p:val>
                                            <p:strVal val="ppt_x"/>
                                          </p:val>
                                        </p:tav>
                                        <p:tav tm="100000">
                                          <p:val>
                                            <p:strVal val="ppt_x"/>
                                          </p:val>
                                        </p:tav>
                                      </p:tavLst>
                                    </p:anim>
                                    <p:anim calcmode="lin" valueType="num">
                                      <p:cBhvr>
                                        <p:cTn id="406" dur="100" decel="100000"/>
                                        <p:tgtEl>
                                          <p:spTgt spid="97"/>
                                        </p:tgtEl>
                                        <p:attrNameLst>
                                          <p:attrName>ppt_y</p:attrName>
                                        </p:attrNameLst>
                                      </p:cBhvr>
                                      <p:tavLst>
                                        <p:tav tm="0">
                                          <p:val>
                                            <p:strVal val="ppt_y"/>
                                          </p:val>
                                        </p:tav>
                                        <p:tav tm="100000">
                                          <p:val>
                                            <p:strVal val="ppt_y-.03"/>
                                          </p:val>
                                        </p:tav>
                                      </p:tavLst>
                                    </p:anim>
                                    <p:anim calcmode="lin" valueType="num">
                                      <p:cBhvr>
                                        <p:cTn id="407" dur="900" accel="100000">
                                          <p:stCondLst>
                                            <p:cond delay="100"/>
                                          </p:stCondLst>
                                        </p:cTn>
                                        <p:tgtEl>
                                          <p:spTgt spid="97"/>
                                        </p:tgtEl>
                                        <p:attrNameLst>
                                          <p:attrName>ppt_y</p:attrName>
                                        </p:attrNameLst>
                                      </p:cBhvr>
                                      <p:tavLst>
                                        <p:tav tm="0">
                                          <p:val>
                                            <p:strVal val="ppt_y"/>
                                          </p:val>
                                        </p:tav>
                                        <p:tav tm="100000">
                                          <p:val>
                                            <p:strVal val="ppt_y+1"/>
                                          </p:val>
                                        </p:tav>
                                      </p:tavLst>
                                    </p:anim>
                                    <p:set>
                                      <p:cBhvr>
                                        <p:cTn id="408" dur="1" fill="hold">
                                          <p:stCondLst>
                                            <p:cond delay="9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409" restart="whenNotActive" fill="hold" evtFilter="cancelBubble" nodeType="interactiveSeq">
                <p:stCondLst>
                  <p:cond evt="onClick" delay="0">
                    <p:tgtEl>
                      <p:spTgt spid="98"/>
                    </p:tgtEl>
                  </p:cond>
                </p:stCondLst>
                <p:endSync evt="end" delay="0">
                  <p:rtn val="all"/>
                </p:endSync>
                <p:childTnLst>
                  <p:par>
                    <p:cTn id="410" fill="hold">
                      <p:stCondLst>
                        <p:cond delay="0"/>
                      </p:stCondLst>
                      <p:childTnLst>
                        <p:par>
                          <p:cTn id="411" fill="hold">
                            <p:stCondLst>
                              <p:cond delay="0"/>
                            </p:stCondLst>
                            <p:childTnLst>
                              <p:par>
                                <p:cTn id="412" presetID="37" presetClass="exit" presetSubtype="0" fill="hold" grpId="0" nodeType="clickEffect">
                                  <p:stCondLst>
                                    <p:cond delay="0"/>
                                  </p:stCondLst>
                                  <p:childTnLst>
                                    <p:animEffect transition="out" filter="fade">
                                      <p:cBhvr>
                                        <p:cTn id="413" dur="1000"/>
                                        <p:tgtEl>
                                          <p:spTgt spid="98"/>
                                        </p:tgtEl>
                                      </p:cBhvr>
                                    </p:animEffect>
                                    <p:anim calcmode="lin" valueType="num">
                                      <p:cBhvr>
                                        <p:cTn id="414" dur="1000"/>
                                        <p:tgtEl>
                                          <p:spTgt spid="98"/>
                                        </p:tgtEl>
                                        <p:attrNameLst>
                                          <p:attrName>ppt_x</p:attrName>
                                        </p:attrNameLst>
                                      </p:cBhvr>
                                      <p:tavLst>
                                        <p:tav tm="0">
                                          <p:val>
                                            <p:strVal val="ppt_x"/>
                                          </p:val>
                                        </p:tav>
                                        <p:tav tm="100000">
                                          <p:val>
                                            <p:strVal val="ppt_x"/>
                                          </p:val>
                                        </p:tav>
                                      </p:tavLst>
                                    </p:anim>
                                    <p:anim calcmode="lin" valueType="num">
                                      <p:cBhvr>
                                        <p:cTn id="415" dur="100" decel="100000"/>
                                        <p:tgtEl>
                                          <p:spTgt spid="98"/>
                                        </p:tgtEl>
                                        <p:attrNameLst>
                                          <p:attrName>ppt_y</p:attrName>
                                        </p:attrNameLst>
                                      </p:cBhvr>
                                      <p:tavLst>
                                        <p:tav tm="0">
                                          <p:val>
                                            <p:strVal val="ppt_y"/>
                                          </p:val>
                                        </p:tav>
                                        <p:tav tm="100000">
                                          <p:val>
                                            <p:strVal val="ppt_y-.03"/>
                                          </p:val>
                                        </p:tav>
                                      </p:tavLst>
                                    </p:anim>
                                    <p:anim calcmode="lin" valueType="num">
                                      <p:cBhvr>
                                        <p:cTn id="416" dur="900" accel="100000">
                                          <p:stCondLst>
                                            <p:cond delay="100"/>
                                          </p:stCondLst>
                                        </p:cTn>
                                        <p:tgtEl>
                                          <p:spTgt spid="98"/>
                                        </p:tgtEl>
                                        <p:attrNameLst>
                                          <p:attrName>ppt_y</p:attrName>
                                        </p:attrNameLst>
                                      </p:cBhvr>
                                      <p:tavLst>
                                        <p:tav tm="0">
                                          <p:val>
                                            <p:strVal val="ppt_y"/>
                                          </p:val>
                                        </p:tav>
                                        <p:tav tm="100000">
                                          <p:val>
                                            <p:strVal val="ppt_y+1"/>
                                          </p:val>
                                        </p:tav>
                                      </p:tavLst>
                                    </p:anim>
                                    <p:set>
                                      <p:cBhvr>
                                        <p:cTn id="417" dur="1" fill="hold">
                                          <p:stCondLst>
                                            <p:cond delay="9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18" restart="whenNotActive" fill="hold" evtFilter="cancelBubble" nodeType="interactiveSeq">
                <p:stCondLst>
                  <p:cond evt="onClick" delay="0">
                    <p:tgtEl>
                      <p:spTgt spid="99"/>
                    </p:tgtEl>
                  </p:cond>
                </p:stCondLst>
                <p:endSync evt="end" delay="0">
                  <p:rtn val="all"/>
                </p:endSync>
                <p:childTnLst>
                  <p:par>
                    <p:cTn id="419" fill="hold">
                      <p:stCondLst>
                        <p:cond delay="0"/>
                      </p:stCondLst>
                      <p:childTnLst>
                        <p:par>
                          <p:cTn id="420" fill="hold">
                            <p:stCondLst>
                              <p:cond delay="0"/>
                            </p:stCondLst>
                            <p:childTnLst>
                              <p:par>
                                <p:cTn id="421" presetID="37" presetClass="exit" presetSubtype="0" fill="hold" grpId="0" nodeType="clickEffect">
                                  <p:stCondLst>
                                    <p:cond delay="0"/>
                                  </p:stCondLst>
                                  <p:childTnLst>
                                    <p:animEffect transition="out" filter="fade">
                                      <p:cBhvr>
                                        <p:cTn id="422" dur="1000"/>
                                        <p:tgtEl>
                                          <p:spTgt spid="99"/>
                                        </p:tgtEl>
                                      </p:cBhvr>
                                    </p:animEffect>
                                    <p:anim calcmode="lin" valueType="num">
                                      <p:cBhvr>
                                        <p:cTn id="423" dur="1000"/>
                                        <p:tgtEl>
                                          <p:spTgt spid="99"/>
                                        </p:tgtEl>
                                        <p:attrNameLst>
                                          <p:attrName>ppt_x</p:attrName>
                                        </p:attrNameLst>
                                      </p:cBhvr>
                                      <p:tavLst>
                                        <p:tav tm="0">
                                          <p:val>
                                            <p:strVal val="ppt_x"/>
                                          </p:val>
                                        </p:tav>
                                        <p:tav tm="100000">
                                          <p:val>
                                            <p:strVal val="ppt_x"/>
                                          </p:val>
                                        </p:tav>
                                      </p:tavLst>
                                    </p:anim>
                                    <p:anim calcmode="lin" valueType="num">
                                      <p:cBhvr>
                                        <p:cTn id="424" dur="100" decel="100000"/>
                                        <p:tgtEl>
                                          <p:spTgt spid="99"/>
                                        </p:tgtEl>
                                        <p:attrNameLst>
                                          <p:attrName>ppt_y</p:attrName>
                                        </p:attrNameLst>
                                      </p:cBhvr>
                                      <p:tavLst>
                                        <p:tav tm="0">
                                          <p:val>
                                            <p:strVal val="ppt_y"/>
                                          </p:val>
                                        </p:tav>
                                        <p:tav tm="100000">
                                          <p:val>
                                            <p:strVal val="ppt_y-.03"/>
                                          </p:val>
                                        </p:tav>
                                      </p:tavLst>
                                    </p:anim>
                                    <p:anim calcmode="lin" valueType="num">
                                      <p:cBhvr>
                                        <p:cTn id="425" dur="900" accel="100000">
                                          <p:stCondLst>
                                            <p:cond delay="100"/>
                                          </p:stCondLst>
                                        </p:cTn>
                                        <p:tgtEl>
                                          <p:spTgt spid="99"/>
                                        </p:tgtEl>
                                        <p:attrNameLst>
                                          <p:attrName>ppt_y</p:attrName>
                                        </p:attrNameLst>
                                      </p:cBhvr>
                                      <p:tavLst>
                                        <p:tav tm="0">
                                          <p:val>
                                            <p:strVal val="ppt_y"/>
                                          </p:val>
                                        </p:tav>
                                        <p:tav tm="100000">
                                          <p:val>
                                            <p:strVal val="ppt_y+1"/>
                                          </p:val>
                                        </p:tav>
                                      </p:tavLst>
                                    </p:anim>
                                    <p:set>
                                      <p:cBhvr>
                                        <p:cTn id="426" dur="1" fill="hold">
                                          <p:stCondLst>
                                            <p:cond delay="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27" restart="whenNotActive" fill="hold" evtFilter="cancelBubble" nodeType="interactiveSeq">
                <p:stCondLst>
                  <p:cond evt="onClick" delay="0">
                    <p:tgtEl>
                      <p:spTgt spid="100"/>
                    </p:tgtEl>
                  </p:cond>
                </p:stCondLst>
                <p:endSync evt="end" delay="0">
                  <p:rtn val="all"/>
                </p:endSync>
                <p:childTnLst>
                  <p:par>
                    <p:cTn id="428" fill="hold">
                      <p:stCondLst>
                        <p:cond delay="0"/>
                      </p:stCondLst>
                      <p:childTnLst>
                        <p:par>
                          <p:cTn id="429" fill="hold">
                            <p:stCondLst>
                              <p:cond delay="0"/>
                            </p:stCondLst>
                            <p:childTnLst>
                              <p:par>
                                <p:cTn id="430" presetID="37" presetClass="exit" presetSubtype="0" fill="hold" grpId="0" nodeType="clickEffect">
                                  <p:stCondLst>
                                    <p:cond delay="0"/>
                                  </p:stCondLst>
                                  <p:childTnLst>
                                    <p:animEffect transition="out" filter="fade">
                                      <p:cBhvr>
                                        <p:cTn id="431" dur="1000"/>
                                        <p:tgtEl>
                                          <p:spTgt spid="100"/>
                                        </p:tgtEl>
                                      </p:cBhvr>
                                    </p:animEffect>
                                    <p:anim calcmode="lin" valueType="num">
                                      <p:cBhvr>
                                        <p:cTn id="432" dur="1000"/>
                                        <p:tgtEl>
                                          <p:spTgt spid="100"/>
                                        </p:tgtEl>
                                        <p:attrNameLst>
                                          <p:attrName>ppt_x</p:attrName>
                                        </p:attrNameLst>
                                      </p:cBhvr>
                                      <p:tavLst>
                                        <p:tav tm="0">
                                          <p:val>
                                            <p:strVal val="ppt_x"/>
                                          </p:val>
                                        </p:tav>
                                        <p:tav tm="100000">
                                          <p:val>
                                            <p:strVal val="ppt_x"/>
                                          </p:val>
                                        </p:tav>
                                      </p:tavLst>
                                    </p:anim>
                                    <p:anim calcmode="lin" valueType="num">
                                      <p:cBhvr>
                                        <p:cTn id="433" dur="100" decel="100000"/>
                                        <p:tgtEl>
                                          <p:spTgt spid="100"/>
                                        </p:tgtEl>
                                        <p:attrNameLst>
                                          <p:attrName>ppt_y</p:attrName>
                                        </p:attrNameLst>
                                      </p:cBhvr>
                                      <p:tavLst>
                                        <p:tav tm="0">
                                          <p:val>
                                            <p:strVal val="ppt_y"/>
                                          </p:val>
                                        </p:tav>
                                        <p:tav tm="100000">
                                          <p:val>
                                            <p:strVal val="ppt_y-.03"/>
                                          </p:val>
                                        </p:tav>
                                      </p:tavLst>
                                    </p:anim>
                                    <p:anim calcmode="lin" valueType="num">
                                      <p:cBhvr>
                                        <p:cTn id="434" dur="900" accel="100000">
                                          <p:stCondLst>
                                            <p:cond delay="100"/>
                                          </p:stCondLst>
                                        </p:cTn>
                                        <p:tgtEl>
                                          <p:spTgt spid="100"/>
                                        </p:tgtEl>
                                        <p:attrNameLst>
                                          <p:attrName>ppt_y</p:attrName>
                                        </p:attrNameLst>
                                      </p:cBhvr>
                                      <p:tavLst>
                                        <p:tav tm="0">
                                          <p:val>
                                            <p:strVal val="ppt_y"/>
                                          </p:val>
                                        </p:tav>
                                        <p:tav tm="100000">
                                          <p:val>
                                            <p:strVal val="ppt_y+1"/>
                                          </p:val>
                                        </p:tav>
                                      </p:tavLst>
                                    </p:anim>
                                    <p:set>
                                      <p:cBhvr>
                                        <p:cTn id="435" dur="1" fill="hold">
                                          <p:stCondLst>
                                            <p:cond delay="9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436" restart="whenNotActive" fill="hold" evtFilter="cancelBubble" nodeType="interactiveSeq">
                <p:stCondLst>
                  <p:cond evt="onClick" delay="0">
                    <p:tgtEl>
                      <p:spTgt spid="101"/>
                    </p:tgtEl>
                  </p:cond>
                </p:stCondLst>
                <p:endSync evt="end" delay="0">
                  <p:rtn val="all"/>
                </p:endSync>
                <p:childTnLst>
                  <p:par>
                    <p:cTn id="437" fill="hold">
                      <p:stCondLst>
                        <p:cond delay="0"/>
                      </p:stCondLst>
                      <p:childTnLst>
                        <p:par>
                          <p:cTn id="438" fill="hold">
                            <p:stCondLst>
                              <p:cond delay="0"/>
                            </p:stCondLst>
                            <p:childTnLst>
                              <p:par>
                                <p:cTn id="439" presetID="37" presetClass="exit" presetSubtype="0" fill="hold" grpId="0" nodeType="clickEffect">
                                  <p:stCondLst>
                                    <p:cond delay="0"/>
                                  </p:stCondLst>
                                  <p:childTnLst>
                                    <p:animEffect transition="out" filter="fade">
                                      <p:cBhvr>
                                        <p:cTn id="440" dur="1000"/>
                                        <p:tgtEl>
                                          <p:spTgt spid="101"/>
                                        </p:tgtEl>
                                      </p:cBhvr>
                                    </p:animEffect>
                                    <p:anim calcmode="lin" valueType="num">
                                      <p:cBhvr>
                                        <p:cTn id="441" dur="1000"/>
                                        <p:tgtEl>
                                          <p:spTgt spid="101"/>
                                        </p:tgtEl>
                                        <p:attrNameLst>
                                          <p:attrName>ppt_x</p:attrName>
                                        </p:attrNameLst>
                                      </p:cBhvr>
                                      <p:tavLst>
                                        <p:tav tm="0">
                                          <p:val>
                                            <p:strVal val="ppt_x"/>
                                          </p:val>
                                        </p:tav>
                                        <p:tav tm="100000">
                                          <p:val>
                                            <p:strVal val="ppt_x"/>
                                          </p:val>
                                        </p:tav>
                                      </p:tavLst>
                                    </p:anim>
                                    <p:anim calcmode="lin" valueType="num">
                                      <p:cBhvr>
                                        <p:cTn id="442" dur="100" decel="100000"/>
                                        <p:tgtEl>
                                          <p:spTgt spid="101"/>
                                        </p:tgtEl>
                                        <p:attrNameLst>
                                          <p:attrName>ppt_y</p:attrName>
                                        </p:attrNameLst>
                                      </p:cBhvr>
                                      <p:tavLst>
                                        <p:tav tm="0">
                                          <p:val>
                                            <p:strVal val="ppt_y"/>
                                          </p:val>
                                        </p:tav>
                                        <p:tav tm="100000">
                                          <p:val>
                                            <p:strVal val="ppt_y-.03"/>
                                          </p:val>
                                        </p:tav>
                                      </p:tavLst>
                                    </p:anim>
                                    <p:anim calcmode="lin" valueType="num">
                                      <p:cBhvr>
                                        <p:cTn id="443" dur="900" accel="100000">
                                          <p:stCondLst>
                                            <p:cond delay="100"/>
                                          </p:stCondLst>
                                        </p:cTn>
                                        <p:tgtEl>
                                          <p:spTgt spid="101"/>
                                        </p:tgtEl>
                                        <p:attrNameLst>
                                          <p:attrName>ppt_y</p:attrName>
                                        </p:attrNameLst>
                                      </p:cBhvr>
                                      <p:tavLst>
                                        <p:tav tm="0">
                                          <p:val>
                                            <p:strVal val="ppt_y"/>
                                          </p:val>
                                        </p:tav>
                                        <p:tav tm="100000">
                                          <p:val>
                                            <p:strVal val="ppt_y+1"/>
                                          </p:val>
                                        </p:tav>
                                      </p:tavLst>
                                    </p:anim>
                                    <p:set>
                                      <p:cBhvr>
                                        <p:cTn id="444" dur="1" fill="hold">
                                          <p:stCondLst>
                                            <p:cond delay="9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5" restart="whenNotActive" fill="hold" evtFilter="cancelBubble" nodeType="interactiveSeq">
                <p:stCondLst>
                  <p:cond evt="onClick" delay="0">
                    <p:tgtEl>
                      <p:spTgt spid="102"/>
                    </p:tgtEl>
                  </p:cond>
                </p:stCondLst>
                <p:endSync evt="end" delay="0">
                  <p:rtn val="all"/>
                </p:endSync>
                <p:childTnLst>
                  <p:par>
                    <p:cTn id="446" fill="hold">
                      <p:stCondLst>
                        <p:cond delay="0"/>
                      </p:stCondLst>
                      <p:childTnLst>
                        <p:par>
                          <p:cTn id="447" fill="hold">
                            <p:stCondLst>
                              <p:cond delay="0"/>
                            </p:stCondLst>
                            <p:childTnLst>
                              <p:par>
                                <p:cTn id="448" presetID="37" presetClass="exit" presetSubtype="0" fill="hold" grpId="0" nodeType="clickEffect">
                                  <p:stCondLst>
                                    <p:cond delay="0"/>
                                  </p:stCondLst>
                                  <p:childTnLst>
                                    <p:animEffect transition="out" filter="fade">
                                      <p:cBhvr>
                                        <p:cTn id="449" dur="1000"/>
                                        <p:tgtEl>
                                          <p:spTgt spid="102"/>
                                        </p:tgtEl>
                                      </p:cBhvr>
                                    </p:animEffect>
                                    <p:anim calcmode="lin" valueType="num">
                                      <p:cBhvr>
                                        <p:cTn id="450" dur="1000"/>
                                        <p:tgtEl>
                                          <p:spTgt spid="102"/>
                                        </p:tgtEl>
                                        <p:attrNameLst>
                                          <p:attrName>ppt_x</p:attrName>
                                        </p:attrNameLst>
                                      </p:cBhvr>
                                      <p:tavLst>
                                        <p:tav tm="0">
                                          <p:val>
                                            <p:strVal val="ppt_x"/>
                                          </p:val>
                                        </p:tav>
                                        <p:tav tm="100000">
                                          <p:val>
                                            <p:strVal val="ppt_x"/>
                                          </p:val>
                                        </p:tav>
                                      </p:tavLst>
                                    </p:anim>
                                    <p:anim calcmode="lin" valueType="num">
                                      <p:cBhvr>
                                        <p:cTn id="451" dur="100" decel="100000"/>
                                        <p:tgtEl>
                                          <p:spTgt spid="102"/>
                                        </p:tgtEl>
                                        <p:attrNameLst>
                                          <p:attrName>ppt_y</p:attrName>
                                        </p:attrNameLst>
                                      </p:cBhvr>
                                      <p:tavLst>
                                        <p:tav tm="0">
                                          <p:val>
                                            <p:strVal val="ppt_y"/>
                                          </p:val>
                                        </p:tav>
                                        <p:tav tm="100000">
                                          <p:val>
                                            <p:strVal val="ppt_y-.03"/>
                                          </p:val>
                                        </p:tav>
                                      </p:tavLst>
                                    </p:anim>
                                    <p:anim calcmode="lin" valueType="num">
                                      <p:cBhvr>
                                        <p:cTn id="452" dur="900" accel="100000">
                                          <p:stCondLst>
                                            <p:cond delay="100"/>
                                          </p:stCondLst>
                                        </p:cTn>
                                        <p:tgtEl>
                                          <p:spTgt spid="102"/>
                                        </p:tgtEl>
                                        <p:attrNameLst>
                                          <p:attrName>ppt_y</p:attrName>
                                        </p:attrNameLst>
                                      </p:cBhvr>
                                      <p:tavLst>
                                        <p:tav tm="0">
                                          <p:val>
                                            <p:strVal val="ppt_y"/>
                                          </p:val>
                                        </p:tav>
                                        <p:tav tm="100000">
                                          <p:val>
                                            <p:strVal val="ppt_y+1"/>
                                          </p:val>
                                        </p:tav>
                                      </p:tavLst>
                                    </p:anim>
                                    <p:set>
                                      <p:cBhvr>
                                        <p:cTn id="453" dur="1" fill="hold">
                                          <p:stCondLst>
                                            <p:cond delay="9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454" restart="whenNotActive" fill="hold" evtFilter="cancelBubble" nodeType="interactiveSeq">
                <p:stCondLst>
                  <p:cond evt="onClick" delay="0">
                    <p:tgtEl>
                      <p:spTgt spid="103"/>
                    </p:tgtEl>
                  </p:cond>
                </p:stCondLst>
                <p:endSync evt="end" delay="0">
                  <p:rtn val="all"/>
                </p:endSync>
                <p:childTnLst>
                  <p:par>
                    <p:cTn id="455" fill="hold">
                      <p:stCondLst>
                        <p:cond delay="0"/>
                      </p:stCondLst>
                      <p:childTnLst>
                        <p:par>
                          <p:cTn id="456" fill="hold">
                            <p:stCondLst>
                              <p:cond delay="0"/>
                            </p:stCondLst>
                            <p:childTnLst>
                              <p:par>
                                <p:cTn id="457" presetID="37" presetClass="exit" presetSubtype="0" fill="hold" grpId="0" nodeType="clickEffect">
                                  <p:stCondLst>
                                    <p:cond delay="0"/>
                                  </p:stCondLst>
                                  <p:childTnLst>
                                    <p:animEffect transition="out" filter="fade">
                                      <p:cBhvr>
                                        <p:cTn id="458" dur="1000"/>
                                        <p:tgtEl>
                                          <p:spTgt spid="103"/>
                                        </p:tgtEl>
                                      </p:cBhvr>
                                    </p:animEffect>
                                    <p:anim calcmode="lin" valueType="num">
                                      <p:cBhvr>
                                        <p:cTn id="459" dur="1000"/>
                                        <p:tgtEl>
                                          <p:spTgt spid="103"/>
                                        </p:tgtEl>
                                        <p:attrNameLst>
                                          <p:attrName>ppt_x</p:attrName>
                                        </p:attrNameLst>
                                      </p:cBhvr>
                                      <p:tavLst>
                                        <p:tav tm="0">
                                          <p:val>
                                            <p:strVal val="ppt_x"/>
                                          </p:val>
                                        </p:tav>
                                        <p:tav tm="100000">
                                          <p:val>
                                            <p:strVal val="ppt_x"/>
                                          </p:val>
                                        </p:tav>
                                      </p:tavLst>
                                    </p:anim>
                                    <p:anim calcmode="lin" valueType="num">
                                      <p:cBhvr>
                                        <p:cTn id="460" dur="100" decel="100000"/>
                                        <p:tgtEl>
                                          <p:spTgt spid="103"/>
                                        </p:tgtEl>
                                        <p:attrNameLst>
                                          <p:attrName>ppt_y</p:attrName>
                                        </p:attrNameLst>
                                      </p:cBhvr>
                                      <p:tavLst>
                                        <p:tav tm="0">
                                          <p:val>
                                            <p:strVal val="ppt_y"/>
                                          </p:val>
                                        </p:tav>
                                        <p:tav tm="100000">
                                          <p:val>
                                            <p:strVal val="ppt_y-.03"/>
                                          </p:val>
                                        </p:tav>
                                      </p:tavLst>
                                    </p:anim>
                                    <p:anim calcmode="lin" valueType="num">
                                      <p:cBhvr>
                                        <p:cTn id="461" dur="900" accel="100000">
                                          <p:stCondLst>
                                            <p:cond delay="100"/>
                                          </p:stCondLst>
                                        </p:cTn>
                                        <p:tgtEl>
                                          <p:spTgt spid="103"/>
                                        </p:tgtEl>
                                        <p:attrNameLst>
                                          <p:attrName>ppt_y</p:attrName>
                                        </p:attrNameLst>
                                      </p:cBhvr>
                                      <p:tavLst>
                                        <p:tav tm="0">
                                          <p:val>
                                            <p:strVal val="ppt_y"/>
                                          </p:val>
                                        </p:tav>
                                        <p:tav tm="100000">
                                          <p:val>
                                            <p:strVal val="ppt_y+1"/>
                                          </p:val>
                                        </p:tav>
                                      </p:tavLst>
                                    </p:anim>
                                    <p:set>
                                      <p:cBhvr>
                                        <p:cTn id="462" dur="1" fill="hold">
                                          <p:stCondLst>
                                            <p:cond delay="9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463" restart="whenNotActive" fill="hold" evtFilter="cancelBubble" nodeType="interactiveSeq">
                <p:stCondLst>
                  <p:cond evt="onClick" delay="0">
                    <p:tgtEl>
                      <p:spTgt spid="104"/>
                    </p:tgtEl>
                  </p:cond>
                </p:stCondLst>
                <p:endSync evt="end" delay="0">
                  <p:rtn val="all"/>
                </p:endSync>
                <p:childTnLst>
                  <p:par>
                    <p:cTn id="464" fill="hold">
                      <p:stCondLst>
                        <p:cond delay="0"/>
                      </p:stCondLst>
                      <p:childTnLst>
                        <p:par>
                          <p:cTn id="465" fill="hold">
                            <p:stCondLst>
                              <p:cond delay="0"/>
                            </p:stCondLst>
                            <p:childTnLst>
                              <p:par>
                                <p:cTn id="466" presetID="37" presetClass="exit" presetSubtype="0" fill="hold" grpId="0" nodeType="clickEffect">
                                  <p:stCondLst>
                                    <p:cond delay="0"/>
                                  </p:stCondLst>
                                  <p:childTnLst>
                                    <p:animEffect transition="out" filter="fade">
                                      <p:cBhvr>
                                        <p:cTn id="467" dur="1000"/>
                                        <p:tgtEl>
                                          <p:spTgt spid="104"/>
                                        </p:tgtEl>
                                      </p:cBhvr>
                                    </p:animEffect>
                                    <p:anim calcmode="lin" valueType="num">
                                      <p:cBhvr>
                                        <p:cTn id="468" dur="1000"/>
                                        <p:tgtEl>
                                          <p:spTgt spid="104"/>
                                        </p:tgtEl>
                                        <p:attrNameLst>
                                          <p:attrName>ppt_x</p:attrName>
                                        </p:attrNameLst>
                                      </p:cBhvr>
                                      <p:tavLst>
                                        <p:tav tm="0">
                                          <p:val>
                                            <p:strVal val="ppt_x"/>
                                          </p:val>
                                        </p:tav>
                                        <p:tav tm="100000">
                                          <p:val>
                                            <p:strVal val="ppt_x"/>
                                          </p:val>
                                        </p:tav>
                                      </p:tavLst>
                                    </p:anim>
                                    <p:anim calcmode="lin" valueType="num">
                                      <p:cBhvr>
                                        <p:cTn id="469" dur="100" decel="100000"/>
                                        <p:tgtEl>
                                          <p:spTgt spid="104"/>
                                        </p:tgtEl>
                                        <p:attrNameLst>
                                          <p:attrName>ppt_y</p:attrName>
                                        </p:attrNameLst>
                                      </p:cBhvr>
                                      <p:tavLst>
                                        <p:tav tm="0">
                                          <p:val>
                                            <p:strVal val="ppt_y"/>
                                          </p:val>
                                        </p:tav>
                                        <p:tav tm="100000">
                                          <p:val>
                                            <p:strVal val="ppt_y-.03"/>
                                          </p:val>
                                        </p:tav>
                                      </p:tavLst>
                                    </p:anim>
                                    <p:anim calcmode="lin" valueType="num">
                                      <p:cBhvr>
                                        <p:cTn id="470" dur="900" accel="100000">
                                          <p:stCondLst>
                                            <p:cond delay="100"/>
                                          </p:stCondLst>
                                        </p:cTn>
                                        <p:tgtEl>
                                          <p:spTgt spid="104"/>
                                        </p:tgtEl>
                                        <p:attrNameLst>
                                          <p:attrName>ppt_y</p:attrName>
                                        </p:attrNameLst>
                                      </p:cBhvr>
                                      <p:tavLst>
                                        <p:tav tm="0">
                                          <p:val>
                                            <p:strVal val="ppt_y"/>
                                          </p:val>
                                        </p:tav>
                                        <p:tav tm="100000">
                                          <p:val>
                                            <p:strVal val="ppt_y+1"/>
                                          </p:val>
                                        </p:tav>
                                      </p:tavLst>
                                    </p:anim>
                                    <p:set>
                                      <p:cBhvr>
                                        <p:cTn id="471" dur="1" fill="hold">
                                          <p:stCondLst>
                                            <p:cond delay="9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472" restart="whenNotActive" fill="hold" evtFilter="cancelBubble" nodeType="interactiveSeq">
                <p:stCondLst>
                  <p:cond evt="onClick" delay="0">
                    <p:tgtEl>
                      <p:spTgt spid="105"/>
                    </p:tgtEl>
                  </p:cond>
                </p:stCondLst>
                <p:endSync evt="end" delay="0">
                  <p:rtn val="all"/>
                </p:endSync>
                <p:childTnLst>
                  <p:par>
                    <p:cTn id="473" fill="hold">
                      <p:stCondLst>
                        <p:cond delay="0"/>
                      </p:stCondLst>
                      <p:childTnLst>
                        <p:par>
                          <p:cTn id="474" fill="hold">
                            <p:stCondLst>
                              <p:cond delay="0"/>
                            </p:stCondLst>
                            <p:childTnLst>
                              <p:par>
                                <p:cTn id="475" presetID="37" presetClass="exit" presetSubtype="0" fill="hold" grpId="0" nodeType="clickEffect">
                                  <p:stCondLst>
                                    <p:cond delay="0"/>
                                  </p:stCondLst>
                                  <p:childTnLst>
                                    <p:animEffect transition="out" filter="fade">
                                      <p:cBhvr>
                                        <p:cTn id="476" dur="1000"/>
                                        <p:tgtEl>
                                          <p:spTgt spid="105"/>
                                        </p:tgtEl>
                                      </p:cBhvr>
                                    </p:animEffect>
                                    <p:anim calcmode="lin" valueType="num">
                                      <p:cBhvr>
                                        <p:cTn id="477" dur="1000"/>
                                        <p:tgtEl>
                                          <p:spTgt spid="105"/>
                                        </p:tgtEl>
                                        <p:attrNameLst>
                                          <p:attrName>ppt_x</p:attrName>
                                        </p:attrNameLst>
                                      </p:cBhvr>
                                      <p:tavLst>
                                        <p:tav tm="0">
                                          <p:val>
                                            <p:strVal val="ppt_x"/>
                                          </p:val>
                                        </p:tav>
                                        <p:tav tm="100000">
                                          <p:val>
                                            <p:strVal val="ppt_x"/>
                                          </p:val>
                                        </p:tav>
                                      </p:tavLst>
                                    </p:anim>
                                    <p:anim calcmode="lin" valueType="num">
                                      <p:cBhvr>
                                        <p:cTn id="478" dur="100" decel="100000"/>
                                        <p:tgtEl>
                                          <p:spTgt spid="105"/>
                                        </p:tgtEl>
                                        <p:attrNameLst>
                                          <p:attrName>ppt_y</p:attrName>
                                        </p:attrNameLst>
                                      </p:cBhvr>
                                      <p:tavLst>
                                        <p:tav tm="0">
                                          <p:val>
                                            <p:strVal val="ppt_y"/>
                                          </p:val>
                                        </p:tav>
                                        <p:tav tm="100000">
                                          <p:val>
                                            <p:strVal val="ppt_y-.03"/>
                                          </p:val>
                                        </p:tav>
                                      </p:tavLst>
                                    </p:anim>
                                    <p:anim calcmode="lin" valueType="num">
                                      <p:cBhvr>
                                        <p:cTn id="479" dur="900" accel="100000">
                                          <p:stCondLst>
                                            <p:cond delay="100"/>
                                          </p:stCondLst>
                                        </p:cTn>
                                        <p:tgtEl>
                                          <p:spTgt spid="105"/>
                                        </p:tgtEl>
                                        <p:attrNameLst>
                                          <p:attrName>ppt_y</p:attrName>
                                        </p:attrNameLst>
                                      </p:cBhvr>
                                      <p:tavLst>
                                        <p:tav tm="0">
                                          <p:val>
                                            <p:strVal val="ppt_y"/>
                                          </p:val>
                                        </p:tav>
                                        <p:tav tm="100000">
                                          <p:val>
                                            <p:strVal val="ppt_y+1"/>
                                          </p:val>
                                        </p:tav>
                                      </p:tavLst>
                                    </p:anim>
                                    <p:set>
                                      <p:cBhvr>
                                        <p:cTn id="480" dur="1" fill="hold">
                                          <p:stCondLst>
                                            <p:cond delay="9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481" restart="whenNotActive" fill="hold" evtFilter="cancelBubble" nodeType="interactiveSeq">
                <p:stCondLst>
                  <p:cond evt="onClick" delay="0">
                    <p:tgtEl>
                      <p:spTgt spid="106"/>
                    </p:tgtEl>
                  </p:cond>
                </p:stCondLst>
                <p:endSync evt="end" delay="0">
                  <p:rtn val="all"/>
                </p:endSync>
                <p:childTnLst>
                  <p:par>
                    <p:cTn id="482" fill="hold">
                      <p:stCondLst>
                        <p:cond delay="0"/>
                      </p:stCondLst>
                      <p:childTnLst>
                        <p:par>
                          <p:cTn id="483" fill="hold">
                            <p:stCondLst>
                              <p:cond delay="0"/>
                            </p:stCondLst>
                            <p:childTnLst>
                              <p:par>
                                <p:cTn id="484" presetID="37" presetClass="exit" presetSubtype="0" fill="hold" grpId="0" nodeType="clickEffect">
                                  <p:stCondLst>
                                    <p:cond delay="0"/>
                                  </p:stCondLst>
                                  <p:childTnLst>
                                    <p:animEffect transition="out" filter="fade">
                                      <p:cBhvr>
                                        <p:cTn id="485" dur="1000"/>
                                        <p:tgtEl>
                                          <p:spTgt spid="106"/>
                                        </p:tgtEl>
                                      </p:cBhvr>
                                    </p:animEffect>
                                    <p:anim calcmode="lin" valueType="num">
                                      <p:cBhvr>
                                        <p:cTn id="486" dur="1000"/>
                                        <p:tgtEl>
                                          <p:spTgt spid="106"/>
                                        </p:tgtEl>
                                        <p:attrNameLst>
                                          <p:attrName>ppt_x</p:attrName>
                                        </p:attrNameLst>
                                      </p:cBhvr>
                                      <p:tavLst>
                                        <p:tav tm="0">
                                          <p:val>
                                            <p:strVal val="ppt_x"/>
                                          </p:val>
                                        </p:tav>
                                        <p:tav tm="100000">
                                          <p:val>
                                            <p:strVal val="ppt_x"/>
                                          </p:val>
                                        </p:tav>
                                      </p:tavLst>
                                    </p:anim>
                                    <p:anim calcmode="lin" valueType="num">
                                      <p:cBhvr>
                                        <p:cTn id="487" dur="100" decel="100000"/>
                                        <p:tgtEl>
                                          <p:spTgt spid="106"/>
                                        </p:tgtEl>
                                        <p:attrNameLst>
                                          <p:attrName>ppt_y</p:attrName>
                                        </p:attrNameLst>
                                      </p:cBhvr>
                                      <p:tavLst>
                                        <p:tav tm="0">
                                          <p:val>
                                            <p:strVal val="ppt_y"/>
                                          </p:val>
                                        </p:tav>
                                        <p:tav tm="100000">
                                          <p:val>
                                            <p:strVal val="ppt_y-.03"/>
                                          </p:val>
                                        </p:tav>
                                      </p:tavLst>
                                    </p:anim>
                                    <p:anim calcmode="lin" valueType="num">
                                      <p:cBhvr>
                                        <p:cTn id="488" dur="900" accel="100000">
                                          <p:stCondLst>
                                            <p:cond delay="100"/>
                                          </p:stCondLst>
                                        </p:cTn>
                                        <p:tgtEl>
                                          <p:spTgt spid="106"/>
                                        </p:tgtEl>
                                        <p:attrNameLst>
                                          <p:attrName>ppt_y</p:attrName>
                                        </p:attrNameLst>
                                      </p:cBhvr>
                                      <p:tavLst>
                                        <p:tav tm="0">
                                          <p:val>
                                            <p:strVal val="ppt_y"/>
                                          </p:val>
                                        </p:tav>
                                        <p:tav tm="100000">
                                          <p:val>
                                            <p:strVal val="ppt_y+1"/>
                                          </p:val>
                                        </p:tav>
                                      </p:tavLst>
                                    </p:anim>
                                    <p:set>
                                      <p:cBhvr>
                                        <p:cTn id="489" dur="1" fill="hold">
                                          <p:stCondLst>
                                            <p:cond delay="9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490" restart="whenNotActive" fill="hold" evtFilter="cancelBubble" nodeType="interactiveSeq">
                <p:stCondLst>
                  <p:cond evt="onClick" delay="0">
                    <p:tgtEl>
                      <p:spTgt spid="107"/>
                    </p:tgtEl>
                  </p:cond>
                </p:stCondLst>
                <p:endSync evt="end" delay="0">
                  <p:rtn val="all"/>
                </p:endSync>
                <p:childTnLst>
                  <p:par>
                    <p:cTn id="491" fill="hold">
                      <p:stCondLst>
                        <p:cond delay="0"/>
                      </p:stCondLst>
                      <p:childTnLst>
                        <p:par>
                          <p:cTn id="492" fill="hold">
                            <p:stCondLst>
                              <p:cond delay="0"/>
                            </p:stCondLst>
                            <p:childTnLst>
                              <p:par>
                                <p:cTn id="493" presetID="37" presetClass="exit" presetSubtype="0" fill="hold" grpId="0" nodeType="clickEffect">
                                  <p:stCondLst>
                                    <p:cond delay="0"/>
                                  </p:stCondLst>
                                  <p:childTnLst>
                                    <p:animEffect transition="out" filter="fade">
                                      <p:cBhvr>
                                        <p:cTn id="494" dur="1000"/>
                                        <p:tgtEl>
                                          <p:spTgt spid="107"/>
                                        </p:tgtEl>
                                      </p:cBhvr>
                                    </p:animEffect>
                                    <p:anim calcmode="lin" valueType="num">
                                      <p:cBhvr>
                                        <p:cTn id="495" dur="1000"/>
                                        <p:tgtEl>
                                          <p:spTgt spid="107"/>
                                        </p:tgtEl>
                                        <p:attrNameLst>
                                          <p:attrName>ppt_x</p:attrName>
                                        </p:attrNameLst>
                                      </p:cBhvr>
                                      <p:tavLst>
                                        <p:tav tm="0">
                                          <p:val>
                                            <p:strVal val="ppt_x"/>
                                          </p:val>
                                        </p:tav>
                                        <p:tav tm="100000">
                                          <p:val>
                                            <p:strVal val="ppt_x"/>
                                          </p:val>
                                        </p:tav>
                                      </p:tavLst>
                                    </p:anim>
                                    <p:anim calcmode="lin" valueType="num">
                                      <p:cBhvr>
                                        <p:cTn id="496" dur="100" decel="100000"/>
                                        <p:tgtEl>
                                          <p:spTgt spid="107"/>
                                        </p:tgtEl>
                                        <p:attrNameLst>
                                          <p:attrName>ppt_y</p:attrName>
                                        </p:attrNameLst>
                                      </p:cBhvr>
                                      <p:tavLst>
                                        <p:tav tm="0">
                                          <p:val>
                                            <p:strVal val="ppt_y"/>
                                          </p:val>
                                        </p:tav>
                                        <p:tav tm="100000">
                                          <p:val>
                                            <p:strVal val="ppt_y-.03"/>
                                          </p:val>
                                        </p:tav>
                                      </p:tavLst>
                                    </p:anim>
                                    <p:anim calcmode="lin" valueType="num">
                                      <p:cBhvr>
                                        <p:cTn id="497" dur="900" accel="100000">
                                          <p:stCondLst>
                                            <p:cond delay="100"/>
                                          </p:stCondLst>
                                        </p:cTn>
                                        <p:tgtEl>
                                          <p:spTgt spid="107"/>
                                        </p:tgtEl>
                                        <p:attrNameLst>
                                          <p:attrName>ppt_y</p:attrName>
                                        </p:attrNameLst>
                                      </p:cBhvr>
                                      <p:tavLst>
                                        <p:tav tm="0">
                                          <p:val>
                                            <p:strVal val="ppt_y"/>
                                          </p:val>
                                        </p:tav>
                                        <p:tav tm="100000">
                                          <p:val>
                                            <p:strVal val="ppt_y+1"/>
                                          </p:val>
                                        </p:tav>
                                      </p:tavLst>
                                    </p:anim>
                                    <p:set>
                                      <p:cBhvr>
                                        <p:cTn id="498" dur="1" fill="hold">
                                          <p:stCondLst>
                                            <p:cond delay="9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499" restart="whenNotActive" fill="hold" evtFilter="cancelBubble" nodeType="interactiveSeq">
                <p:stCondLst>
                  <p:cond evt="onClick" delay="0">
                    <p:tgtEl>
                      <p:spTgt spid="108"/>
                    </p:tgtEl>
                  </p:cond>
                </p:stCondLst>
                <p:endSync evt="end" delay="0">
                  <p:rtn val="all"/>
                </p:endSync>
                <p:childTnLst>
                  <p:par>
                    <p:cTn id="500" fill="hold">
                      <p:stCondLst>
                        <p:cond delay="0"/>
                      </p:stCondLst>
                      <p:childTnLst>
                        <p:par>
                          <p:cTn id="501" fill="hold">
                            <p:stCondLst>
                              <p:cond delay="0"/>
                            </p:stCondLst>
                            <p:childTnLst>
                              <p:par>
                                <p:cTn id="502" presetID="37" presetClass="exit" presetSubtype="0" fill="hold" grpId="0" nodeType="clickEffect">
                                  <p:stCondLst>
                                    <p:cond delay="0"/>
                                  </p:stCondLst>
                                  <p:childTnLst>
                                    <p:animEffect transition="out" filter="fade">
                                      <p:cBhvr>
                                        <p:cTn id="503" dur="1000"/>
                                        <p:tgtEl>
                                          <p:spTgt spid="108"/>
                                        </p:tgtEl>
                                      </p:cBhvr>
                                    </p:animEffect>
                                    <p:anim calcmode="lin" valueType="num">
                                      <p:cBhvr>
                                        <p:cTn id="504" dur="1000"/>
                                        <p:tgtEl>
                                          <p:spTgt spid="108"/>
                                        </p:tgtEl>
                                        <p:attrNameLst>
                                          <p:attrName>ppt_x</p:attrName>
                                        </p:attrNameLst>
                                      </p:cBhvr>
                                      <p:tavLst>
                                        <p:tav tm="0">
                                          <p:val>
                                            <p:strVal val="ppt_x"/>
                                          </p:val>
                                        </p:tav>
                                        <p:tav tm="100000">
                                          <p:val>
                                            <p:strVal val="ppt_x"/>
                                          </p:val>
                                        </p:tav>
                                      </p:tavLst>
                                    </p:anim>
                                    <p:anim calcmode="lin" valueType="num">
                                      <p:cBhvr>
                                        <p:cTn id="505" dur="100" decel="100000"/>
                                        <p:tgtEl>
                                          <p:spTgt spid="108"/>
                                        </p:tgtEl>
                                        <p:attrNameLst>
                                          <p:attrName>ppt_y</p:attrName>
                                        </p:attrNameLst>
                                      </p:cBhvr>
                                      <p:tavLst>
                                        <p:tav tm="0">
                                          <p:val>
                                            <p:strVal val="ppt_y"/>
                                          </p:val>
                                        </p:tav>
                                        <p:tav tm="100000">
                                          <p:val>
                                            <p:strVal val="ppt_y-.03"/>
                                          </p:val>
                                        </p:tav>
                                      </p:tavLst>
                                    </p:anim>
                                    <p:anim calcmode="lin" valueType="num">
                                      <p:cBhvr>
                                        <p:cTn id="506" dur="900" accel="100000">
                                          <p:stCondLst>
                                            <p:cond delay="100"/>
                                          </p:stCondLst>
                                        </p:cTn>
                                        <p:tgtEl>
                                          <p:spTgt spid="108"/>
                                        </p:tgtEl>
                                        <p:attrNameLst>
                                          <p:attrName>ppt_y</p:attrName>
                                        </p:attrNameLst>
                                      </p:cBhvr>
                                      <p:tavLst>
                                        <p:tav tm="0">
                                          <p:val>
                                            <p:strVal val="ppt_y"/>
                                          </p:val>
                                        </p:tav>
                                        <p:tav tm="100000">
                                          <p:val>
                                            <p:strVal val="ppt_y+1"/>
                                          </p:val>
                                        </p:tav>
                                      </p:tavLst>
                                    </p:anim>
                                    <p:set>
                                      <p:cBhvr>
                                        <p:cTn id="507" dur="1" fill="hold">
                                          <p:stCondLst>
                                            <p:cond delay="9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508" restart="whenNotActive" fill="hold" evtFilter="cancelBubble" nodeType="interactiveSeq">
                <p:stCondLst>
                  <p:cond evt="onClick" delay="0">
                    <p:tgtEl>
                      <p:spTgt spid="109"/>
                    </p:tgtEl>
                  </p:cond>
                </p:stCondLst>
                <p:endSync evt="end" delay="0">
                  <p:rtn val="all"/>
                </p:endSync>
                <p:childTnLst>
                  <p:par>
                    <p:cTn id="509" fill="hold">
                      <p:stCondLst>
                        <p:cond delay="0"/>
                      </p:stCondLst>
                      <p:childTnLst>
                        <p:par>
                          <p:cTn id="510" fill="hold">
                            <p:stCondLst>
                              <p:cond delay="0"/>
                            </p:stCondLst>
                            <p:childTnLst>
                              <p:par>
                                <p:cTn id="511" presetID="37" presetClass="exit" presetSubtype="0" fill="hold" grpId="0" nodeType="clickEffect">
                                  <p:stCondLst>
                                    <p:cond delay="0"/>
                                  </p:stCondLst>
                                  <p:childTnLst>
                                    <p:animEffect transition="out" filter="fade">
                                      <p:cBhvr>
                                        <p:cTn id="512" dur="1000"/>
                                        <p:tgtEl>
                                          <p:spTgt spid="109"/>
                                        </p:tgtEl>
                                      </p:cBhvr>
                                    </p:animEffect>
                                    <p:anim calcmode="lin" valueType="num">
                                      <p:cBhvr>
                                        <p:cTn id="513" dur="1000"/>
                                        <p:tgtEl>
                                          <p:spTgt spid="109"/>
                                        </p:tgtEl>
                                        <p:attrNameLst>
                                          <p:attrName>ppt_x</p:attrName>
                                        </p:attrNameLst>
                                      </p:cBhvr>
                                      <p:tavLst>
                                        <p:tav tm="0">
                                          <p:val>
                                            <p:strVal val="ppt_x"/>
                                          </p:val>
                                        </p:tav>
                                        <p:tav tm="100000">
                                          <p:val>
                                            <p:strVal val="ppt_x"/>
                                          </p:val>
                                        </p:tav>
                                      </p:tavLst>
                                    </p:anim>
                                    <p:anim calcmode="lin" valueType="num">
                                      <p:cBhvr>
                                        <p:cTn id="514" dur="100" decel="100000"/>
                                        <p:tgtEl>
                                          <p:spTgt spid="109"/>
                                        </p:tgtEl>
                                        <p:attrNameLst>
                                          <p:attrName>ppt_y</p:attrName>
                                        </p:attrNameLst>
                                      </p:cBhvr>
                                      <p:tavLst>
                                        <p:tav tm="0">
                                          <p:val>
                                            <p:strVal val="ppt_y"/>
                                          </p:val>
                                        </p:tav>
                                        <p:tav tm="100000">
                                          <p:val>
                                            <p:strVal val="ppt_y-.03"/>
                                          </p:val>
                                        </p:tav>
                                      </p:tavLst>
                                    </p:anim>
                                    <p:anim calcmode="lin" valueType="num">
                                      <p:cBhvr>
                                        <p:cTn id="515" dur="900" accel="100000">
                                          <p:stCondLst>
                                            <p:cond delay="100"/>
                                          </p:stCondLst>
                                        </p:cTn>
                                        <p:tgtEl>
                                          <p:spTgt spid="109"/>
                                        </p:tgtEl>
                                        <p:attrNameLst>
                                          <p:attrName>ppt_y</p:attrName>
                                        </p:attrNameLst>
                                      </p:cBhvr>
                                      <p:tavLst>
                                        <p:tav tm="0">
                                          <p:val>
                                            <p:strVal val="ppt_y"/>
                                          </p:val>
                                        </p:tav>
                                        <p:tav tm="100000">
                                          <p:val>
                                            <p:strVal val="ppt_y+1"/>
                                          </p:val>
                                        </p:tav>
                                      </p:tavLst>
                                    </p:anim>
                                    <p:set>
                                      <p:cBhvr>
                                        <p:cTn id="516" dur="1" fill="hold">
                                          <p:stCondLst>
                                            <p:cond delay="9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517" restart="whenNotActive" fill="hold" evtFilter="cancelBubble" nodeType="interactiveSeq">
                <p:stCondLst>
                  <p:cond evt="onClick" delay="0">
                    <p:tgtEl>
                      <p:spTgt spid="110"/>
                    </p:tgtEl>
                  </p:cond>
                </p:stCondLst>
                <p:endSync evt="end" delay="0">
                  <p:rtn val="all"/>
                </p:endSync>
                <p:childTnLst>
                  <p:par>
                    <p:cTn id="518" fill="hold">
                      <p:stCondLst>
                        <p:cond delay="0"/>
                      </p:stCondLst>
                      <p:childTnLst>
                        <p:par>
                          <p:cTn id="519" fill="hold">
                            <p:stCondLst>
                              <p:cond delay="0"/>
                            </p:stCondLst>
                            <p:childTnLst>
                              <p:par>
                                <p:cTn id="520" presetID="37" presetClass="exit" presetSubtype="0" fill="hold" grpId="0" nodeType="clickEffect">
                                  <p:stCondLst>
                                    <p:cond delay="0"/>
                                  </p:stCondLst>
                                  <p:childTnLst>
                                    <p:animEffect transition="out" filter="fade">
                                      <p:cBhvr>
                                        <p:cTn id="521" dur="1000"/>
                                        <p:tgtEl>
                                          <p:spTgt spid="110"/>
                                        </p:tgtEl>
                                      </p:cBhvr>
                                    </p:animEffect>
                                    <p:anim calcmode="lin" valueType="num">
                                      <p:cBhvr>
                                        <p:cTn id="522" dur="1000"/>
                                        <p:tgtEl>
                                          <p:spTgt spid="110"/>
                                        </p:tgtEl>
                                        <p:attrNameLst>
                                          <p:attrName>ppt_x</p:attrName>
                                        </p:attrNameLst>
                                      </p:cBhvr>
                                      <p:tavLst>
                                        <p:tav tm="0">
                                          <p:val>
                                            <p:strVal val="ppt_x"/>
                                          </p:val>
                                        </p:tav>
                                        <p:tav tm="100000">
                                          <p:val>
                                            <p:strVal val="ppt_x"/>
                                          </p:val>
                                        </p:tav>
                                      </p:tavLst>
                                    </p:anim>
                                    <p:anim calcmode="lin" valueType="num">
                                      <p:cBhvr>
                                        <p:cTn id="523" dur="100" decel="100000"/>
                                        <p:tgtEl>
                                          <p:spTgt spid="110"/>
                                        </p:tgtEl>
                                        <p:attrNameLst>
                                          <p:attrName>ppt_y</p:attrName>
                                        </p:attrNameLst>
                                      </p:cBhvr>
                                      <p:tavLst>
                                        <p:tav tm="0">
                                          <p:val>
                                            <p:strVal val="ppt_y"/>
                                          </p:val>
                                        </p:tav>
                                        <p:tav tm="100000">
                                          <p:val>
                                            <p:strVal val="ppt_y-.03"/>
                                          </p:val>
                                        </p:tav>
                                      </p:tavLst>
                                    </p:anim>
                                    <p:anim calcmode="lin" valueType="num">
                                      <p:cBhvr>
                                        <p:cTn id="524" dur="900" accel="100000">
                                          <p:stCondLst>
                                            <p:cond delay="100"/>
                                          </p:stCondLst>
                                        </p:cTn>
                                        <p:tgtEl>
                                          <p:spTgt spid="110"/>
                                        </p:tgtEl>
                                        <p:attrNameLst>
                                          <p:attrName>ppt_y</p:attrName>
                                        </p:attrNameLst>
                                      </p:cBhvr>
                                      <p:tavLst>
                                        <p:tav tm="0">
                                          <p:val>
                                            <p:strVal val="ppt_y"/>
                                          </p:val>
                                        </p:tav>
                                        <p:tav tm="100000">
                                          <p:val>
                                            <p:strVal val="ppt_y+1"/>
                                          </p:val>
                                        </p:tav>
                                      </p:tavLst>
                                    </p:anim>
                                    <p:set>
                                      <p:cBhvr>
                                        <p:cTn id="525" dur="1" fill="hold">
                                          <p:stCondLst>
                                            <p:cond delay="9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26" restart="whenNotActive" fill="hold" evtFilter="cancelBubble" nodeType="interactiveSeq">
                <p:stCondLst>
                  <p:cond evt="onClick" delay="0">
                    <p:tgtEl>
                      <p:spTgt spid="111"/>
                    </p:tgtEl>
                  </p:cond>
                </p:stCondLst>
                <p:endSync evt="end" delay="0">
                  <p:rtn val="all"/>
                </p:endSync>
                <p:childTnLst>
                  <p:par>
                    <p:cTn id="527" fill="hold">
                      <p:stCondLst>
                        <p:cond delay="0"/>
                      </p:stCondLst>
                      <p:childTnLst>
                        <p:par>
                          <p:cTn id="528" fill="hold">
                            <p:stCondLst>
                              <p:cond delay="0"/>
                            </p:stCondLst>
                            <p:childTnLst>
                              <p:par>
                                <p:cTn id="529" presetID="37" presetClass="exit" presetSubtype="0" fill="hold" grpId="0" nodeType="clickEffect">
                                  <p:stCondLst>
                                    <p:cond delay="0"/>
                                  </p:stCondLst>
                                  <p:childTnLst>
                                    <p:animEffect transition="out" filter="fade">
                                      <p:cBhvr>
                                        <p:cTn id="530" dur="1000"/>
                                        <p:tgtEl>
                                          <p:spTgt spid="111"/>
                                        </p:tgtEl>
                                      </p:cBhvr>
                                    </p:animEffect>
                                    <p:anim calcmode="lin" valueType="num">
                                      <p:cBhvr>
                                        <p:cTn id="531" dur="1000"/>
                                        <p:tgtEl>
                                          <p:spTgt spid="111"/>
                                        </p:tgtEl>
                                        <p:attrNameLst>
                                          <p:attrName>ppt_x</p:attrName>
                                        </p:attrNameLst>
                                      </p:cBhvr>
                                      <p:tavLst>
                                        <p:tav tm="0">
                                          <p:val>
                                            <p:strVal val="ppt_x"/>
                                          </p:val>
                                        </p:tav>
                                        <p:tav tm="100000">
                                          <p:val>
                                            <p:strVal val="ppt_x"/>
                                          </p:val>
                                        </p:tav>
                                      </p:tavLst>
                                    </p:anim>
                                    <p:anim calcmode="lin" valueType="num">
                                      <p:cBhvr>
                                        <p:cTn id="532" dur="100" decel="100000"/>
                                        <p:tgtEl>
                                          <p:spTgt spid="111"/>
                                        </p:tgtEl>
                                        <p:attrNameLst>
                                          <p:attrName>ppt_y</p:attrName>
                                        </p:attrNameLst>
                                      </p:cBhvr>
                                      <p:tavLst>
                                        <p:tav tm="0">
                                          <p:val>
                                            <p:strVal val="ppt_y"/>
                                          </p:val>
                                        </p:tav>
                                        <p:tav tm="100000">
                                          <p:val>
                                            <p:strVal val="ppt_y-.03"/>
                                          </p:val>
                                        </p:tav>
                                      </p:tavLst>
                                    </p:anim>
                                    <p:anim calcmode="lin" valueType="num">
                                      <p:cBhvr>
                                        <p:cTn id="533" dur="900" accel="100000">
                                          <p:stCondLst>
                                            <p:cond delay="100"/>
                                          </p:stCondLst>
                                        </p:cTn>
                                        <p:tgtEl>
                                          <p:spTgt spid="111"/>
                                        </p:tgtEl>
                                        <p:attrNameLst>
                                          <p:attrName>ppt_y</p:attrName>
                                        </p:attrNameLst>
                                      </p:cBhvr>
                                      <p:tavLst>
                                        <p:tav tm="0">
                                          <p:val>
                                            <p:strVal val="ppt_y"/>
                                          </p:val>
                                        </p:tav>
                                        <p:tav tm="100000">
                                          <p:val>
                                            <p:strVal val="ppt_y+1"/>
                                          </p:val>
                                        </p:tav>
                                      </p:tavLst>
                                    </p:anim>
                                    <p:set>
                                      <p:cBhvr>
                                        <p:cTn id="534" dur="1" fill="hold">
                                          <p:stCondLst>
                                            <p:cond delay="9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childTnLst>
        </p:cTn>
      </p:par>
    </p:tnLst>
    <p:bldLst>
      <p:bldP spid="24"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en-US" sz="3200" dirty="0">
                <a:solidFill>
                  <a:schemeClr val="bg1"/>
                </a:solidFill>
              </a:rPr>
              <a:t>Điều gì xảy ra với các tế bào trong cơ thể khi cơ thể ngừng lớn?</a:t>
            </a:r>
          </a:p>
        </p:txBody>
      </p:sp>
      <p:grpSp>
        <p:nvGrpSpPr>
          <p:cNvPr id="5" name="Group 142"/>
          <p:cNvGrpSpPr>
            <a:grpSpLocks/>
          </p:cNvGrpSpPr>
          <p:nvPr/>
        </p:nvGrpSpPr>
        <p:grpSpPr bwMode="auto">
          <a:xfrm>
            <a:off x="-760214" y="-456188"/>
            <a:ext cx="3047206" cy="3123386"/>
            <a:chOff x="819" y="1243"/>
            <a:chExt cx="454" cy="519"/>
          </a:xfrm>
        </p:grpSpPr>
        <p:grpSp>
          <p:nvGrpSpPr>
            <p:cNvPr id="9" name="Group 143"/>
            <p:cNvGrpSpPr>
              <a:grpSpLocks/>
            </p:cNvGrpSpPr>
            <p:nvPr/>
          </p:nvGrpSpPr>
          <p:grpSpPr bwMode="auto">
            <a:xfrm>
              <a:off x="819" y="1243"/>
              <a:ext cx="454" cy="519"/>
              <a:chOff x="192" y="1916"/>
              <a:chExt cx="1042" cy="1103"/>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6"/>
                <a:ext cx="1034" cy="1018"/>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smtClean="0">
                    <a:ln>
                      <a:noFill/>
                    </a:ln>
                    <a:solidFill>
                      <a:srgbClr val="FFFFFF"/>
                    </a:solidFill>
                    <a:effectLst/>
                    <a:uLnTx/>
                    <a:uFillTx/>
                    <a:latin typeface="Arial" panose="020B0604020202020204" pitchFamily="34" charset="0"/>
                    <a:ea typeface="+mn-ea"/>
                    <a:cs typeface="+mn-cs"/>
                  </a:rPr>
                  <a:t>5</a:t>
                </a:r>
                <a:endPar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Các tế bào trong cơ thể dừng sinh trưởng và sinh sản    </a:t>
            </a:r>
            <a:endParaRPr kumimoji="0" lang="en-US" sz="32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 Các tế bào trong cơ thể ngừng sinh trưởng nhưng vẫn sinh sản</a:t>
            </a:r>
            <a:endParaRPr kumimoji="0" lang="en-US" sz="32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Các tế bào trong cơ thể ngừng sinh sản nhưng vẫn sinh trưởng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Các tế bào trong cơ thể vẫn tiếp tục sinh trưởng và sinh sản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03CCD9A5-898E-4D77-867C-814EE5400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2481" y="1227028"/>
            <a:ext cx="4486275" cy="2521404"/>
          </a:xfrm>
        </p:spPr>
      </p:pic>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70163" y="244090"/>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5"/>
          <a:stretch>
            <a:fillRect/>
          </a:stretch>
        </p:blipFill>
        <p:spPr>
          <a:xfrm>
            <a:off x="7202276" y="2332340"/>
            <a:ext cx="484346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904875" y="5295427"/>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p>
        </p:txBody>
      </p:sp>
    </p:spTree>
    <p:extLst>
      <p:ext uri="{BB962C8B-B14F-4D97-AF65-F5344CB8AC3E}">
        <p14:creationId xmlns:p14="http://schemas.microsoft.com/office/powerpoint/2010/main" val="547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en-US" sz="2800" dirty="0">
                <a:solidFill>
                  <a:schemeClr val="bg1"/>
                </a:solidFill>
              </a:rPr>
              <a:t>Quá trình nào sau đây xảy ra nhờ sự sinh trưởng và sinh sản của tế bào?</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Quả bóng to lên khi được bơm hơi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dirty="0"/>
              <a:t>Quả táo trên cây to lên sau nhiều ngày đậu quả</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Áo phao phồng lên sau khi lấy ra khỏi túi hút chân không</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Gấu bông phồng lên sau khi được nhồi thêm bông</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lang="en-US" sz="19900" i="1" kern="0" dirty="0">
                    <a:solidFill>
                      <a:srgbClr val="FFFFFF"/>
                    </a:solidFill>
                    <a:latin typeface="Arial" panose="020B0604020202020204" pitchFamily="34" charset="0"/>
                  </a:rPr>
                  <a:t>9</a:t>
                </a:r>
                <a:endPar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34556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2800" dirty="0">
                <a:solidFill>
                  <a:schemeClr val="bg1"/>
                </a:solidFill>
              </a:rPr>
              <a:t>Điều gì sẽ xảy ra với cơ thể nếu không kiểm soát được quá trình phân chia tế bào?</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lang="en-US" sz="16600" b="1" i="1" kern="0" noProof="0" dirty="0" smtClean="0">
                    <a:solidFill>
                      <a:srgbClr val="FFFFFF"/>
                    </a:solidFill>
                    <a:latin typeface="Arial" panose="020B0604020202020204" pitchFamily="34" charset="0"/>
                  </a:rPr>
                  <a:t>10</a:t>
                </a:r>
                <a:endPar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Cơ thể lớn lên thành người khổng lồ.</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a:t>Xuất hiện các khối u ở nơi phân chia mất kiểm soát.</a:t>
            </a:r>
            <a:endParaRPr lang="en-US" sz="54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t>Cơ thể phát triển mất cân đối (bộ phận to, bộ phận nhỏ không bình thường).</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a:t>Cơ vẫn thể phát triển bình thường.</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1259606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3856020" y="896645"/>
            <a:ext cx="7847859"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Font typeface="Arial" panose="020B0604020202020204" pitchFamily="34" charset="0"/>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Quan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24C88A1A-92F9-43D1-A487-E03268256DD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96115" y="3429000"/>
            <a:ext cx="2042310" cy="2042310"/>
          </a:xfrm>
          <a:prstGeom prst="rect">
            <a:avLst/>
          </a:prstGeom>
        </p:spPr>
      </p:pic>
      <p:grpSp>
        <p:nvGrpSpPr>
          <p:cNvPr id="9" name="Google Shape;557;p38">
            <a:extLst>
              <a:ext uri="{FF2B5EF4-FFF2-40B4-BE49-F238E27FC236}">
                <a16:creationId xmlns:a16="http://schemas.microsoft.com/office/drawing/2014/main" id="{48B3471C-A7B9-4A9D-8E9D-B5851A5BB4BD}"/>
              </a:ext>
            </a:extLst>
          </p:cNvPr>
          <p:cNvGrpSpPr/>
          <p:nvPr/>
        </p:nvGrpSpPr>
        <p:grpSpPr>
          <a:xfrm>
            <a:off x="1012093" y="1031973"/>
            <a:ext cx="1626332" cy="2042310"/>
            <a:chOff x="3955900" y="2984500"/>
            <a:chExt cx="414000" cy="422525"/>
          </a:xfrm>
        </p:grpSpPr>
        <p:sp>
          <p:nvSpPr>
            <p:cNvPr id="10" name="Google Shape;558;p38">
              <a:extLst>
                <a:ext uri="{FF2B5EF4-FFF2-40B4-BE49-F238E27FC236}">
                  <a16:creationId xmlns:a16="http://schemas.microsoft.com/office/drawing/2014/main" id="{6C06E8F9-5F34-4510-8E00-3690D357EAF3}"/>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559;p38">
              <a:extLst>
                <a:ext uri="{FF2B5EF4-FFF2-40B4-BE49-F238E27FC236}">
                  <a16:creationId xmlns:a16="http://schemas.microsoft.com/office/drawing/2014/main" id="{5D29449D-169C-4146-8CDF-0CAFAD857C6A}"/>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560;p38">
              <a:extLst>
                <a:ext uri="{FF2B5EF4-FFF2-40B4-BE49-F238E27FC236}">
                  <a16:creationId xmlns:a16="http://schemas.microsoft.com/office/drawing/2014/main" id="{14DB8AB3-CA59-4205-B521-410A84C4AE1C}"/>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3" name="Content Placeholder 4">
            <a:extLst>
              <a:ext uri="{FF2B5EF4-FFF2-40B4-BE49-F238E27FC236}">
                <a16:creationId xmlns:a16="http://schemas.microsoft.com/office/drawing/2014/main" id="{45ACE794-5537-48C5-B11C-598F16B70FC3}"/>
              </a:ext>
            </a:extLst>
          </p:cNvPr>
          <p:cNvPicPr>
            <a:picLocks noChangeAspect="1"/>
          </p:cNvPicPr>
          <p:nvPr/>
        </p:nvPicPr>
        <p:blipFill>
          <a:blip r:embed="rId4"/>
          <a:stretch>
            <a:fillRect/>
          </a:stretch>
        </p:blipFill>
        <p:spPr>
          <a:xfrm>
            <a:off x="4973317" y="3767931"/>
            <a:ext cx="4772025" cy="2752725"/>
          </a:xfrm>
          <a:prstGeom prst="rect">
            <a:avLst/>
          </a:prstGeom>
        </p:spPr>
      </p:pic>
    </p:spTree>
    <p:extLst>
      <p:ext uri="{BB962C8B-B14F-4D97-AF65-F5344CB8AC3E}">
        <p14:creationId xmlns:p14="http://schemas.microsoft.com/office/powerpoint/2010/main" val="2718098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a:extLst>
              <a:ext uri="{FF2B5EF4-FFF2-40B4-BE49-F238E27FC236}">
                <a16:creationId xmlns:a16="http://schemas.microsoft.com/office/drawing/2014/main" id="{0DBA9BFF-B31C-4F3E-A7AE-9481CB868A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8621" y="154273"/>
            <a:ext cx="2907436" cy="1680516"/>
          </a:xfrm>
          <a:prstGeom prst="rect">
            <a:avLst/>
          </a:prstGeom>
        </p:spPr>
      </p:pic>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5"/>
          <a:stretch>
            <a:fillRect/>
          </a:stretch>
        </p:blipFill>
        <p:spPr>
          <a:xfrm>
            <a:off x="5657851" y="1165139"/>
            <a:ext cx="5944869"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LỚN LÊN NHƯ THẾ NÀO?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nvGraphicFramePr>
        <p:xfrm>
          <a:off x="1114430" y="3152775"/>
          <a:ext cx="9858370" cy="2933291"/>
        </p:xfrm>
        <a:graphic>
          <a:graphicData uri="http://schemas.openxmlformats.org/drawingml/2006/table">
            <a:tbl>
              <a:tblPr firstRow="1" firstCol="1" bandRow="1">
                <a:tableStyleId>{5940675A-B579-460E-94D1-54222C63F5DA}</a:tableStyleId>
              </a:tblPr>
              <a:tblGrid>
                <a:gridCol w="3285448">
                  <a:extLst>
                    <a:ext uri="{9D8B030D-6E8A-4147-A177-3AD203B41FA5}">
                      <a16:colId xmlns:a16="http://schemas.microsoft.com/office/drawing/2014/main" val="935710887"/>
                    </a:ext>
                  </a:extLst>
                </a:gridCol>
                <a:gridCol w="3286461">
                  <a:extLst>
                    <a:ext uri="{9D8B030D-6E8A-4147-A177-3AD203B41FA5}">
                      <a16:colId xmlns:a16="http://schemas.microsoft.com/office/drawing/2014/main" val="1081957266"/>
                    </a:ext>
                  </a:extLst>
                </a:gridCol>
                <a:gridCol w="3286461">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314325" y="1271118"/>
            <a:ext cx="5314949"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3.1 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a:solidFill>
                  <a:srgbClr val="C00000"/>
                </a:solidFill>
                <a:effectLst/>
              </a:rPr>
              <a:t>sánh</a:t>
            </a:r>
            <a:r>
              <a:rPr lang="en-US" sz="2400" dirty="0">
                <a:solidFill>
                  <a:srgbClr val="C00000"/>
                </a:solidFill>
                <a:effectLst/>
              </a:rPr>
              <a:t> (</a:t>
            </a:r>
            <a:r>
              <a:rPr lang="en-US" sz="2400" dirty="0" err="1">
                <a:solidFill>
                  <a:srgbClr val="C00000"/>
                </a:solidFill>
                <a:effectLst/>
              </a:rPr>
              <a:t>Bài</a:t>
            </a:r>
            <a:r>
              <a:rPr lang="en-US" sz="2400" dirty="0">
                <a:solidFill>
                  <a:srgbClr val="C00000"/>
                </a:solidFill>
                <a:effectLst/>
              </a:rPr>
              <a:t> 1-PHT)</a:t>
            </a:r>
            <a:endParaRPr lang="en-SG" sz="2400" dirty="0">
              <a:solidFill>
                <a:srgbClr val="C00000"/>
              </a:solidFill>
            </a:endParaRPr>
          </a:p>
        </p:txBody>
      </p:sp>
      <p:pic>
        <p:nvPicPr>
          <p:cNvPr id="7" name="Graphic 6">
            <a:extLst>
              <a:ext uri="{FF2B5EF4-FFF2-40B4-BE49-F238E27FC236}">
                <a16:creationId xmlns:a16="http://schemas.microsoft.com/office/drawing/2014/main" id="{ED6737AD-51D5-4C8C-AAEB-5448A7DBCC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72800" y="5171579"/>
            <a:ext cx="1286868" cy="1286868"/>
          </a:xfrm>
          <a:prstGeom prst="rect">
            <a:avLst/>
          </a:prstGeom>
        </p:spPr>
      </p:pic>
    </p:spTree>
    <p:extLst>
      <p:ext uri="{BB962C8B-B14F-4D97-AF65-F5344CB8AC3E}">
        <p14:creationId xmlns:p14="http://schemas.microsoft.com/office/powerpoint/2010/main" val="12590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34309283"/>
              </p:ext>
            </p:extLst>
          </p:nvPr>
        </p:nvGraphicFramePr>
        <p:xfrm>
          <a:off x="1192417" y="396003"/>
          <a:ext cx="10002451" cy="4743858"/>
        </p:xfrm>
        <a:graphic>
          <a:graphicData uri="http://schemas.openxmlformats.org/drawingml/2006/table">
            <a:tbl>
              <a:tblPr firstRow="1" firstCol="1" bandRow="1">
                <a:tableStyleId>{5C22544A-7EE6-4342-B048-85BDC9FD1C3A}</a:tableStyleId>
              </a:tblPr>
              <a:tblGrid>
                <a:gridCol w="3014637">
                  <a:extLst>
                    <a:ext uri="{9D8B030D-6E8A-4147-A177-3AD203B41FA5}">
                      <a16:colId xmlns:a16="http://schemas.microsoft.com/office/drawing/2014/main" val="1798254142"/>
                    </a:ext>
                  </a:extLst>
                </a:gridCol>
                <a:gridCol w="3495589">
                  <a:extLst>
                    <a:ext uri="{9D8B030D-6E8A-4147-A177-3AD203B41FA5}">
                      <a16:colId xmlns:a16="http://schemas.microsoft.com/office/drawing/2014/main" val="88521777"/>
                    </a:ext>
                  </a:extLst>
                </a:gridCol>
                <a:gridCol w="3492225">
                  <a:extLst>
                    <a:ext uri="{9D8B030D-6E8A-4147-A177-3AD203B41FA5}">
                      <a16:colId xmlns:a16="http://schemas.microsoft.com/office/drawing/2014/main" val="2663464462"/>
                    </a:ext>
                  </a:extLst>
                </a:gridCol>
              </a:tblGrid>
              <a:tr h="899745">
                <a:tc>
                  <a:txBody>
                    <a:bodyPr/>
                    <a:lstStyle/>
                    <a:p>
                      <a:pPr marL="457200" algn="ctr">
                        <a:lnSpc>
                          <a:spcPct val="115000"/>
                        </a:lnSpc>
                        <a:spcAft>
                          <a:spcPts val="0"/>
                        </a:spcAft>
                      </a:pPr>
                      <a:r>
                        <a:rPr lang="vi-VN" sz="2800" dirty="0">
                          <a:effectLst/>
                          <a:latin typeface="+mj-lt"/>
                        </a:rPr>
                        <a:t>Nội dung</a:t>
                      </a:r>
                      <a:endParaRPr lang="en-US" sz="2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15000"/>
                        </a:lnSpc>
                        <a:spcAft>
                          <a:spcPts val="0"/>
                        </a:spcAft>
                      </a:pPr>
                      <a:r>
                        <a:rPr lang="vi-VN" sz="2800">
                          <a:effectLst/>
                          <a:latin typeface="+mj-lt"/>
                        </a:rPr>
                        <a:t>TB non</a:t>
                      </a:r>
                      <a:endParaRPr lang="en-US" sz="2800">
                        <a:effectLst/>
                        <a:latin typeface="+mj-lt"/>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15000"/>
                        </a:lnSpc>
                        <a:spcAft>
                          <a:spcPts val="0"/>
                        </a:spcAft>
                      </a:pPr>
                      <a:r>
                        <a:rPr lang="vi-VN" sz="2800">
                          <a:effectLst/>
                          <a:latin typeface="+mj-lt"/>
                        </a:rPr>
                        <a:t>TB trưởng thành</a:t>
                      </a:r>
                      <a:endParaRPr lang="en-US" sz="28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44613976"/>
                  </a:ext>
                </a:extLst>
              </a:tr>
              <a:tr h="899745">
                <a:tc>
                  <a:txBody>
                    <a:bodyPr/>
                    <a:lstStyle/>
                    <a:p>
                      <a:pPr marL="457200" algn="just">
                        <a:lnSpc>
                          <a:spcPct val="115000"/>
                        </a:lnSpc>
                        <a:spcAft>
                          <a:spcPts val="0"/>
                        </a:spcAft>
                      </a:pPr>
                      <a:r>
                        <a:rPr lang="vi-VN" sz="2800" dirty="0">
                          <a:effectLst/>
                          <a:latin typeface="+mj-lt"/>
                        </a:rPr>
                        <a:t>Kích thước nhân</a:t>
                      </a:r>
                      <a:endParaRPr lang="en-US" sz="2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457200" algn="just">
                        <a:lnSpc>
                          <a:spcPct val="115000"/>
                        </a:lnSpc>
                        <a:spcAft>
                          <a:spcPts val="0"/>
                        </a:spcAft>
                      </a:pPr>
                      <a:r>
                        <a:rPr lang="vi-VN" sz="2800">
                          <a:effectLst/>
                          <a:latin typeface="+mj-lt"/>
                        </a:rPr>
                        <a:t>Nhỏ</a:t>
                      </a:r>
                      <a:endParaRPr lang="en-US" sz="2800">
                        <a:effectLst/>
                        <a:latin typeface="+mj-lt"/>
                        <a:ea typeface="Calibri" panose="020F0502020204030204" pitchFamily="34" charset="0"/>
                        <a:cs typeface="Arial" panose="020B0604020202020204" pitchFamily="34" charset="0"/>
                      </a:endParaRPr>
                    </a:p>
                  </a:txBody>
                  <a:tcPr marL="68580" marR="68580" marT="0" marB="0"/>
                </a:tc>
                <a:tc>
                  <a:txBody>
                    <a:bodyPr/>
                    <a:lstStyle/>
                    <a:p>
                      <a:pPr marL="457200" algn="just">
                        <a:lnSpc>
                          <a:spcPct val="115000"/>
                        </a:lnSpc>
                        <a:spcAft>
                          <a:spcPts val="0"/>
                        </a:spcAft>
                      </a:pPr>
                      <a:r>
                        <a:rPr lang="vi-VN" sz="2800">
                          <a:effectLst/>
                          <a:latin typeface="+mj-lt"/>
                        </a:rPr>
                        <a:t>Lớn hơn</a:t>
                      </a:r>
                      <a:endParaRPr lang="en-US" sz="28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94562196"/>
                  </a:ext>
                </a:extLst>
              </a:tr>
              <a:tr h="434895">
                <a:tc>
                  <a:txBody>
                    <a:bodyPr/>
                    <a:lstStyle/>
                    <a:p>
                      <a:pPr marL="457200" algn="just">
                        <a:lnSpc>
                          <a:spcPct val="115000"/>
                        </a:lnSpc>
                        <a:spcAft>
                          <a:spcPts val="0"/>
                        </a:spcAft>
                      </a:pPr>
                      <a:r>
                        <a:rPr lang="vi-VN" sz="2800">
                          <a:effectLst/>
                          <a:latin typeface="+mj-lt"/>
                        </a:rPr>
                        <a:t>TB chất</a:t>
                      </a:r>
                      <a:endParaRPr lang="en-US" sz="2800">
                        <a:effectLst/>
                        <a:latin typeface="+mj-lt"/>
                        <a:ea typeface="Calibri" panose="020F0502020204030204" pitchFamily="34" charset="0"/>
                        <a:cs typeface="Arial" panose="020B0604020202020204" pitchFamily="34" charset="0"/>
                      </a:endParaRPr>
                    </a:p>
                  </a:txBody>
                  <a:tcPr marL="68580" marR="68580" marT="0" marB="0"/>
                </a:tc>
                <a:tc>
                  <a:txBody>
                    <a:bodyPr/>
                    <a:lstStyle/>
                    <a:p>
                      <a:pPr marL="457200" algn="just">
                        <a:lnSpc>
                          <a:spcPct val="115000"/>
                        </a:lnSpc>
                        <a:spcAft>
                          <a:spcPts val="0"/>
                        </a:spcAft>
                      </a:pPr>
                      <a:r>
                        <a:rPr lang="vi-VN" sz="2800">
                          <a:effectLst/>
                          <a:latin typeface="+mj-lt"/>
                        </a:rPr>
                        <a:t>Ít</a:t>
                      </a:r>
                      <a:endParaRPr lang="en-US" sz="2800">
                        <a:effectLst/>
                        <a:latin typeface="+mj-lt"/>
                        <a:ea typeface="Calibri" panose="020F0502020204030204" pitchFamily="34" charset="0"/>
                        <a:cs typeface="Arial" panose="020B0604020202020204" pitchFamily="34" charset="0"/>
                      </a:endParaRPr>
                    </a:p>
                  </a:txBody>
                  <a:tcPr marL="68580" marR="68580" marT="0" marB="0"/>
                </a:tc>
                <a:tc>
                  <a:txBody>
                    <a:bodyPr/>
                    <a:lstStyle/>
                    <a:p>
                      <a:pPr marL="457200" algn="just">
                        <a:lnSpc>
                          <a:spcPct val="115000"/>
                        </a:lnSpc>
                        <a:spcAft>
                          <a:spcPts val="0"/>
                        </a:spcAft>
                      </a:pPr>
                      <a:r>
                        <a:rPr lang="vi-VN" sz="2800">
                          <a:effectLst/>
                          <a:latin typeface="+mj-lt"/>
                        </a:rPr>
                        <a:t>Nhiều hơn </a:t>
                      </a:r>
                      <a:endParaRPr lang="en-US" sz="28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1295935"/>
                  </a:ext>
                </a:extLst>
              </a:tr>
              <a:tr h="899745">
                <a:tc>
                  <a:txBody>
                    <a:bodyPr/>
                    <a:lstStyle/>
                    <a:p>
                      <a:pPr marL="457200" algn="just">
                        <a:lnSpc>
                          <a:spcPct val="115000"/>
                        </a:lnSpc>
                        <a:spcAft>
                          <a:spcPts val="0"/>
                        </a:spcAft>
                      </a:pPr>
                      <a:r>
                        <a:rPr lang="vi-VN" sz="2800">
                          <a:effectLst/>
                          <a:latin typeface="+mj-lt"/>
                        </a:rPr>
                        <a:t>Vị trí của nhân</a:t>
                      </a:r>
                      <a:endParaRPr lang="en-US" sz="2800">
                        <a:effectLst/>
                        <a:latin typeface="+mj-lt"/>
                        <a:ea typeface="Calibri" panose="020F0502020204030204" pitchFamily="34" charset="0"/>
                        <a:cs typeface="Arial" panose="020B0604020202020204" pitchFamily="34" charset="0"/>
                      </a:endParaRPr>
                    </a:p>
                  </a:txBody>
                  <a:tcPr marL="68580" marR="68580" marT="0" marB="0"/>
                </a:tc>
                <a:tc>
                  <a:txBody>
                    <a:bodyPr/>
                    <a:lstStyle/>
                    <a:p>
                      <a:pPr marL="457200" algn="just">
                        <a:lnSpc>
                          <a:spcPct val="115000"/>
                        </a:lnSpc>
                        <a:spcAft>
                          <a:spcPts val="0"/>
                        </a:spcAft>
                      </a:pPr>
                      <a:r>
                        <a:rPr lang="vi-VN" sz="2800">
                          <a:effectLst/>
                          <a:latin typeface="+mj-lt"/>
                        </a:rPr>
                        <a:t>ở trung tâm TB</a:t>
                      </a:r>
                      <a:endParaRPr lang="en-US" sz="2800">
                        <a:effectLst/>
                        <a:latin typeface="+mj-lt"/>
                        <a:ea typeface="Calibri" panose="020F0502020204030204" pitchFamily="34" charset="0"/>
                        <a:cs typeface="Arial" panose="020B0604020202020204" pitchFamily="34" charset="0"/>
                      </a:endParaRPr>
                    </a:p>
                  </a:txBody>
                  <a:tcPr marL="68580" marR="68580" marT="0" marB="0"/>
                </a:tc>
                <a:tc>
                  <a:txBody>
                    <a:bodyPr/>
                    <a:lstStyle/>
                    <a:p>
                      <a:pPr marL="457200" algn="just">
                        <a:lnSpc>
                          <a:spcPct val="115000"/>
                        </a:lnSpc>
                        <a:spcAft>
                          <a:spcPts val="0"/>
                        </a:spcAft>
                      </a:pPr>
                      <a:r>
                        <a:rPr lang="vi-VN" sz="2800">
                          <a:effectLst/>
                          <a:latin typeface="+mj-lt"/>
                        </a:rPr>
                        <a:t>Nằm lệch về 1 phía</a:t>
                      </a:r>
                      <a:endParaRPr lang="en-US" sz="28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32854687"/>
                  </a:ext>
                </a:extLst>
              </a:tr>
              <a:tr h="1364595">
                <a:tc>
                  <a:txBody>
                    <a:bodyPr/>
                    <a:lstStyle/>
                    <a:p>
                      <a:pPr marL="457200" algn="just">
                        <a:lnSpc>
                          <a:spcPct val="115000"/>
                        </a:lnSpc>
                        <a:spcAft>
                          <a:spcPts val="0"/>
                        </a:spcAft>
                      </a:pPr>
                      <a:r>
                        <a:rPr lang="vi-VN" sz="2800">
                          <a:effectLst/>
                          <a:latin typeface="+mj-lt"/>
                        </a:rPr>
                        <a:t>Kích thước, khối lượng TB</a:t>
                      </a:r>
                      <a:endParaRPr lang="en-US" sz="2800">
                        <a:effectLst/>
                        <a:latin typeface="+mj-lt"/>
                        <a:ea typeface="Calibri" panose="020F0502020204030204" pitchFamily="34" charset="0"/>
                        <a:cs typeface="Arial" panose="020B0604020202020204" pitchFamily="34" charset="0"/>
                      </a:endParaRPr>
                    </a:p>
                  </a:txBody>
                  <a:tcPr marL="68580" marR="68580" marT="0" marB="0"/>
                </a:tc>
                <a:tc>
                  <a:txBody>
                    <a:bodyPr/>
                    <a:lstStyle/>
                    <a:p>
                      <a:pPr marL="457200" algn="just">
                        <a:lnSpc>
                          <a:spcPct val="115000"/>
                        </a:lnSpc>
                        <a:spcAft>
                          <a:spcPts val="0"/>
                        </a:spcAft>
                      </a:pPr>
                      <a:r>
                        <a:rPr lang="vi-VN" sz="2800">
                          <a:effectLst/>
                          <a:latin typeface="+mj-lt"/>
                        </a:rPr>
                        <a:t>Kích thước, khối lượng nhỏ</a:t>
                      </a:r>
                      <a:endParaRPr lang="en-US" sz="2800">
                        <a:effectLst/>
                        <a:latin typeface="+mj-lt"/>
                        <a:ea typeface="Calibri" panose="020F0502020204030204" pitchFamily="34" charset="0"/>
                        <a:cs typeface="Arial" panose="020B0604020202020204" pitchFamily="34" charset="0"/>
                      </a:endParaRPr>
                    </a:p>
                  </a:txBody>
                  <a:tcPr marL="68580" marR="68580" marT="0" marB="0"/>
                </a:tc>
                <a:tc>
                  <a:txBody>
                    <a:bodyPr/>
                    <a:lstStyle/>
                    <a:p>
                      <a:pPr marL="457200" algn="just">
                        <a:lnSpc>
                          <a:spcPct val="115000"/>
                        </a:lnSpc>
                        <a:spcAft>
                          <a:spcPts val="0"/>
                        </a:spcAft>
                      </a:pPr>
                      <a:r>
                        <a:rPr lang="vi-VN" sz="2800" dirty="0">
                          <a:effectLst/>
                          <a:latin typeface="+mj-lt"/>
                        </a:rPr>
                        <a:t>Kích thước, khối lượng tăng hơn so với ban đầu</a:t>
                      </a:r>
                      <a:endParaRPr lang="en-US" sz="28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68229931"/>
                  </a:ext>
                </a:extLst>
              </a:tr>
            </a:tbl>
          </a:graphicData>
        </a:graphic>
      </p:graphicFrame>
      <p:sp>
        <p:nvSpPr>
          <p:cNvPr id="5" name="Rectangle 1"/>
          <p:cNvSpPr>
            <a:spLocks noChangeArrowheads="1"/>
          </p:cNvSpPr>
          <p:nvPr/>
        </p:nvSpPr>
        <p:spPr bwMode="auto">
          <a:xfrm>
            <a:off x="1329960" y="5288583"/>
            <a:ext cx="976040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tab pos="450850" algn="l"/>
              </a:tabLst>
            </a:pPr>
            <a:r>
              <a:rPr kumimoji="0" lang="en-US" altLang="en-US" sz="2800" b="0" i="0" u="none" strike="noStrike" cap="none" normalizeH="0" baseline="0" dirty="0" smtClean="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Nhờ trao đổi chất (lấy vào chất cần thiết, loại bỏ chất không cần thiết) mà TB lớn lên</a:t>
            </a:r>
            <a:r>
              <a:rPr kumimoji="0" lang="en-US" altLang="en-US" sz="1400" b="0" i="0" u="none" strike="noStrike" cap="none" normalizeH="0" baseline="0" dirty="0" smtClean="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969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4D22-38CD-4ECC-8A6D-4CC95257D955}"/>
              </a:ext>
            </a:extLst>
          </p:cNvPr>
          <p:cNvPicPr>
            <a:picLocks noChangeAspect="1"/>
          </p:cNvPicPr>
          <p:nvPr/>
        </p:nvPicPr>
        <p:blipFill>
          <a:blip r:embed="rId2"/>
          <a:stretch>
            <a:fillRect/>
          </a:stretch>
        </p:blipFill>
        <p:spPr>
          <a:xfrm>
            <a:off x="4791075" y="2163380"/>
            <a:ext cx="2457450" cy="2383430"/>
          </a:xfrm>
          <a:prstGeom prst="rect">
            <a:avLst/>
          </a:prstGeom>
        </p:spPr>
      </p:pic>
      <p:sp>
        <p:nvSpPr>
          <p:cNvPr id="4" name="Arrow: Right 3">
            <a:extLst>
              <a:ext uri="{FF2B5EF4-FFF2-40B4-BE49-F238E27FC236}">
                <a16:creationId xmlns:a16="http://schemas.microsoft.com/office/drawing/2014/main" id="{8C9297B7-79BE-4411-B7E1-5064C4A51067}"/>
              </a:ext>
            </a:extLst>
          </p:cNvPr>
          <p:cNvSpPr/>
          <p:nvPr/>
        </p:nvSpPr>
        <p:spPr>
          <a:xfrm>
            <a:off x="2819400" y="2585865"/>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a:extLst>
              <a:ext uri="{FF2B5EF4-FFF2-40B4-BE49-F238E27FC236}">
                <a16:creationId xmlns:a16="http://schemas.microsoft.com/office/drawing/2014/main" id="{FA86F9BB-5A88-4F8D-8694-E3F4B364A166}"/>
              </a:ext>
            </a:extLst>
          </p:cNvPr>
          <p:cNvSpPr/>
          <p:nvPr/>
        </p:nvSpPr>
        <p:spPr>
          <a:xfrm>
            <a:off x="6867525" y="2667000"/>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6" name="TextBox 5">
            <a:extLst>
              <a:ext uri="{FF2B5EF4-FFF2-40B4-BE49-F238E27FC236}">
                <a16:creationId xmlns:a16="http://schemas.microsoft.com/office/drawing/2014/main" id="{0DBA910D-6D23-4838-A0D0-408969F35DF3}"/>
              </a:ext>
            </a:extLst>
          </p:cNvPr>
          <p:cNvSpPr txBox="1"/>
          <p:nvPr/>
        </p:nvSpPr>
        <p:spPr>
          <a:xfrm>
            <a:off x="1767567" y="1080104"/>
            <a:ext cx="8371115" cy="646331"/>
          </a:xfrm>
          <a:prstGeom prst="rect">
            <a:avLst/>
          </a:prstGeom>
          <a:solidFill>
            <a:srgbClr val="92D050"/>
          </a:solidFill>
        </p:spPr>
        <p:txBody>
          <a:bodyPr wrap="square" rtlCol="0">
            <a:spAutoFit/>
          </a:bodyPr>
          <a:lstStyle/>
          <a:p>
            <a:pPr algn="ctr"/>
            <a:r>
              <a:rPr lang="en-US" sz="3600" dirty="0" err="1"/>
              <a:t>Quá</a:t>
            </a:r>
            <a:r>
              <a:rPr lang="en-US" sz="3600" dirty="0"/>
              <a:t> </a:t>
            </a:r>
            <a:r>
              <a:rPr lang="en-US" sz="3600" dirty="0" err="1"/>
              <a:t>trình</a:t>
            </a:r>
            <a:r>
              <a:rPr lang="en-US" sz="3600" dirty="0"/>
              <a:t> </a:t>
            </a:r>
            <a:r>
              <a:rPr lang="en-US" sz="3600" dirty="0" err="1"/>
              <a:t>trao</a:t>
            </a:r>
            <a:r>
              <a:rPr lang="en-US" sz="3600" dirty="0"/>
              <a:t> </a:t>
            </a:r>
            <a:r>
              <a:rPr lang="en-US" sz="3600" dirty="0" err="1"/>
              <a:t>đổi</a:t>
            </a:r>
            <a:r>
              <a:rPr lang="en-US" sz="3600" dirty="0"/>
              <a:t> </a:t>
            </a:r>
            <a:r>
              <a:rPr lang="en-US" sz="3600" dirty="0" err="1"/>
              <a:t>chất</a:t>
            </a:r>
            <a:r>
              <a:rPr lang="en-US" sz="3600" dirty="0"/>
              <a:t> </a:t>
            </a:r>
            <a:r>
              <a:rPr lang="en-US" sz="3600" dirty="0" err="1"/>
              <a:t>của</a:t>
            </a:r>
            <a:r>
              <a:rPr lang="en-US" sz="3600" dirty="0"/>
              <a:t> </a:t>
            </a:r>
            <a:r>
              <a:rPr lang="en-US" sz="3600" dirty="0" err="1"/>
              <a:t>tế</a:t>
            </a:r>
            <a:r>
              <a:rPr lang="en-US" sz="3600" dirty="0"/>
              <a:t> </a:t>
            </a:r>
            <a:r>
              <a:rPr lang="en-US" sz="3600" dirty="0" err="1"/>
              <a:t>bào</a:t>
            </a:r>
            <a:endParaRPr lang="en-S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27" presetClass="emph" presetSubtype="0" repeatCount="10000" fill="remove" grpId="0" nodeType="withEffect">
                                  <p:stCondLst>
                                    <p:cond delay="0"/>
                                  </p:stCondLst>
                                  <p:childTnLst>
                                    <p:animClr clrSpc="rgb" dir="cw">
                                      <p:cBhvr override="childStyle">
                                        <p:cTn id="11" dur="500" autoRev="1" fill="remove"/>
                                        <p:tgtEl>
                                          <p:spTgt spid="5"/>
                                        </p:tgtEl>
                                        <p:attrNameLst>
                                          <p:attrName>style.color</p:attrName>
                                        </p:attrNameLst>
                                      </p:cBhvr>
                                      <p:to>
                                        <a:schemeClr val="bg1"/>
                                      </p:to>
                                    </p:animClr>
                                    <p:animClr clrSpc="rgb" dir="cw">
                                      <p:cBhvr>
                                        <p:cTn id="12" dur="500" autoRev="1" fill="remove"/>
                                        <p:tgtEl>
                                          <p:spTgt spid="5"/>
                                        </p:tgtEl>
                                        <p:attrNameLst>
                                          <p:attrName>fillcolor</p:attrName>
                                        </p:attrNameLst>
                                      </p:cBhvr>
                                      <p:to>
                                        <a:schemeClr val="bg1"/>
                                      </p:to>
                                    </p:animClr>
                                    <p:set>
                                      <p:cBhvr>
                                        <p:cTn id="13" dur="500" autoRev="1" fill="remove"/>
                                        <p:tgtEl>
                                          <p:spTgt spid="5"/>
                                        </p:tgtEl>
                                        <p:attrNameLst>
                                          <p:attrName>fill.type</p:attrName>
                                        </p:attrNameLst>
                                      </p:cBhvr>
                                      <p:to>
                                        <p:strVal val="solid"/>
                                      </p:to>
                                    </p:set>
                                    <p:set>
                                      <p:cBhvr>
                                        <p:cTn id="14" dur="5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C009A-87B1-4049-91BD-BC5AF71FC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439025" y="985439"/>
            <a:ext cx="2134135" cy="2134135"/>
          </a:xfrm>
          <a:prstGeom prst="rect">
            <a:avLst/>
          </a:prstGeom>
        </p:spPr>
      </p:pic>
      <p:pic>
        <p:nvPicPr>
          <p:cNvPr id="3" name="Graphic 2">
            <a:extLst>
              <a:ext uri="{FF2B5EF4-FFF2-40B4-BE49-F238E27FC236}">
                <a16:creationId xmlns:a16="http://schemas.microsoft.com/office/drawing/2014/main" id="{1D91B46F-17EA-4936-9EEE-C8A42AB805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747963" y="1238251"/>
            <a:ext cx="1571624" cy="1571624"/>
          </a:xfrm>
          <a:prstGeom prst="rect">
            <a:avLst/>
          </a:prstGeom>
        </p:spPr>
      </p:pic>
      <p:sp>
        <p:nvSpPr>
          <p:cNvPr id="4" name="TextBox 3">
            <a:extLst>
              <a:ext uri="{FF2B5EF4-FFF2-40B4-BE49-F238E27FC236}">
                <a16:creationId xmlns:a16="http://schemas.microsoft.com/office/drawing/2014/main" id="{84F965D6-7DF7-472D-8DD8-F323E79419CA}"/>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sp>
        <p:nvSpPr>
          <p:cNvPr id="5" name="TextBox 4">
            <a:extLst>
              <a:ext uri="{FF2B5EF4-FFF2-40B4-BE49-F238E27FC236}">
                <a16:creationId xmlns:a16="http://schemas.microsoft.com/office/drawing/2014/main" id="{7CE20578-4A30-4853-A8D1-8ECB3E3781B1}"/>
              </a:ext>
            </a:extLst>
          </p:cNvPr>
          <p:cNvSpPr txBox="1"/>
          <p:nvPr/>
        </p:nvSpPr>
        <p:spPr>
          <a:xfrm>
            <a:off x="1133475" y="3068146"/>
            <a:ext cx="4495800" cy="1384995"/>
          </a:xfrm>
          <a:prstGeom prst="rect">
            <a:avLst/>
          </a:prstGeom>
          <a:noFill/>
        </p:spPr>
        <p:txBody>
          <a:bodyPr wrap="square" rtlCol="0">
            <a:spAutoFit/>
          </a:bodyPr>
          <a:lstStyle/>
          <a:p>
            <a:pPr algn="ctr"/>
            <a:r>
              <a:rPr lang="en-US" sz="2800" b="1" dirty="0" err="1"/>
              <a:t>Cá</a:t>
            </a:r>
            <a:r>
              <a:rPr lang="en-US" sz="2800" b="1" dirty="0"/>
              <a:t> </a:t>
            </a:r>
            <a:r>
              <a:rPr lang="en-US" sz="2800" b="1" dirty="0" err="1"/>
              <a:t>nhân</a:t>
            </a:r>
            <a:r>
              <a:rPr lang="en-US" sz="2800" b="1" dirty="0"/>
              <a:t> </a:t>
            </a:r>
          </a:p>
          <a:p>
            <a:pPr algn="ctr"/>
            <a:r>
              <a:rPr lang="en-US" sz="2800" dirty="0"/>
              <a:t>Quan </a:t>
            </a:r>
            <a:r>
              <a:rPr lang="en-US" sz="2800" dirty="0" err="1"/>
              <a:t>sát</a:t>
            </a:r>
            <a:r>
              <a:rPr lang="en-US" sz="2800" dirty="0"/>
              <a:t> </a:t>
            </a:r>
            <a:r>
              <a:rPr lang="en-US" sz="2800" dirty="0" err="1"/>
              <a:t>phim</a:t>
            </a:r>
            <a:r>
              <a:rPr lang="en-US" sz="2800" dirty="0"/>
              <a:t>, </a:t>
            </a:r>
            <a:r>
              <a:rPr lang="en-US" sz="2800" dirty="0" err="1"/>
              <a:t>hoàn</a:t>
            </a:r>
            <a:r>
              <a:rPr lang="en-US" sz="2800" dirty="0"/>
              <a:t> </a:t>
            </a:r>
            <a:r>
              <a:rPr lang="en-US" sz="2800" dirty="0" err="1"/>
              <a:t>thành</a:t>
            </a:r>
            <a:r>
              <a:rPr lang="en-US" sz="2800" dirty="0"/>
              <a:t> </a:t>
            </a:r>
          </a:p>
          <a:p>
            <a:pPr algn="ctr"/>
            <a:r>
              <a:rPr lang="en-US" sz="2800" dirty="0" err="1"/>
              <a:t>Bài</a:t>
            </a:r>
            <a:r>
              <a:rPr lang="en-US" sz="2800" dirty="0"/>
              <a:t> </a:t>
            </a:r>
            <a:r>
              <a:rPr lang="en-US" sz="2800" dirty="0" err="1"/>
              <a:t>tập</a:t>
            </a:r>
            <a:r>
              <a:rPr lang="en-US" sz="2800" dirty="0"/>
              <a:t> 2 </a:t>
            </a:r>
            <a:r>
              <a:rPr lang="en-US" sz="2800" dirty="0" err="1"/>
              <a:t>phiếu</a:t>
            </a:r>
            <a:r>
              <a:rPr lang="en-US" sz="2800" dirty="0"/>
              <a:t> </a:t>
            </a:r>
            <a:r>
              <a:rPr lang="en-US" sz="2800" dirty="0" err="1"/>
              <a:t>học</a:t>
            </a:r>
            <a:r>
              <a:rPr lang="en-US" sz="2800" dirty="0"/>
              <a:t> </a:t>
            </a:r>
            <a:r>
              <a:rPr lang="en-US" sz="2800" dirty="0" err="1"/>
              <a:t>tập</a:t>
            </a:r>
            <a:endParaRPr lang="en-SG" sz="2800" dirty="0"/>
          </a:p>
        </p:txBody>
      </p:sp>
      <p:sp>
        <p:nvSpPr>
          <p:cNvPr id="6" name="TextBox 5">
            <a:extLst>
              <a:ext uri="{FF2B5EF4-FFF2-40B4-BE49-F238E27FC236}">
                <a16:creationId xmlns:a16="http://schemas.microsoft.com/office/drawing/2014/main" id="{9EE9A14C-890E-4EA7-9785-DA60F38BF751}"/>
              </a:ext>
            </a:extLst>
          </p:cNvPr>
          <p:cNvSpPr txBox="1"/>
          <p:nvPr/>
        </p:nvSpPr>
        <p:spPr>
          <a:xfrm>
            <a:off x="6258192" y="3119574"/>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7" name="Arrow: Right 6">
            <a:extLst>
              <a:ext uri="{FF2B5EF4-FFF2-40B4-BE49-F238E27FC236}">
                <a16:creationId xmlns:a16="http://schemas.microsoft.com/office/drawing/2014/main" id="{EDCE6241-DCED-44CC-AC20-049230F17B99}"/>
              </a:ext>
            </a:extLst>
          </p:cNvPr>
          <p:cNvSpPr/>
          <p:nvPr/>
        </p:nvSpPr>
        <p:spPr>
          <a:xfrm>
            <a:off x="4857750" y="1896844"/>
            <a:ext cx="1914524" cy="3573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8" name="TextBox 7">
            <a:extLst>
              <a:ext uri="{FF2B5EF4-FFF2-40B4-BE49-F238E27FC236}">
                <a16:creationId xmlns:a16="http://schemas.microsoft.com/office/drawing/2014/main" id="{393D66D1-B58A-4B98-A2F7-1860360CE885}"/>
              </a:ext>
            </a:extLst>
          </p:cNvPr>
          <p:cNvSpPr txBox="1"/>
          <p:nvPr/>
        </p:nvSpPr>
        <p:spPr>
          <a:xfrm>
            <a:off x="6124575" y="3642794"/>
            <a:ext cx="5857875" cy="2246769"/>
          </a:xfrm>
          <a:prstGeom prst="rect">
            <a:avLst/>
          </a:prstGeom>
          <a:noFill/>
        </p:spPr>
        <p:txBody>
          <a:bodyPr wrap="square" rtlCol="0">
            <a:spAutoFit/>
          </a:bodyPr>
          <a:lstStyle/>
          <a:p>
            <a:pPr marL="285750" indent="-285750">
              <a:buFontTx/>
              <a:buChar char="-"/>
            </a:pPr>
            <a:r>
              <a:rPr lang="en-US" sz="2800" b="1" i="1" dirty="0" err="1"/>
              <a:t>Thời</a:t>
            </a:r>
            <a:r>
              <a:rPr lang="en-US" sz="2800" b="1" i="1" dirty="0"/>
              <a:t> </a:t>
            </a:r>
            <a:r>
              <a:rPr lang="en-US" sz="2800" b="1" i="1" dirty="0" err="1"/>
              <a:t>gian</a:t>
            </a:r>
            <a:r>
              <a:rPr lang="en-US" sz="2800" b="1" i="1" dirty="0"/>
              <a:t>: </a:t>
            </a:r>
            <a:r>
              <a:rPr lang="en-US" sz="2800" dirty="0"/>
              <a:t>3 </a:t>
            </a:r>
            <a:r>
              <a:rPr lang="en-US" sz="2800" dirty="0" err="1"/>
              <a:t>phút</a:t>
            </a:r>
            <a:endParaRPr lang="en-US" sz="2800" dirty="0"/>
          </a:p>
          <a:p>
            <a:pPr marL="285750" indent="-285750">
              <a:buFontTx/>
              <a:buChar char="-"/>
            </a:pPr>
            <a:r>
              <a:rPr lang="en-US" sz="2800" b="1" dirty="0" err="1"/>
              <a:t>Nhiệm</a:t>
            </a:r>
            <a:r>
              <a:rPr lang="en-US" sz="2800" b="1" dirty="0"/>
              <a:t> </a:t>
            </a:r>
            <a:r>
              <a:rPr lang="en-US" sz="2800" b="1" dirty="0" err="1"/>
              <a:t>vụ</a:t>
            </a:r>
            <a:r>
              <a:rPr lang="en-US" sz="2800" b="1" dirty="0"/>
              <a:t>: </a:t>
            </a:r>
            <a:r>
              <a:rPr lang="en-US" sz="2800" dirty="0" err="1"/>
              <a:t>Thống</a:t>
            </a:r>
            <a:r>
              <a:rPr lang="en-US" sz="2800" dirty="0"/>
              <a:t> </a:t>
            </a:r>
            <a:r>
              <a:rPr lang="en-US" sz="2800" dirty="0" err="1"/>
              <a:t>nhất</a:t>
            </a:r>
            <a:r>
              <a:rPr lang="en-US" sz="2800" dirty="0"/>
              <a:t> </a:t>
            </a:r>
            <a:r>
              <a:rPr lang="en-US" sz="2800" dirty="0" err="1"/>
              <a:t>về</a:t>
            </a:r>
            <a:endParaRPr lang="en-US" sz="2800" dirty="0"/>
          </a:p>
          <a:p>
            <a:r>
              <a:rPr lang="en-US" sz="2800" dirty="0"/>
              <a:t>    + Hai </a:t>
            </a:r>
            <a:r>
              <a:rPr lang="en-US" sz="2800" dirty="0" err="1"/>
              <a:t>giai</a:t>
            </a:r>
            <a:r>
              <a:rPr lang="en-US" sz="2800" dirty="0"/>
              <a:t> </a:t>
            </a:r>
            <a:r>
              <a:rPr lang="en-US" sz="2800" dirty="0" err="1"/>
              <a:t>đoạn</a:t>
            </a:r>
            <a:r>
              <a:rPr lang="en-US" sz="2800" dirty="0"/>
              <a:t> </a:t>
            </a:r>
            <a:r>
              <a:rPr lang="en-US" sz="2800" dirty="0" err="1"/>
              <a:t>của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a:t>
            </a:r>
          </a:p>
          <a:p>
            <a:r>
              <a:rPr lang="en-US" sz="2800" dirty="0"/>
              <a:t>    + </a:t>
            </a:r>
            <a:r>
              <a:rPr lang="en-US" sz="2800" dirty="0" err="1"/>
              <a:t>Kết</a:t>
            </a:r>
            <a:r>
              <a:rPr lang="en-US" sz="2800" dirty="0"/>
              <a:t> </a:t>
            </a:r>
            <a:r>
              <a:rPr lang="en-US" sz="2800" dirty="0" err="1"/>
              <a:t>quả</a:t>
            </a:r>
            <a:r>
              <a:rPr lang="en-US" sz="2800" dirty="0"/>
              <a:t> </a:t>
            </a:r>
            <a:r>
              <a:rPr lang="en-US" sz="2800" dirty="0" err="1"/>
              <a:t>sau</a:t>
            </a:r>
            <a:r>
              <a:rPr lang="en-US" sz="2800" dirty="0"/>
              <a:t> 1 </a:t>
            </a:r>
            <a:r>
              <a:rPr lang="en-US" sz="2800" dirty="0" err="1"/>
              <a:t>lần</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 </a:t>
            </a:r>
            <a:endParaRPr lang="en-SG" sz="2800" dirty="0"/>
          </a:p>
        </p:txBody>
      </p:sp>
    </p:spTree>
    <p:extLst>
      <p:ext uri="{BB962C8B-B14F-4D97-AF65-F5344CB8AC3E}">
        <p14:creationId xmlns:p14="http://schemas.microsoft.com/office/powerpoint/2010/main" val="1811468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F5C37-E479-4FAF-BB57-832DA0F40060}"/>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741" y="1085292"/>
            <a:ext cx="8914884" cy="5010708"/>
          </a:xfrm>
          <a:prstGeom prst="rect">
            <a:avLst/>
          </a:prstGeom>
        </p:spPr>
      </p:pic>
    </p:spTree>
    <p:extLst>
      <p:ext uri="{BB962C8B-B14F-4D97-AF65-F5344CB8AC3E}">
        <p14:creationId xmlns:p14="http://schemas.microsoft.com/office/powerpoint/2010/main" val="21593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325" y="578422"/>
            <a:ext cx="10515600" cy="5701156"/>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1152525" y="1023494"/>
            <a:ext cx="5543550"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extLst>
      <p:ext uri="{BB962C8B-B14F-4D97-AF65-F5344CB8AC3E}">
        <p14:creationId xmlns:p14="http://schemas.microsoft.com/office/powerpoint/2010/main" val="869743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1EFB2-2FFE-491C-BBEE-3BBCBEEF33B6}"/>
              </a:ext>
            </a:extLst>
          </p:cNvPr>
          <p:cNvPicPr>
            <a:picLocks noGrp="1" noChangeAspect="1"/>
          </p:cNvPicPr>
          <p:nvPr>
            <p:ph/>
          </p:nvPr>
        </p:nvPicPr>
        <p:blipFill>
          <a:blip r:embed="rId2"/>
          <a:stretch>
            <a:fillRect/>
          </a:stretch>
        </p:blipFill>
        <p:spPr>
          <a:xfrm>
            <a:off x="471488" y="2207979"/>
            <a:ext cx="10774362" cy="2689692"/>
          </a:xfrm>
        </p:spPr>
      </p:pic>
      <p:sp>
        <p:nvSpPr>
          <p:cNvPr id="5" name="TextBox 4">
            <a:extLst>
              <a:ext uri="{FF2B5EF4-FFF2-40B4-BE49-F238E27FC236}">
                <a16:creationId xmlns:a16="http://schemas.microsoft.com/office/drawing/2014/main" id="{8EFB7799-C545-4723-B7B1-D45BD7B00FA2}"/>
              </a:ext>
            </a:extLst>
          </p:cNvPr>
          <p:cNvSpPr txBox="1"/>
          <p:nvPr/>
        </p:nvSpPr>
        <p:spPr>
          <a:xfrm>
            <a:off x="1586592" y="1007650"/>
            <a:ext cx="9348108" cy="1200329"/>
          </a:xfrm>
          <a:prstGeom prst="rect">
            <a:avLst/>
          </a:prstGeom>
          <a:solidFill>
            <a:srgbClr val="92D050"/>
          </a:solidFill>
        </p:spPr>
        <p:txBody>
          <a:bodyPr wrap="square" rtlCol="0">
            <a:spAutoFit/>
          </a:bodyPr>
          <a:lstStyle/>
          <a:p>
            <a:pPr algn="ctr"/>
            <a:r>
              <a:rPr lang="en-US" sz="3600" dirty="0" err="1"/>
              <a:t>Mối</a:t>
            </a:r>
            <a:r>
              <a:rPr lang="en-US" sz="3600" dirty="0"/>
              <a:t> </a:t>
            </a:r>
            <a:r>
              <a:rPr lang="en-US" sz="3600" dirty="0" err="1"/>
              <a:t>quan</a:t>
            </a:r>
            <a:r>
              <a:rPr lang="en-US" sz="3600" dirty="0"/>
              <a:t> </a:t>
            </a:r>
            <a:r>
              <a:rPr lang="en-US" sz="3600" dirty="0" err="1"/>
              <a:t>hệ</a:t>
            </a:r>
            <a:r>
              <a:rPr lang="en-US" sz="3600" dirty="0"/>
              <a:t> </a:t>
            </a:r>
            <a:r>
              <a:rPr lang="en-US" sz="3600" dirty="0" err="1"/>
              <a:t>giữa</a:t>
            </a:r>
            <a:r>
              <a:rPr lang="en-US" sz="3600" dirty="0"/>
              <a:t> </a:t>
            </a:r>
            <a:r>
              <a:rPr lang="en-US" sz="3600" dirty="0" err="1"/>
              <a:t>quá</a:t>
            </a:r>
            <a:r>
              <a:rPr lang="en-US" sz="3600" dirty="0"/>
              <a:t> </a:t>
            </a:r>
            <a:r>
              <a:rPr lang="en-US" sz="3600" dirty="0" err="1"/>
              <a:t>trình</a:t>
            </a:r>
            <a:r>
              <a:rPr lang="en-US" sz="3600" dirty="0"/>
              <a:t> </a:t>
            </a:r>
            <a:r>
              <a:rPr lang="en-US" sz="3600" dirty="0" err="1"/>
              <a:t>lớn</a:t>
            </a:r>
            <a:r>
              <a:rPr lang="en-US" sz="3600" dirty="0"/>
              <a:t> </a:t>
            </a:r>
            <a:r>
              <a:rPr lang="en-US" sz="3600" dirty="0" err="1"/>
              <a:t>lên</a:t>
            </a:r>
            <a:r>
              <a:rPr lang="en-US" sz="3600" dirty="0"/>
              <a:t> </a:t>
            </a:r>
            <a:r>
              <a:rPr lang="en-US" sz="3600" dirty="0" err="1"/>
              <a:t>và</a:t>
            </a:r>
            <a:r>
              <a:rPr lang="en-US" sz="3600" dirty="0"/>
              <a:t> </a:t>
            </a:r>
            <a:r>
              <a:rPr lang="en-US" sz="3600" dirty="0" err="1"/>
              <a:t>phân</a:t>
            </a:r>
            <a:r>
              <a:rPr lang="en-US" sz="3600" dirty="0"/>
              <a:t> chia </a:t>
            </a:r>
            <a:r>
              <a:rPr lang="en-US" sz="3600" dirty="0" err="1"/>
              <a:t>tế</a:t>
            </a:r>
            <a:r>
              <a:rPr lang="en-US" sz="3600" dirty="0"/>
              <a:t> </a:t>
            </a:r>
            <a:r>
              <a:rPr lang="en-US" sz="3600" dirty="0" err="1"/>
              <a:t>bào</a:t>
            </a:r>
            <a:r>
              <a:rPr lang="en-US" sz="3600" dirty="0"/>
              <a:t>.</a:t>
            </a:r>
            <a:endParaRPr lang="en-SG" sz="36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TotalTime>
  <Words>1327</Words>
  <Application>Microsoft Office PowerPoint</Application>
  <PresentationFormat>Widescreen</PresentationFormat>
  <Paragraphs>394</Paragraphs>
  <Slides>23</Slides>
  <Notes>5</Notes>
  <HiddenSlides>0</HiddenSlides>
  <MMClips>25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A3.NotoSans-San</vt: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Admin</cp:lastModifiedBy>
  <cp:revision>27</cp:revision>
  <dcterms:created xsi:type="dcterms:W3CDTF">2020-12-29T17:49:09Z</dcterms:created>
  <dcterms:modified xsi:type="dcterms:W3CDTF">2023-11-24T02:55:17Z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45667567</vt:lpwstr>
  </property>
  <property fmtid="{D5CDD505-2E9C-101B-9397-08002B2CF9AE}" pid="3" name="NXPowerLiteSettings">
    <vt:lpwstr>F7000400038000</vt:lpwstr>
  </property>
  <property fmtid="{D5CDD505-2E9C-101B-9397-08002B2CF9AE}" pid="4" name="NXPowerLiteVersion">
    <vt:lpwstr>S9.1.0</vt:lpwstr>
  </property>
</Properties>
</file>