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13" r:id="rId4"/>
  </p:sldMasterIdLst>
  <p:notesMasterIdLst>
    <p:notesMasterId r:id="rId22"/>
  </p:notesMasterIdLst>
  <p:sldIdLst>
    <p:sldId id="259" r:id="rId5"/>
    <p:sldId id="263" r:id="rId6"/>
    <p:sldId id="311" r:id="rId7"/>
    <p:sldId id="266" r:id="rId8"/>
    <p:sldId id="309" r:id="rId9"/>
    <p:sldId id="305" r:id="rId10"/>
    <p:sldId id="284" r:id="rId11"/>
    <p:sldId id="282" r:id="rId12"/>
    <p:sldId id="310" r:id="rId13"/>
    <p:sldId id="291" r:id="rId14"/>
    <p:sldId id="374" r:id="rId15"/>
    <p:sldId id="297" r:id="rId16"/>
    <p:sldId id="298" r:id="rId17"/>
    <p:sldId id="299" r:id="rId18"/>
    <p:sldId id="300" r:id="rId19"/>
    <p:sldId id="301" r:id="rId20"/>
    <p:sldId id="30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04AF2-B763-4BD1-82D5-B1DC6389243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6C195-934E-4C9E-9FA2-862BAC0E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48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929DF570-901B-469F-A7EE-ED58B5A4D0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0D781DB1-4677-4AE7-8A5B-2044E2772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7A489EFA-BE28-48A9-A82F-86BD7CB4C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E10F79-7E65-4264-8A3C-BEF81EA453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5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029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565512"/>
      </p:ext>
    </p:extLst>
  </p:cSld>
  <p:clrMapOvr>
    <a:masterClrMapping/>
  </p:clrMapOvr>
  <p:transition spd="slow" advClick="0" advTm="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7BBBA20-3BAC-47C6-9D2A-989600874E53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4B8931-1749-46BF-B646-478D157855D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2309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409" y="6042048"/>
            <a:ext cx="4722019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73" y="6042048"/>
            <a:ext cx="51077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>
                <a:solidFill>
                  <a:srgbClr val="5F5F5F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4F7B06F5-62F2-4F05-BAB6-9D39CB7D7FD6}" type="slidenum">
              <a:rPr lang="en-US" altLang="en-US" smtClean="0">
                <a:cs typeface="Arial" pitchFamily="34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5875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0612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3980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2467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6213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7452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2173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E41D17C-A7B6-4582-9221-DA1132CA2162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45AB896-5AFE-4ADA-A7A2-41F6F9E7C2B0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58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575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1892CF4-D6CD-4088-9A45-96AC8C7E4C78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27BC5A4-D161-4DC3-86CE-A3E082BB1FC4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865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0506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358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9402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2612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3509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9304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9328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122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27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111A61-7569-4286-8CCE-B01ADDD8B4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B9FCAD-83C3-44FA-BCC5-42FAB5ADCF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5CDD13-7160-43EE-8CEB-6CD377B71E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8B0ED-EDA9-4912-A6C1-ABB642B4FA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352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9074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5042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8521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0950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1364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4010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6930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786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2564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674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80A2A7-F21A-4F5D-89BD-7B98B2A99C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15E7F9-2425-46D0-A995-7CF5AB27F0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6E0E90-D594-4BAA-B3D8-850C399177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A0353-9F57-40DA-8703-E8D1D5CAC3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5367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0923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8069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9381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613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3245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69897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7888407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811716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320917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17085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BE1F2B-2287-4B55-92A6-44D881B666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71591B-9AC0-4069-A232-E972231CF2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273C88-4B9D-4504-A185-278AB218D4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17C0E-2FE2-4008-8157-D201F4A000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7520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569765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6AC8C334-D614-4B06-B7A6-4ACA815B7CC4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67F20B-4BBE-4E86-A6CA-B7621C5FA246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3912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2327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EE7B261F-FEED-47DD-B45F-0135EC456ECE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6FEE4F-4003-439C-951B-85A10C87721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312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8452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6CF52F6-D978-4C6D-85B3-601B0619DA71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279277-243A-4DA1-9EAD-91FE96E58D5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327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3817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3DDE3899-25CF-41F3-A029-9D33F408CCDE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F15886-5B1D-4E0A-91BC-2C60A093433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7689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7372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E0ED26F-3FBF-4DEB-8B6D-43A1D2E116C8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69FD38-4EDB-4D06-BA69-EB1128A2678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5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D7BBF3-6690-488D-BBC1-4B1935887B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83B17-BFC6-4A85-A085-E9F451CCEF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34EC2C-1C46-4CF0-B5A2-44734FCF74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7470CA-71CC-4A65-8920-27C8F7BC8C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2421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5668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7520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158037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704757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340264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25939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120793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9831857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4E270CA8-D9DC-42A6-A60C-1EEC81146B5F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6DA618-8177-4B6B-921F-206B510ACD6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390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987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85529F2-108E-4935-BA9E-F923448BDF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164B726-8D2E-4148-A766-2A0A99E260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D72791C-06EF-4E4F-8BFD-43BC706B6D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3643E2-0939-4C3E-9A38-B42534E38D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380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31E4B382-E72A-4C63-A2B0-3BF5F75AAC3F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405153-E86D-4B68-981F-93B38577CE71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6021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4671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817B522-E5E9-4BB2-AD4E-12F8198D5E4E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BB10B0-B18C-474B-9055-56F0847C6E4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3785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2795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9DB525F-0DDF-4426-B992-5D17D7829737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E1E898-D75F-4472-8C94-3EDA7F4BFB3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3081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8383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1B5EF4B4-6A0B-4584-BC74-4C3726C9630B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9EFAC9-8494-4FE1-89B7-6760B9C4AE4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267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53523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405F9364-0D0A-4C8B-81FB-AD49390705B6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7940DE-55D4-4586-A3DB-3759464640E2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4190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836A728-A6E9-4DE3-9F92-82E326451D2A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D9E8ED-7350-4C36-81E3-7D16D7D61A7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64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8A9E43-7BDB-4193-8835-D9EF41E1FC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3BF6267-BBAE-4B16-86A7-063A440D49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A0A674-ABB5-44B7-8A00-D8EC7C7CA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31593-A0FB-4CA7-BE6D-83B122CE7C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647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2955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0581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2627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092EE8-5F06-414F-A633-799B69F7934F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E4BD27-1CD7-4132-B0B2-94796A010A0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214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EB2C684E-FA8A-4C13-95AC-D0E362B7C118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C9590B-73CA-49C3-AEEF-9ECAC95F046A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28681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781949"/>
      </p:ext>
    </p:extLst>
  </p:cSld>
  <p:clrMapOvr>
    <a:masterClrMapping/>
  </p:clrMapOvr>
  <p:transition spd="slow" advClick="0" advTm="0">
    <p:rand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9820FC5-10B2-48F3-86B9-A6539EF6B073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CB295D-348B-4F07-9519-26CE6AF1192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7083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FBBCCF26-9A01-44A0-A427-BB3922BB0ABD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519541-B684-4A88-B9AB-B957D5A7D496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42982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76686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311C2764-9899-420E-8341-F947E9F99948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68ED73-5D7D-43E1-AC63-AEF3E18F78C3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039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FCA437-C9E4-437B-ADD2-0D990F1002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9D3F87-45BC-4796-A5C8-9D6C356177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631AF7-734A-4058-92A9-1EB07F4C3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D8A1F4-4B53-44CD-A7FF-02BA20CA34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4599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35551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5B2D788-DCEE-486B-A063-E5AFB0F594A5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34BD50-84FA-4B91-9F14-FA0153669186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0078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71709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8EAE5AE-C6E3-4D1F-BD55-BB1F8BF35E99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2ABD87-7633-479E-AA68-480119A8BF35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67294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0071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F0B6F82E-40C9-47D4-AD10-EEF28320E306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504B24-F866-48E4-9A9A-DEB8724D9F51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7969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31730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14818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9512851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03661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4F7343-0A56-4BAB-BFCC-4518794E87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A9E371-3AB2-44E7-92E3-50C720A8C4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A6D34C-1560-4597-882E-0A0E246226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16E76D-267A-425E-8807-CD2DE01BCD5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8920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9788429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89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15643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1644900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1539219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411EB3A4-E047-4681-81C6-043D664AE004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6F3699-E46A-4783-BF66-5C0F08AEC4C7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5711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58509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C5FB2B3-6722-44B5-9697-1F1F2DC048B5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F239CF-916D-44AF-A8DB-1324A9D1F52A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0528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22120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B525E8D-3D92-40E1-B7DF-9F3839C53A7B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CE8918-92E8-43C7-9B5C-87C6B4B86A2E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5363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00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78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14E375-E52C-47E2-A971-06AC531D64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7E0CC6-C349-48B1-A163-A55A110CF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D4FDFE-A17D-421E-9D06-A1345B317E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16BBD-E58D-424C-B503-5E5EF786A4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2373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2E8F2F7-5E59-4E41-9E00-5AF9763CD35A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36EA78-8AE9-4C4E-82DA-B73ECF0C9733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7317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3551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4A19592-1280-495A-89E7-027AB15F5311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FCF148-F120-404C-B101-287A875F6EDA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6046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93837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9062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4203534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106868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5484661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89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9118431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58695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62E44F-6257-4F64-B0AE-A0F9000D59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47532E-1905-4370-B883-54FF8A73D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FE6274-4434-4261-B285-120212018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5261E7-14A7-43FD-8FFA-4623463D37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59552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8756160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FE3E382F-08CD-41CD-9FE2-EF5E562CE1AF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FD6A59-79A2-4273-AF1B-5E54844DA415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24373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20933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F9545FBA-05CB-4E1C-9E29-6A0DD5CABE07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EFB5AC-4656-49FE-A383-E59EC554758D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07673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0776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D047F49-AF78-40A2-B920-EF97CB8ADB88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1A0AD0-F6FF-4641-8909-7FBF6A41DE54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7671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8156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DB3DE14-316B-477C-AD9C-8975D286091F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115989-ECE1-478A-AD51-E79FD98BC60F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7234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0270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227EE1F9-1D76-4103-8C56-831486845479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23D2D4-C57D-4C5E-B51F-F0414F552D9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78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197446-49D9-444E-A711-62A9D6CB54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8AB5CB-79B9-4923-A2EC-D1F9D34A1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9CFDF8-887C-4D7F-881D-76FC8625C9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1BA04-EAA9-4320-829D-36791C4F70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6787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07898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2101D9E-CB63-4311-8317-5BFC91972FC6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3876E8-BC71-4EA6-A92F-E4173F4345F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3991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79D9D5-B8FD-452A-A46E-E50A9C9D4381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A22ABB-F698-45BF-95A9-4745A0182025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19468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07996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7404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79378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C62D13-9AEA-4D67-85DC-8651A4E783CC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49777F-08A7-42B5-B753-1CA6811C4DB0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0336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8A1E96E-AA2C-47B5-8006-6231A424C061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DCA54D-8A52-4265-89C2-6F60760A2696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73984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894581"/>
      </p:ext>
    </p:extLst>
  </p:cSld>
  <p:clrMapOvr>
    <a:masterClrMapping/>
  </p:clrMapOvr>
  <p:transition spd="slow" advClick="0" advTm="0">
    <p:random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E2C18492-36AC-44FB-9C58-DDFC4F8BB8AD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E6A233-4C2D-4FF3-8D81-A241CC610F67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841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66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528B64-EDEC-446B-8D1C-542A53B32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6BBA84-A3E5-4331-81C8-E926630E3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9AAED0-C312-471D-9C6B-F85376ED19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69B89E-E227-4556-8293-ADD6E7D483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5086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95571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FA9180-DA77-48A3-825D-D942A1ADFF2A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2025/10/28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7DF75B-AD44-4620-87E3-D53FE4BBF4B0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773900"/>
      </p:ext>
    </p:extLst>
  </p:cSld>
  <p:clrMapOvr>
    <a:masterClrMapping/>
  </p:clrMapOvr>
  <p:transition spd="slow" advTm="3000">
    <p:random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40966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75178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79521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73490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76480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24695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3853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685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28987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C5F408-0780-4C2D-A8D1-1D06D4590771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2025/10/28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6C9EB5-7365-4909-AB24-FB7EEFE803C6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76365"/>
      </p:ext>
    </p:extLst>
  </p:cSld>
  <p:clrMapOvr>
    <a:masterClrMapping/>
  </p:clrMapOvr>
  <p:transition spd="slow" advTm="3000">
    <p:random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96762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93556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15254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87367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76260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45989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6657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00733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38B138-A0F4-40EB-BB42-B9D7F681B262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2025/10/28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33A26FB-4B4D-40E4-8D60-BDCC2DF6CF91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2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16BDC-234C-4533-9046-BCFAD365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F9912-F79F-4DC2-8027-273C799D9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531BC-8C12-49CC-8DF8-631FC127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07A1C-DB62-4E29-9E77-A61599B94F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65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336987"/>
      </p:ext>
    </p:extLst>
  </p:cSld>
  <p:clrMapOvr>
    <a:masterClrMapping/>
  </p:clrMapOvr>
  <p:transition spd="slow" advClick="0" advTm="4000">
    <p:comb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114484"/>
      </p:ext>
    </p:extLst>
  </p:cSld>
  <p:clrMapOvr>
    <a:masterClrMapping/>
  </p:clrMapOvr>
  <p:transition spd="slow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95261" y="136525"/>
            <a:ext cx="404813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86" y="136525"/>
            <a:ext cx="404813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48764"/>
      </p:ext>
    </p:extLst>
  </p:cSld>
  <p:clrMapOvr>
    <a:masterClrMapping/>
  </p:clrMapOvr>
  <p:transition spd="slow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45241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53986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DB9C576-21AB-4960-9576-0109DF8F3FD7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2025/10/28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BFC635E-D290-4294-A5EF-FE8446150CEE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734585"/>
      </p:ext>
    </p:extLst>
  </p:cSld>
  <p:clrMapOvr>
    <a:masterClrMapping/>
  </p:clrMapOvr>
  <p:transition spd="slow" advTm="3000">
    <p:random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83845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30899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41225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543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AD82D-D25E-4DB1-8745-8878E73EB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A5D3E-1E03-43D9-A6CC-DE1243B94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6152D-878E-4B55-8E3F-D2DDD5C9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364588-F37B-48F8-A432-E59A3C6295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20696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98803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7497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93011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07421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FF53E4-3759-4921-B355-8442F0788CC5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2025/10/28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D7B8B55-4977-4734-8BDA-7A8C301BCC3D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444856"/>
      </p:ext>
    </p:extLst>
  </p:cSld>
  <p:clrMapOvr>
    <a:masterClrMapping/>
  </p:clrMapOvr>
  <p:transition spd="slow" advTm="3000">
    <p:random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94087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63250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92141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30283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866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44584-ABB7-450F-8A82-371160A05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F80A7-1941-4F88-AC2F-ED46689D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AC2A8-D4F6-47EF-BD91-33B1B6BCA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C3671-F683-4AC1-9B34-3A9E906761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08442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10356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25877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62498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5BA58C-E277-4417-9DF1-4C1617E2EFC3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2025/10/28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19EC1E1-DF26-408C-8476-BCBCC259FE1F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52398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285308"/>
      </p:ext>
    </p:extLst>
  </p:cSld>
  <p:clrMapOvr>
    <a:masterClrMapping/>
  </p:clrMapOvr>
  <p:transition spd="slow" advClick="0" advTm="4000">
    <p:comb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976321"/>
      </p:ext>
    </p:extLst>
  </p:cSld>
  <p:clrMapOvr>
    <a:masterClrMapping/>
  </p:clrMapOvr>
  <p:transition spd="slow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95261" y="136525"/>
            <a:ext cx="404813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86" y="136525"/>
            <a:ext cx="404813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05369"/>
      </p:ext>
    </p:extLst>
  </p:cSld>
  <p:clrMapOvr>
    <a:masterClrMapping/>
  </p:clrMapOvr>
  <p:transition spd="slow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59044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274BE6-CCD6-4508-AE0D-2E147BD983C6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2025/10/28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771C59D-8176-4038-8927-C0D31E99B9F5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04774"/>
      </p:ext>
    </p:extLst>
  </p:cSld>
  <p:clrMapOvr>
    <a:masterClrMapping/>
  </p:clrMapOvr>
  <p:transition spd="slow" advTm="3000">
    <p:random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165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A18ADF-AD78-43F2-B4AD-422558FD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B1DCBA-C4F3-48D6-B864-9A4DD108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31F7BC-973D-4264-B728-75A6DB7BC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DDFEB-73A8-4123-926D-886357BCC3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96150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89912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50530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57769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39643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80104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96177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62359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A62679-7C91-4166-A7D5-BAB7B4F7ACD6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2025/10/28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42A378D-4250-48A4-A75F-4ED2233803DA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10407"/>
      </p:ext>
    </p:extLst>
  </p:cSld>
  <p:clrMapOvr>
    <a:masterClrMapping/>
  </p:clrMapOvr>
  <p:transition spd="slow" advTm="3000">
    <p:random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98554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420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2849AFF-85F8-44E4-AFC7-741E7EEAB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BCCFAE5-9DF7-45FC-906E-ACBC8531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2F01BA-F660-4538-97E9-F1E2497E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E7B8B-CF43-4C06-B14A-FDD9005A78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87039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6760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62477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38579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7803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37632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14252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970C42-B7FF-4EA1-97E9-189C88407DBD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2025/10/28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8E2D887-28BC-4F2E-8050-8EF0E356385F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02363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548803"/>
      </p:ext>
    </p:extLst>
  </p:cSld>
  <p:clrMapOvr>
    <a:masterClrMapping/>
  </p:clrMapOvr>
  <p:transition spd="slow" advClick="0" advTm="4000">
    <p:comb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213394"/>
      </p:ext>
    </p:extLst>
  </p:cSld>
  <p:clrMapOvr>
    <a:masterClrMapping/>
  </p:clrMapOvr>
  <p:transition spd="slow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95261" y="136525"/>
            <a:ext cx="404813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86" y="136525"/>
            <a:ext cx="404813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5286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40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BC9E25-F52F-4A88-9058-DA2C1FAE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9EFA5B3-E935-4611-A274-47067188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D02770-B432-470B-897A-1DD7EC1D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F71D5-DF05-4B1B-A71D-9CA68B9DA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66438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47253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252CD0-C78A-4ED6-B695-39311681DEE8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2025/10/28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FC5192A-5D02-4690-A847-C9EB6A68BAF7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873"/>
      </p:ext>
    </p:extLst>
  </p:cSld>
  <p:clrMapOvr>
    <a:masterClrMapping/>
  </p:clrMapOvr>
  <p:transition spd="slow" advTm="3000">
    <p:random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84074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53200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20214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21026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17434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29440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11328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654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6605C18-B433-4A3B-84EC-9663AB71F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FB75964-1325-48BE-B51B-07C99B154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2879A0-0A70-4F11-8679-ABBEB6674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AA278-0471-40DF-829B-F1F0052C93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25356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96E1A2-C9A2-438D-B4FA-ED9686BB3FD9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2025/10/28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774774-BB90-4BE3-BE87-4520CA9A1E46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63881"/>
      </p:ext>
    </p:extLst>
  </p:cSld>
  <p:clrMapOvr>
    <a:masterClrMapping/>
  </p:clrMapOvr>
  <p:transition spd="slow" advTm="3000">
    <p:random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98754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50869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52229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97957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99500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65501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45408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38296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DE5BD8B-822E-487A-A56C-916DE603A3AD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2025/10/28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9F7D58A-6F05-4F46-A32F-84F70BDF692A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085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5D57A3-2057-4779-B45C-DC83816BE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A22EDD-8202-4F3C-BAE7-2FE1A8B4C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4CF2EF-F861-4A20-B777-5FEDB3B00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7290B-324D-430F-8D97-A978702A9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92754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691522"/>
      </p:ext>
    </p:extLst>
  </p:cSld>
  <p:clrMapOvr>
    <a:masterClrMapping/>
  </p:clrMapOvr>
  <p:transition spd="slow" advClick="0" advTm="4000">
    <p:comb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213424"/>
      </p:ext>
    </p:extLst>
  </p:cSld>
  <p:clrMapOvr>
    <a:masterClrMapping/>
  </p:clrMapOvr>
  <p:transition spd="slow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95261" y="136525"/>
            <a:ext cx="404813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86" y="136525"/>
            <a:ext cx="404813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91287"/>
      </p:ext>
    </p:extLst>
  </p:cSld>
  <p:clrMapOvr>
    <a:masterClrMapping/>
  </p:clrMapOvr>
  <p:transition spd="slow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A448B7-595C-4809-87E9-9761E565FE32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2025/10/28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E23DB8-01D6-4CAF-BD10-EF1FE1BAFFE7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67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AB14BE-0250-469E-B9AC-DE0C1B6F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8AF40E-712A-4E59-AD53-7FDF96891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7D88E9-CBC3-464A-9145-FF0F109E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370D7-05F6-492B-9B56-94F784CD45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128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71EFD-2B47-4946-9EC4-B99B22710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F9197-5A8A-4675-8A07-86812C152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EEADA-B754-4B98-8C90-5F5B4F47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DAA8D5-FF22-4A19-8673-9039747BB1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590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EDF5A-95E7-4FA7-8BD7-5F67B414A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5DB52-1973-4BD9-BEE0-A384C185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8CA93-01B1-4843-99DE-8AB3D5D0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11457-EB62-4D6F-A19D-05C5B8A88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899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6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9723A9-0DB1-4328-A0EE-92FC40A59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DD0389E-7F64-4469-A279-26F74428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9DBD7E-7F50-460F-BA66-FECB4F708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CD05E-775C-47D4-B7F4-AF204C2733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160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958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5820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2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44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009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0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558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644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45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4620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409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85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6017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3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696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684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1699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1782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774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772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0562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9111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5498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60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6F37752A-0D07-40A5-9E58-634CAD62A59E}" type="datetimeFigureOut">
              <a:rPr lang="en-US"/>
              <a:pPr>
                <a:defRPr/>
              </a:pPr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9629AF-589C-4898-8B42-602ED5F71D94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4678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62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670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103208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870459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82485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745228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419790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17037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C89D2BB-75E8-45D7-9242-6876D15BC503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B1A2D8-C8BC-4541-80CF-C2DB3F388342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481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9895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4ABF3C9-7F20-47F6-A667-B0869343791E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F0A754-1286-4464-B7A5-7647449DA54E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75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00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093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2566870-E835-4F0B-B868-8C3B82765B5E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AD7333-FD70-45F2-B042-2833887E04B1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522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0265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7C0D725-6462-481E-B41F-ADDF0CE1DC83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B892B3-2BD8-426C-92F0-9DAA21B97F7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1561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2530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D4BE8DC-A5AE-4B28-93CD-F7E922693D7F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4EA971-51C8-4D40-9104-C2D6D392FD64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407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7169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0285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011532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121913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68176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587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436263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290239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847926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A81D40-BEA5-4D12-8248-7FCF1150A9ED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A4AF37-AEE7-4706-BAD4-3518FA38794D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116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4097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2E46E86-2852-4585-8610-4BD3BEFA1DD9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9DE76A-7388-4B3E-BD19-DAE2CA496291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909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3820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E3F0864-DD6C-4E1E-BAC1-B61E68A12C82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9B7344-0D2A-4FEA-80E2-740B1AA819B5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6414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0036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FB40A62-2D95-4C79-9D4C-7AC24E84606D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2FD14C-AADB-413A-BEEC-EA838E812D5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6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7394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2426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FD88100-7459-4881-960C-44A228EB7691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7A775CD-1BE8-4103-9AAB-BCB2F89CF12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01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2049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D71C09B-9169-43A7-AE08-07DC5109D0C2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E2A99F-DB68-4141-B21E-0090637B50D3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0023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6B3C62F-9E7E-43BB-A33E-8B807794C7BC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87A455-E9A3-4661-A179-E206F696B149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356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2853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4847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7709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66AED1-E2C4-40F5-B66D-B1360615CCB2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8C6355-F990-4C3F-9220-86EBC7BFE36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9594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531639E-A1D1-4F17-ABF6-DD7C58E0DD6D}" type="datetimeFigureOut">
              <a:rPr lang="zh-CN" altLang="en-US"/>
              <a:pPr>
                <a:defRPr/>
              </a:pPr>
              <a:t>2025/10/28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BD971E-A6D1-4A12-AD9A-5B1AA53145D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63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57.xml"/><Relationship Id="rId63" Type="http://schemas.openxmlformats.org/officeDocument/2006/relationships/slideLayout" Target="../slideLayouts/slideLayout99.xml"/><Relationship Id="rId159" Type="http://schemas.openxmlformats.org/officeDocument/2006/relationships/slideLayout" Target="../slideLayouts/slideLayout195.xml"/><Relationship Id="rId170" Type="http://schemas.openxmlformats.org/officeDocument/2006/relationships/slideLayout" Target="../slideLayouts/slideLayout206.xml"/><Relationship Id="rId226" Type="http://schemas.openxmlformats.org/officeDocument/2006/relationships/slideLayout" Target="../slideLayouts/slideLayout262.xml"/><Relationship Id="rId268" Type="http://schemas.openxmlformats.org/officeDocument/2006/relationships/slideLayout" Target="../slideLayouts/slideLayout304.xml"/><Relationship Id="rId32" Type="http://schemas.openxmlformats.org/officeDocument/2006/relationships/slideLayout" Target="../slideLayouts/slideLayout68.xml"/><Relationship Id="rId74" Type="http://schemas.openxmlformats.org/officeDocument/2006/relationships/slideLayout" Target="../slideLayouts/slideLayout110.xml"/><Relationship Id="rId128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41.xml"/><Relationship Id="rId181" Type="http://schemas.openxmlformats.org/officeDocument/2006/relationships/slideLayout" Target="../slideLayouts/slideLayout217.xml"/><Relationship Id="rId237" Type="http://schemas.openxmlformats.org/officeDocument/2006/relationships/slideLayout" Target="../slideLayouts/slideLayout273.xml"/><Relationship Id="rId279" Type="http://schemas.openxmlformats.org/officeDocument/2006/relationships/slideLayout" Target="../slideLayouts/slideLayout315.xml"/><Relationship Id="rId43" Type="http://schemas.openxmlformats.org/officeDocument/2006/relationships/slideLayout" Target="../slideLayouts/slideLayout79.xml"/><Relationship Id="rId139" Type="http://schemas.openxmlformats.org/officeDocument/2006/relationships/slideLayout" Target="../slideLayouts/slideLayout175.xml"/><Relationship Id="rId290" Type="http://schemas.openxmlformats.org/officeDocument/2006/relationships/image" Target="../media/image2.emf"/><Relationship Id="rId85" Type="http://schemas.openxmlformats.org/officeDocument/2006/relationships/slideLayout" Target="../slideLayouts/slideLayout121.xml"/><Relationship Id="rId150" Type="http://schemas.openxmlformats.org/officeDocument/2006/relationships/slideLayout" Target="../slideLayouts/slideLayout186.xml"/><Relationship Id="rId192" Type="http://schemas.openxmlformats.org/officeDocument/2006/relationships/slideLayout" Target="../slideLayouts/slideLayout228.xml"/><Relationship Id="rId206" Type="http://schemas.openxmlformats.org/officeDocument/2006/relationships/slideLayout" Target="../slideLayouts/slideLayout242.xml"/><Relationship Id="rId248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69.xml"/><Relationship Id="rId108" Type="http://schemas.openxmlformats.org/officeDocument/2006/relationships/slideLayout" Target="../slideLayouts/slideLayout144.xml"/><Relationship Id="rId129" Type="http://schemas.openxmlformats.org/officeDocument/2006/relationships/slideLayout" Target="../slideLayouts/slideLayout165.xml"/><Relationship Id="rId280" Type="http://schemas.openxmlformats.org/officeDocument/2006/relationships/slideLayout" Target="../slideLayouts/slideLayout316.xml"/><Relationship Id="rId54" Type="http://schemas.openxmlformats.org/officeDocument/2006/relationships/slideLayout" Target="../slideLayouts/slideLayout90.xml"/><Relationship Id="rId75" Type="http://schemas.openxmlformats.org/officeDocument/2006/relationships/slideLayout" Target="../slideLayouts/slideLayout111.xml"/><Relationship Id="rId96" Type="http://schemas.openxmlformats.org/officeDocument/2006/relationships/slideLayout" Target="../slideLayouts/slideLayout132.xml"/><Relationship Id="rId140" Type="http://schemas.openxmlformats.org/officeDocument/2006/relationships/slideLayout" Target="../slideLayouts/slideLayout176.xml"/><Relationship Id="rId161" Type="http://schemas.openxmlformats.org/officeDocument/2006/relationships/slideLayout" Target="../slideLayouts/slideLayout197.xml"/><Relationship Id="rId182" Type="http://schemas.openxmlformats.org/officeDocument/2006/relationships/slideLayout" Target="../slideLayouts/slideLayout218.xml"/><Relationship Id="rId217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42.xml"/><Relationship Id="rId238" Type="http://schemas.openxmlformats.org/officeDocument/2006/relationships/slideLayout" Target="../slideLayouts/slideLayout274.xml"/><Relationship Id="rId259" Type="http://schemas.openxmlformats.org/officeDocument/2006/relationships/slideLayout" Target="../slideLayouts/slideLayout295.xml"/><Relationship Id="rId23" Type="http://schemas.openxmlformats.org/officeDocument/2006/relationships/slideLayout" Target="../slideLayouts/slideLayout59.xml"/><Relationship Id="rId119" Type="http://schemas.openxmlformats.org/officeDocument/2006/relationships/slideLayout" Target="../slideLayouts/slideLayout155.xml"/><Relationship Id="rId270" Type="http://schemas.openxmlformats.org/officeDocument/2006/relationships/slideLayout" Target="../slideLayouts/slideLayout306.xml"/><Relationship Id="rId291" Type="http://schemas.openxmlformats.org/officeDocument/2006/relationships/image" Target="../media/image3.png"/><Relationship Id="rId44" Type="http://schemas.openxmlformats.org/officeDocument/2006/relationships/slideLayout" Target="../slideLayouts/slideLayout80.xml"/><Relationship Id="rId65" Type="http://schemas.openxmlformats.org/officeDocument/2006/relationships/slideLayout" Target="../slideLayouts/slideLayout101.xml"/><Relationship Id="rId86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66.xml"/><Relationship Id="rId151" Type="http://schemas.openxmlformats.org/officeDocument/2006/relationships/slideLayout" Target="../slideLayouts/slideLayout187.xml"/><Relationship Id="rId172" Type="http://schemas.openxmlformats.org/officeDocument/2006/relationships/slideLayout" Target="../slideLayouts/slideLayout208.xml"/><Relationship Id="rId193" Type="http://schemas.openxmlformats.org/officeDocument/2006/relationships/slideLayout" Target="../slideLayouts/slideLayout229.xml"/><Relationship Id="rId207" Type="http://schemas.openxmlformats.org/officeDocument/2006/relationships/slideLayout" Target="../slideLayouts/slideLayout243.xml"/><Relationship Id="rId228" Type="http://schemas.openxmlformats.org/officeDocument/2006/relationships/slideLayout" Target="../slideLayouts/slideLayout264.xml"/><Relationship Id="rId249" Type="http://schemas.openxmlformats.org/officeDocument/2006/relationships/slideLayout" Target="../slideLayouts/slideLayout285.xml"/><Relationship Id="rId13" Type="http://schemas.openxmlformats.org/officeDocument/2006/relationships/slideLayout" Target="../slideLayouts/slideLayout49.xml"/><Relationship Id="rId109" Type="http://schemas.openxmlformats.org/officeDocument/2006/relationships/slideLayout" Target="../slideLayouts/slideLayout145.xml"/><Relationship Id="rId260" Type="http://schemas.openxmlformats.org/officeDocument/2006/relationships/slideLayout" Target="../slideLayouts/slideLayout296.xml"/><Relationship Id="rId281" Type="http://schemas.openxmlformats.org/officeDocument/2006/relationships/slideLayout" Target="../slideLayouts/slideLayout317.xml"/><Relationship Id="rId34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91.xml"/><Relationship Id="rId76" Type="http://schemas.openxmlformats.org/officeDocument/2006/relationships/slideLayout" Target="../slideLayouts/slideLayout112.xml"/><Relationship Id="rId97" Type="http://schemas.openxmlformats.org/officeDocument/2006/relationships/slideLayout" Target="../slideLayouts/slideLayout133.xml"/><Relationship Id="rId120" Type="http://schemas.openxmlformats.org/officeDocument/2006/relationships/slideLayout" Target="../slideLayouts/slideLayout156.xml"/><Relationship Id="rId141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43.xml"/><Relationship Id="rId162" Type="http://schemas.openxmlformats.org/officeDocument/2006/relationships/slideLayout" Target="../slideLayouts/slideLayout198.xml"/><Relationship Id="rId183" Type="http://schemas.openxmlformats.org/officeDocument/2006/relationships/slideLayout" Target="../slideLayouts/slideLayout219.xml"/><Relationship Id="rId218" Type="http://schemas.openxmlformats.org/officeDocument/2006/relationships/slideLayout" Target="../slideLayouts/slideLayout254.xml"/><Relationship Id="rId239" Type="http://schemas.openxmlformats.org/officeDocument/2006/relationships/slideLayout" Target="../slideLayouts/slideLayout275.xml"/><Relationship Id="rId250" Type="http://schemas.openxmlformats.org/officeDocument/2006/relationships/slideLayout" Target="../slideLayouts/slideLayout286.xml"/><Relationship Id="rId271" Type="http://schemas.openxmlformats.org/officeDocument/2006/relationships/slideLayout" Target="../slideLayouts/slideLayout307.xml"/><Relationship Id="rId292" Type="http://schemas.openxmlformats.org/officeDocument/2006/relationships/image" Target="../media/image4.emf"/><Relationship Id="rId24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81.xml"/><Relationship Id="rId66" Type="http://schemas.openxmlformats.org/officeDocument/2006/relationships/slideLayout" Target="../slideLayouts/slideLayout102.xml"/><Relationship Id="rId87" Type="http://schemas.openxmlformats.org/officeDocument/2006/relationships/slideLayout" Target="../slideLayouts/slideLayout123.xml"/><Relationship Id="rId110" Type="http://schemas.openxmlformats.org/officeDocument/2006/relationships/slideLayout" Target="../slideLayouts/slideLayout146.xml"/><Relationship Id="rId131" Type="http://schemas.openxmlformats.org/officeDocument/2006/relationships/slideLayout" Target="../slideLayouts/slideLayout167.xml"/><Relationship Id="rId152" Type="http://schemas.openxmlformats.org/officeDocument/2006/relationships/slideLayout" Target="../slideLayouts/slideLayout188.xml"/><Relationship Id="rId173" Type="http://schemas.openxmlformats.org/officeDocument/2006/relationships/slideLayout" Target="../slideLayouts/slideLayout209.xml"/><Relationship Id="rId194" Type="http://schemas.openxmlformats.org/officeDocument/2006/relationships/slideLayout" Target="../slideLayouts/slideLayout230.xml"/><Relationship Id="rId208" Type="http://schemas.openxmlformats.org/officeDocument/2006/relationships/slideLayout" Target="../slideLayouts/slideLayout244.xml"/><Relationship Id="rId229" Type="http://schemas.openxmlformats.org/officeDocument/2006/relationships/slideLayout" Target="../slideLayouts/slideLayout265.xml"/><Relationship Id="rId240" Type="http://schemas.openxmlformats.org/officeDocument/2006/relationships/slideLayout" Target="../slideLayouts/slideLayout276.xml"/><Relationship Id="rId261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71.xml"/><Relationship Id="rId56" Type="http://schemas.openxmlformats.org/officeDocument/2006/relationships/slideLayout" Target="../slideLayouts/slideLayout92.xml"/><Relationship Id="rId77" Type="http://schemas.openxmlformats.org/officeDocument/2006/relationships/slideLayout" Target="../slideLayouts/slideLayout113.xml"/><Relationship Id="rId100" Type="http://schemas.openxmlformats.org/officeDocument/2006/relationships/slideLayout" Target="../slideLayouts/slideLayout136.xml"/><Relationship Id="rId282" Type="http://schemas.openxmlformats.org/officeDocument/2006/relationships/slideLayout" Target="../slideLayouts/slideLayout318.xml"/><Relationship Id="rId8" Type="http://schemas.openxmlformats.org/officeDocument/2006/relationships/slideLayout" Target="../slideLayouts/slideLayout44.xml"/><Relationship Id="rId98" Type="http://schemas.openxmlformats.org/officeDocument/2006/relationships/slideLayout" Target="../slideLayouts/slideLayout134.xml"/><Relationship Id="rId121" Type="http://schemas.openxmlformats.org/officeDocument/2006/relationships/slideLayout" Target="../slideLayouts/slideLayout157.xml"/><Relationship Id="rId142" Type="http://schemas.openxmlformats.org/officeDocument/2006/relationships/slideLayout" Target="../slideLayouts/slideLayout178.xml"/><Relationship Id="rId163" Type="http://schemas.openxmlformats.org/officeDocument/2006/relationships/slideLayout" Target="../slideLayouts/slideLayout199.xml"/><Relationship Id="rId184" Type="http://schemas.openxmlformats.org/officeDocument/2006/relationships/slideLayout" Target="../slideLayouts/slideLayout220.xml"/><Relationship Id="rId219" Type="http://schemas.openxmlformats.org/officeDocument/2006/relationships/slideLayout" Target="../slideLayouts/slideLayout255.xml"/><Relationship Id="rId230" Type="http://schemas.openxmlformats.org/officeDocument/2006/relationships/slideLayout" Target="../slideLayouts/slideLayout266.xml"/><Relationship Id="rId251" Type="http://schemas.openxmlformats.org/officeDocument/2006/relationships/slideLayout" Target="../slideLayouts/slideLayout287.xml"/><Relationship Id="rId25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82.xml"/><Relationship Id="rId67" Type="http://schemas.openxmlformats.org/officeDocument/2006/relationships/slideLayout" Target="../slideLayouts/slideLayout103.xml"/><Relationship Id="rId272" Type="http://schemas.openxmlformats.org/officeDocument/2006/relationships/slideLayout" Target="../slideLayouts/slideLayout308.xml"/><Relationship Id="rId293" Type="http://schemas.openxmlformats.org/officeDocument/2006/relationships/image" Target="../media/image5.emf"/><Relationship Id="rId88" Type="http://schemas.openxmlformats.org/officeDocument/2006/relationships/slideLayout" Target="../slideLayouts/slideLayout124.xml"/><Relationship Id="rId111" Type="http://schemas.openxmlformats.org/officeDocument/2006/relationships/slideLayout" Target="../slideLayouts/slideLayout147.xml"/><Relationship Id="rId132" Type="http://schemas.openxmlformats.org/officeDocument/2006/relationships/slideLayout" Target="../slideLayouts/slideLayout168.xml"/><Relationship Id="rId153" Type="http://schemas.openxmlformats.org/officeDocument/2006/relationships/slideLayout" Target="../slideLayouts/slideLayout189.xml"/><Relationship Id="rId174" Type="http://schemas.openxmlformats.org/officeDocument/2006/relationships/slideLayout" Target="../slideLayouts/slideLayout210.xml"/><Relationship Id="rId195" Type="http://schemas.openxmlformats.org/officeDocument/2006/relationships/slideLayout" Target="../slideLayouts/slideLayout231.xml"/><Relationship Id="rId209" Type="http://schemas.openxmlformats.org/officeDocument/2006/relationships/slideLayout" Target="../slideLayouts/slideLayout245.xml"/><Relationship Id="rId220" Type="http://schemas.openxmlformats.org/officeDocument/2006/relationships/slideLayout" Target="../slideLayouts/slideLayout256.xml"/><Relationship Id="rId241" Type="http://schemas.openxmlformats.org/officeDocument/2006/relationships/slideLayout" Target="../slideLayouts/slideLayout277.xml"/><Relationship Id="rId15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72.xml"/><Relationship Id="rId57" Type="http://schemas.openxmlformats.org/officeDocument/2006/relationships/slideLayout" Target="../slideLayouts/slideLayout93.xml"/><Relationship Id="rId262" Type="http://schemas.openxmlformats.org/officeDocument/2006/relationships/slideLayout" Target="../slideLayouts/slideLayout298.xml"/><Relationship Id="rId283" Type="http://schemas.openxmlformats.org/officeDocument/2006/relationships/slideLayout" Target="../slideLayouts/slideLayout319.xml"/><Relationship Id="rId78" Type="http://schemas.openxmlformats.org/officeDocument/2006/relationships/slideLayout" Target="../slideLayouts/slideLayout114.xml"/><Relationship Id="rId99" Type="http://schemas.openxmlformats.org/officeDocument/2006/relationships/slideLayout" Target="../slideLayouts/slideLayout135.xml"/><Relationship Id="rId101" Type="http://schemas.openxmlformats.org/officeDocument/2006/relationships/slideLayout" Target="../slideLayouts/slideLayout137.xml"/><Relationship Id="rId122" Type="http://schemas.openxmlformats.org/officeDocument/2006/relationships/slideLayout" Target="../slideLayouts/slideLayout158.xml"/><Relationship Id="rId143" Type="http://schemas.openxmlformats.org/officeDocument/2006/relationships/slideLayout" Target="../slideLayouts/slideLayout179.xml"/><Relationship Id="rId164" Type="http://schemas.openxmlformats.org/officeDocument/2006/relationships/slideLayout" Target="../slideLayouts/slideLayout200.xml"/><Relationship Id="rId185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45.xml"/><Relationship Id="rId210" Type="http://schemas.openxmlformats.org/officeDocument/2006/relationships/slideLayout" Target="../slideLayouts/slideLayout246.xml"/><Relationship Id="rId26" Type="http://schemas.openxmlformats.org/officeDocument/2006/relationships/slideLayout" Target="../slideLayouts/slideLayout62.xml"/><Relationship Id="rId231" Type="http://schemas.openxmlformats.org/officeDocument/2006/relationships/slideLayout" Target="../slideLayouts/slideLayout267.xml"/><Relationship Id="rId252" Type="http://schemas.openxmlformats.org/officeDocument/2006/relationships/slideLayout" Target="../slideLayouts/slideLayout288.xml"/><Relationship Id="rId273" Type="http://schemas.openxmlformats.org/officeDocument/2006/relationships/slideLayout" Target="../slideLayouts/slideLayout309.xml"/><Relationship Id="rId294" Type="http://schemas.openxmlformats.org/officeDocument/2006/relationships/image" Target="../media/image6.emf"/><Relationship Id="rId47" Type="http://schemas.openxmlformats.org/officeDocument/2006/relationships/slideLayout" Target="../slideLayouts/slideLayout83.xml"/><Relationship Id="rId68" Type="http://schemas.openxmlformats.org/officeDocument/2006/relationships/slideLayout" Target="../slideLayouts/slideLayout104.xml"/><Relationship Id="rId89" Type="http://schemas.openxmlformats.org/officeDocument/2006/relationships/slideLayout" Target="../slideLayouts/slideLayout125.xml"/><Relationship Id="rId112" Type="http://schemas.openxmlformats.org/officeDocument/2006/relationships/slideLayout" Target="../slideLayouts/slideLayout148.xml"/><Relationship Id="rId133" Type="http://schemas.openxmlformats.org/officeDocument/2006/relationships/slideLayout" Target="../slideLayouts/slideLayout169.xml"/><Relationship Id="rId154" Type="http://schemas.openxmlformats.org/officeDocument/2006/relationships/slideLayout" Target="../slideLayouts/slideLayout190.xml"/><Relationship Id="rId175" Type="http://schemas.openxmlformats.org/officeDocument/2006/relationships/slideLayout" Target="../slideLayouts/slideLayout211.xml"/><Relationship Id="rId196" Type="http://schemas.openxmlformats.org/officeDocument/2006/relationships/slideLayout" Target="../slideLayouts/slideLayout232.xml"/><Relationship Id="rId200" Type="http://schemas.openxmlformats.org/officeDocument/2006/relationships/slideLayout" Target="../slideLayouts/slideLayout236.xml"/><Relationship Id="rId16" Type="http://schemas.openxmlformats.org/officeDocument/2006/relationships/slideLayout" Target="../slideLayouts/slideLayout52.xml"/><Relationship Id="rId221" Type="http://schemas.openxmlformats.org/officeDocument/2006/relationships/slideLayout" Target="../slideLayouts/slideLayout257.xml"/><Relationship Id="rId242" Type="http://schemas.openxmlformats.org/officeDocument/2006/relationships/slideLayout" Target="../slideLayouts/slideLayout278.xml"/><Relationship Id="rId263" Type="http://schemas.openxmlformats.org/officeDocument/2006/relationships/slideLayout" Target="../slideLayouts/slideLayout299.xml"/><Relationship Id="rId284" Type="http://schemas.openxmlformats.org/officeDocument/2006/relationships/slideLayout" Target="../slideLayouts/slideLayout320.xml"/><Relationship Id="rId37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94.xml"/><Relationship Id="rId79" Type="http://schemas.openxmlformats.org/officeDocument/2006/relationships/slideLayout" Target="../slideLayouts/slideLayout115.xml"/><Relationship Id="rId102" Type="http://schemas.openxmlformats.org/officeDocument/2006/relationships/slideLayout" Target="../slideLayouts/slideLayout138.xml"/><Relationship Id="rId123" Type="http://schemas.openxmlformats.org/officeDocument/2006/relationships/slideLayout" Target="../slideLayouts/slideLayout159.xml"/><Relationship Id="rId144" Type="http://schemas.openxmlformats.org/officeDocument/2006/relationships/slideLayout" Target="../slideLayouts/slideLayout180.xml"/><Relationship Id="rId90" Type="http://schemas.openxmlformats.org/officeDocument/2006/relationships/slideLayout" Target="../slideLayouts/slideLayout126.xml"/><Relationship Id="rId165" Type="http://schemas.openxmlformats.org/officeDocument/2006/relationships/slideLayout" Target="../slideLayouts/slideLayout201.xml"/><Relationship Id="rId186" Type="http://schemas.openxmlformats.org/officeDocument/2006/relationships/slideLayout" Target="../slideLayouts/slideLayout222.xml"/><Relationship Id="rId211" Type="http://schemas.openxmlformats.org/officeDocument/2006/relationships/slideLayout" Target="../slideLayouts/slideLayout247.xml"/><Relationship Id="rId232" Type="http://schemas.openxmlformats.org/officeDocument/2006/relationships/slideLayout" Target="../slideLayouts/slideLayout268.xml"/><Relationship Id="rId253" Type="http://schemas.openxmlformats.org/officeDocument/2006/relationships/slideLayout" Target="../slideLayouts/slideLayout289.xml"/><Relationship Id="rId274" Type="http://schemas.openxmlformats.org/officeDocument/2006/relationships/slideLayout" Target="../slideLayouts/slideLayout310.xml"/><Relationship Id="rId295" Type="http://schemas.openxmlformats.org/officeDocument/2006/relationships/image" Target="../media/image7.emf"/><Relationship Id="rId27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84.xml"/><Relationship Id="rId69" Type="http://schemas.openxmlformats.org/officeDocument/2006/relationships/slideLayout" Target="../slideLayouts/slideLayout105.xml"/><Relationship Id="rId113" Type="http://schemas.openxmlformats.org/officeDocument/2006/relationships/slideLayout" Target="../slideLayouts/slideLayout149.xml"/><Relationship Id="rId134" Type="http://schemas.openxmlformats.org/officeDocument/2006/relationships/slideLayout" Target="../slideLayouts/slideLayout170.xml"/><Relationship Id="rId80" Type="http://schemas.openxmlformats.org/officeDocument/2006/relationships/slideLayout" Target="../slideLayouts/slideLayout116.xml"/><Relationship Id="rId155" Type="http://schemas.openxmlformats.org/officeDocument/2006/relationships/slideLayout" Target="../slideLayouts/slideLayout191.xml"/><Relationship Id="rId176" Type="http://schemas.openxmlformats.org/officeDocument/2006/relationships/slideLayout" Target="../slideLayouts/slideLayout212.xml"/><Relationship Id="rId197" Type="http://schemas.openxmlformats.org/officeDocument/2006/relationships/slideLayout" Target="../slideLayouts/slideLayout233.xml"/><Relationship Id="rId201" Type="http://schemas.openxmlformats.org/officeDocument/2006/relationships/slideLayout" Target="../slideLayouts/slideLayout237.xml"/><Relationship Id="rId222" Type="http://schemas.openxmlformats.org/officeDocument/2006/relationships/slideLayout" Target="../slideLayouts/slideLayout258.xml"/><Relationship Id="rId243" Type="http://schemas.openxmlformats.org/officeDocument/2006/relationships/slideLayout" Target="../slideLayouts/slideLayout279.xml"/><Relationship Id="rId264" Type="http://schemas.openxmlformats.org/officeDocument/2006/relationships/slideLayout" Target="../slideLayouts/slideLayout300.xml"/><Relationship Id="rId285" Type="http://schemas.openxmlformats.org/officeDocument/2006/relationships/slideLayout" Target="../slideLayouts/slideLayout321.xml"/><Relationship Id="rId17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74.xml"/><Relationship Id="rId59" Type="http://schemas.openxmlformats.org/officeDocument/2006/relationships/slideLayout" Target="../slideLayouts/slideLayout95.xml"/><Relationship Id="rId103" Type="http://schemas.openxmlformats.org/officeDocument/2006/relationships/slideLayout" Target="../slideLayouts/slideLayout139.xml"/><Relationship Id="rId124" Type="http://schemas.openxmlformats.org/officeDocument/2006/relationships/slideLayout" Target="../slideLayouts/slideLayout160.xml"/><Relationship Id="rId70" Type="http://schemas.openxmlformats.org/officeDocument/2006/relationships/slideLayout" Target="../slideLayouts/slideLayout106.xml"/><Relationship Id="rId91" Type="http://schemas.openxmlformats.org/officeDocument/2006/relationships/slideLayout" Target="../slideLayouts/slideLayout127.xml"/><Relationship Id="rId145" Type="http://schemas.openxmlformats.org/officeDocument/2006/relationships/slideLayout" Target="../slideLayouts/slideLayout181.xml"/><Relationship Id="rId166" Type="http://schemas.openxmlformats.org/officeDocument/2006/relationships/slideLayout" Target="../slideLayouts/slideLayout202.xml"/><Relationship Id="rId187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37.xml"/><Relationship Id="rId212" Type="http://schemas.openxmlformats.org/officeDocument/2006/relationships/slideLayout" Target="../slideLayouts/slideLayout248.xml"/><Relationship Id="rId233" Type="http://schemas.openxmlformats.org/officeDocument/2006/relationships/slideLayout" Target="../slideLayouts/slideLayout269.xml"/><Relationship Id="rId254" Type="http://schemas.openxmlformats.org/officeDocument/2006/relationships/slideLayout" Target="../slideLayouts/slideLayout290.xml"/><Relationship Id="rId28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85.xml"/><Relationship Id="rId114" Type="http://schemas.openxmlformats.org/officeDocument/2006/relationships/slideLayout" Target="../slideLayouts/slideLayout150.xml"/><Relationship Id="rId275" Type="http://schemas.openxmlformats.org/officeDocument/2006/relationships/slideLayout" Target="../slideLayouts/slideLayout311.xml"/><Relationship Id="rId60" Type="http://schemas.openxmlformats.org/officeDocument/2006/relationships/slideLayout" Target="../slideLayouts/slideLayout96.xml"/><Relationship Id="rId81" Type="http://schemas.openxmlformats.org/officeDocument/2006/relationships/slideLayout" Target="../slideLayouts/slideLayout117.xml"/><Relationship Id="rId135" Type="http://schemas.openxmlformats.org/officeDocument/2006/relationships/slideLayout" Target="../slideLayouts/slideLayout171.xml"/><Relationship Id="rId156" Type="http://schemas.openxmlformats.org/officeDocument/2006/relationships/slideLayout" Target="../slideLayouts/slideLayout192.xml"/><Relationship Id="rId177" Type="http://schemas.openxmlformats.org/officeDocument/2006/relationships/slideLayout" Target="../slideLayouts/slideLayout213.xml"/><Relationship Id="rId198" Type="http://schemas.openxmlformats.org/officeDocument/2006/relationships/slideLayout" Target="../slideLayouts/slideLayout234.xml"/><Relationship Id="rId202" Type="http://schemas.openxmlformats.org/officeDocument/2006/relationships/slideLayout" Target="../slideLayouts/slideLayout238.xml"/><Relationship Id="rId223" Type="http://schemas.openxmlformats.org/officeDocument/2006/relationships/slideLayout" Target="../slideLayouts/slideLayout259.xml"/><Relationship Id="rId244" Type="http://schemas.openxmlformats.org/officeDocument/2006/relationships/slideLayout" Target="../slideLayouts/slideLayout280.xml"/><Relationship Id="rId18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75.xml"/><Relationship Id="rId265" Type="http://schemas.openxmlformats.org/officeDocument/2006/relationships/slideLayout" Target="../slideLayouts/slideLayout301.xml"/><Relationship Id="rId286" Type="http://schemas.openxmlformats.org/officeDocument/2006/relationships/slideLayout" Target="../slideLayouts/slideLayout322.xml"/><Relationship Id="rId50" Type="http://schemas.openxmlformats.org/officeDocument/2006/relationships/slideLayout" Target="../slideLayouts/slideLayout86.xml"/><Relationship Id="rId104" Type="http://schemas.openxmlformats.org/officeDocument/2006/relationships/slideLayout" Target="../slideLayouts/slideLayout140.xml"/><Relationship Id="rId125" Type="http://schemas.openxmlformats.org/officeDocument/2006/relationships/slideLayout" Target="../slideLayouts/slideLayout161.xml"/><Relationship Id="rId146" Type="http://schemas.openxmlformats.org/officeDocument/2006/relationships/slideLayout" Target="../slideLayouts/slideLayout182.xml"/><Relationship Id="rId167" Type="http://schemas.openxmlformats.org/officeDocument/2006/relationships/slideLayout" Target="../slideLayouts/slideLayout203.xml"/><Relationship Id="rId188" Type="http://schemas.openxmlformats.org/officeDocument/2006/relationships/slideLayout" Target="../slideLayouts/slideLayout224.xml"/><Relationship Id="rId71" Type="http://schemas.openxmlformats.org/officeDocument/2006/relationships/slideLayout" Target="../slideLayouts/slideLayout107.xml"/><Relationship Id="rId92" Type="http://schemas.openxmlformats.org/officeDocument/2006/relationships/slideLayout" Target="../slideLayouts/slideLayout128.xml"/><Relationship Id="rId213" Type="http://schemas.openxmlformats.org/officeDocument/2006/relationships/slideLayout" Target="../slideLayouts/slideLayout249.xml"/><Relationship Id="rId234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65.xml"/><Relationship Id="rId255" Type="http://schemas.openxmlformats.org/officeDocument/2006/relationships/slideLayout" Target="../slideLayouts/slideLayout291.xml"/><Relationship Id="rId276" Type="http://schemas.openxmlformats.org/officeDocument/2006/relationships/slideLayout" Target="../slideLayouts/slideLayout312.xml"/><Relationship Id="rId40" Type="http://schemas.openxmlformats.org/officeDocument/2006/relationships/slideLayout" Target="../slideLayouts/slideLayout76.xml"/><Relationship Id="rId115" Type="http://schemas.openxmlformats.org/officeDocument/2006/relationships/slideLayout" Target="../slideLayouts/slideLayout151.xml"/><Relationship Id="rId136" Type="http://schemas.openxmlformats.org/officeDocument/2006/relationships/slideLayout" Target="../slideLayouts/slideLayout172.xml"/><Relationship Id="rId157" Type="http://schemas.openxmlformats.org/officeDocument/2006/relationships/slideLayout" Target="../slideLayouts/slideLayout193.xml"/><Relationship Id="rId178" Type="http://schemas.openxmlformats.org/officeDocument/2006/relationships/slideLayout" Target="../slideLayouts/slideLayout214.xml"/><Relationship Id="rId61" Type="http://schemas.openxmlformats.org/officeDocument/2006/relationships/slideLayout" Target="../slideLayouts/slideLayout97.xml"/><Relationship Id="rId82" Type="http://schemas.openxmlformats.org/officeDocument/2006/relationships/slideLayout" Target="../slideLayouts/slideLayout118.xml"/><Relationship Id="rId199" Type="http://schemas.openxmlformats.org/officeDocument/2006/relationships/slideLayout" Target="../slideLayouts/slideLayout235.xml"/><Relationship Id="rId203" Type="http://schemas.openxmlformats.org/officeDocument/2006/relationships/slideLayout" Target="../slideLayouts/slideLayout239.xml"/><Relationship Id="rId19" Type="http://schemas.openxmlformats.org/officeDocument/2006/relationships/slideLayout" Target="../slideLayouts/slideLayout55.xml"/><Relationship Id="rId224" Type="http://schemas.openxmlformats.org/officeDocument/2006/relationships/slideLayout" Target="../slideLayouts/slideLayout260.xml"/><Relationship Id="rId245" Type="http://schemas.openxmlformats.org/officeDocument/2006/relationships/slideLayout" Target="../slideLayouts/slideLayout281.xml"/><Relationship Id="rId266" Type="http://schemas.openxmlformats.org/officeDocument/2006/relationships/slideLayout" Target="../slideLayouts/slideLayout302.xml"/><Relationship Id="rId287" Type="http://schemas.openxmlformats.org/officeDocument/2006/relationships/slideLayout" Target="../slideLayouts/slideLayout323.xml"/><Relationship Id="rId30" Type="http://schemas.openxmlformats.org/officeDocument/2006/relationships/slideLayout" Target="../slideLayouts/slideLayout66.xml"/><Relationship Id="rId105" Type="http://schemas.openxmlformats.org/officeDocument/2006/relationships/slideLayout" Target="../slideLayouts/slideLayout141.xml"/><Relationship Id="rId126" Type="http://schemas.openxmlformats.org/officeDocument/2006/relationships/slideLayout" Target="../slideLayouts/slideLayout162.xml"/><Relationship Id="rId147" Type="http://schemas.openxmlformats.org/officeDocument/2006/relationships/slideLayout" Target="../slideLayouts/slideLayout183.xml"/><Relationship Id="rId168" Type="http://schemas.openxmlformats.org/officeDocument/2006/relationships/slideLayout" Target="../slideLayouts/slideLayout204.xml"/><Relationship Id="rId51" Type="http://schemas.openxmlformats.org/officeDocument/2006/relationships/slideLayout" Target="../slideLayouts/slideLayout87.xml"/><Relationship Id="rId72" Type="http://schemas.openxmlformats.org/officeDocument/2006/relationships/slideLayout" Target="../slideLayouts/slideLayout108.xml"/><Relationship Id="rId93" Type="http://schemas.openxmlformats.org/officeDocument/2006/relationships/slideLayout" Target="../slideLayouts/slideLayout129.xml"/><Relationship Id="rId189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39.xml"/><Relationship Id="rId214" Type="http://schemas.openxmlformats.org/officeDocument/2006/relationships/slideLayout" Target="../slideLayouts/slideLayout250.xml"/><Relationship Id="rId235" Type="http://schemas.openxmlformats.org/officeDocument/2006/relationships/slideLayout" Target="../slideLayouts/slideLayout271.xml"/><Relationship Id="rId256" Type="http://schemas.openxmlformats.org/officeDocument/2006/relationships/slideLayout" Target="../slideLayouts/slideLayout292.xml"/><Relationship Id="rId277" Type="http://schemas.openxmlformats.org/officeDocument/2006/relationships/slideLayout" Target="../slideLayouts/slideLayout313.xml"/><Relationship Id="rId116" Type="http://schemas.openxmlformats.org/officeDocument/2006/relationships/slideLayout" Target="../slideLayouts/slideLayout152.xml"/><Relationship Id="rId137" Type="http://schemas.openxmlformats.org/officeDocument/2006/relationships/slideLayout" Target="../slideLayouts/slideLayout173.xml"/><Relationship Id="rId158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56.xml"/><Relationship Id="rId41" Type="http://schemas.openxmlformats.org/officeDocument/2006/relationships/slideLayout" Target="../slideLayouts/slideLayout77.xml"/><Relationship Id="rId62" Type="http://schemas.openxmlformats.org/officeDocument/2006/relationships/slideLayout" Target="../slideLayouts/slideLayout98.xml"/><Relationship Id="rId83" Type="http://schemas.openxmlformats.org/officeDocument/2006/relationships/slideLayout" Target="../slideLayouts/slideLayout119.xml"/><Relationship Id="rId179" Type="http://schemas.openxmlformats.org/officeDocument/2006/relationships/slideLayout" Target="../slideLayouts/slideLayout215.xml"/><Relationship Id="rId190" Type="http://schemas.openxmlformats.org/officeDocument/2006/relationships/slideLayout" Target="../slideLayouts/slideLayout226.xml"/><Relationship Id="rId204" Type="http://schemas.openxmlformats.org/officeDocument/2006/relationships/slideLayout" Target="../slideLayouts/slideLayout240.xml"/><Relationship Id="rId225" Type="http://schemas.openxmlformats.org/officeDocument/2006/relationships/slideLayout" Target="../slideLayouts/slideLayout261.xml"/><Relationship Id="rId246" Type="http://schemas.openxmlformats.org/officeDocument/2006/relationships/slideLayout" Target="../slideLayouts/slideLayout282.xml"/><Relationship Id="rId267" Type="http://schemas.openxmlformats.org/officeDocument/2006/relationships/slideLayout" Target="../slideLayouts/slideLayout303.xml"/><Relationship Id="rId288" Type="http://schemas.openxmlformats.org/officeDocument/2006/relationships/theme" Target="../theme/theme4.xml"/><Relationship Id="rId106" Type="http://schemas.openxmlformats.org/officeDocument/2006/relationships/slideLayout" Target="../slideLayouts/slideLayout142.xml"/><Relationship Id="rId127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67.xml"/><Relationship Id="rId52" Type="http://schemas.openxmlformats.org/officeDocument/2006/relationships/slideLayout" Target="../slideLayouts/slideLayout88.xml"/><Relationship Id="rId73" Type="http://schemas.openxmlformats.org/officeDocument/2006/relationships/slideLayout" Target="../slideLayouts/slideLayout109.xml"/><Relationship Id="rId94" Type="http://schemas.openxmlformats.org/officeDocument/2006/relationships/slideLayout" Target="../slideLayouts/slideLayout130.xml"/><Relationship Id="rId148" Type="http://schemas.openxmlformats.org/officeDocument/2006/relationships/slideLayout" Target="../slideLayouts/slideLayout184.xml"/><Relationship Id="rId169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40.xml"/><Relationship Id="rId180" Type="http://schemas.openxmlformats.org/officeDocument/2006/relationships/slideLayout" Target="../slideLayouts/slideLayout216.xml"/><Relationship Id="rId215" Type="http://schemas.openxmlformats.org/officeDocument/2006/relationships/slideLayout" Target="../slideLayouts/slideLayout251.xml"/><Relationship Id="rId236" Type="http://schemas.openxmlformats.org/officeDocument/2006/relationships/slideLayout" Target="../slideLayouts/slideLayout272.xml"/><Relationship Id="rId257" Type="http://schemas.openxmlformats.org/officeDocument/2006/relationships/slideLayout" Target="../slideLayouts/slideLayout293.xml"/><Relationship Id="rId278" Type="http://schemas.openxmlformats.org/officeDocument/2006/relationships/slideLayout" Target="../slideLayouts/slideLayout314.xml"/><Relationship Id="rId42" Type="http://schemas.openxmlformats.org/officeDocument/2006/relationships/slideLayout" Target="../slideLayouts/slideLayout78.xml"/><Relationship Id="rId84" Type="http://schemas.openxmlformats.org/officeDocument/2006/relationships/slideLayout" Target="../slideLayouts/slideLayout120.xml"/><Relationship Id="rId138" Type="http://schemas.openxmlformats.org/officeDocument/2006/relationships/slideLayout" Target="../slideLayouts/slideLayout174.xml"/><Relationship Id="rId191" Type="http://schemas.openxmlformats.org/officeDocument/2006/relationships/slideLayout" Target="../slideLayouts/slideLayout227.xml"/><Relationship Id="rId205" Type="http://schemas.openxmlformats.org/officeDocument/2006/relationships/slideLayout" Target="../slideLayouts/slideLayout241.xml"/><Relationship Id="rId247" Type="http://schemas.openxmlformats.org/officeDocument/2006/relationships/slideLayout" Target="../slideLayouts/slideLayout283.xml"/><Relationship Id="rId107" Type="http://schemas.openxmlformats.org/officeDocument/2006/relationships/slideLayout" Target="../slideLayouts/slideLayout143.xml"/><Relationship Id="rId289" Type="http://schemas.openxmlformats.org/officeDocument/2006/relationships/image" Target="../media/image1.emf"/><Relationship Id="rId11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89.xml"/><Relationship Id="rId149" Type="http://schemas.openxmlformats.org/officeDocument/2006/relationships/slideLayout" Target="../slideLayouts/slideLayout185.xml"/><Relationship Id="rId95" Type="http://schemas.openxmlformats.org/officeDocument/2006/relationships/slideLayout" Target="../slideLayouts/slideLayout131.xml"/><Relationship Id="rId160" Type="http://schemas.openxmlformats.org/officeDocument/2006/relationships/slideLayout" Target="../slideLayouts/slideLayout196.xml"/><Relationship Id="rId216" Type="http://schemas.openxmlformats.org/officeDocument/2006/relationships/slideLayout" Target="../slideLayouts/slideLayout252.xml"/><Relationship Id="rId258" Type="http://schemas.openxmlformats.org/officeDocument/2006/relationships/slideLayout" Target="../slideLayouts/slideLayout294.xml"/><Relationship Id="rId22" Type="http://schemas.openxmlformats.org/officeDocument/2006/relationships/slideLayout" Target="../slideLayouts/slideLayout58.xml"/><Relationship Id="rId64" Type="http://schemas.openxmlformats.org/officeDocument/2006/relationships/slideLayout" Target="../slideLayouts/slideLayout100.xml"/><Relationship Id="rId118" Type="http://schemas.openxmlformats.org/officeDocument/2006/relationships/slideLayout" Target="../slideLayouts/slideLayout154.xml"/><Relationship Id="rId171" Type="http://schemas.openxmlformats.org/officeDocument/2006/relationships/slideLayout" Target="../slideLayouts/slideLayout207.xml"/><Relationship Id="rId227" Type="http://schemas.openxmlformats.org/officeDocument/2006/relationships/slideLayout" Target="../slideLayouts/slideLayout263.xml"/><Relationship Id="rId269" Type="http://schemas.openxmlformats.org/officeDocument/2006/relationships/slideLayout" Target="../slideLayouts/slideLayout3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5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EA7F4F-5431-4BAE-AFDB-2E2EA54A9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ABAC0F5-EBCF-4124-A1FF-C23390B097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AC9923D-EDCB-48E4-BDA3-6435CDDDED0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A1B207A-BEE9-4D68-9C4A-059EA8E248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073B236-F336-474C-8D91-918B4ED4431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16DA600-6AAB-445B-A075-A7DE036BC5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400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0DF8AB3-2DD9-4CA7-95AE-3F60014DC59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8963DDA-5A02-4C5C-90AA-3C2D89B851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9038F-D7BC-45C5-9FE6-46922B675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2686-067F-490A-A0DC-A667DAEA8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A6AE-F192-41A1-8EDA-461BBC8C8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7815119-63A2-4A23-8B93-327EAA4324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05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/>
          <p:cNvPicPr>
            <a:picLocks noChangeAspect="1"/>
          </p:cNvPicPr>
          <p:nvPr userDrawn="1"/>
        </p:nvPicPr>
        <p:blipFill>
          <a:blip r:embed="rId2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2602" r="449" b="51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2"/>
          <p:cNvPicPr>
            <a:picLocks noChangeAspect="1"/>
          </p:cNvPicPr>
          <p:nvPr userDrawn="1"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85" y="468313"/>
            <a:ext cx="2643188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/>
        </p:nvPicPr>
        <p:blipFill>
          <a:blip r:embed="rId2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59" y="5437211"/>
            <a:ext cx="46791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图片 4"/>
          <p:cNvPicPr>
            <a:picLocks noChangeAspect="1"/>
          </p:cNvPicPr>
          <p:nvPr userDrawn="1"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886" y="4227513"/>
            <a:ext cx="9959579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图片 5"/>
          <p:cNvPicPr>
            <a:picLocks noChangeAspect="1"/>
          </p:cNvPicPr>
          <p:nvPr userDrawn="1"/>
        </p:nvPicPr>
        <p:blipFill>
          <a:blip r:embed="rId2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769" y="5124473"/>
            <a:ext cx="98298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图片 22"/>
          <p:cNvPicPr>
            <a:picLocks noChangeAspect="1"/>
          </p:cNvPicPr>
          <p:nvPr userDrawn="1"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74"/>
          <a:stretch>
            <a:fillRect/>
          </a:stretch>
        </p:blipFill>
        <p:spPr bwMode="auto">
          <a:xfrm>
            <a:off x="-89297" y="6061098"/>
            <a:ext cx="94249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图片 23"/>
          <p:cNvPicPr>
            <a:picLocks noChangeAspect="1"/>
          </p:cNvPicPr>
          <p:nvPr userDrawn="1"/>
        </p:nvPicPr>
        <p:blipFill>
          <a:blip r:embed="rId2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57672" y="-1318022"/>
            <a:ext cx="7145338" cy="952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8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47" r:id="rId34"/>
    <p:sldLayoutId id="2147483748" r:id="rId35"/>
    <p:sldLayoutId id="2147483749" r:id="rId36"/>
    <p:sldLayoutId id="2147483750" r:id="rId37"/>
    <p:sldLayoutId id="2147483751" r:id="rId38"/>
    <p:sldLayoutId id="2147483752" r:id="rId39"/>
    <p:sldLayoutId id="2147483753" r:id="rId40"/>
    <p:sldLayoutId id="2147483754" r:id="rId41"/>
    <p:sldLayoutId id="2147483755" r:id="rId42"/>
    <p:sldLayoutId id="2147483756" r:id="rId43"/>
    <p:sldLayoutId id="2147483757" r:id="rId44"/>
    <p:sldLayoutId id="2147483758" r:id="rId45"/>
    <p:sldLayoutId id="2147483759" r:id="rId46"/>
    <p:sldLayoutId id="2147483760" r:id="rId47"/>
    <p:sldLayoutId id="2147483761" r:id="rId48"/>
    <p:sldLayoutId id="2147483762" r:id="rId49"/>
    <p:sldLayoutId id="2147483763" r:id="rId50"/>
    <p:sldLayoutId id="2147483764" r:id="rId51"/>
    <p:sldLayoutId id="2147483765" r:id="rId52"/>
    <p:sldLayoutId id="2147483766" r:id="rId53"/>
    <p:sldLayoutId id="2147483767" r:id="rId54"/>
    <p:sldLayoutId id="2147483768" r:id="rId55"/>
    <p:sldLayoutId id="2147483769" r:id="rId56"/>
    <p:sldLayoutId id="2147483770" r:id="rId57"/>
    <p:sldLayoutId id="2147483771" r:id="rId58"/>
    <p:sldLayoutId id="2147483772" r:id="rId59"/>
    <p:sldLayoutId id="2147483773" r:id="rId60"/>
    <p:sldLayoutId id="2147483774" r:id="rId61"/>
    <p:sldLayoutId id="2147483775" r:id="rId62"/>
    <p:sldLayoutId id="2147483776" r:id="rId63"/>
    <p:sldLayoutId id="2147483777" r:id="rId64"/>
    <p:sldLayoutId id="2147483778" r:id="rId65"/>
    <p:sldLayoutId id="2147483779" r:id="rId66"/>
    <p:sldLayoutId id="2147483780" r:id="rId67"/>
    <p:sldLayoutId id="2147483781" r:id="rId68"/>
    <p:sldLayoutId id="2147483782" r:id="rId69"/>
    <p:sldLayoutId id="2147483783" r:id="rId70"/>
    <p:sldLayoutId id="2147483784" r:id="rId71"/>
    <p:sldLayoutId id="2147483785" r:id="rId72"/>
    <p:sldLayoutId id="2147483786" r:id="rId73"/>
    <p:sldLayoutId id="2147483787" r:id="rId74"/>
    <p:sldLayoutId id="2147483788" r:id="rId75"/>
    <p:sldLayoutId id="2147483789" r:id="rId76"/>
    <p:sldLayoutId id="2147483790" r:id="rId77"/>
    <p:sldLayoutId id="2147483791" r:id="rId78"/>
    <p:sldLayoutId id="2147483792" r:id="rId79"/>
    <p:sldLayoutId id="2147483793" r:id="rId80"/>
    <p:sldLayoutId id="2147483794" r:id="rId81"/>
    <p:sldLayoutId id="2147483795" r:id="rId82"/>
    <p:sldLayoutId id="2147483796" r:id="rId83"/>
    <p:sldLayoutId id="2147483797" r:id="rId84"/>
    <p:sldLayoutId id="2147483798" r:id="rId85"/>
    <p:sldLayoutId id="2147483799" r:id="rId86"/>
    <p:sldLayoutId id="2147483800" r:id="rId87"/>
    <p:sldLayoutId id="2147483801" r:id="rId88"/>
    <p:sldLayoutId id="2147483802" r:id="rId89"/>
    <p:sldLayoutId id="2147483803" r:id="rId90"/>
    <p:sldLayoutId id="2147483804" r:id="rId91"/>
    <p:sldLayoutId id="2147483805" r:id="rId92"/>
    <p:sldLayoutId id="2147483806" r:id="rId93"/>
    <p:sldLayoutId id="2147483807" r:id="rId94"/>
    <p:sldLayoutId id="2147483808" r:id="rId95"/>
    <p:sldLayoutId id="2147483809" r:id="rId96"/>
    <p:sldLayoutId id="2147483810" r:id="rId97"/>
    <p:sldLayoutId id="2147483811" r:id="rId98"/>
    <p:sldLayoutId id="2147483812" r:id="rId99"/>
    <p:sldLayoutId id="2147483813" r:id="rId100"/>
    <p:sldLayoutId id="2147483814" r:id="rId101"/>
    <p:sldLayoutId id="2147483815" r:id="rId102"/>
    <p:sldLayoutId id="2147483816" r:id="rId103"/>
    <p:sldLayoutId id="2147483817" r:id="rId104"/>
    <p:sldLayoutId id="2147483818" r:id="rId105"/>
    <p:sldLayoutId id="2147483819" r:id="rId106"/>
    <p:sldLayoutId id="2147483820" r:id="rId107"/>
    <p:sldLayoutId id="2147483821" r:id="rId108"/>
    <p:sldLayoutId id="2147483822" r:id="rId109"/>
    <p:sldLayoutId id="2147483823" r:id="rId110"/>
    <p:sldLayoutId id="2147483824" r:id="rId111"/>
    <p:sldLayoutId id="2147483825" r:id="rId112"/>
    <p:sldLayoutId id="2147483826" r:id="rId113"/>
    <p:sldLayoutId id="2147483827" r:id="rId114"/>
    <p:sldLayoutId id="2147483828" r:id="rId115"/>
    <p:sldLayoutId id="2147483829" r:id="rId116"/>
    <p:sldLayoutId id="2147483830" r:id="rId117"/>
    <p:sldLayoutId id="2147483831" r:id="rId118"/>
    <p:sldLayoutId id="2147483832" r:id="rId119"/>
    <p:sldLayoutId id="2147483833" r:id="rId120"/>
    <p:sldLayoutId id="2147483834" r:id="rId121"/>
    <p:sldLayoutId id="2147483835" r:id="rId122"/>
    <p:sldLayoutId id="2147483836" r:id="rId123"/>
    <p:sldLayoutId id="2147483837" r:id="rId124"/>
    <p:sldLayoutId id="2147483838" r:id="rId125"/>
    <p:sldLayoutId id="2147483839" r:id="rId126"/>
    <p:sldLayoutId id="2147483840" r:id="rId127"/>
    <p:sldLayoutId id="2147483841" r:id="rId128"/>
    <p:sldLayoutId id="2147483842" r:id="rId129"/>
    <p:sldLayoutId id="2147483843" r:id="rId130"/>
    <p:sldLayoutId id="2147483844" r:id="rId131"/>
    <p:sldLayoutId id="2147483845" r:id="rId132"/>
    <p:sldLayoutId id="2147483846" r:id="rId133"/>
    <p:sldLayoutId id="2147483847" r:id="rId134"/>
    <p:sldLayoutId id="2147483848" r:id="rId135"/>
    <p:sldLayoutId id="2147483849" r:id="rId136"/>
    <p:sldLayoutId id="2147483850" r:id="rId137"/>
    <p:sldLayoutId id="2147483851" r:id="rId138"/>
    <p:sldLayoutId id="2147483852" r:id="rId139"/>
    <p:sldLayoutId id="2147483853" r:id="rId140"/>
    <p:sldLayoutId id="2147483854" r:id="rId141"/>
    <p:sldLayoutId id="2147483855" r:id="rId142"/>
    <p:sldLayoutId id="2147483856" r:id="rId143"/>
    <p:sldLayoutId id="2147483857" r:id="rId144"/>
    <p:sldLayoutId id="2147483858" r:id="rId145"/>
    <p:sldLayoutId id="2147483859" r:id="rId146"/>
    <p:sldLayoutId id="2147483860" r:id="rId147"/>
    <p:sldLayoutId id="2147483861" r:id="rId148"/>
    <p:sldLayoutId id="2147483862" r:id="rId149"/>
    <p:sldLayoutId id="2147483863" r:id="rId150"/>
    <p:sldLayoutId id="2147483864" r:id="rId151"/>
    <p:sldLayoutId id="2147483865" r:id="rId152"/>
    <p:sldLayoutId id="2147483866" r:id="rId153"/>
    <p:sldLayoutId id="2147483867" r:id="rId154"/>
    <p:sldLayoutId id="2147483868" r:id="rId155"/>
    <p:sldLayoutId id="2147483869" r:id="rId156"/>
    <p:sldLayoutId id="2147483870" r:id="rId157"/>
    <p:sldLayoutId id="2147483871" r:id="rId158"/>
    <p:sldLayoutId id="2147483872" r:id="rId159"/>
    <p:sldLayoutId id="2147483873" r:id="rId160"/>
    <p:sldLayoutId id="2147483874" r:id="rId161"/>
    <p:sldLayoutId id="2147483875" r:id="rId162"/>
    <p:sldLayoutId id="2147483876" r:id="rId163"/>
    <p:sldLayoutId id="2147483877" r:id="rId164"/>
    <p:sldLayoutId id="2147483878" r:id="rId165"/>
    <p:sldLayoutId id="2147483879" r:id="rId166"/>
    <p:sldLayoutId id="2147483880" r:id="rId167"/>
    <p:sldLayoutId id="2147483881" r:id="rId168"/>
    <p:sldLayoutId id="2147483882" r:id="rId169"/>
    <p:sldLayoutId id="2147483883" r:id="rId170"/>
    <p:sldLayoutId id="2147483884" r:id="rId171"/>
    <p:sldLayoutId id="2147483885" r:id="rId172"/>
    <p:sldLayoutId id="2147483886" r:id="rId173"/>
    <p:sldLayoutId id="2147483887" r:id="rId174"/>
    <p:sldLayoutId id="2147483888" r:id="rId175"/>
    <p:sldLayoutId id="2147483889" r:id="rId176"/>
    <p:sldLayoutId id="2147483890" r:id="rId177"/>
    <p:sldLayoutId id="2147483891" r:id="rId178"/>
    <p:sldLayoutId id="2147483892" r:id="rId179"/>
    <p:sldLayoutId id="2147483893" r:id="rId180"/>
    <p:sldLayoutId id="2147483894" r:id="rId181"/>
    <p:sldLayoutId id="2147483895" r:id="rId182"/>
    <p:sldLayoutId id="2147483896" r:id="rId183"/>
    <p:sldLayoutId id="2147483897" r:id="rId184"/>
    <p:sldLayoutId id="2147483898" r:id="rId185"/>
    <p:sldLayoutId id="2147483899" r:id="rId186"/>
    <p:sldLayoutId id="2147483900" r:id="rId187"/>
    <p:sldLayoutId id="2147483901" r:id="rId188"/>
    <p:sldLayoutId id="2147483902" r:id="rId189"/>
    <p:sldLayoutId id="2147483903" r:id="rId190"/>
    <p:sldLayoutId id="2147483904" r:id="rId191"/>
    <p:sldLayoutId id="2147483905" r:id="rId192"/>
    <p:sldLayoutId id="2147483906" r:id="rId193"/>
    <p:sldLayoutId id="2147483908" r:id="rId194"/>
    <p:sldLayoutId id="2147483909" r:id="rId195"/>
    <p:sldLayoutId id="2147483910" r:id="rId196"/>
    <p:sldLayoutId id="2147483911" r:id="rId197"/>
    <p:sldLayoutId id="2147483912" r:id="rId198"/>
    <p:sldLayoutId id="2147483913" r:id="rId199"/>
    <p:sldLayoutId id="2147483914" r:id="rId200"/>
    <p:sldLayoutId id="2147483915" r:id="rId201"/>
    <p:sldLayoutId id="2147483916" r:id="rId202"/>
    <p:sldLayoutId id="2147483917" r:id="rId203"/>
    <p:sldLayoutId id="2147483918" r:id="rId204"/>
    <p:sldLayoutId id="2147483919" r:id="rId205"/>
    <p:sldLayoutId id="2147483920" r:id="rId206"/>
    <p:sldLayoutId id="2147483921" r:id="rId207"/>
    <p:sldLayoutId id="2147483922" r:id="rId208"/>
    <p:sldLayoutId id="2147483923" r:id="rId209"/>
    <p:sldLayoutId id="2147483924" r:id="rId210"/>
    <p:sldLayoutId id="2147483925" r:id="rId211"/>
    <p:sldLayoutId id="2147483926" r:id="rId212"/>
    <p:sldLayoutId id="2147483927" r:id="rId213"/>
    <p:sldLayoutId id="2147483928" r:id="rId214"/>
    <p:sldLayoutId id="2147483929" r:id="rId215"/>
    <p:sldLayoutId id="2147483930" r:id="rId216"/>
    <p:sldLayoutId id="2147483931" r:id="rId217"/>
    <p:sldLayoutId id="2147483932" r:id="rId218"/>
    <p:sldLayoutId id="2147483933" r:id="rId219"/>
    <p:sldLayoutId id="2147483934" r:id="rId220"/>
    <p:sldLayoutId id="2147483935" r:id="rId221"/>
    <p:sldLayoutId id="2147483936" r:id="rId222"/>
    <p:sldLayoutId id="2147483937" r:id="rId223"/>
    <p:sldLayoutId id="2147483938" r:id="rId224"/>
    <p:sldLayoutId id="2147483939" r:id="rId225"/>
    <p:sldLayoutId id="2147483940" r:id="rId226"/>
    <p:sldLayoutId id="2147483941" r:id="rId227"/>
    <p:sldLayoutId id="2147483942" r:id="rId228"/>
    <p:sldLayoutId id="2147483943" r:id="rId229"/>
    <p:sldLayoutId id="2147483944" r:id="rId230"/>
    <p:sldLayoutId id="2147483945" r:id="rId231"/>
    <p:sldLayoutId id="2147483946" r:id="rId232"/>
    <p:sldLayoutId id="2147483947" r:id="rId233"/>
    <p:sldLayoutId id="2147483948" r:id="rId234"/>
    <p:sldLayoutId id="2147483949" r:id="rId235"/>
    <p:sldLayoutId id="2147483950" r:id="rId236"/>
    <p:sldLayoutId id="2147483951" r:id="rId237"/>
    <p:sldLayoutId id="2147483952" r:id="rId238"/>
    <p:sldLayoutId id="2147483953" r:id="rId239"/>
    <p:sldLayoutId id="2147483954" r:id="rId240"/>
    <p:sldLayoutId id="2147483955" r:id="rId241"/>
    <p:sldLayoutId id="2147483956" r:id="rId242"/>
    <p:sldLayoutId id="2147483957" r:id="rId243"/>
    <p:sldLayoutId id="2147483958" r:id="rId244"/>
    <p:sldLayoutId id="2147483959" r:id="rId245"/>
    <p:sldLayoutId id="2147483960" r:id="rId246"/>
    <p:sldLayoutId id="2147483961" r:id="rId247"/>
    <p:sldLayoutId id="2147483962" r:id="rId248"/>
    <p:sldLayoutId id="2147483963" r:id="rId249"/>
    <p:sldLayoutId id="2147483964" r:id="rId250"/>
    <p:sldLayoutId id="2147483965" r:id="rId251"/>
    <p:sldLayoutId id="2147483966" r:id="rId252"/>
    <p:sldLayoutId id="2147483967" r:id="rId253"/>
    <p:sldLayoutId id="2147483968" r:id="rId254"/>
    <p:sldLayoutId id="2147483969" r:id="rId255"/>
    <p:sldLayoutId id="2147483970" r:id="rId256"/>
    <p:sldLayoutId id="2147483971" r:id="rId257"/>
    <p:sldLayoutId id="2147483972" r:id="rId258"/>
    <p:sldLayoutId id="2147483973" r:id="rId259"/>
    <p:sldLayoutId id="2147483974" r:id="rId260"/>
    <p:sldLayoutId id="2147483975" r:id="rId261"/>
    <p:sldLayoutId id="2147483976" r:id="rId262"/>
    <p:sldLayoutId id="2147483977" r:id="rId263"/>
    <p:sldLayoutId id="2147483978" r:id="rId264"/>
    <p:sldLayoutId id="2147483979" r:id="rId265"/>
    <p:sldLayoutId id="2147483980" r:id="rId266"/>
    <p:sldLayoutId id="2147483981" r:id="rId267"/>
    <p:sldLayoutId id="2147483982" r:id="rId268"/>
    <p:sldLayoutId id="2147483983" r:id="rId269"/>
    <p:sldLayoutId id="2147483984" r:id="rId270"/>
    <p:sldLayoutId id="2147483985" r:id="rId271"/>
    <p:sldLayoutId id="2147483986" r:id="rId272"/>
    <p:sldLayoutId id="2147483987" r:id="rId273"/>
    <p:sldLayoutId id="2147483988" r:id="rId274"/>
    <p:sldLayoutId id="2147483989" r:id="rId275"/>
    <p:sldLayoutId id="2147483990" r:id="rId276"/>
    <p:sldLayoutId id="2147483991" r:id="rId277"/>
    <p:sldLayoutId id="2147483992" r:id="rId278"/>
    <p:sldLayoutId id="2147483993" r:id="rId279"/>
    <p:sldLayoutId id="2147483994" r:id="rId280"/>
    <p:sldLayoutId id="2147483995" r:id="rId281"/>
    <p:sldLayoutId id="2147483996" r:id="rId282"/>
    <p:sldLayoutId id="2147483997" r:id="rId283"/>
    <p:sldLayoutId id="2147483998" r:id="rId284"/>
    <p:sldLayoutId id="2147483999" r:id="rId285"/>
    <p:sldLayoutId id="2147484000" r:id="rId286"/>
    <p:sldLayoutId id="2147484001" r:id="rId287"/>
  </p:sldLayoutIdLst>
  <p:hf hdr="0" ftr="0" dt="0"/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0AA7A9-FF87-407C-BCC0-7F102C363E88}"/>
              </a:ext>
            </a:extLst>
          </p:cNvPr>
          <p:cNvSpPr txBox="1"/>
          <p:nvPr/>
        </p:nvSpPr>
        <p:spPr>
          <a:xfrm>
            <a:off x="675863" y="265071"/>
            <a:ext cx="5019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01D2B95E-C709-4DE1-B4E9-7ECAC2012F25}"/>
              </a:ext>
            </a:extLst>
          </p:cNvPr>
          <p:cNvSpPr/>
          <p:nvPr/>
        </p:nvSpPr>
        <p:spPr>
          <a:xfrm>
            <a:off x="1475655" y="5805264"/>
            <a:ext cx="1709837" cy="72008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Núi lửa</a:t>
            </a:r>
            <a:endParaRPr lang="vi-VN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99706C73-9527-4C28-9DF6-BAD04671B5C6}"/>
              </a:ext>
            </a:extLst>
          </p:cNvPr>
          <p:cNvSpPr/>
          <p:nvPr/>
        </p:nvSpPr>
        <p:spPr>
          <a:xfrm>
            <a:off x="5695124" y="5805264"/>
            <a:ext cx="1829204" cy="72008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Động đất</a:t>
            </a:r>
            <a:endParaRPr lang="vi-VN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6">
            <a:extLst>
              <a:ext uri="{FF2B5EF4-FFF2-40B4-BE49-F238E27FC236}">
                <a16:creationId xmlns:a16="http://schemas.microsoft.com/office/drawing/2014/main" id="{9E2B3743-806A-4F20-A3A1-57FC35E2EE75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1719">
                        <a14:foregroundMark x1="17500" y1="45156" x2="17500" y2="45156"/>
                        <a14:foregroundMark x1="43906" y1="41094" x2="43906" y2="41094"/>
                        <a14:foregroundMark x1="65938" y1="28906" x2="65938" y2="28906"/>
                        <a14:foregroundMark x1="35469" y1="25938" x2="36719" y2="25313"/>
                        <a14:foregroundMark x1="47969" y1="18750" x2="47969" y2="18750"/>
                        <a14:foregroundMark x1="55313" y1="20469" x2="55313" y2="20469"/>
                        <a14:foregroundMark x1="84063" y1="55469" x2="84063" y2="55469"/>
                        <a14:foregroundMark x1="91719" y1="78906" x2="91719" y2="78906"/>
                        <a14:foregroundMark x1="62344" y1="69219" x2="63438" y2="68594"/>
                        <a14:foregroundMark x1="63125" y1="69375" x2="63125" y2="70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863" y="1478718"/>
            <a:ext cx="3548268" cy="4120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623E62-DAB6-4B1E-8A18-6DBC42ED7DD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478718"/>
            <a:ext cx="3597449" cy="4136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09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5C6304-8295-4A8B-BA11-94A9356EB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949280"/>
            <a:ext cx="39181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trạm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cư</a:t>
            </a:r>
            <a:endParaRPr lang="en-US" altLang="en-US" sz="2000" b="1" dirty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1" name="Picture 7" descr="C:\Users\user\Desktop\imagesCAYGP8OR.jpg">
            <a:extLst>
              <a:ext uri="{FF2B5EF4-FFF2-40B4-BE49-F238E27FC236}">
                <a16:creationId xmlns:a16="http://schemas.microsoft.com/office/drawing/2014/main" id="{5E185EEE-13C5-4ADC-B677-9434BFF48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57700" cy="566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MIX35043">
            <a:extLst>
              <a:ext uri="{FF2B5EF4-FFF2-40B4-BE49-F238E27FC236}">
                <a16:creationId xmlns:a16="http://schemas.microsoft.com/office/drawing/2014/main" id="{13DD2CCC-100E-4565-9F09-3D0F2ABAB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476673"/>
            <a:ext cx="4305622" cy="51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3E2895-0FF7-40FC-8491-F406A80C1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949280"/>
            <a:ext cx="4248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nhà vật liệu nhẹ: bằng gỗ, giấy.</a:t>
            </a:r>
          </a:p>
        </p:txBody>
      </p:sp>
    </p:spTree>
    <p:extLst>
      <p:ext uri="{BB962C8B-B14F-4D97-AF65-F5344CB8AC3E}">
        <p14:creationId xmlns:p14="http://schemas.microsoft.com/office/powerpoint/2010/main" val="589388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2FB596-11FF-9667-3FC8-E92FF84084F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07504" y="116632"/>
            <a:ext cx="8928992" cy="6009561"/>
          </a:xfrm>
        </p:spPr>
        <p:txBody>
          <a:bodyPr/>
          <a:lstStyle/>
          <a:p>
            <a:pPr marL="0" indent="0" algn="ctr">
              <a:buNone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58F74A8-4627-69C8-565B-DB6D28208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77735"/>
            <a:ext cx="9036496" cy="45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7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1714508" y="692696"/>
            <a:ext cx="5354515" cy="1159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Núi lửa và động đất là hệ quả của:</a:t>
            </a:r>
            <a:endParaRPr lang="en-US" sz="28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84743" y="2444334"/>
            <a:ext cx="7270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84743" y="3086405"/>
            <a:ext cx="6585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B. Lực Cô - ri - Ô - lít</a:t>
            </a:r>
          </a:p>
          <a:p>
            <a:endParaRPr lang="en-US" sz="2800">
              <a:solidFill>
                <a:srgbClr val="5F5F5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84742" y="3767920"/>
            <a:ext cx="6585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84743" y="4383310"/>
            <a:ext cx="6585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984735" y="3820792"/>
            <a:ext cx="342904" cy="44068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3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1547447" y="410309"/>
            <a:ext cx="6348046" cy="1043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 núi lửa có dấu hiệu phun trào, người dân sống gần khu vực cần:</a:t>
            </a:r>
            <a:endParaRPr lang="en-US" sz="2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116632" y="2438400"/>
            <a:ext cx="65590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A. Gia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B. Nhanh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dập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76" y="3297917"/>
            <a:ext cx="38457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6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342908" y="476672"/>
            <a:ext cx="8590085" cy="1809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Đất đỏ ba dan màu mỡ được hình thành do quá trình phong hóa các sản phẩm phun trào của núi lửa thích hợp cho việc trồng cây công nghiệp ( cà phê, cao su...) tập trung ở khu vực nào ở nước ta?</a:t>
            </a:r>
            <a:endParaRPr lang="en-US" sz="28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91316" y="2614245"/>
            <a:ext cx="76611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Tây Bắc</a:t>
            </a: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Hồng</a:t>
            </a: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D. Tây Nguyên</a:t>
            </a: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91316" y="5608400"/>
            <a:ext cx="342904" cy="44068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424362" y="351694"/>
            <a:ext cx="6814039" cy="1289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 tượng nào dưới đây không phải là một trong những nguyên nhân sinh ra động đất?</a:t>
            </a:r>
            <a:endParaRPr lang="en-US" sz="28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96816" y="2442686"/>
            <a:ext cx="76932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đứt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18" y="2442703"/>
            <a:ext cx="38457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36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20688"/>
            <a:ext cx="8496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đang trong giờ học có động đất xảy ra, em sẽ làm gì để bảo vệ mình?</a:t>
            </a:r>
            <a:endParaRPr lang="en-US" sz="600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96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5" descr="http://meovatmaytinh.com/wp-content/uploads/2015/03/hinh-nen-powerpoint-dep-nhat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1" y="533400"/>
            <a:ext cx="6844904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37657" y="2209815"/>
            <a:ext cx="54864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cap="all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 ơn </a:t>
            </a:r>
            <a:r>
              <a:rPr lang="en-US" sz="4500" b="1" cap="all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5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endParaRPr lang="en-US" sz="45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cap="all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5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5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5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500" b="1" cap="all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sinh đã lắng nghe</a:t>
            </a:r>
            <a:endParaRPr lang="en-US" sz="45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0292" name="Picture 8" descr="http://jp59.j.p.pic.centerblog.net/ehexv2v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029200"/>
            <a:ext cx="59436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67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27C1BC-82C4-4A32-9BBC-B8621C41715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273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3512358" y="2113595"/>
            <a:ext cx="5603725" cy="12799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816368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Gồm: Lò mac-ma, miệng núi lửa,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iệng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phụ, ống phun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816368">
              <a:defRPr/>
            </a:pPr>
            <a:endParaRPr lang="en-US" sz="1016" dirty="0">
              <a:solidFill>
                <a:prstClr val="white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" y="151366"/>
            <a:ext cx="2943528" cy="153810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lửa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 defTabSz="816368">
              <a:defRPr/>
            </a:pPr>
            <a:endParaRPr lang="en-US" sz="1016" dirty="0">
              <a:solidFill>
                <a:prstClr val="white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7917" y="1990367"/>
            <a:ext cx="2902425" cy="150377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7229" y="3709768"/>
            <a:ext cx="2943528" cy="134053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537401" y="1"/>
            <a:ext cx="5606599" cy="195789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816368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những nơi vỏ TĐ bị đứt gãy, các dòng mac-ma theo các khe nứt của vỏ TĐ phun trào lên bề mặt tạo thành núi lửa.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816368">
              <a:defRPr/>
            </a:pPr>
            <a:endParaRPr lang="en-US" sz="1016" dirty="0">
              <a:solidFill>
                <a:prstClr val="white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3093737" y="875201"/>
            <a:ext cx="372108" cy="301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3100878" y="2742254"/>
            <a:ext cx="385763" cy="305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ight Arrow 54"/>
          <p:cNvSpPr/>
          <p:nvPr/>
        </p:nvSpPr>
        <p:spPr>
          <a:xfrm flipV="1">
            <a:off x="3100878" y="4269452"/>
            <a:ext cx="411480" cy="252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3602479" y="3549215"/>
            <a:ext cx="5513439" cy="1561704"/>
          </a:xfrm>
          <a:prstGeom prst="roundRect">
            <a:avLst/>
          </a:prstGeom>
          <a:solidFill>
            <a:srgbClr val="DBB8E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2800" dirty="0">
              <a:solidFill>
                <a:prstClr val="black"/>
              </a:solidFill>
              <a:latin typeface="Times New Roma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6368">
              <a:defRPr/>
            </a:pPr>
            <a:r>
              <a:rPr lang="vi-VN" sz="2800" dirty="0">
                <a:solidFill>
                  <a:prstClr val="black"/>
                </a:solidFill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Do tác động của nội </a:t>
            </a:r>
            <a:r>
              <a:rPr lang="en-US" sz="2800">
                <a:solidFill>
                  <a:prstClr val="black"/>
                </a:solidFill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vi-VN" sz="2800">
                <a:solidFill>
                  <a:prstClr val="black"/>
                </a:solidFill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nén ép lớp đất đá, đẩy vật chất từ dưới sâu lên mặt 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>
                <a:solidFill>
                  <a:prstClr val="black"/>
                </a:solidFill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ất hình thành núi lửa.</a:t>
            </a:r>
            <a:endParaRPr lang="en-US" sz="2800" dirty="0">
              <a:solidFill>
                <a:prstClr val="black"/>
              </a:solidFill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816368">
              <a:defRPr/>
            </a:pPr>
            <a:endParaRPr lang="en-US" sz="280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9609" y="5323627"/>
            <a:ext cx="2902425" cy="131111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Hậu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571118" y="5266616"/>
            <a:ext cx="5499399" cy="156403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2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 defTabSz="816368">
              <a:defRPr/>
            </a:pPr>
            <a:r>
              <a:rPr lang="vi-VN" sz="2800" dirty="0">
                <a:solidFill>
                  <a:prstClr val="black"/>
                </a:solidFill>
                <a:latin typeface="Times New Roman"/>
                <a:ea typeface="Times New Roman"/>
              </a:rPr>
              <a:t>Vùi lấp các thành thị, làng mạc, ruộng nương, gây thiệt hại lớn về người và tài sản.</a:t>
            </a:r>
            <a:endParaRPr lang="en-US" sz="2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 defTabSz="816368">
              <a:defRPr/>
            </a:pPr>
            <a:endParaRPr lang="en-US" sz="280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27" name="Right Arrow 26"/>
          <p:cNvSpPr/>
          <p:nvPr/>
        </p:nvSpPr>
        <p:spPr>
          <a:xfrm flipV="1">
            <a:off x="3152936" y="5876982"/>
            <a:ext cx="281645" cy="252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651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26" grpId="0" animBg="1"/>
      <p:bldP spid="48" grpId="0" animBg="1"/>
      <p:bldP spid="53" grpId="0" animBg="1"/>
      <p:bldP spid="55" grpId="0" animBg="1"/>
      <p:bldP spid="60" grpId="0" animBg="1"/>
      <p:bldP spid="2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>
            <a:extLst>
              <a:ext uri="{FF2B5EF4-FFF2-40B4-BE49-F238E27FC236}">
                <a16:creationId xmlns:a16="http://schemas.microsoft.com/office/drawing/2014/main" id="{9FB07B2A-EF50-4EDD-99D1-9672A49E5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11430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1B52EB1E-EB31-47C7-9725-DADE0AC37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62484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CA" altLang="en-US" sz="2000">
              <a:solidFill>
                <a:srgbClr val="000000"/>
              </a:solidFill>
            </a:endParaRPr>
          </a:p>
        </p:txBody>
      </p:sp>
      <p:pic>
        <p:nvPicPr>
          <p:cNvPr id="56324" name="Picture 4" descr="01">
            <a:extLst>
              <a:ext uri="{FF2B5EF4-FFF2-40B4-BE49-F238E27FC236}">
                <a16:creationId xmlns:a16="http://schemas.microsoft.com/office/drawing/2014/main" id="{7761EB98-0BA3-41FD-ACD7-31C5E257A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28992" cy="64008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5">
            <a:extLst>
              <a:ext uri="{FF2B5EF4-FFF2-40B4-BE49-F238E27FC236}">
                <a16:creationId xmlns:a16="http://schemas.microsoft.com/office/drawing/2014/main" id="{C3504508-A15B-4B69-B062-6F6EF3D92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674" y="1892391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58" name="Text Box 6">
            <a:extLst>
              <a:ext uri="{FF2B5EF4-FFF2-40B4-BE49-F238E27FC236}">
                <a16:creationId xmlns:a16="http://schemas.microsoft.com/office/drawing/2014/main" id="{5DA7F8E4-4313-4C52-8F60-CE440C387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675" y="79381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59" name="Text Box 7">
            <a:extLst>
              <a:ext uri="{FF2B5EF4-FFF2-40B4-BE49-F238E27FC236}">
                <a16:creationId xmlns:a16="http://schemas.microsoft.com/office/drawing/2014/main" id="{E1632821-EA65-4FBD-AC50-E8E9A85EA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5159" y="1692336"/>
            <a:ext cx="4405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0" name="Text Box 8">
            <a:extLst>
              <a:ext uri="{FF2B5EF4-FFF2-40B4-BE49-F238E27FC236}">
                <a16:creationId xmlns:a16="http://schemas.microsoft.com/office/drawing/2014/main" id="{9075B408-E6D3-4414-95E8-CDA943A07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474" y="3476715"/>
            <a:ext cx="457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1" name="Text Box 9">
            <a:extLst>
              <a:ext uri="{FF2B5EF4-FFF2-40B4-BE49-F238E27FC236}">
                <a16:creationId xmlns:a16="http://schemas.microsoft.com/office/drawing/2014/main" id="{625B4D68-2AE1-405D-A90E-31C13F409CD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886575" y="3260725"/>
            <a:ext cx="342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2" name="Text Box 10">
            <a:extLst>
              <a:ext uri="{FF2B5EF4-FFF2-40B4-BE49-F238E27FC236}">
                <a16:creationId xmlns:a16="http://schemas.microsoft.com/office/drawing/2014/main" id="{F5958625-3AEB-4D61-AABF-7E7E63B34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474" y="2679700"/>
            <a:ext cx="228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3" name="Rectangle 11">
            <a:extLst>
              <a:ext uri="{FF2B5EF4-FFF2-40B4-BE49-F238E27FC236}">
                <a16:creationId xmlns:a16="http://schemas.microsoft.com/office/drawing/2014/main" id="{46BC83BF-7EB6-4CE7-9BE0-EB321C184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830" y="2679700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4" name="Rectangle 12">
            <a:extLst>
              <a:ext uri="{FF2B5EF4-FFF2-40B4-BE49-F238E27FC236}">
                <a16:creationId xmlns:a16="http://schemas.microsoft.com/office/drawing/2014/main" id="{2B2111F6-0894-4E4A-9E95-ECB4D9DF3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86" y="1338203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5" name="Text Box 13">
            <a:extLst>
              <a:ext uri="{FF2B5EF4-FFF2-40B4-BE49-F238E27FC236}">
                <a16:creationId xmlns:a16="http://schemas.microsoft.com/office/drawing/2014/main" id="{A1E70447-8D4D-4BE1-80BB-7BBDCE059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24384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6" name="Text Box 14">
            <a:extLst>
              <a:ext uri="{FF2B5EF4-FFF2-40B4-BE49-F238E27FC236}">
                <a16:creationId xmlns:a16="http://schemas.microsoft.com/office/drawing/2014/main" id="{ACF43CDC-A684-46B5-A7D6-422FD2067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024" y="2638455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7" name="Rectangle 15">
            <a:extLst>
              <a:ext uri="{FF2B5EF4-FFF2-40B4-BE49-F238E27FC236}">
                <a16:creationId xmlns:a16="http://schemas.microsoft.com/office/drawing/2014/main" id="{E045CAF8-0668-436E-828F-40E88CE50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074" y="3260725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8" name="Text Box 16">
            <a:extLst>
              <a:ext uri="{FF2B5EF4-FFF2-40B4-BE49-F238E27FC236}">
                <a16:creationId xmlns:a16="http://schemas.microsoft.com/office/drawing/2014/main" id="{522DC1C2-DF72-4926-8EFD-6659EC96E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935" y="3940235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9" name="Rectangle 17">
            <a:extLst>
              <a:ext uri="{FF2B5EF4-FFF2-40B4-BE49-F238E27FC236}">
                <a16:creationId xmlns:a16="http://schemas.microsoft.com/office/drawing/2014/main" id="{24FB9903-2F5F-4EDE-9D29-0B3365A9D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744" y="4837981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70" name="Text Box 18">
            <a:extLst>
              <a:ext uri="{FF2B5EF4-FFF2-40B4-BE49-F238E27FC236}">
                <a16:creationId xmlns:a16="http://schemas.microsoft.com/office/drawing/2014/main" id="{84213366-5F4E-4D85-B3CC-26553A9CF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512" y="4086255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71" name="Text Box 19">
            <a:extLst>
              <a:ext uri="{FF2B5EF4-FFF2-40B4-BE49-F238E27FC236}">
                <a16:creationId xmlns:a16="http://schemas.microsoft.com/office/drawing/2014/main" id="{6F45FFE2-69B7-4563-8E92-C6DFAB3AA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2550" y="92081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72" name="Rectangle 20">
            <a:extLst>
              <a:ext uri="{FF2B5EF4-FFF2-40B4-BE49-F238E27FC236}">
                <a16:creationId xmlns:a16="http://schemas.microsoft.com/office/drawing/2014/main" id="{D357C834-CA34-48E4-B8AF-FDA386FF3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714345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73" name="Rectangle 21">
            <a:extLst>
              <a:ext uri="{FF2B5EF4-FFF2-40B4-BE49-F238E27FC236}">
                <a16:creationId xmlns:a16="http://schemas.microsoft.com/office/drawing/2014/main" id="{E4B5A284-E687-4E6E-8245-92B76D385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11" y="5229225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75" name="Text Box 23">
            <a:extLst>
              <a:ext uri="{FF2B5EF4-FFF2-40B4-BE49-F238E27FC236}">
                <a16:creationId xmlns:a16="http://schemas.microsoft.com/office/drawing/2014/main" id="{E5E0CCEA-91B0-4D30-A81D-27F10FDEB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49" y="2479645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1908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8" grpId="0"/>
      <p:bldP spid="49160" grpId="0"/>
      <p:bldP spid="49161" grpId="0"/>
      <p:bldP spid="49162" grpId="0"/>
      <p:bldP spid="49163" grpId="0"/>
      <p:bldP spid="49164" grpId="0"/>
      <p:bldP spid="49165" grpId="0"/>
      <p:bldP spid="49166" grpId="0"/>
      <p:bldP spid="49167" grpId="0"/>
      <p:bldP spid="49168" grpId="0"/>
      <p:bldP spid="49169" grpId="0"/>
      <p:bldP spid="49170" grpId="0"/>
      <p:bldP spid="49171" grpId="0"/>
      <p:bldP spid="49172" grpId="0"/>
      <p:bldP spid="49173" grpId="0"/>
      <p:bldP spid="491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úi lửa | Thảm Họa Thiên Nhiên Trên Thế Giới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8" name="Picture 4" descr="Phun trào núi lửa ngầm ngoài bờ biển phía tây của Mỹ - MViet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56"/>
            <a:ext cx="4211959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Núi lửa phun trào tại Nhật Bản gây hậu quả nghiêm trọng | Thế giới"/>
          <p:cNvSpPr>
            <a:spLocks noChangeAspect="1" noChangeArrowheads="1"/>
          </p:cNvSpPr>
          <p:nvPr/>
        </p:nvSpPr>
        <p:spPr bwMode="auto">
          <a:xfrm>
            <a:off x="230981" y="796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8" descr="Núi lửa phun trào tại Nhật Bản gây hậu quả nghiêm trọng | Thế giới"/>
          <p:cNvSpPr>
            <a:spLocks noChangeAspect="1" noChangeArrowheads="1"/>
          </p:cNvSpPr>
          <p:nvPr/>
        </p:nvSpPr>
        <p:spPr bwMode="auto">
          <a:xfrm>
            <a:off x="345281" y="16036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10" descr="Núi lửa phun trào tại Nhật Bản gây hậu quả nghiêm trọng | Thế giới"/>
          <p:cNvSpPr>
            <a:spLocks noChangeAspect="1" noChangeArrowheads="1"/>
          </p:cNvSpPr>
          <p:nvPr/>
        </p:nvSpPr>
        <p:spPr bwMode="auto">
          <a:xfrm>
            <a:off x="459581" y="312741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63" y="160368"/>
            <a:ext cx="4756636" cy="304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57600"/>
            <a:ext cx="421195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77" y="3657600"/>
            <a:ext cx="464911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1680" y="3284984"/>
            <a:ext cx="4392488" cy="372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Hậu quả núi lửa phun</a:t>
            </a:r>
          </a:p>
        </p:txBody>
      </p:sp>
    </p:spTree>
    <p:extLst>
      <p:ext uri="{BB962C8B-B14F-4D97-AF65-F5344CB8AC3E}">
        <p14:creationId xmlns:p14="http://schemas.microsoft.com/office/powerpoint/2010/main" val="663032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17">
            <a:extLst>
              <a:ext uri="{FF2B5EF4-FFF2-40B4-BE49-F238E27FC236}">
                <a16:creationId xmlns:a16="http://schemas.microsoft.com/office/drawing/2014/main" id="{EA5C9977-C351-4C17-BB37-E8C028CD5B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44007" y="0"/>
            <a:ext cx="4425995" cy="6858000"/>
          </a:xfrm>
          <a:prstGeom prst="rect">
            <a:avLst/>
          </a:prstGeom>
        </p:spPr>
      </p:pic>
      <p:pic>
        <p:nvPicPr>
          <p:cNvPr id="7" name="Hình ảnh 12">
            <a:extLst>
              <a:ext uri="{FF2B5EF4-FFF2-40B4-BE49-F238E27FC236}">
                <a16:creationId xmlns:a16="http://schemas.microsoft.com/office/drawing/2014/main" id="{8E101355-8FFC-43CB-966F-D586FD4B1C4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99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54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205103" y="149148"/>
            <a:ext cx="1867463" cy="1027200"/>
          </a:xfrm>
          <a:prstGeom prst="roundRect">
            <a:avLst/>
          </a:prstGeom>
          <a:solidFill>
            <a:srgbClr val="F5DF3B"/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1088490">
              <a:defRPr/>
            </a:pPr>
            <a:endParaRPr lang="en-US" sz="1355" kern="0">
              <a:solidFill>
                <a:prstClr val="white"/>
              </a:solidFill>
              <a:latin typeface="Trebuchet MS" panose="020B0603020202020204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8111" y="192915"/>
            <a:ext cx="2316413" cy="975810"/>
          </a:xfrm>
          <a:prstGeom prst="roundRect">
            <a:avLst/>
          </a:prstGeom>
          <a:solidFill>
            <a:srgbClr val="F5DF3B"/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1088490">
              <a:defRPr/>
            </a:pPr>
            <a:endParaRPr lang="en-US" sz="1355" kern="0">
              <a:solidFill>
                <a:prstClr val="white"/>
              </a:solidFill>
              <a:latin typeface="Trebuchet MS" panose="020B0603020202020204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638640" y="226052"/>
            <a:ext cx="2860288" cy="932483"/>
          </a:xfrm>
          <a:prstGeom prst="roundRect">
            <a:avLst/>
          </a:prstGeom>
          <a:solidFill>
            <a:srgbClr val="F5DF3B"/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1088490">
              <a:defRPr/>
            </a:pPr>
            <a:endParaRPr lang="en-US" sz="1355" kern="0">
              <a:solidFill>
                <a:prstClr val="white"/>
              </a:solidFill>
              <a:latin typeface="Trebuchet MS" panose="020B0603020202020204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338349" y="1661184"/>
            <a:ext cx="3025738" cy="51968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1088490">
              <a:defRPr/>
            </a:pPr>
            <a:endParaRPr lang="en-US" sz="1355" kern="0">
              <a:solidFill>
                <a:prstClr val="white"/>
              </a:solidFill>
              <a:latin typeface="Trebuchet MS" panose="020B0603020202020204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53265" y="1647272"/>
            <a:ext cx="1884555" cy="5210728"/>
          </a:xfrm>
          <a:prstGeom prst="roundRect">
            <a:avLst/>
          </a:prstGeom>
          <a:solidFill>
            <a:srgbClr val="FFC000"/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1088490">
              <a:defRPr/>
            </a:pPr>
            <a:endParaRPr lang="en-US" sz="1355" kern="0">
              <a:solidFill>
                <a:prstClr val="white"/>
              </a:solidFill>
              <a:latin typeface="Trebuchet MS" panose="020B0603020202020204"/>
              <a:cs typeface="Arial" pitchFamily="34" charset="0"/>
            </a:endParaRP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269082" y="149148"/>
            <a:ext cx="1739504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395536" y="1824162"/>
            <a:ext cx="1602474" cy="418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/>
              </a:rPr>
              <a:t>Động đất là những rung chuyển đột ngột mạnh mẽ của vỏ Trái Đất.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2813348" y="342657"/>
            <a:ext cx="1387079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Nguyên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2795211" y="2083947"/>
            <a:ext cx="202931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Do hoạt động của núi lửa, sự dịch chuyển của các mảng kiến tạo, đứt gãy trong vỏ Trái Đất.</a:t>
            </a:r>
          </a:p>
        </p:txBody>
      </p:sp>
      <p:sp>
        <p:nvSpPr>
          <p:cNvPr id="26653" name="Rectangle 29"/>
          <p:cNvSpPr>
            <a:spLocks noChangeArrowheads="1"/>
          </p:cNvSpPr>
          <p:nvPr/>
        </p:nvSpPr>
        <p:spPr bwMode="auto">
          <a:xfrm>
            <a:off x="5935268" y="328579"/>
            <a:ext cx="2083594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Hậu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129309" y="1209854"/>
            <a:ext cx="9525" cy="417513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</p:cNvCxnSpPr>
          <p:nvPr/>
        </p:nvCxnSpPr>
        <p:spPr>
          <a:xfrm>
            <a:off x="3666317" y="1221815"/>
            <a:ext cx="0" cy="40555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8" r="16173" b="4086"/>
          <a:stretch>
            <a:fillRect/>
          </a:stretch>
        </p:blipFill>
        <p:spPr bwMode="auto">
          <a:xfrm>
            <a:off x="8498928" y="23813"/>
            <a:ext cx="522450" cy="115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6444208" y="1661184"/>
            <a:ext cx="1894081" cy="5196816"/>
          </a:xfrm>
          <a:prstGeom prst="roundRect">
            <a:avLst/>
          </a:prstGeom>
          <a:solidFill>
            <a:srgbClr val="92D050"/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Đổ nhà cửa, các công trình xây dựng, gây thiệt hại lớn về người và tài sản.</a:t>
            </a:r>
          </a:p>
        </p:txBody>
      </p:sp>
      <p:sp>
        <p:nvSpPr>
          <p:cNvPr id="40" name="Rectangle 29"/>
          <p:cNvSpPr>
            <a:spLocks noChangeArrowheads="1"/>
          </p:cNvSpPr>
          <p:nvPr/>
        </p:nvSpPr>
        <p:spPr bwMode="auto">
          <a:xfrm>
            <a:off x="4463655" y="3603625"/>
            <a:ext cx="2083594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29"/>
          <p:cNvSpPr>
            <a:spLocks noChangeArrowheads="1"/>
          </p:cNvSpPr>
          <p:nvPr/>
        </p:nvSpPr>
        <p:spPr bwMode="auto">
          <a:xfrm>
            <a:off x="7102090" y="3519494"/>
            <a:ext cx="1414463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0E4ADCC-D833-18A1-9B90-03952F9D6E2F}"/>
              </a:ext>
            </a:extLst>
          </p:cNvPr>
          <p:cNvCxnSpPr>
            <a:cxnSpLocks/>
          </p:cNvCxnSpPr>
          <p:nvPr/>
        </p:nvCxnSpPr>
        <p:spPr>
          <a:xfrm>
            <a:off x="7308304" y="1235727"/>
            <a:ext cx="0" cy="425457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8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3" grpId="0"/>
      <p:bldP spid="26644" grpId="0"/>
      <p:bldP spid="26647" grpId="0"/>
      <p:bldP spid="26649" grpId="0"/>
      <p:bldP spid="26653" grpId="0"/>
      <p:bldP spid="32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B21295-DE15-4EEE-BA84-96AF06643EC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032448" cy="381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Vì sao có động đất, động đất thường kéo dài bao lâu? | Báo dân sinh">
            <a:extLst>
              <a:ext uri="{FF2B5EF4-FFF2-40B4-BE49-F238E27FC236}">
                <a16:creationId xmlns:a16="http://schemas.microsoft.com/office/drawing/2014/main" id="{DED9B99E-0532-4FD2-9919-E1289AF64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4248472" cy="32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ảnh báo: năm 2018 sẽ có 20 trận động đất cực kỳ nghiêm trọng xảy ra do  Trái Đất đang quay chậm dần lại">
            <a:extLst>
              <a:ext uri="{FF2B5EF4-FFF2-40B4-BE49-F238E27FC236}">
                <a16:creationId xmlns:a16="http://schemas.microsoft.com/office/drawing/2014/main" id="{F24A5902-105D-4DFA-8933-07419C986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709"/>
            <a:ext cx="3960440" cy="24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4C95F-BCBB-4AF6-93DA-6D8107C3D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258" y="4077709"/>
            <a:ext cx="4512582" cy="246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65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ng_dat-1597640800523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878497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38912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524</Words>
  <Application>Microsoft Office PowerPoint</Application>
  <PresentationFormat>On-screen Show (4:3)</PresentationFormat>
  <Paragraphs>78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宋体</vt:lpstr>
      <vt:lpstr>Arial</vt:lpstr>
      <vt:lpstr>Calibri</vt:lpstr>
      <vt:lpstr>Calibri Light</vt:lpstr>
      <vt:lpstr>Lato Light</vt:lpstr>
      <vt:lpstr>Lato Regular</vt:lpstr>
      <vt:lpstr>Times New Roman</vt:lpstr>
      <vt:lpstr>Trebuchet MS</vt:lpstr>
      <vt:lpstr>1_Office Theme</vt:lpstr>
      <vt:lpstr>6_Default Design</vt:lpstr>
      <vt:lpstr>3_Office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DIEN MAY 24H</cp:lastModifiedBy>
  <cp:revision>65</cp:revision>
  <dcterms:created xsi:type="dcterms:W3CDTF">2021-08-07T00:30:53Z</dcterms:created>
  <dcterms:modified xsi:type="dcterms:W3CDTF">2025-10-28T03:47:02Z</dcterms:modified>
</cp:coreProperties>
</file>