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89" r:id="rId3"/>
  </p:sldMasterIdLst>
  <p:notesMasterIdLst>
    <p:notesMasterId r:id="rId26"/>
  </p:notesMasterIdLst>
  <p:sldIdLst>
    <p:sldId id="426" r:id="rId4"/>
    <p:sldId id="270" r:id="rId5"/>
    <p:sldId id="256" r:id="rId6"/>
    <p:sldId id="260" r:id="rId7"/>
    <p:sldId id="261" r:id="rId8"/>
    <p:sldId id="262" r:id="rId9"/>
    <p:sldId id="263" r:id="rId10"/>
    <p:sldId id="427" r:id="rId11"/>
    <p:sldId id="428" r:id="rId12"/>
    <p:sldId id="259" r:id="rId13"/>
    <p:sldId id="379" r:id="rId14"/>
    <p:sldId id="430" r:id="rId15"/>
    <p:sldId id="431" r:id="rId16"/>
    <p:sldId id="432" r:id="rId17"/>
    <p:sldId id="302" r:id="rId18"/>
    <p:sldId id="433" r:id="rId19"/>
    <p:sldId id="434" r:id="rId20"/>
    <p:sldId id="435" r:id="rId21"/>
    <p:sldId id="436" r:id="rId22"/>
    <p:sldId id="437" r:id="rId23"/>
    <p:sldId id="438" r:id="rId24"/>
    <p:sldId id="4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40C64"/>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9" autoAdjust="0"/>
    <p:restoredTop sz="94660"/>
  </p:normalViewPr>
  <p:slideViewPr>
    <p:cSldViewPr snapToGrid="0">
      <p:cViewPr varScale="1">
        <p:scale>
          <a:sx n="72" d="100"/>
          <a:sy n="72" d="100"/>
        </p:scale>
        <p:origin x="43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AC225-A507-4ED9-9027-7DA08A4B7A60}" type="doc">
      <dgm:prSet loTypeId="urn:microsoft.com/office/officeart/2005/8/layout/process1" loCatId="process" qsTypeId="urn:microsoft.com/office/officeart/2005/8/quickstyle/simple1" qsCatId="simple" csTypeId="urn:microsoft.com/office/officeart/2005/8/colors/accent4_4" csCatId="accent4" phldr="1"/>
      <dgm:spPr/>
    </dgm:pt>
    <dgm:pt modelId="{19975B86-EFAA-425E-BB0E-1B9B2F3BDF93}">
      <dgm:prSet phldrT="[Text]"/>
      <dgm:spPr/>
      <dgm:t>
        <a:bodyPr/>
        <a:lstStyle/>
        <a:p>
          <a:r>
            <a:rPr lang="en-US" dirty="0" err="1">
              <a:solidFill>
                <a:schemeClr val="tx1">
                  <a:lumMod val="50000"/>
                </a:schemeClr>
              </a:solidFill>
            </a:rPr>
            <a:t>Thảo</a:t>
          </a:r>
          <a:r>
            <a:rPr lang="en-US" dirty="0">
              <a:solidFill>
                <a:schemeClr val="tx1">
                  <a:lumMod val="50000"/>
                </a:schemeClr>
              </a:solidFill>
            </a:rPr>
            <a:t> </a:t>
          </a:r>
          <a:r>
            <a:rPr lang="en-US" dirty="0" err="1">
              <a:solidFill>
                <a:schemeClr val="tx1">
                  <a:lumMod val="50000"/>
                </a:schemeClr>
              </a:solidFill>
            </a:rPr>
            <a:t>luận</a:t>
          </a:r>
          <a:endParaRPr lang="en-US" dirty="0">
            <a:solidFill>
              <a:schemeClr val="tx1">
                <a:lumMod val="50000"/>
              </a:schemeClr>
            </a:solidFill>
          </a:endParaRPr>
        </a:p>
      </dgm:t>
    </dgm:pt>
    <dgm:pt modelId="{7A9FF732-90D1-46AA-A1CF-09F3B5C51F13}" type="parTrans" cxnId="{36A14C4E-AC97-4648-A266-54ABF91CEEED}">
      <dgm:prSet/>
      <dgm:spPr/>
      <dgm:t>
        <a:bodyPr/>
        <a:lstStyle/>
        <a:p>
          <a:endParaRPr lang="en-US"/>
        </a:p>
      </dgm:t>
    </dgm:pt>
    <dgm:pt modelId="{D58589EA-9F51-472C-8DF6-2C87DC565019}" type="sibTrans" cxnId="{36A14C4E-AC97-4648-A266-54ABF91CEEED}">
      <dgm:prSet/>
      <dgm:spPr>
        <a:solidFill>
          <a:schemeClr val="accent1">
            <a:lumMod val="75000"/>
          </a:schemeClr>
        </a:solidFill>
      </dgm:spPr>
      <dgm:t>
        <a:bodyPr/>
        <a:lstStyle/>
        <a:p>
          <a:endParaRPr lang="en-US"/>
        </a:p>
      </dgm:t>
    </dgm:pt>
    <dgm:pt modelId="{89D83E8D-5517-452E-8311-78F9C22C3EDC}">
      <dgm:prSet phldrT="[Text]"/>
      <dgm:spPr/>
      <dgm:t>
        <a:bodyPr/>
        <a:lstStyle/>
        <a:p>
          <a:r>
            <a:rPr lang="en-US" dirty="0" err="1">
              <a:solidFill>
                <a:schemeClr val="tx1">
                  <a:lumMod val="50000"/>
                </a:schemeClr>
              </a:solidFill>
            </a:rPr>
            <a:t>Ứng</a:t>
          </a:r>
          <a:r>
            <a:rPr lang="en-US" dirty="0">
              <a:solidFill>
                <a:schemeClr val="tx1">
                  <a:lumMod val="50000"/>
                </a:schemeClr>
              </a:solidFill>
            </a:rPr>
            <a:t> </a:t>
          </a:r>
          <a:r>
            <a:rPr lang="en-US" dirty="0" err="1">
              <a:solidFill>
                <a:schemeClr val="tx1">
                  <a:lumMod val="50000"/>
                </a:schemeClr>
              </a:solidFill>
            </a:rPr>
            <a:t>dụng</a:t>
          </a:r>
          <a:endParaRPr lang="en-US" dirty="0">
            <a:solidFill>
              <a:schemeClr val="tx1">
                <a:lumMod val="50000"/>
              </a:schemeClr>
            </a:solidFill>
          </a:endParaRPr>
        </a:p>
      </dgm:t>
    </dgm:pt>
    <dgm:pt modelId="{A74C8C0C-23C0-4730-9DF8-C3156ACE6669}" type="parTrans" cxnId="{79099936-861C-4A7C-AA52-9F22D64A46F9}">
      <dgm:prSet/>
      <dgm:spPr/>
      <dgm:t>
        <a:bodyPr/>
        <a:lstStyle/>
        <a:p>
          <a:endParaRPr lang="en-US"/>
        </a:p>
      </dgm:t>
    </dgm:pt>
    <dgm:pt modelId="{68320F8F-11BB-415F-BB44-D2008D4E679B}" type="sibTrans" cxnId="{79099936-861C-4A7C-AA52-9F22D64A46F9}">
      <dgm:prSet/>
      <dgm:spPr/>
      <dgm:t>
        <a:bodyPr/>
        <a:lstStyle/>
        <a:p>
          <a:endParaRPr lang="en-US"/>
        </a:p>
      </dgm:t>
    </dgm:pt>
    <dgm:pt modelId="{E2A7E77F-F299-4587-8762-11B89FDBB4A5}">
      <dgm:prSet phldrT="[Text]"/>
      <dgm:spPr/>
      <dgm:t>
        <a:bodyPr/>
        <a:lstStyle/>
        <a:p>
          <a:r>
            <a:rPr lang="en-US">
              <a:solidFill>
                <a:schemeClr val="tx1">
                  <a:lumMod val="50000"/>
                </a:schemeClr>
              </a:solidFill>
            </a:rPr>
            <a:t>Quan sát – nhận thức</a:t>
          </a:r>
          <a:endParaRPr lang="en-US" dirty="0">
            <a:solidFill>
              <a:schemeClr val="tx1">
                <a:lumMod val="50000"/>
              </a:schemeClr>
            </a:solidFill>
          </a:endParaRPr>
        </a:p>
      </dgm:t>
    </dgm:pt>
    <dgm:pt modelId="{27A8B9B5-E9C4-4FA7-ACA4-0F9934CB4341}" type="parTrans" cxnId="{4E36687A-B139-4F14-A2D1-9C9B48261EC0}">
      <dgm:prSet/>
      <dgm:spPr/>
      <dgm:t>
        <a:bodyPr/>
        <a:lstStyle/>
        <a:p>
          <a:endParaRPr lang="en-US"/>
        </a:p>
      </dgm:t>
    </dgm:pt>
    <dgm:pt modelId="{A715C399-10FA-4FCA-B1BA-522732C7EA8A}" type="sibTrans" cxnId="{4E36687A-B139-4F14-A2D1-9C9B48261EC0}">
      <dgm:prSet/>
      <dgm:spPr>
        <a:solidFill>
          <a:schemeClr val="accent1">
            <a:lumMod val="75000"/>
          </a:schemeClr>
        </a:solidFill>
      </dgm:spPr>
      <dgm:t>
        <a:bodyPr/>
        <a:lstStyle/>
        <a:p>
          <a:endParaRPr lang="en-US"/>
        </a:p>
      </dgm:t>
    </dgm:pt>
    <dgm:pt modelId="{8DD0C817-EC36-42DA-B166-B08DF7CC33DC}">
      <dgm:prSet phldrT="[Text]"/>
      <dgm:spPr/>
      <dgm:t>
        <a:bodyPr/>
        <a:lstStyle/>
        <a:p>
          <a:r>
            <a:rPr lang="en-US" dirty="0" err="1">
              <a:solidFill>
                <a:schemeClr val="tx1">
                  <a:lumMod val="50000"/>
                </a:schemeClr>
              </a:solidFill>
            </a:rPr>
            <a:t>Sáng</a:t>
          </a:r>
          <a:r>
            <a:rPr lang="en-US" dirty="0">
              <a:solidFill>
                <a:schemeClr val="tx1">
                  <a:lumMod val="50000"/>
                </a:schemeClr>
              </a:solidFill>
            </a:rPr>
            <a:t> </a:t>
          </a:r>
          <a:r>
            <a:rPr lang="en-US" dirty="0" err="1">
              <a:solidFill>
                <a:schemeClr val="tx1">
                  <a:lumMod val="50000"/>
                </a:schemeClr>
              </a:solidFill>
            </a:rPr>
            <a:t>tạo</a:t>
          </a:r>
          <a:endParaRPr lang="en-US" dirty="0">
            <a:solidFill>
              <a:schemeClr val="tx1">
                <a:lumMod val="50000"/>
              </a:schemeClr>
            </a:solidFill>
          </a:endParaRPr>
        </a:p>
      </dgm:t>
    </dgm:pt>
    <dgm:pt modelId="{CE331B7D-F177-4B40-8B79-9F0182A0FEDA}" type="parTrans" cxnId="{53EB28CD-C021-4ECF-807B-0B70549D47DE}">
      <dgm:prSet/>
      <dgm:spPr/>
      <dgm:t>
        <a:bodyPr/>
        <a:lstStyle/>
        <a:p>
          <a:endParaRPr lang="en-US"/>
        </a:p>
      </dgm:t>
    </dgm:pt>
    <dgm:pt modelId="{9DADF675-348D-4AB2-9E9E-1B3DD785658B}" type="sibTrans" cxnId="{53EB28CD-C021-4ECF-807B-0B70549D47DE}">
      <dgm:prSet/>
      <dgm:spPr>
        <a:solidFill>
          <a:schemeClr val="accent1">
            <a:lumMod val="75000"/>
          </a:schemeClr>
        </a:solidFill>
      </dgm:spPr>
      <dgm:t>
        <a:bodyPr/>
        <a:lstStyle/>
        <a:p>
          <a:endParaRPr lang="en-US"/>
        </a:p>
      </dgm:t>
    </dgm:pt>
    <dgm:pt modelId="{B2DB07C0-B41F-4B26-A264-083EE20EC586}" type="pres">
      <dgm:prSet presAssocID="{AB0AC225-A507-4ED9-9027-7DA08A4B7A60}" presName="Name0" presStyleCnt="0">
        <dgm:presLayoutVars>
          <dgm:dir/>
          <dgm:resizeHandles val="exact"/>
        </dgm:presLayoutVars>
      </dgm:prSet>
      <dgm:spPr/>
    </dgm:pt>
    <dgm:pt modelId="{F7616688-BBA6-4C07-A6A7-7F9459E9B977}" type="pres">
      <dgm:prSet presAssocID="{E2A7E77F-F299-4587-8762-11B89FDBB4A5}" presName="node" presStyleLbl="node1" presStyleIdx="0" presStyleCnt="4" custScaleY="151471">
        <dgm:presLayoutVars>
          <dgm:bulletEnabled val="1"/>
        </dgm:presLayoutVars>
      </dgm:prSet>
      <dgm:spPr/>
    </dgm:pt>
    <dgm:pt modelId="{1314CE71-67BD-4ACC-B55A-40F300BB4902}" type="pres">
      <dgm:prSet presAssocID="{A715C399-10FA-4FCA-B1BA-522732C7EA8A}" presName="sibTrans" presStyleLbl="sibTrans2D1" presStyleIdx="0" presStyleCnt="3"/>
      <dgm:spPr/>
    </dgm:pt>
    <dgm:pt modelId="{AB707717-F5BE-40C9-B91C-DAFDB892666D}" type="pres">
      <dgm:prSet presAssocID="{A715C399-10FA-4FCA-B1BA-522732C7EA8A}" presName="connectorText" presStyleLbl="sibTrans2D1" presStyleIdx="0" presStyleCnt="3"/>
      <dgm:spPr/>
    </dgm:pt>
    <dgm:pt modelId="{C960E7C2-E080-4C4E-B6B4-7343455AFAF5}" type="pres">
      <dgm:prSet presAssocID="{8DD0C817-EC36-42DA-B166-B08DF7CC33DC}" presName="node" presStyleLbl="node1" presStyleIdx="1" presStyleCnt="4" custScaleY="146740">
        <dgm:presLayoutVars>
          <dgm:bulletEnabled val="1"/>
        </dgm:presLayoutVars>
      </dgm:prSet>
      <dgm:spPr/>
    </dgm:pt>
    <dgm:pt modelId="{7114A15A-2DD1-4E96-8171-7123C321262A}" type="pres">
      <dgm:prSet presAssocID="{9DADF675-348D-4AB2-9E9E-1B3DD785658B}" presName="sibTrans" presStyleLbl="sibTrans2D1" presStyleIdx="1" presStyleCnt="3"/>
      <dgm:spPr/>
    </dgm:pt>
    <dgm:pt modelId="{FC584B58-366D-4296-9C6D-DB4E2C42650D}" type="pres">
      <dgm:prSet presAssocID="{9DADF675-348D-4AB2-9E9E-1B3DD785658B}" presName="connectorText" presStyleLbl="sibTrans2D1" presStyleIdx="1" presStyleCnt="3"/>
      <dgm:spPr/>
    </dgm:pt>
    <dgm:pt modelId="{774292D5-C055-4045-95A3-8764A5867C81}" type="pres">
      <dgm:prSet presAssocID="{19975B86-EFAA-425E-BB0E-1B9B2F3BDF93}" presName="node" presStyleLbl="node1" presStyleIdx="2" presStyleCnt="4" custScaleY="134911">
        <dgm:presLayoutVars>
          <dgm:bulletEnabled val="1"/>
        </dgm:presLayoutVars>
      </dgm:prSet>
      <dgm:spPr/>
    </dgm:pt>
    <dgm:pt modelId="{751B01ED-C577-4829-93F6-AF9480E4E0D4}" type="pres">
      <dgm:prSet presAssocID="{D58589EA-9F51-472C-8DF6-2C87DC565019}" presName="sibTrans" presStyleLbl="sibTrans2D1" presStyleIdx="2" presStyleCnt="3"/>
      <dgm:spPr/>
    </dgm:pt>
    <dgm:pt modelId="{1A767040-C3D4-4DF5-A49F-F79310F80468}" type="pres">
      <dgm:prSet presAssocID="{D58589EA-9F51-472C-8DF6-2C87DC565019}" presName="connectorText" presStyleLbl="sibTrans2D1" presStyleIdx="2" presStyleCnt="3"/>
      <dgm:spPr/>
    </dgm:pt>
    <dgm:pt modelId="{81D18BA2-5828-4F87-8A10-4BDFD2899C70}" type="pres">
      <dgm:prSet presAssocID="{89D83E8D-5517-452E-8311-78F9C22C3EDC}" presName="node" presStyleLbl="node1" presStyleIdx="3" presStyleCnt="4" custScaleY="134911">
        <dgm:presLayoutVars>
          <dgm:bulletEnabled val="1"/>
        </dgm:presLayoutVars>
      </dgm:prSet>
      <dgm:spPr/>
    </dgm:pt>
  </dgm:ptLst>
  <dgm:cxnLst>
    <dgm:cxn modelId="{72CB3710-3F3D-493E-8EE1-2070E7CC27F3}" type="presOf" srcId="{D58589EA-9F51-472C-8DF6-2C87DC565019}" destId="{751B01ED-C577-4829-93F6-AF9480E4E0D4}" srcOrd="0" destOrd="0" presId="urn:microsoft.com/office/officeart/2005/8/layout/process1"/>
    <dgm:cxn modelId="{79099936-861C-4A7C-AA52-9F22D64A46F9}" srcId="{AB0AC225-A507-4ED9-9027-7DA08A4B7A60}" destId="{89D83E8D-5517-452E-8311-78F9C22C3EDC}" srcOrd="3" destOrd="0" parTransId="{A74C8C0C-23C0-4730-9DF8-C3156ACE6669}" sibTransId="{68320F8F-11BB-415F-BB44-D2008D4E679B}"/>
    <dgm:cxn modelId="{3D06E53E-C619-44BC-8651-2E3D4B28E577}" type="presOf" srcId="{A715C399-10FA-4FCA-B1BA-522732C7EA8A}" destId="{1314CE71-67BD-4ACC-B55A-40F300BB4902}" srcOrd="0" destOrd="0" presId="urn:microsoft.com/office/officeart/2005/8/layout/process1"/>
    <dgm:cxn modelId="{7CE7AD63-0120-4D70-8B6E-55129746F947}" type="presOf" srcId="{9DADF675-348D-4AB2-9E9E-1B3DD785658B}" destId="{7114A15A-2DD1-4E96-8171-7123C321262A}" srcOrd="0" destOrd="0" presId="urn:microsoft.com/office/officeart/2005/8/layout/process1"/>
    <dgm:cxn modelId="{5A7D474A-096D-4A8E-81FE-42084838E5D3}" type="presOf" srcId="{E2A7E77F-F299-4587-8762-11B89FDBB4A5}" destId="{F7616688-BBA6-4C07-A6A7-7F9459E9B977}" srcOrd="0" destOrd="0" presId="urn:microsoft.com/office/officeart/2005/8/layout/process1"/>
    <dgm:cxn modelId="{B49E186D-CBFF-40DE-9C90-B29ED9D143E6}" type="presOf" srcId="{AB0AC225-A507-4ED9-9027-7DA08A4B7A60}" destId="{B2DB07C0-B41F-4B26-A264-083EE20EC586}" srcOrd="0" destOrd="0" presId="urn:microsoft.com/office/officeart/2005/8/layout/process1"/>
    <dgm:cxn modelId="{36A14C4E-AC97-4648-A266-54ABF91CEEED}" srcId="{AB0AC225-A507-4ED9-9027-7DA08A4B7A60}" destId="{19975B86-EFAA-425E-BB0E-1B9B2F3BDF93}" srcOrd="2" destOrd="0" parTransId="{7A9FF732-90D1-46AA-A1CF-09F3B5C51F13}" sibTransId="{D58589EA-9F51-472C-8DF6-2C87DC565019}"/>
    <dgm:cxn modelId="{C1756771-3349-47CE-B5B4-54FE66320A02}" type="presOf" srcId="{A715C399-10FA-4FCA-B1BA-522732C7EA8A}" destId="{AB707717-F5BE-40C9-B91C-DAFDB892666D}" srcOrd="1" destOrd="0" presId="urn:microsoft.com/office/officeart/2005/8/layout/process1"/>
    <dgm:cxn modelId="{C83C6358-FC97-43BE-B0A3-891D94979BA0}" type="presOf" srcId="{19975B86-EFAA-425E-BB0E-1B9B2F3BDF93}" destId="{774292D5-C055-4045-95A3-8764A5867C81}" srcOrd="0" destOrd="0" presId="urn:microsoft.com/office/officeart/2005/8/layout/process1"/>
    <dgm:cxn modelId="{4E36687A-B139-4F14-A2D1-9C9B48261EC0}" srcId="{AB0AC225-A507-4ED9-9027-7DA08A4B7A60}" destId="{E2A7E77F-F299-4587-8762-11B89FDBB4A5}" srcOrd="0" destOrd="0" parTransId="{27A8B9B5-E9C4-4FA7-ACA4-0F9934CB4341}" sibTransId="{A715C399-10FA-4FCA-B1BA-522732C7EA8A}"/>
    <dgm:cxn modelId="{608892B3-A899-4B89-ADFA-76A725A93DB4}" type="presOf" srcId="{89D83E8D-5517-452E-8311-78F9C22C3EDC}" destId="{81D18BA2-5828-4F87-8A10-4BDFD2899C70}" srcOrd="0" destOrd="0" presId="urn:microsoft.com/office/officeart/2005/8/layout/process1"/>
    <dgm:cxn modelId="{53EB28CD-C021-4ECF-807B-0B70549D47DE}" srcId="{AB0AC225-A507-4ED9-9027-7DA08A4B7A60}" destId="{8DD0C817-EC36-42DA-B166-B08DF7CC33DC}" srcOrd="1" destOrd="0" parTransId="{CE331B7D-F177-4B40-8B79-9F0182A0FEDA}" sibTransId="{9DADF675-348D-4AB2-9E9E-1B3DD785658B}"/>
    <dgm:cxn modelId="{C46AF0E0-E847-4E79-98BD-D91B633CC9EA}" type="presOf" srcId="{9DADF675-348D-4AB2-9E9E-1B3DD785658B}" destId="{FC584B58-366D-4296-9C6D-DB4E2C42650D}" srcOrd="1" destOrd="0" presId="urn:microsoft.com/office/officeart/2005/8/layout/process1"/>
    <dgm:cxn modelId="{DC4B93E1-F07A-4280-AE54-54A0C84A4280}" type="presOf" srcId="{8DD0C817-EC36-42DA-B166-B08DF7CC33DC}" destId="{C960E7C2-E080-4C4E-B6B4-7343455AFAF5}" srcOrd="0" destOrd="0" presId="urn:microsoft.com/office/officeart/2005/8/layout/process1"/>
    <dgm:cxn modelId="{1621E3EA-0BDE-49F4-8129-4925344E8FA2}" type="presOf" srcId="{D58589EA-9F51-472C-8DF6-2C87DC565019}" destId="{1A767040-C3D4-4DF5-A49F-F79310F80468}" srcOrd="1" destOrd="0" presId="urn:microsoft.com/office/officeart/2005/8/layout/process1"/>
    <dgm:cxn modelId="{9D69A192-0D54-4FF9-9D08-0BA512696B18}" type="presParOf" srcId="{B2DB07C0-B41F-4B26-A264-083EE20EC586}" destId="{F7616688-BBA6-4C07-A6A7-7F9459E9B977}" srcOrd="0" destOrd="0" presId="urn:microsoft.com/office/officeart/2005/8/layout/process1"/>
    <dgm:cxn modelId="{60D44094-AD38-4D73-856B-EBE6FA8ED05C}" type="presParOf" srcId="{B2DB07C0-B41F-4B26-A264-083EE20EC586}" destId="{1314CE71-67BD-4ACC-B55A-40F300BB4902}" srcOrd="1" destOrd="0" presId="urn:microsoft.com/office/officeart/2005/8/layout/process1"/>
    <dgm:cxn modelId="{8325DC19-258A-4C34-B976-9C4780EC67ED}" type="presParOf" srcId="{1314CE71-67BD-4ACC-B55A-40F300BB4902}" destId="{AB707717-F5BE-40C9-B91C-DAFDB892666D}" srcOrd="0" destOrd="0" presId="urn:microsoft.com/office/officeart/2005/8/layout/process1"/>
    <dgm:cxn modelId="{88980C21-B6BA-439D-8D2E-F14A05397C64}" type="presParOf" srcId="{B2DB07C0-B41F-4B26-A264-083EE20EC586}" destId="{C960E7C2-E080-4C4E-B6B4-7343455AFAF5}" srcOrd="2" destOrd="0" presId="urn:microsoft.com/office/officeart/2005/8/layout/process1"/>
    <dgm:cxn modelId="{0104E77E-1446-48E8-A2BE-D69E5A76B269}" type="presParOf" srcId="{B2DB07C0-B41F-4B26-A264-083EE20EC586}" destId="{7114A15A-2DD1-4E96-8171-7123C321262A}" srcOrd="3" destOrd="0" presId="urn:microsoft.com/office/officeart/2005/8/layout/process1"/>
    <dgm:cxn modelId="{43136977-1DCF-4B9F-9ED9-63EC3AED3ED9}" type="presParOf" srcId="{7114A15A-2DD1-4E96-8171-7123C321262A}" destId="{FC584B58-366D-4296-9C6D-DB4E2C42650D}" srcOrd="0" destOrd="0" presId="urn:microsoft.com/office/officeart/2005/8/layout/process1"/>
    <dgm:cxn modelId="{4623A0E5-129B-45D5-970E-85CEDE14DD10}" type="presParOf" srcId="{B2DB07C0-B41F-4B26-A264-083EE20EC586}" destId="{774292D5-C055-4045-95A3-8764A5867C81}" srcOrd="4" destOrd="0" presId="urn:microsoft.com/office/officeart/2005/8/layout/process1"/>
    <dgm:cxn modelId="{110D705F-AC9C-48F7-9EF4-E27AD89262BE}" type="presParOf" srcId="{B2DB07C0-B41F-4B26-A264-083EE20EC586}" destId="{751B01ED-C577-4829-93F6-AF9480E4E0D4}" srcOrd="5" destOrd="0" presId="urn:microsoft.com/office/officeart/2005/8/layout/process1"/>
    <dgm:cxn modelId="{6B47AFD3-C3D6-4583-A03B-F7362F0065BA}" type="presParOf" srcId="{751B01ED-C577-4829-93F6-AF9480E4E0D4}" destId="{1A767040-C3D4-4DF5-A49F-F79310F80468}" srcOrd="0" destOrd="0" presId="urn:microsoft.com/office/officeart/2005/8/layout/process1"/>
    <dgm:cxn modelId="{A7C0A8B2-CABE-4E5D-AEBA-995B702809E9}" type="presParOf" srcId="{B2DB07C0-B41F-4B26-A264-083EE20EC586}" destId="{81D18BA2-5828-4F87-8A10-4BDFD2899C7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16688-BBA6-4C07-A6A7-7F9459E9B977}">
      <dsp:nvSpPr>
        <dsp:cNvPr id="0" name=""/>
        <dsp:cNvSpPr/>
      </dsp:nvSpPr>
      <dsp:spPr>
        <a:xfrm>
          <a:off x="4464" y="1025239"/>
          <a:ext cx="1952128" cy="1774145"/>
        </a:xfrm>
        <a:prstGeom prst="roundRect">
          <a:avLst>
            <a:gd name="adj" fmla="val 10000"/>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solidFill>
                <a:schemeClr val="tx1">
                  <a:lumMod val="50000"/>
                </a:schemeClr>
              </a:solidFill>
            </a:rPr>
            <a:t>Quan sát – nhận thức</a:t>
          </a:r>
          <a:endParaRPr lang="en-US" sz="2900" kern="1200" dirty="0">
            <a:solidFill>
              <a:schemeClr val="tx1">
                <a:lumMod val="50000"/>
              </a:schemeClr>
            </a:solidFill>
          </a:endParaRPr>
        </a:p>
      </dsp:txBody>
      <dsp:txXfrm>
        <a:off x="56427" y="1077202"/>
        <a:ext cx="1848202" cy="1670219"/>
      </dsp:txXfrm>
    </dsp:sp>
    <dsp:sp modelId="{1314CE71-67BD-4ACC-B55A-40F300BB4902}">
      <dsp:nvSpPr>
        <dsp:cNvPr id="0" name=""/>
        <dsp:cNvSpPr/>
      </dsp:nvSpPr>
      <dsp:spPr>
        <a:xfrm>
          <a:off x="2151806" y="1670248"/>
          <a:ext cx="413851" cy="484127"/>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151806" y="1767073"/>
        <a:ext cx="289696" cy="290477"/>
      </dsp:txXfrm>
    </dsp:sp>
    <dsp:sp modelId="{C960E7C2-E080-4C4E-B6B4-7343455AFAF5}">
      <dsp:nvSpPr>
        <dsp:cNvPr id="0" name=""/>
        <dsp:cNvSpPr/>
      </dsp:nvSpPr>
      <dsp:spPr>
        <a:xfrm>
          <a:off x="2737445" y="1052946"/>
          <a:ext cx="1952128" cy="1718732"/>
        </a:xfrm>
        <a:prstGeom prst="roundRect">
          <a:avLst>
            <a:gd name="adj" fmla="val 10000"/>
          </a:avLst>
        </a:prstGeom>
        <a:solidFill>
          <a:schemeClr val="accent4">
            <a:shade val="50000"/>
            <a:hueOff val="-90036"/>
            <a:satOff val="8522"/>
            <a:lumOff val="186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solidFill>
                <a:schemeClr val="tx1">
                  <a:lumMod val="50000"/>
                </a:schemeClr>
              </a:solidFill>
            </a:rPr>
            <a:t>Sáng</a:t>
          </a:r>
          <a:r>
            <a:rPr lang="en-US" sz="2900" kern="1200" dirty="0">
              <a:solidFill>
                <a:schemeClr val="tx1">
                  <a:lumMod val="50000"/>
                </a:schemeClr>
              </a:solidFill>
            </a:rPr>
            <a:t> </a:t>
          </a:r>
          <a:r>
            <a:rPr lang="en-US" sz="2900" kern="1200" dirty="0" err="1">
              <a:solidFill>
                <a:schemeClr val="tx1">
                  <a:lumMod val="50000"/>
                </a:schemeClr>
              </a:solidFill>
            </a:rPr>
            <a:t>tạo</a:t>
          </a:r>
          <a:endParaRPr lang="en-US" sz="2900" kern="1200" dirty="0">
            <a:solidFill>
              <a:schemeClr val="tx1">
                <a:lumMod val="50000"/>
              </a:schemeClr>
            </a:solidFill>
          </a:endParaRPr>
        </a:p>
      </dsp:txBody>
      <dsp:txXfrm>
        <a:off x="2787785" y="1103286"/>
        <a:ext cx="1851448" cy="1618052"/>
      </dsp:txXfrm>
    </dsp:sp>
    <dsp:sp modelId="{7114A15A-2DD1-4E96-8171-7123C321262A}">
      <dsp:nvSpPr>
        <dsp:cNvPr id="0" name=""/>
        <dsp:cNvSpPr/>
      </dsp:nvSpPr>
      <dsp:spPr>
        <a:xfrm>
          <a:off x="4884787" y="1670248"/>
          <a:ext cx="413851" cy="484127"/>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884787" y="1767073"/>
        <a:ext cx="289696" cy="290477"/>
      </dsp:txXfrm>
    </dsp:sp>
    <dsp:sp modelId="{774292D5-C055-4045-95A3-8764A5867C81}">
      <dsp:nvSpPr>
        <dsp:cNvPr id="0" name=""/>
        <dsp:cNvSpPr/>
      </dsp:nvSpPr>
      <dsp:spPr>
        <a:xfrm>
          <a:off x="5470425" y="1122221"/>
          <a:ext cx="1952128" cy="1580181"/>
        </a:xfrm>
        <a:prstGeom prst="roundRect">
          <a:avLst>
            <a:gd name="adj" fmla="val 10000"/>
          </a:avLst>
        </a:prstGeom>
        <a:solidFill>
          <a:schemeClr val="accent4">
            <a:shade val="50000"/>
            <a:hueOff val="-180071"/>
            <a:satOff val="17044"/>
            <a:lumOff val="37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solidFill>
                <a:schemeClr val="tx1">
                  <a:lumMod val="50000"/>
                </a:schemeClr>
              </a:solidFill>
            </a:rPr>
            <a:t>Thảo</a:t>
          </a:r>
          <a:r>
            <a:rPr lang="en-US" sz="2900" kern="1200" dirty="0">
              <a:solidFill>
                <a:schemeClr val="tx1">
                  <a:lumMod val="50000"/>
                </a:schemeClr>
              </a:solidFill>
            </a:rPr>
            <a:t> </a:t>
          </a:r>
          <a:r>
            <a:rPr lang="en-US" sz="2900" kern="1200" dirty="0" err="1">
              <a:solidFill>
                <a:schemeClr val="tx1">
                  <a:lumMod val="50000"/>
                </a:schemeClr>
              </a:solidFill>
            </a:rPr>
            <a:t>luận</a:t>
          </a:r>
          <a:endParaRPr lang="en-US" sz="2900" kern="1200" dirty="0">
            <a:solidFill>
              <a:schemeClr val="tx1">
                <a:lumMod val="50000"/>
              </a:schemeClr>
            </a:solidFill>
          </a:endParaRPr>
        </a:p>
      </dsp:txBody>
      <dsp:txXfrm>
        <a:off x="5516707" y="1168503"/>
        <a:ext cx="1859564" cy="1487617"/>
      </dsp:txXfrm>
    </dsp:sp>
    <dsp:sp modelId="{751B01ED-C577-4829-93F6-AF9480E4E0D4}">
      <dsp:nvSpPr>
        <dsp:cNvPr id="0" name=""/>
        <dsp:cNvSpPr/>
      </dsp:nvSpPr>
      <dsp:spPr>
        <a:xfrm>
          <a:off x="7617767" y="1670248"/>
          <a:ext cx="413851" cy="484127"/>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617767" y="1767073"/>
        <a:ext cx="289696" cy="290477"/>
      </dsp:txXfrm>
    </dsp:sp>
    <dsp:sp modelId="{81D18BA2-5828-4F87-8A10-4BDFD2899C70}">
      <dsp:nvSpPr>
        <dsp:cNvPr id="0" name=""/>
        <dsp:cNvSpPr/>
      </dsp:nvSpPr>
      <dsp:spPr>
        <a:xfrm>
          <a:off x="8203406" y="1122221"/>
          <a:ext cx="1952128" cy="1580181"/>
        </a:xfrm>
        <a:prstGeom prst="roundRect">
          <a:avLst>
            <a:gd name="adj" fmla="val 10000"/>
          </a:avLst>
        </a:prstGeom>
        <a:solidFill>
          <a:schemeClr val="accent4">
            <a:shade val="50000"/>
            <a:hueOff val="-90036"/>
            <a:satOff val="8522"/>
            <a:lumOff val="186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solidFill>
                <a:schemeClr val="tx1">
                  <a:lumMod val="50000"/>
                </a:schemeClr>
              </a:solidFill>
            </a:rPr>
            <a:t>Ứng</a:t>
          </a:r>
          <a:r>
            <a:rPr lang="en-US" sz="2900" kern="1200" dirty="0">
              <a:solidFill>
                <a:schemeClr val="tx1">
                  <a:lumMod val="50000"/>
                </a:schemeClr>
              </a:solidFill>
            </a:rPr>
            <a:t> </a:t>
          </a:r>
          <a:r>
            <a:rPr lang="en-US" sz="2900" kern="1200" dirty="0" err="1">
              <a:solidFill>
                <a:schemeClr val="tx1">
                  <a:lumMod val="50000"/>
                </a:schemeClr>
              </a:solidFill>
            </a:rPr>
            <a:t>dụng</a:t>
          </a:r>
          <a:endParaRPr lang="en-US" sz="2900" kern="1200" dirty="0">
            <a:solidFill>
              <a:schemeClr val="tx1">
                <a:lumMod val="50000"/>
              </a:schemeClr>
            </a:solidFill>
          </a:endParaRPr>
        </a:p>
      </dsp:txBody>
      <dsp:txXfrm>
        <a:off x="8249688" y="1168503"/>
        <a:ext cx="1859564" cy="14876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765E6-EF55-4F7F-A277-2A8AF2CBB841}"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D007A-61EC-4228-BB17-051CCC268E40}" type="slidenum">
              <a:rPr lang="en-US" smtClean="0"/>
              <a:t>‹#›</a:t>
            </a:fld>
            <a:endParaRPr lang="en-US"/>
          </a:p>
        </p:txBody>
      </p:sp>
    </p:spTree>
    <p:extLst>
      <p:ext uri="{BB962C8B-B14F-4D97-AF65-F5344CB8AC3E}">
        <p14:creationId xmlns:p14="http://schemas.microsoft.com/office/powerpoint/2010/main" val="326326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EE84-3ADF-4612-B3EC-439577BA0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EC457-B4BC-4713-9CDF-ACACCB206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FBC14-B206-49AB-A555-111193670B89}"/>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5" name="Footer Placeholder 4">
            <a:extLst>
              <a:ext uri="{FF2B5EF4-FFF2-40B4-BE49-F238E27FC236}">
                <a16:creationId xmlns:a16="http://schemas.microsoft.com/office/drawing/2014/main" id="{E74D1D2E-3666-40B5-8D40-3A7D22264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C6640-3662-448C-9A67-73D1D61AB281}"/>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137131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5537-92BF-4066-926C-6BDC5C3E3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08F319-29CA-40CA-B575-4A3D35CB4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0A7BE-E10E-4EEB-8B94-1D41A9ACF148}"/>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5" name="Footer Placeholder 4">
            <a:extLst>
              <a:ext uri="{FF2B5EF4-FFF2-40B4-BE49-F238E27FC236}">
                <a16:creationId xmlns:a16="http://schemas.microsoft.com/office/drawing/2014/main" id="{31557128-83AA-47EC-8C61-9E3808EA7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BA0E6-15CE-421F-A3E8-267048A5F2F5}"/>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92289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08DEB-10AC-4FFD-A60C-E7A8CDEDAB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C1E6A-9321-4315-96E4-6B19A61EF0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54CB4-AC84-4707-AF01-308D554974F1}"/>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5" name="Footer Placeholder 4">
            <a:extLst>
              <a:ext uri="{FF2B5EF4-FFF2-40B4-BE49-F238E27FC236}">
                <a16:creationId xmlns:a16="http://schemas.microsoft.com/office/drawing/2014/main" id="{90AD72FD-066F-411B-8F2B-B526D4C6B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1EDF1-E4A0-4787-B2AB-40343F950B81}"/>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262766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latin typeface="Arial" charset="0"/>
              </a:defRPr>
            </a:lvl1pPr>
          </a:lstStyle>
          <a:p>
            <a:pPr>
              <a:defRPr/>
            </a:pPr>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latin typeface="Arial" charset="0"/>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latin typeface="Arial" charset="0"/>
              </a:defRPr>
            </a:lvl1pPr>
          </a:lstStyle>
          <a:p>
            <a:pPr>
              <a:defRPr/>
            </a:pPr>
            <a:fld id="{A948311B-8207-446F-82A3-72864B94A85E}" type="slidenum">
              <a:rPr lang="en-US"/>
              <a:pPr>
                <a:defRPr/>
              </a:pPr>
              <a:t>‹#›</a:t>
            </a:fld>
            <a:endParaRPr lang="en-US"/>
          </a:p>
        </p:txBody>
      </p:sp>
    </p:spTree>
    <p:extLst>
      <p:ext uri="{BB962C8B-B14F-4D97-AF65-F5344CB8AC3E}">
        <p14:creationId xmlns:p14="http://schemas.microsoft.com/office/powerpoint/2010/main" val="191486276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1EB26B0E-E835-46A1-B76C-3E91B5F7D597}" type="slidenum">
              <a:rPr lang="en-US"/>
              <a:pPr>
                <a:defRPr/>
              </a:pPr>
              <a:t>‹#›</a:t>
            </a:fld>
            <a:endParaRPr lang="en-US"/>
          </a:p>
        </p:txBody>
      </p:sp>
    </p:spTree>
    <p:extLst>
      <p:ext uri="{BB962C8B-B14F-4D97-AF65-F5344CB8AC3E}">
        <p14:creationId xmlns:p14="http://schemas.microsoft.com/office/powerpoint/2010/main" val="4230644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latin typeface="Arial" charset="0"/>
              </a:defRPr>
            </a:lvl1pPr>
          </a:lstStyle>
          <a:p>
            <a:pPr>
              <a:defRPr/>
            </a:pPr>
            <a:fld id="{9EA428EF-1B19-4095-953B-382C0ABD3798}" type="slidenum">
              <a:rPr lang="en-US"/>
              <a:pPr>
                <a:defRPr/>
              </a:pPr>
              <a:t>‹#›</a:t>
            </a:fld>
            <a:endParaRPr lang="en-US"/>
          </a:p>
        </p:txBody>
      </p:sp>
    </p:spTree>
    <p:extLst>
      <p:ext uri="{BB962C8B-B14F-4D97-AF65-F5344CB8AC3E}">
        <p14:creationId xmlns:p14="http://schemas.microsoft.com/office/powerpoint/2010/main" val="13530856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17"/>
          <p:cNvSpPr>
            <a:spLocks noGrp="1"/>
          </p:cNvSpPr>
          <p:nvPr>
            <p:ph type="sldNum" sz="quarter" idx="12"/>
          </p:nvPr>
        </p:nvSpPr>
        <p:spPr/>
        <p:txBody>
          <a:bodyPr/>
          <a:lstStyle>
            <a:lvl1pPr>
              <a:defRPr>
                <a:latin typeface="Arial" charset="0"/>
              </a:defRPr>
            </a:lvl1pPr>
          </a:lstStyle>
          <a:p>
            <a:pPr>
              <a:defRPr/>
            </a:pPr>
            <a:fld id="{75B15A37-33B3-46E7-9E9B-24D09963BB24}" type="slidenum">
              <a:rPr lang="en-US"/>
              <a:pPr>
                <a:defRPr/>
              </a:pPr>
              <a:t>‹#›</a:t>
            </a:fld>
            <a:endParaRPr lang="en-US"/>
          </a:p>
        </p:txBody>
      </p:sp>
    </p:spTree>
    <p:extLst>
      <p:ext uri="{BB962C8B-B14F-4D97-AF65-F5344CB8AC3E}">
        <p14:creationId xmlns:p14="http://schemas.microsoft.com/office/powerpoint/2010/main" val="171997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8"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17"/>
          <p:cNvSpPr>
            <a:spLocks noGrp="1"/>
          </p:cNvSpPr>
          <p:nvPr>
            <p:ph type="sldNum" sz="quarter" idx="12"/>
          </p:nvPr>
        </p:nvSpPr>
        <p:spPr/>
        <p:txBody>
          <a:bodyPr/>
          <a:lstStyle>
            <a:lvl1pPr>
              <a:defRPr>
                <a:latin typeface="Arial" charset="0"/>
              </a:defRPr>
            </a:lvl1pPr>
          </a:lstStyle>
          <a:p>
            <a:pPr>
              <a:defRPr/>
            </a:pPr>
            <a:fld id="{523BD1E7-E84C-40B2-A8A9-91EC313A93EF}" type="slidenum">
              <a:rPr lang="en-US"/>
              <a:pPr>
                <a:defRPr/>
              </a:pPr>
              <a:t>‹#›</a:t>
            </a:fld>
            <a:endParaRPr lang="en-US"/>
          </a:p>
        </p:txBody>
      </p:sp>
    </p:spTree>
    <p:extLst>
      <p:ext uri="{BB962C8B-B14F-4D97-AF65-F5344CB8AC3E}">
        <p14:creationId xmlns:p14="http://schemas.microsoft.com/office/powerpoint/2010/main" val="378370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17"/>
          <p:cNvSpPr>
            <a:spLocks noGrp="1"/>
          </p:cNvSpPr>
          <p:nvPr>
            <p:ph type="sldNum" sz="quarter" idx="12"/>
          </p:nvPr>
        </p:nvSpPr>
        <p:spPr/>
        <p:txBody>
          <a:bodyPr/>
          <a:lstStyle>
            <a:lvl1pPr>
              <a:defRPr>
                <a:latin typeface="Arial" charset="0"/>
              </a:defRPr>
            </a:lvl1pPr>
          </a:lstStyle>
          <a:p>
            <a:pPr>
              <a:defRPr/>
            </a:pPr>
            <a:fld id="{094F97B4-B2D4-4BC8-8E64-99992DB94DB0}" type="slidenum">
              <a:rPr lang="en-US"/>
              <a:pPr>
                <a:defRPr/>
              </a:pPr>
              <a:t>‹#›</a:t>
            </a:fld>
            <a:endParaRPr lang="en-US"/>
          </a:p>
        </p:txBody>
      </p:sp>
    </p:spTree>
    <p:extLst>
      <p:ext uri="{BB962C8B-B14F-4D97-AF65-F5344CB8AC3E}">
        <p14:creationId xmlns:p14="http://schemas.microsoft.com/office/powerpoint/2010/main" val="4039177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3"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17"/>
          <p:cNvSpPr>
            <a:spLocks noGrp="1"/>
          </p:cNvSpPr>
          <p:nvPr>
            <p:ph type="sldNum" sz="quarter" idx="12"/>
          </p:nvPr>
        </p:nvSpPr>
        <p:spPr/>
        <p:txBody>
          <a:bodyPr/>
          <a:lstStyle>
            <a:lvl1pPr>
              <a:defRPr>
                <a:latin typeface="Arial" charset="0"/>
              </a:defRPr>
            </a:lvl1pPr>
          </a:lstStyle>
          <a:p>
            <a:pPr>
              <a:defRPr/>
            </a:pPr>
            <a:fld id="{E8ED6E63-78DB-405E-9F67-F0B0749E35B2}" type="slidenum">
              <a:rPr lang="en-US"/>
              <a:pPr>
                <a:defRPr/>
              </a:pPr>
              <a:t>‹#›</a:t>
            </a:fld>
            <a:endParaRPr lang="en-US"/>
          </a:p>
        </p:txBody>
      </p:sp>
    </p:spTree>
    <p:extLst>
      <p:ext uri="{BB962C8B-B14F-4D97-AF65-F5344CB8AC3E}">
        <p14:creationId xmlns:p14="http://schemas.microsoft.com/office/powerpoint/2010/main" val="1771668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17"/>
          <p:cNvSpPr>
            <a:spLocks noGrp="1"/>
          </p:cNvSpPr>
          <p:nvPr>
            <p:ph type="sldNum" sz="quarter" idx="12"/>
          </p:nvPr>
        </p:nvSpPr>
        <p:spPr/>
        <p:txBody>
          <a:bodyPr/>
          <a:lstStyle>
            <a:lvl1pPr>
              <a:defRPr>
                <a:latin typeface="Arial" charset="0"/>
              </a:defRPr>
            </a:lvl1pPr>
          </a:lstStyle>
          <a:p>
            <a:pPr>
              <a:defRPr/>
            </a:pPr>
            <a:fld id="{798BE0E6-7D67-4BE7-9E93-E6180A90462F}" type="slidenum">
              <a:rPr lang="en-US"/>
              <a:pPr>
                <a:defRPr/>
              </a:pPr>
              <a:t>‹#›</a:t>
            </a:fld>
            <a:endParaRPr lang="en-US"/>
          </a:p>
        </p:txBody>
      </p:sp>
    </p:spTree>
    <p:extLst>
      <p:ext uri="{BB962C8B-B14F-4D97-AF65-F5344CB8AC3E}">
        <p14:creationId xmlns:p14="http://schemas.microsoft.com/office/powerpoint/2010/main" val="7561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B024-FE02-4DE4-9EFB-530400738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C9A5F-6BCC-4AD1-BB74-CE73C0DC5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EAA26-F7F4-458A-B5DD-F5535CB85D89}"/>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5" name="Footer Placeholder 4">
            <a:extLst>
              <a:ext uri="{FF2B5EF4-FFF2-40B4-BE49-F238E27FC236}">
                <a16:creationId xmlns:a16="http://schemas.microsoft.com/office/drawing/2014/main" id="{3A41D553-C83C-48E2-84D1-2B29909C2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9D2C0-C502-4953-9B54-527264AC8F2C}"/>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423034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10"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atin typeface="Arial" charset="0"/>
              </a:defRPr>
            </a:lvl1pPr>
          </a:lstStyle>
          <a:p>
            <a:pPr>
              <a:defRPr/>
            </a:pPr>
            <a:fld id="{595BDA40-DE8C-486F-9998-6E75FF11891A}" type="slidenum">
              <a:rPr lang="en-US"/>
              <a:pPr>
                <a:defRPr/>
              </a:pPr>
              <a:t>‹#›</a:t>
            </a:fld>
            <a:endParaRPr lang="en-US"/>
          </a:p>
        </p:txBody>
      </p:sp>
    </p:spTree>
    <p:extLst>
      <p:ext uri="{BB962C8B-B14F-4D97-AF65-F5344CB8AC3E}">
        <p14:creationId xmlns:p14="http://schemas.microsoft.com/office/powerpoint/2010/main" val="1545682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68E6ED05-91E5-41E6-B0FB-C5F643B42385}" type="slidenum">
              <a:rPr lang="en-US"/>
              <a:pPr>
                <a:defRPr/>
              </a:pPr>
              <a:t>‹#›</a:t>
            </a:fld>
            <a:endParaRPr lang="en-US"/>
          </a:p>
        </p:txBody>
      </p:sp>
    </p:spTree>
    <p:extLst>
      <p:ext uri="{BB962C8B-B14F-4D97-AF65-F5344CB8AC3E}">
        <p14:creationId xmlns:p14="http://schemas.microsoft.com/office/powerpoint/2010/main" val="805342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fld id="{C6ECE18A-91F9-41FE-BE77-EFC405FED8B2}" type="slidenum">
              <a:rPr lang="en-US"/>
              <a:pPr>
                <a:defRPr/>
              </a:pPr>
              <a:t>‹#›</a:t>
            </a:fld>
            <a:endParaRPr lang="en-US"/>
          </a:p>
        </p:txBody>
      </p:sp>
    </p:spTree>
    <p:extLst>
      <p:ext uri="{BB962C8B-B14F-4D97-AF65-F5344CB8AC3E}">
        <p14:creationId xmlns:p14="http://schemas.microsoft.com/office/powerpoint/2010/main" val="180953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28600"/>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atin typeface="Arial" charset="0"/>
              </a:defRPr>
            </a:lvl1pPr>
          </a:lstStyle>
          <a:p>
            <a:pPr>
              <a:defRPr/>
            </a:pPr>
            <a:endParaRPr lang="en-US"/>
          </a:p>
        </p:txBody>
      </p:sp>
      <p:sp>
        <p:nvSpPr>
          <p:cNvPr id="8" name="Footer Placeholder 21"/>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17"/>
          <p:cNvSpPr>
            <a:spLocks noGrp="1"/>
          </p:cNvSpPr>
          <p:nvPr>
            <p:ph type="sldNum" sz="quarter" idx="12"/>
          </p:nvPr>
        </p:nvSpPr>
        <p:spPr/>
        <p:txBody>
          <a:bodyPr/>
          <a:lstStyle>
            <a:lvl1pPr>
              <a:defRPr>
                <a:latin typeface="Arial" charset="0"/>
              </a:defRPr>
            </a:lvl1pPr>
          </a:lstStyle>
          <a:p>
            <a:pPr>
              <a:defRPr/>
            </a:pPr>
            <a:fld id="{824964FE-E814-4347-AC2C-27274FF65CAF}" type="slidenum">
              <a:rPr lang="en-US"/>
              <a:pPr>
                <a:defRPr/>
              </a:pPr>
              <a:t>‹#›</a:t>
            </a:fld>
            <a:endParaRPr lang="en-US"/>
          </a:p>
        </p:txBody>
      </p:sp>
    </p:spTree>
    <p:extLst>
      <p:ext uri="{BB962C8B-B14F-4D97-AF65-F5344CB8AC3E}">
        <p14:creationId xmlns:p14="http://schemas.microsoft.com/office/powerpoint/2010/main" val="1028738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0" y="1"/>
            <a:ext cx="12192000" cy="6794431"/>
            <a:chOff x="0" y="0"/>
            <a:chExt cx="9144000" cy="5095823"/>
          </a:xfrm>
        </p:grpSpPr>
        <p:sp>
          <p:nvSpPr>
            <p:cNvPr id="11" name="Google Shape;11;p2"/>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 name="Google Shape;14;p2"/>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 name="Google Shape;15;p2"/>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 name="Google Shape;16;p2"/>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 name="Google Shape;17;p2"/>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2"/>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 name="Google Shape;19;p2"/>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 name="Google Shape;20;p2"/>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 name="Google Shape;21;p2"/>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 name="Google Shape;22;p2"/>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2"/>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2"/>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 name="Google Shape;25;p2"/>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2"/>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 name="Google Shape;27;p2"/>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2"/>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 name="Google Shape;29;p2"/>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 name="Google Shape;30;p2"/>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 name="Google Shape;31;p2"/>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32;p2"/>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2"/>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2"/>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35;p2"/>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36;p2"/>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 name="Google Shape;37;p2"/>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 name="Google Shape;38;p2"/>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 name="Google Shape;39;p2"/>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 name="Google Shape;40;p2"/>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 name="Google Shape;41;p2"/>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 name="Google Shape;42;p2"/>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 name="Google Shape;43;p2"/>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 name="Google Shape;44;p2"/>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 name="Google Shape;45;p2"/>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 name="Google Shape;46;p2"/>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2"/>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 name="Google Shape;48;p2"/>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 name="Google Shape;49;p2"/>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50;p2"/>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2"/>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52;p2"/>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3" name="Google Shape;53;p2"/>
          <p:cNvGrpSpPr/>
          <p:nvPr/>
        </p:nvGrpSpPr>
        <p:grpSpPr>
          <a:xfrm>
            <a:off x="1" y="1"/>
            <a:ext cx="12191999" cy="6857999"/>
            <a:chOff x="0" y="0"/>
            <a:chExt cx="9143999" cy="5143499"/>
          </a:xfrm>
        </p:grpSpPr>
        <p:sp>
          <p:nvSpPr>
            <p:cNvPr id="54" name="Google Shape;54;p2"/>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55;p2"/>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56;p2"/>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57;p2"/>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58;p2"/>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 name="Google Shape;59;p2"/>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 name="Google Shape;60;p2"/>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61;p2"/>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 name="Google Shape;65;p2"/>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 name="Google Shape;66;p2"/>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 name="Google Shape;71;p2"/>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 name="Google Shape;72;p2"/>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 name="Google Shape;73;p2"/>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 name="Google Shape;76;p2"/>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 name="Google Shape;77;p2"/>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 name="Google Shape;78;p2"/>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 name="Google Shape;83;p2"/>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 name="Google Shape;84;p2"/>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 name="Google Shape;85;p2"/>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 name="Google Shape;86;p2"/>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 name="Google Shape;87;p2"/>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 name="Google Shape;88;p2"/>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 name="Google Shape;89;p2"/>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 name="Google Shape;90;p2"/>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 name="Google Shape;91;p2"/>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 name="Google Shape;92;p2"/>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3" name="Google Shape;93;p2"/>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 name="Google Shape;94;p2"/>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 name="Google Shape;95;p2"/>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 name="Google Shape;96;p2"/>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 name="Google Shape;97;p2"/>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8" name="Google Shape;98;p2"/>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 name="Google Shape;99;p2"/>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 name="Google Shape;100;p2"/>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 name="Google Shape;101;p2"/>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02" name="Google Shape;102;p2"/>
          <p:cNvGrpSpPr/>
          <p:nvPr/>
        </p:nvGrpSpPr>
        <p:grpSpPr>
          <a:xfrm>
            <a:off x="0" y="1"/>
            <a:ext cx="12047632" cy="6857999"/>
            <a:chOff x="0" y="0"/>
            <a:chExt cx="9035724" cy="5143499"/>
          </a:xfrm>
        </p:grpSpPr>
        <p:sp>
          <p:nvSpPr>
            <p:cNvPr id="103" name="Google Shape;103;p2"/>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 name="Google Shape;104;p2"/>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 name="Google Shape;105;p2"/>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 name="Google Shape;106;p2"/>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2"/>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 name="Google Shape;108;p2"/>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 name="Google Shape;109;p2"/>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 name="Google Shape;110;p2"/>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 name="Google Shape;111;p2"/>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 name="Google Shape;112;p2"/>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 name="Google Shape;113;p2"/>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 name="Google Shape;114;p2"/>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 name="Google Shape;115;p2"/>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 name="Google Shape;116;p2"/>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 name="Google Shape;117;p2"/>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 name="Google Shape;118;p2"/>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 name="Google Shape;119;p2"/>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 name="Google Shape;120;p2"/>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 name="Google Shape;121;p2"/>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 name="Google Shape;122;p2"/>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 name="Google Shape;123;p2"/>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 name="Google Shape;124;p2"/>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 name="Google Shape;125;p2"/>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 name="Google Shape;126;p2"/>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 name="Google Shape;127;p2"/>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 name="Google Shape;128;p2"/>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 name="Google Shape;129;p2"/>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 name="Google Shape;130;p2"/>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 name="Google Shape;131;p2"/>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 name="Google Shape;132;p2"/>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 name="Google Shape;133;p2"/>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 name="Google Shape;134;p2"/>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 name="Google Shape;135;p2"/>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2"/>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 name="Google Shape;137;p2"/>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 name="Google Shape;138;p2"/>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 name="Google Shape;139;p2"/>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 name="Google Shape;140;p2"/>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 name="Google Shape;141;p2"/>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2"/>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2"/>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2"/>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 name="Google Shape;145;p2"/>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 name="Google Shape;146;p2"/>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2"/>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2"/>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2"/>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2"/>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 name="Google Shape;151;p2"/>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 name="Google Shape;152;p2"/>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 name="Google Shape;153;p2"/>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2"/>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2"/>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 name="Google Shape;156;p2"/>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 name="Google Shape;157;p2"/>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 name="Google Shape;158;p2"/>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2"/>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2"/>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2"/>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2"/>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 name="Google Shape;163;p2"/>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4" name="Google Shape;164;p2"/>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5" name="Google Shape;165;p2"/>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2"/>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2"/>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 name="Google Shape;168;p2"/>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 name="Google Shape;169;p2"/>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0" name="Google Shape;170;p2"/>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 name="Google Shape;171;p2"/>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 name="Google Shape;172;p2"/>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 name="Google Shape;173;p2"/>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 name="Google Shape;174;p2"/>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 name="Google Shape;175;p2"/>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 name="Google Shape;176;p2"/>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 name="Google Shape;177;p2"/>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 name="Google Shape;178;p2"/>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 name="Google Shape;179;p2"/>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 name="Google Shape;180;p2"/>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 name="Google Shape;181;p2"/>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 name="Google Shape;182;p2"/>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 name="Google Shape;183;p2"/>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 name="Google Shape;184;p2"/>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 name="Google Shape;185;p2"/>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86" name="Google Shape;186;p2"/>
          <p:cNvGrpSpPr/>
          <p:nvPr/>
        </p:nvGrpSpPr>
        <p:grpSpPr>
          <a:xfrm>
            <a:off x="1405763" y="234289"/>
            <a:ext cx="10786236" cy="6001788"/>
            <a:chOff x="1054322" y="175716"/>
            <a:chExt cx="8089677" cy="4501341"/>
          </a:xfrm>
        </p:grpSpPr>
        <p:sp>
          <p:nvSpPr>
            <p:cNvPr id="187" name="Google Shape;187;p2"/>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 name="Google Shape;188;p2"/>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 name="Google Shape;189;p2"/>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 name="Google Shape;190;p2"/>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 name="Google Shape;191;p2"/>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 name="Google Shape;192;p2"/>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 name="Google Shape;193;p2"/>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 name="Google Shape;194;p2"/>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 name="Google Shape;195;p2"/>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 name="Google Shape;196;p2"/>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 name="Google Shape;197;p2"/>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 name="Google Shape;198;p2"/>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99" name="Google Shape;199;p2"/>
          <p:cNvSpPr txBox="1">
            <a:spLocks noGrp="1"/>
          </p:cNvSpPr>
          <p:nvPr>
            <p:ph type="ctrTitle"/>
          </p:nvPr>
        </p:nvSpPr>
        <p:spPr>
          <a:xfrm>
            <a:off x="1140400" y="2226367"/>
            <a:ext cx="9911200" cy="2405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dk1"/>
              </a:buClr>
              <a:buSzPts val="5800"/>
              <a:buNone/>
              <a:defRPr sz="7733">
                <a:solidFill>
                  <a:schemeClr val="dk1"/>
                </a:solidFill>
              </a:defRPr>
            </a:lvl1pPr>
            <a:lvl2pPr lvl="1" algn="ctr" rtl="0">
              <a:lnSpc>
                <a:spcPct val="80000"/>
              </a:lnSpc>
              <a:spcBef>
                <a:spcPts val="0"/>
              </a:spcBef>
              <a:spcAft>
                <a:spcPts val="0"/>
              </a:spcAft>
              <a:buClr>
                <a:schemeClr val="dk1"/>
              </a:buClr>
              <a:buSzPts val="5800"/>
              <a:buNone/>
              <a:defRPr sz="7733">
                <a:solidFill>
                  <a:schemeClr val="dk1"/>
                </a:solidFill>
              </a:defRPr>
            </a:lvl2pPr>
            <a:lvl3pPr lvl="2" algn="ctr" rtl="0">
              <a:lnSpc>
                <a:spcPct val="80000"/>
              </a:lnSpc>
              <a:spcBef>
                <a:spcPts val="0"/>
              </a:spcBef>
              <a:spcAft>
                <a:spcPts val="0"/>
              </a:spcAft>
              <a:buClr>
                <a:schemeClr val="dk1"/>
              </a:buClr>
              <a:buSzPts val="5800"/>
              <a:buNone/>
              <a:defRPr sz="7733">
                <a:solidFill>
                  <a:schemeClr val="dk1"/>
                </a:solidFill>
              </a:defRPr>
            </a:lvl3pPr>
            <a:lvl4pPr lvl="3" algn="ctr" rtl="0">
              <a:lnSpc>
                <a:spcPct val="80000"/>
              </a:lnSpc>
              <a:spcBef>
                <a:spcPts val="0"/>
              </a:spcBef>
              <a:spcAft>
                <a:spcPts val="0"/>
              </a:spcAft>
              <a:buClr>
                <a:schemeClr val="dk1"/>
              </a:buClr>
              <a:buSzPts val="5800"/>
              <a:buNone/>
              <a:defRPr sz="7733">
                <a:solidFill>
                  <a:schemeClr val="dk1"/>
                </a:solidFill>
              </a:defRPr>
            </a:lvl4pPr>
            <a:lvl5pPr lvl="4" algn="ctr" rtl="0">
              <a:lnSpc>
                <a:spcPct val="80000"/>
              </a:lnSpc>
              <a:spcBef>
                <a:spcPts val="0"/>
              </a:spcBef>
              <a:spcAft>
                <a:spcPts val="0"/>
              </a:spcAft>
              <a:buClr>
                <a:schemeClr val="dk1"/>
              </a:buClr>
              <a:buSzPts val="5800"/>
              <a:buNone/>
              <a:defRPr sz="7733">
                <a:solidFill>
                  <a:schemeClr val="dk1"/>
                </a:solidFill>
              </a:defRPr>
            </a:lvl5pPr>
            <a:lvl6pPr lvl="5" algn="ctr" rtl="0">
              <a:lnSpc>
                <a:spcPct val="80000"/>
              </a:lnSpc>
              <a:spcBef>
                <a:spcPts val="0"/>
              </a:spcBef>
              <a:spcAft>
                <a:spcPts val="0"/>
              </a:spcAft>
              <a:buClr>
                <a:schemeClr val="dk1"/>
              </a:buClr>
              <a:buSzPts val="5800"/>
              <a:buNone/>
              <a:defRPr sz="7733">
                <a:solidFill>
                  <a:schemeClr val="dk1"/>
                </a:solidFill>
              </a:defRPr>
            </a:lvl6pPr>
            <a:lvl7pPr lvl="6" algn="ctr" rtl="0">
              <a:lnSpc>
                <a:spcPct val="80000"/>
              </a:lnSpc>
              <a:spcBef>
                <a:spcPts val="0"/>
              </a:spcBef>
              <a:spcAft>
                <a:spcPts val="0"/>
              </a:spcAft>
              <a:buClr>
                <a:schemeClr val="dk1"/>
              </a:buClr>
              <a:buSzPts val="5800"/>
              <a:buNone/>
              <a:defRPr sz="7733">
                <a:solidFill>
                  <a:schemeClr val="dk1"/>
                </a:solidFill>
              </a:defRPr>
            </a:lvl7pPr>
            <a:lvl8pPr lvl="7" algn="ctr" rtl="0">
              <a:lnSpc>
                <a:spcPct val="80000"/>
              </a:lnSpc>
              <a:spcBef>
                <a:spcPts val="0"/>
              </a:spcBef>
              <a:spcAft>
                <a:spcPts val="0"/>
              </a:spcAft>
              <a:buClr>
                <a:schemeClr val="dk1"/>
              </a:buClr>
              <a:buSzPts val="5800"/>
              <a:buNone/>
              <a:defRPr sz="7733">
                <a:solidFill>
                  <a:schemeClr val="dk1"/>
                </a:solidFill>
              </a:defRPr>
            </a:lvl8pPr>
            <a:lvl9pPr lvl="8" algn="ctr" rtl="0">
              <a:lnSpc>
                <a:spcPct val="80000"/>
              </a:lnSpc>
              <a:spcBef>
                <a:spcPts val="0"/>
              </a:spcBef>
              <a:spcAft>
                <a:spcPts val="0"/>
              </a:spcAft>
              <a:buClr>
                <a:schemeClr val="dk1"/>
              </a:buClr>
              <a:buSzPts val="5800"/>
              <a:buNone/>
              <a:defRPr sz="7733">
                <a:solidFill>
                  <a:schemeClr val="dk1"/>
                </a:solidFill>
              </a:defRPr>
            </a:lvl9pPr>
          </a:lstStyle>
          <a:p>
            <a:endParaRPr/>
          </a:p>
        </p:txBody>
      </p:sp>
    </p:spTree>
    <p:extLst>
      <p:ext uri="{BB962C8B-B14F-4D97-AF65-F5344CB8AC3E}">
        <p14:creationId xmlns:p14="http://schemas.microsoft.com/office/powerpoint/2010/main" val="3860498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3"/>
        </a:solidFill>
        <a:effectLst/>
      </p:bgPr>
    </p:bg>
    <p:spTree>
      <p:nvGrpSpPr>
        <p:cNvPr id="1" name="Shape 200"/>
        <p:cNvGrpSpPr/>
        <p:nvPr/>
      </p:nvGrpSpPr>
      <p:grpSpPr>
        <a:xfrm>
          <a:off x="0" y="0"/>
          <a:ext cx="0" cy="0"/>
          <a:chOff x="0" y="0"/>
          <a:chExt cx="0" cy="0"/>
        </a:xfrm>
      </p:grpSpPr>
      <p:grpSp>
        <p:nvGrpSpPr>
          <p:cNvPr id="201" name="Google Shape;201;p3"/>
          <p:cNvGrpSpPr/>
          <p:nvPr/>
        </p:nvGrpSpPr>
        <p:grpSpPr>
          <a:xfrm>
            <a:off x="0" y="1"/>
            <a:ext cx="12192000" cy="6794431"/>
            <a:chOff x="0" y="0"/>
            <a:chExt cx="9144000" cy="5095823"/>
          </a:xfrm>
        </p:grpSpPr>
        <p:sp>
          <p:nvSpPr>
            <p:cNvPr id="202" name="Google Shape;202;p3"/>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 name="Google Shape;203;p3"/>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 name="Google Shape;204;p3"/>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5" name="Google Shape;205;p3"/>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6" name="Google Shape;206;p3"/>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7" name="Google Shape;207;p3"/>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8" name="Google Shape;208;p3"/>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9" name="Google Shape;209;p3"/>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0" name="Google Shape;210;p3"/>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1" name="Google Shape;211;p3"/>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2" name="Google Shape;212;p3"/>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3" name="Google Shape;213;p3"/>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4" name="Google Shape;214;p3"/>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5" name="Google Shape;215;p3"/>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6" name="Google Shape;216;p3"/>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7" name="Google Shape;217;p3"/>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8" name="Google Shape;218;p3"/>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9" name="Google Shape;219;p3"/>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3"/>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1" name="Google Shape;221;p3"/>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2" name="Google Shape;222;p3"/>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3" name="Google Shape;223;p3"/>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 name="Google Shape;224;p3"/>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 name="Google Shape;225;p3"/>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 name="Google Shape;226;p3"/>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 name="Google Shape;227;p3"/>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8" name="Google Shape;228;p3"/>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 name="Google Shape;229;p3"/>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0" name="Google Shape;230;p3"/>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1" name="Google Shape;231;p3"/>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2" name="Google Shape;232;p3"/>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3" name="Google Shape;233;p3"/>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4" name="Google Shape;234;p3"/>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5" name="Google Shape;235;p3"/>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6" name="Google Shape;236;p3"/>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7" name="Google Shape;237;p3"/>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8" name="Google Shape;238;p3"/>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9" name="Google Shape;239;p3"/>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0" name="Google Shape;240;p3"/>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1" name="Google Shape;241;p3"/>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2" name="Google Shape;242;p3"/>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 name="Google Shape;243;p3"/>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44" name="Google Shape;244;p3"/>
          <p:cNvGrpSpPr/>
          <p:nvPr/>
        </p:nvGrpSpPr>
        <p:grpSpPr>
          <a:xfrm>
            <a:off x="1" y="1"/>
            <a:ext cx="12191999" cy="6857999"/>
            <a:chOff x="0" y="0"/>
            <a:chExt cx="9143999" cy="5143499"/>
          </a:xfrm>
        </p:grpSpPr>
        <p:sp>
          <p:nvSpPr>
            <p:cNvPr id="245" name="Google Shape;245;p3"/>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6" name="Google Shape;246;p3"/>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7" name="Google Shape;247;p3"/>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8" name="Google Shape;248;p3"/>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9" name="Google Shape;249;p3"/>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0" name="Google Shape;250;p3"/>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1" name="Google Shape;251;p3"/>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2" name="Google Shape;252;p3"/>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3" name="Google Shape;253;p3"/>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4" name="Google Shape;254;p3"/>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5" name="Google Shape;255;p3"/>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6" name="Google Shape;256;p3"/>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7" name="Google Shape;257;p3"/>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8" name="Google Shape;258;p3"/>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9" name="Google Shape;259;p3"/>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0" name="Google Shape;260;p3"/>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1" name="Google Shape;261;p3"/>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2" name="Google Shape;262;p3"/>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3" name="Google Shape;263;p3"/>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4" name="Google Shape;264;p3"/>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5" name="Google Shape;265;p3"/>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6" name="Google Shape;266;p3"/>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7" name="Google Shape;267;p3"/>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8" name="Google Shape;268;p3"/>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9" name="Google Shape;269;p3"/>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0" name="Google Shape;270;p3"/>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1" name="Google Shape;271;p3"/>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2" name="Google Shape;272;p3"/>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3" name="Google Shape;273;p3"/>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4" name="Google Shape;274;p3"/>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5" name="Google Shape;275;p3"/>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6" name="Google Shape;276;p3"/>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3"/>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3"/>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9" name="Google Shape;279;p3"/>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3"/>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3"/>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2" name="Google Shape;282;p3"/>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3" name="Google Shape;283;p3"/>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3"/>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3"/>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6" name="Google Shape;286;p3"/>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7" name="Google Shape;287;p3"/>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8" name="Google Shape;288;p3"/>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3"/>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3"/>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1" name="Google Shape;291;p3"/>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3"/>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93" name="Google Shape;293;p3"/>
          <p:cNvGrpSpPr/>
          <p:nvPr/>
        </p:nvGrpSpPr>
        <p:grpSpPr>
          <a:xfrm>
            <a:off x="0" y="1"/>
            <a:ext cx="12047632" cy="6857999"/>
            <a:chOff x="0" y="0"/>
            <a:chExt cx="9035724" cy="5143499"/>
          </a:xfrm>
        </p:grpSpPr>
        <p:sp>
          <p:nvSpPr>
            <p:cNvPr id="294" name="Google Shape;294;p3"/>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5" name="Google Shape;295;p3"/>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6" name="Google Shape;296;p3"/>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7" name="Google Shape;297;p3"/>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8" name="Google Shape;298;p3"/>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9" name="Google Shape;299;p3"/>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0" name="Google Shape;300;p3"/>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1" name="Google Shape;301;p3"/>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2" name="Google Shape;302;p3"/>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3" name="Google Shape;303;p3"/>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4" name="Google Shape;304;p3"/>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5" name="Google Shape;305;p3"/>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6" name="Google Shape;306;p3"/>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7" name="Google Shape;307;p3"/>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8" name="Google Shape;308;p3"/>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9" name="Google Shape;309;p3"/>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0" name="Google Shape;310;p3"/>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1" name="Google Shape;311;p3"/>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2" name="Google Shape;312;p3"/>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3" name="Google Shape;313;p3"/>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4" name="Google Shape;314;p3"/>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5" name="Google Shape;315;p3"/>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6" name="Google Shape;316;p3"/>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7" name="Google Shape;317;p3"/>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8" name="Google Shape;318;p3"/>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9" name="Google Shape;319;p3"/>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0" name="Google Shape;320;p3"/>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1" name="Google Shape;321;p3"/>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2" name="Google Shape;322;p3"/>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3" name="Google Shape;323;p3"/>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4" name="Google Shape;324;p3"/>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5" name="Google Shape;325;p3"/>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6" name="Google Shape;326;p3"/>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7" name="Google Shape;327;p3"/>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8" name="Google Shape;328;p3"/>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9" name="Google Shape;329;p3"/>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0" name="Google Shape;330;p3"/>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1" name="Google Shape;331;p3"/>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2" name="Google Shape;332;p3"/>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3" name="Google Shape;333;p3"/>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4" name="Google Shape;334;p3"/>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5" name="Google Shape;335;p3"/>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6" name="Google Shape;336;p3"/>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7" name="Google Shape;337;p3"/>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8" name="Google Shape;338;p3"/>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9" name="Google Shape;339;p3"/>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0" name="Google Shape;340;p3"/>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1" name="Google Shape;341;p3"/>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2" name="Google Shape;342;p3"/>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3" name="Google Shape;343;p3"/>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4" name="Google Shape;344;p3"/>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5" name="Google Shape;345;p3"/>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6" name="Google Shape;346;p3"/>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7" name="Google Shape;347;p3"/>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8" name="Google Shape;348;p3"/>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9" name="Google Shape;349;p3"/>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0" name="Google Shape;350;p3"/>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1" name="Google Shape;351;p3"/>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2" name="Google Shape;352;p3"/>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3" name="Google Shape;353;p3"/>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4" name="Google Shape;354;p3"/>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5" name="Google Shape;355;p3"/>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6" name="Google Shape;356;p3"/>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7" name="Google Shape;357;p3"/>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8" name="Google Shape;358;p3"/>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9" name="Google Shape;359;p3"/>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3"/>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3"/>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3"/>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3"/>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4" name="Google Shape;364;p3"/>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5" name="Google Shape;365;p3"/>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3"/>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3"/>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3"/>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3"/>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0" name="Google Shape;370;p3"/>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1" name="Google Shape;371;p3"/>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2" name="Google Shape;372;p3"/>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3" name="Google Shape;373;p3"/>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4" name="Google Shape;374;p3"/>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5" name="Google Shape;375;p3"/>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6" name="Google Shape;376;p3"/>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77" name="Google Shape;377;p3"/>
          <p:cNvGrpSpPr/>
          <p:nvPr/>
        </p:nvGrpSpPr>
        <p:grpSpPr>
          <a:xfrm>
            <a:off x="1405763" y="234289"/>
            <a:ext cx="10786236" cy="6001788"/>
            <a:chOff x="1054322" y="175716"/>
            <a:chExt cx="8089677" cy="4501341"/>
          </a:xfrm>
        </p:grpSpPr>
        <p:sp>
          <p:nvSpPr>
            <p:cNvPr id="378" name="Google Shape;378;p3"/>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9" name="Google Shape;379;p3"/>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0" name="Google Shape;380;p3"/>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1" name="Google Shape;381;p3"/>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2" name="Google Shape;382;p3"/>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3" name="Google Shape;383;p3"/>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4" name="Google Shape;384;p3"/>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5" name="Google Shape;385;p3"/>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6" name="Google Shape;386;p3"/>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7" name="Google Shape;387;p3"/>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8" name="Google Shape;388;p3"/>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9" name="Google Shape;389;p3"/>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90" name="Google Shape;390;p3"/>
          <p:cNvSpPr txBox="1">
            <a:spLocks noGrp="1"/>
          </p:cNvSpPr>
          <p:nvPr>
            <p:ph type="ctrTitle"/>
          </p:nvPr>
        </p:nvSpPr>
        <p:spPr>
          <a:xfrm>
            <a:off x="1140400" y="2696417"/>
            <a:ext cx="9911200" cy="8240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4800"/>
              <a:buNone/>
              <a:defRPr sz="6400">
                <a:solidFill>
                  <a:schemeClr val="dk1"/>
                </a:solidFill>
              </a:defRPr>
            </a:lvl1pPr>
            <a:lvl2pPr lvl="1" algn="ctr" rtl="0">
              <a:spcBef>
                <a:spcPts val="0"/>
              </a:spcBef>
              <a:spcAft>
                <a:spcPts val="0"/>
              </a:spcAft>
              <a:buClr>
                <a:schemeClr val="dk1"/>
              </a:buClr>
              <a:buSzPts val="4800"/>
              <a:buNone/>
              <a:defRPr sz="6400">
                <a:solidFill>
                  <a:schemeClr val="dk1"/>
                </a:solidFill>
              </a:defRPr>
            </a:lvl2pPr>
            <a:lvl3pPr lvl="2" algn="ctr" rtl="0">
              <a:spcBef>
                <a:spcPts val="0"/>
              </a:spcBef>
              <a:spcAft>
                <a:spcPts val="0"/>
              </a:spcAft>
              <a:buClr>
                <a:schemeClr val="dk1"/>
              </a:buClr>
              <a:buSzPts val="4800"/>
              <a:buNone/>
              <a:defRPr sz="6400">
                <a:solidFill>
                  <a:schemeClr val="dk1"/>
                </a:solidFill>
              </a:defRPr>
            </a:lvl3pPr>
            <a:lvl4pPr lvl="3" algn="ctr" rtl="0">
              <a:spcBef>
                <a:spcPts val="0"/>
              </a:spcBef>
              <a:spcAft>
                <a:spcPts val="0"/>
              </a:spcAft>
              <a:buClr>
                <a:schemeClr val="dk1"/>
              </a:buClr>
              <a:buSzPts val="4800"/>
              <a:buNone/>
              <a:defRPr sz="6400">
                <a:solidFill>
                  <a:schemeClr val="dk1"/>
                </a:solidFill>
              </a:defRPr>
            </a:lvl4pPr>
            <a:lvl5pPr lvl="4" algn="ctr" rtl="0">
              <a:spcBef>
                <a:spcPts val="0"/>
              </a:spcBef>
              <a:spcAft>
                <a:spcPts val="0"/>
              </a:spcAft>
              <a:buClr>
                <a:schemeClr val="dk1"/>
              </a:buClr>
              <a:buSzPts val="4800"/>
              <a:buNone/>
              <a:defRPr sz="6400">
                <a:solidFill>
                  <a:schemeClr val="dk1"/>
                </a:solidFill>
              </a:defRPr>
            </a:lvl5pPr>
            <a:lvl6pPr lvl="5" algn="ctr" rtl="0">
              <a:spcBef>
                <a:spcPts val="0"/>
              </a:spcBef>
              <a:spcAft>
                <a:spcPts val="0"/>
              </a:spcAft>
              <a:buClr>
                <a:schemeClr val="dk1"/>
              </a:buClr>
              <a:buSzPts val="4800"/>
              <a:buNone/>
              <a:defRPr sz="6400">
                <a:solidFill>
                  <a:schemeClr val="dk1"/>
                </a:solidFill>
              </a:defRPr>
            </a:lvl6pPr>
            <a:lvl7pPr lvl="6" algn="ctr" rtl="0">
              <a:spcBef>
                <a:spcPts val="0"/>
              </a:spcBef>
              <a:spcAft>
                <a:spcPts val="0"/>
              </a:spcAft>
              <a:buClr>
                <a:schemeClr val="dk1"/>
              </a:buClr>
              <a:buSzPts val="4800"/>
              <a:buNone/>
              <a:defRPr sz="6400">
                <a:solidFill>
                  <a:schemeClr val="dk1"/>
                </a:solidFill>
              </a:defRPr>
            </a:lvl7pPr>
            <a:lvl8pPr lvl="7" algn="ctr" rtl="0">
              <a:spcBef>
                <a:spcPts val="0"/>
              </a:spcBef>
              <a:spcAft>
                <a:spcPts val="0"/>
              </a:spcAft>
              <a:buClr>
                <a:schemeClr val="dk1"/>
              </a:buClr>
              <a:buSzPts val="4800"/>
              <a:buNone/>
              <a:defRPr sz="6400">
                <a:solidFill>
                  <a:schemeClr val="dk1"/>
                </a:solidFill>
              </a:defRPr>
            </a:lvl8pPr>
            <a:lvl9pPr lvl="8" algn="ctr" rtl="0">
              <a:spcBef>
                <a:spcPts val="0"/>
              </a:spcBef>
              <a:spcAft>
                <a:spcPts val="0"/>
              </a:spcAft>
              <a:buClr>
                <a:schemeClr val="dk1"/>
              </a:buClr>
              <a:buSzPts val="4800"/>
              <a:buNone/>
              <a:defRPr sz="6400">
                <a:solidFill>
                  <a:schemeClr val="dk1"/>
                </a:solidFill>
              </a:defRPr>
            </a:lvl9pPr>
          </a:lstStyle>
          <a:p>
            <a:endParaRPr/>
          </a:p>
        </p:txBody>
      </p:sp>
      <p:sp>
        <p:nvSpPr>
          <p:cNvPr id="391" name="Google Shape;391;p3"/>
          <p:cNvSpPr txBox="1">
            <a:spLocks noGrp="1"/>
          </p:cNvSpPr>
          <p:nvPr>
            <p:ph type="subTitle" idx="1"/>
          </p:nvPr>
        </p:nvSpPr>
        <p:spPr>
          <a:xfrm>
            <a:off x="1140400" y="3547987"/>
            <a:ext cx="9911200" cy="512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5"/>
              </a:buClr>
              <a:buSzPts val="2200"/>
              <a:buNone/>
              <a:defRPr>
                <a:solidFill>
                  <a:schemeClr val="accent5"/>
                </a:solidFill>
              </a:defRPr>
            </a:lvl1pPr>
            <a:lvl2pPr lvl="1" algn="ctr" rtl="0">
              <a:spcBef>
                <a:spcPts val="800"/>
              </a:spcBef>
              <a:spcAft>
                <a:spcPts val="0"/>
              </a:spcAft>
              <a:buClr>
                <a:schemeClr val="accent5"/>
              </a:buClr>
              <a:buSzPts val="3000"/>
              <a:buNone/>
              <a:defRPr sz="4000">
                <a:solidFill>
                  <a:schemeClr val="accent5"/>
                </a:solidFill>
              </a:defRPr>
            </a:lvl2pPr>
            <a:lvl3pPr lvl="2" algn="ctr" rtl="0">
              <a:spcBef>
                <a:spcPts val="800"/>
              </a:spcBef>
              <a:spcAft>
                <a:spcPts val="0"/>
              </a:spcAft>
              <a:buClr>
                <a:schemeClr val="accent5"/>
              </a:buClr>
              <a:buSzPts val="3000"/>
              <a:buNone/>
              <a:defRPr sz="4000">
                <a:solidFill>
                  <a:schemeClr val="accent5"/>
                </a:solidFill>
              </a:defRPr>
            </a:lvl3pPr>
            <a:lvl4pPr lvl="3" algn="ctr" rtl="0">
              <a:spcBef>
                <a:spcPts val="800"/>
              </a:spcBef>
              <a:spcAft>
                <a:spcPts val="0"/>
              </a:spcAft>
              <a:buClr>
                <a:schemeClr val="accent5"/>
              </a:buClr>
              <a:buSzPts val="3000"/>
              <a:buNone/>
              <a:defRPr sz="4000">
                <a:solidFill>
                  <a:schemeClr val="accent5"/>
                </a:solidFill>
              </a:defRPr>
            </a:lvl4pPr>
            <a:lvl5pPr lvl="4" algn="ctr" rtl="0">
              <a:spcBef>
                <a:spcPts val="800"/>
              </a:spcBef>
              <a:spcAft>
                <a:spcPts val="0"/>
              </a:spcAft>
              <a:buClr>
                <a:schemeClr val="accent5"/>
              </a:buClr>
              <a:buSzPts val="3000"/>
              <a:buNone/>
              <a:defRPr sz="4000">
                <a:solidFill>
                  <a:schemeClr val="accent5"/>
                </a:solidFill>
              </a:defRPr>
            </a:lvl5pPr>
            <a:lvl6pPr lvl="5" algn="ctr" rtl="0">
              <a:spcBef>
                <a:spcPts val="800"/>
              </a:spcBef>
              <a:spcAft>
                <a:spcPts val="0"/>
              </a:spcAft>
              <a:buClr>
                <a:schemeClr val="accent5"/>
              </a:buClr>
              <a:buSzPts val="3000"/>
              <a:buNone/>
              <a:defRPr sz="4000">
                <a:solidFill>
                  <a:schemeClr val="accent5"/>
                </a:solidFill>
              </a:defRPr>
            </a:lvl6pPr>
            <a:lvl7pPr lvl="6" algn="ctr" rtl="0">
              <a:spcBef>
                <a:spcPts val="800"/>
              </a:spcBef>
              <a:spcAft>
                <a:spcPts val="0"/>
              </a:spcAft>
              <a:buClr>
                <a:schemeClr val="accent5"/>
              </a:buClr>
              <a:buSzPts val="3000"/>
              <a:buNone/>
              <a:defRPr sz="4000">
                <a:solidFill>
                  <a:schemeClr val="accent5"/>
                </a:solidFill>
              </a:defRPr>
            </a:lvl7pPr>
            <a:lvl8pPr lvl="7" algn="ctr" rtl="0">
              <a:spcBef>
                <a:spcPts val="800"/>
              </a:spcBef>
              <a:spcAft>
                <a:spcPts val="0"/>
              </a:spcAft>
              <a:buClr>
                <a:schemeClr val="accent5"/>
              </a:buClr>
              <a:buSzPts val="3000"/>
              <a:buNone/>
              <a:defRPr sz="4000">
                <a:solidFill>
                  <a:schemeClr val="accent5"/>
                </a:solidFill>
              </a:defRPr>
            </a:lvl8pPr>
            <a:lvl9pPr lvl="8" algn="ctr" rtl="0">
              <a:spcBef>
                <a:spcPts val="800"/>
              </a:spcBef>
              <a:spcAft>
                <a:spcPts val="800"/>
              </a:spcAft>
              <a:buClr>
                <a:schemeClr val="accent5"/>
              </a:buClr>
              <a:buSzPts val="3000"/>
              <a:buNone/>
              <a:defRPr sz="4000">
                <a:solidFill>
                  <a:schemeClr val="accent5"/>
                </a:solidFill>
              </a:defRPr>
            </a:lvl9pPr>
          </a:lstStyle>
          <a:p>
            <a:endParaRPr/>
          </a:p>
        </p:txBody>
      </p:sp>
    </p:spTree>
    <p:extLst>
      <p:ext uri="{BB962C8B-B14F-4D97-AF65-F5344CB8AC3E}">
        <p14:creationId xmlns:p14="http://schemas.microsoft.com/office/powerpoint/2010/main" val="3648807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392"/>
        <p:cNvGrpSpPr/>
        <p:nvPr/>
      </p:nvGrpSpPr>
      <p:grpSpPr>
        <a:xfrm>
          <a:off x="0" y="0"/>
          <a:ext cx="0" cy="0"/>
          <a:chOff x="0" y="0"/>
          <a:chExt cx="0" cy="0"/>
        </a:xfrm>
      </p:grpSpPr>
      <p:sp>
        <p:nvSpPr>
          <p:cNvPr id="393" name="Google Shape;393;p4"/>
          <p:cNvSpPr txBox="1">
            <a:spLocks noGrp="1"/>
          </p:cNvSpPr>
          <p:nvPr>
            <p:ph type="body" idx="1"/>
          </p:nvPr>
        </p:nvSpPr>
        <p:spPr>
          <a:xfrm>
            <a:off x="2014333" y="1812567"/>
            <a:ext cx="8163200" cy="3488400"/>
          </a:xfrm>
          <a:prstGeom prst="rect">
            <a:avLst/>
          </a:prstGeom>
        </p:spPr>
        <p:txBody>
          <a:bodyPr spcFirstLastPara="1" wrap="square" lIns="0" tIns="0" rIns="0" bIns="0" anchor="ctr" anchorCtr="0">
            <a:noAutofit/>
          </a:bodyPr>
          <a:lstStyle>
            <a:lvl1pPr marL="609585" lvl="0" indent="-592652" algn="ctr" rtl="0">
              <a:lnSpc>
                <a:spcPct val="115000"/>
              </a:lnSpc>
              <a:spcBef>
                <a:spcPts val="0"/>
              </a:spcBef>
              <a:spcAft>
                <a:spcPts val="0"/>
              </a:spcAft>
              <a:buClr>
                <a:schemeClr val="lt1"/>
              </a:buClr>
              <a:buSzPts val="3400"/>
              <a:buFont typeface="Itim"/>
              <a:buChar char="▸"/>
              <a:defRPr sz="4533">
                <a:solidFill>
                  <a:schemeClr val="lt1"/>
                </a:solidFill>
                <a:latin typeface="Itim"/>
                <a:ea typeface="Itim"/>
                <a:cs typeface="Itim"/>
                <a:sym typeface="Itim"/>
              </a:defRPr>
            </a:lvl1pPr>
            <a:lvl2pPr marL="1219170" lvl="1" indent="-592652" algn="ctr" rtl="0">
              <a:lnSpc>
                <a:spcPct val="115000"/>
              </a:lnSpc>
              <a:spcBef>
                <a:spcPts val="800"/>
              </a:spcBef>
              <a:spcAft>
                <a:spcPts val="0"/>
              </a:spcAft>
              <a:buClr>
                <a:schemeClr val="lt1"/>
              </a:buClr>
              <a:buSzPts val="3400"/>
              <a:buFont typeface="Itim"/>
              <a:buChar char="▸"/>
              <a:defRPr sz="4533">
                <a:solidFill>
                  <a:schemeClr val="lt1"/>
                </a:solidFill>
                <a:latin typeface="Itim"/>
                <a:ea typeface="Itim"/>
                <a:cs typeface="Itim"/>
                <a:sym typeface="Itim"/>
              </a:defRPr>
            </a:lvl2pPr>
            <a:lvl3pPr marL="1828754" lvl="2" indent="-592652" algn="ctr" rtl="0">
              <a:lnSpc>
                <a:spcPct val="115000"/>
              </a:lnSpc>
              <a:spcBef>
                <a:spcPts val="800"/>
              </a:spcBef>
              <a:spcAft>
                <a:spcPts val="0"/>
              </a:spcAft>
              <a:buClr>
                <a:schemeClr val="lt1"/>
              </a:buClr>
              <a:buSzPts val="3400"/>
              <a:buFont typeface="Itim"/>
              <a:buChar char="▸"/>
              <a:defRPr sz="4533">
                <a:solidFill>
                  <a:schemeClr val="lt1"/>
                </a:solidFill>
                <a:latin typeface="Itim"/>
                <a:ea typeface="Itim"/>
                <a:cs typeface="Itim"/>
                <a:sym typeface="Itim"/>
              </a:defRPr>
            </a:lvl3pPr>
            <a:lvl4pPr marL="2438339" lvl="3" indent="-592652" algn="ctr" rtl="0">
              <a:lnSpc>
                <a:spcPct val="115000"/>
              </a:lnSpc>
              <a:spcBef>
                <a:spcPts val="800"/>
              </a:spcBef>
              <a:spcAft>
                <a:spcPts val="0"/>
              </a:spcAft>
              <a:buClr>
                <a:schemeClr val="lt1"/>
              </a:buClr>
              <a:buSzPts val="3400"/>
              <a:buFont typeface="Itim"/>
              <a:buChar char="●"/>
              <a:defRPr sz="4533">
                <a:solidFill>
                  <a:schemeClr val="lt1"/>
                </a:solidFill>
                <a:latin typeface="Itim"/>
                <a:ea typeface="Itim"/>
                <a:cs typeface="Itim"/>
                <a:sym typeface="Itim"/>
              </a:defRPr>
            </a:lvl4pPr>
            <a:lvl5pPr marL="3047924" lvl="4" indent="-592652" algn="ctr" rtl="0">
              <a:lnSpc>
                <a:spcPct val="115000"/>
              </a:lnSpc>
              <a:spcBef>
                <a:spcPts val="800"/>
              </a:spcBef>
              <a:spcAft>
                <a:spcPts val="0"/>
              </a:spcAft>
              <a:buClr>
                <a:schemeClr val="lt1"/>
              </a:buClr>
              <a:buSzPts val="3400"/>
              <a:buFont typeface="Itim"/>
              <a:buChar char="○"/>
              <a:defRPr sz="4533">
                <a:solidFill>
                  <a:schemeClr val="lt1"/>
                </a:solidFill>
                <a:latin typeface="Itim"/>
                <a:ea typeface="Itim"/>
                <a:cs typeface="Itim"/>
                <a:sym typeface="Itim"/>
              </a:defRPr>
            </a:lvl5pPr>
            <a:lvl6pPr marL="3657509" lvl="5" indent="-592652" algn="ctr" rtl="0">
              <a:lnSpc>
                <a:spcPct val="115000"/>
              </a:lnSpc>
              <a:spcBef>
                <a:spcPts val="800"/>
              </a:spcBef>
              <a:spcAft>
                <a:spcPts val="0"/>
              </a:spcAft>
              <a:buClr>
                <a:schemeClr val="lt1"/>
              </a:buClr>
              <a:buSzPts val="3400"/>
              <a:buFont typeface="Itim"/>
              <a:buChar char="■"/>
              <a:defRPr sz="4533">
                <a:solidFill>
                  <a:schemeClr val="lt1"/>
                </a:solidFill>
                <a:latin typeface="Itim"/>
                <a:ea typeface="Itim"/>
                <a:cs typeface="Itim"/>
                <a:sym typeface="Itim"/>
              </a:defRPr>
            </a:lvl6pPr>
            <a:lvl7pPr marL="4267093" lvl="6" indent="-592652" algn="ctr" rtl="0">
              <a:lnSpc>
                <a:spcPct val="115000"/>
              </a:lnSpc>
              <a:spcBef>
                <a:spcPts val="800"/>
              </a:spcBef>
              <a:spcAft>
                <a:spcPts val="0"/>
              </a:spcAft>
              <a:buClr>
                <a:schemeClr val="lt1"/>
              </a:buClr>
              <a:buSzPts val="3400"/>
              <a:buFont typeface="Itim"/>
              <a:buChar char="●"/>
              <a:defRPr sz="4533">
                <a:solidFill>
                  <a:schemeClr val="lt1"/>
                </a:solidFill>
                <a:latin typeface="Itim"/>
                <a:ea typeface="Itim"/>
                <a:cs typeface="Itim"/>
                <a:sym typeface="Itim"/>
              </a:defRPr>
            </a:lvl7pPr>
            <a:lvl8pPr marL="4876678" lvl="7" indent="-592652" algn="ctr" rtl="0">
              <a:lnSpc>
                <a:spcPct val="115000"/>
              </a:lnSpc>
              <a:spcBef>
                <a:spcPts val="800"/>
              </a:spcBef>
              <a:spcAft>
                <a:spcPts val="0"/>
              </a:spcAft>
              <a:buClr>
                <a:schemeClr val="lt1"/>
              </a:buClr>
              <a:buSzPts val="3400"/>
              <a:buFont typeface="Itim"/>
              <a:buChar char="○"/>
              <a:defRPr sz="4533">
                <a:solidFill>
                  <a:schemeClr val="lt1"/>
                </a:solidFill>
                <a:latin typeface="Itim"/>
                <a:ea typeface="Itim"/>
                <a:cs typeface="Itim"/>
                <a:sym typeface="Itim"/>
              </a:defRPr>
            </a:lvl8pPr>
            <a:lvl9pPr marL="5486263" lvl="8" indent="-592652" algn="ctr" rtl="0">
              <a:lnSpc>
                <a:spcPct val="115000"/>
              </a:lnSpc>
              <a:spcBef>
                <a:spcPts val="800"/>
              </a:spcBef>
              <a:spcAft>
                <a:spcPts val="800"/>
              </a:spcAft>
              <a:buClr>
                <a:schemeClr val="lt1"/>
              </a:buClr>
              <a:buSzPts val="3400"/>
              <a:buFont typeface="Itim"/>
              <a:buChar char="■"/>
              <a:defRPr sz="4533">
                <a:solidFill>
                  <a:schemeClr val="lt1"/>
                </a:solidFill>
                <a:latin typeface="Itim"/>
                <a:ea typeface="Itim"/>
                <a:cs typeface="Itim"/>
                <a:sym typeface="Itim"/>
              </a:defRPr>
            </a:lvl9pPr>
          </a:lstStyle>
          <a:p>
            <a:endParaRPr/>
          </a:p>
        </p:txBody>
      </p:sp>
      <p:sp>
        <p:nvSpPr>
          <p:cNvPr id="394" name="Google Shape;394;p4"/>
          <p:cNvSpPr txBox="1"/>
          <p:nvPr/>
        </p:nvSpPr>
        <p:spPr>
          <a:xfrm>
            <a:off x="4791200" y="735825"/>
            <a:ext cx="26096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800">
                <a:solidFill>
                  <a:srgbClr val="C7DDEB"/>
                </a:solidFill>
                <a:latin typeface="Quicksand Light"/>
                <a:ea typeface="Quicksand Light"/>
                <a:cs typeface="Quicksand Light"/>
                <a:sym typeface="Quicksand Light"/>
              </a:rPr>
              <a:t>“</a:t>
            </a:r>
            <a:endParaRPr sz="12800">
              <a:solidFill>
                <a:srgbClr val="C7DDEB"/>
              </a:solidFill>
              <a:latin typeface="Quicksand Light"/>
              <a:ea typeface="Quicksand Light"/>
              <a:cs typeface="Quicksand Light"/>
              <a:sym typeface="Quicksand Light"/>
            </a:endParaRPr>
          </a:p>
        </p:txBody>
      </p:sp>
      <p:sp>
        <p:nvSpPr>
          <p:cNvPr id="395" name="Google Shape;395;p4"/>
          <p:cNvSpPr txBox="1">
            <a:spLocks noGrp="1"/>
          </p:cNvSpPr>
          <p:nvPr>
            <p:ph type="sldNum" idx="12"/>
          </p:nvPr>
        </p:nvSpPr>
        <p:spPr>
          <a:xfrm>
            <a:off x="5730212"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396" name="Google Shape;396;p4"/>
          <p:cNvGrpSpPr/>
          <p:nvPr/>
        </p:nvGrpSpPr>
        <p:grpSpPr>
          <a:xfrm>
            <a:off x="0" y="1"/>
            <a:ext cx="12192000" cy="6794431"/>
            <a:chOff x="0" y="0"/>
            <a:chExt cx="9144000" cy="5095823"/>
          </a:xfrm>
        </p:grpSpPr>
        <p:sp>
          <p:nvSpPr>
            <p:cNvPr id="397" name="Google Shape;397;p4"/>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398" name="Google Shape;398;p4"/>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399" name="Google Shape;399;p4"/>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0" name="Google Shape;400;p4"/>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1" name="Google Shape;401;p4"/>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2" name="Google Shape;402;p4"/>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3" name="Google Shape;403;p4"/>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4" name="Google Shape;404;p4"/>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5" name="Google Shape;405;p4"/>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6" name="Google Shape;406;p4"/>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7" name="Google Shape;407;p4"/>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8" name="Google Shape;408;p4"/>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09" name="Google Shape;409;p4"/>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0" name="Google Shape;410;p4"/>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1" name="Google Shape;411;p4"/>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2" name="Google Shape;412;p4"/>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3" name="Google Shape;413;p4"/>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4" name="Google Shape;414;p4"/>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5" name="Google Shape;415;p4"/>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6" name="Google Shape;416;p4"/>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7" name="Google Shape;417;p4"/>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8" name="Google Shape;418;p4"/>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19" name="Google Shape;419;p4"/>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20" name="Google Shape;420;p4"/>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21" name="Google Shape;421;p4"/>
          <p:cNvGrpSpPr/>
          <p:nvPr/>
        </p:nvGrpSpPr>
        <p:grpSpPr>
          <a:xfrm>
            <a:off x="1" y="1"/>
            <a:ext cx="12191999" cy="6857999"/>
            <a:chOff x="0" y="0"/>
            <a:chExt cx="9143999" cy="5143499"/>
          </a:xfrm>
        </p:grpSpPr>
        <p:sp>
          <p:nvSpPr>
            <p:cNvPr id="422" name="Google Shape;422;p4"/>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23" name="Google Shape;423;p4"/>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24" name="Google Shape;424;p4"/>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25" name="Google Shape;425;p4"/>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26" name="Google Shape;426;p4"/>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27" name="Google Shape;427;p4"/>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28" name="Google Shape;428;p4"/>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29" name="Google Shape;429;p4"/>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0" name="Google Shape;430;p4"/>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1" name="Google Shape;431;p4"/>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2" name="Google Shape;432;p4"/>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3" name="Google Shape;433;p4"/>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4" name="Google Shape;434;p4"/>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5" name="Google Shape;435;p4"/>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6" name="Google Shape;436;p4"/>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7" name="Google Shape;437;p4"/>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8" name="Google Shape;438;p4"/>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39" name="Google Shape;439;p4"/>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40" name="Google Shape;440;p4"/>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41" name="Google Shape;441;p4"/>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42" name="Google Shape;442;p4"/>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43" name="Google Shape;443;p4"/>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44" name="Google Shape;444;p4"/>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45" name="Google Shape;445;p4"/>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46" name="Google Shape;446;p4"/>
          <p:cNvGrpSpPr/>
          <p:nvPr/>
        </p:nvGrpSpPr>
        <p:grpSpPr>
          <a:xfrm>
            <a:off x="0" y="1"/>
            <a:ext cx="12047632" cy="6857999"/>
            <a:chOff x="0" y="0"/>
            <a:chExt cx="9035724" cy="5143499"/>
          </a:xfrm>
        </p:grpSpPr>
        <p:sp>
          <p:nvSpPr>
            <p:cNvPr id="447" name="Google Shape;447;p4"/>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8" name="Google Shape;448;p4"/>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9" name="Google Shape;449;p4"/>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0" name="Google Shape;450;p4"/>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1" name="Google Shape;451;p4"/>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2" name="Google Shape;452;p4"/>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3" name="Google Shape;453;p4"/>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4" name="Google Shape;454;p4"/>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5" name="Google Shape;455;p4"/>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6" name="Google Shape;456;p4"/>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7" name="Google Shape;457;p4"/>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8" name="Google Shape;458;p4"/>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9" name="Google Shape;459;p4"/>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0" name="Google Shape;460;p4"/>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1" name="Google Shape;461;p4"/>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2" name="Google Shape;462;p4"/>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3" name="Google Shape;463;p4"/>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4" name="Google Shape;464;p4"/>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5" name="Google Shape;465;p4"/>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6" name="Google Shape;466;p4"/>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7" name="Google Shape;467;p4"/>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8" name="Google Shape;468;p4"/>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9" name="Google Shape;469;p4"/>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0" name="Google Shape;470;p4"/>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1" name="Google Shape;471;p4"/>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2" name="Google Shape;472;p4"/>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3" name="Google Shape;473;p4"/>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4" name="Google Shape;474;p4"/>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5" name="Google Shape;475;p4"/>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6" name="Google Shape;476;p4"/>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7" name="Google Shape;477;p4"/>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8" name="Google Shape;478;p4"/>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9" name="Google Shape;479;p4"/>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0" name="Google Shape;480;p4"/>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1" name="Google Shape;481;p4"/>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2" name="Google Shape;482;p4"/>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3" name="Google Shape;483;p4"/>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4" name="Google Shape;484;p4"/>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5" name="Google Shape;485;p4"/>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6" name="Google Shape;486;p4"/>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7" name="Google Shape;487;p4"/>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8" name="Google Shape;488;p4"/>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9" name="Google Shape;489;p4"/>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0" name="Google Shape;490;p4"/>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1" name="Google Shape;491;p4"/>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92" name="Google Shape;492;p4"/>
          <p:cNvGrpSpPr/>
          <p:nvPr/>
        </p:nvGrpSpPr>
        <p:grpSpPr>
          <a:xfrm>
            <a:off x="1405763" y="234289"/>
            <a:ext cx="10786236" cy="6001788"/>
            <a:chOff x="1054322" y="175716"/>
            <a:chExt cx="8089677" cy="4501341"/>
          </a:xfrm>
        </p:grpSpPr>
        <p:sp>
          <p:nvSpPr>
            <p:cNvPr id="493" name="Google Shape;493;p4"/>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94" name="Google Shape;494;p4"/>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95" name="Google Shape;495;p4"/>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96" name="Google Shape;496;p4"/>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497" name="Google Shape;497;p4"/>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929965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98"/>
        <p:cNvGrpSpPr/>
        <p:nvPr/>
      </p:nvGrpSpPr>
      <p:grpSpPr>
        <a:xfrm>
          <a:off x="0" y="0"/>
          <a:ext cx="0" cy="0"/>
          <a:chOff x="0" y="0"/>
          <a:chExt cx="0" cy="0"/>
        </a:xfrm>
      </p:grpSpPr>
      <p:grpSp>
        <p:nvGrpSpPr>
          <p:cNvPr id="499" name="Google Shape;499;p5"/>
          <p:cNvGrpSpPr/>
          <p:nvPr/>
        </p:nvGrpSpPr>
        <p:grpSpPr>
          <a:xfrm>
            <a:off x="0" y="1"/>
            <a:ext cx="12192000" cy="6794431"/>
            <a:chOff x="0" y="0"/>
            <a:chExt cx="9144000" cy="5095823"/>
          </a:xfrm>
        </p:grpSpPr>
        <p:sp>
          <p:nvSpPr>
            <p:cNvPr id="500" name="Google Shape;500;p5"/>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1" name="Google Shape;501;p5"/>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2" name="Google Shape;502;p5"/>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3" name="Google Shape;503;p5"/>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5"/>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5"/>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6" name="Google Shape;506;p5"/>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7" name="Google Shape;507;p5"/>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5"/>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9" name="Google Shape;509;p5"/>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0" name="Google Shape;510;p5"/>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5"/>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2" name="Google Shape;512;p5"/>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3" name="Google Shape;513;p5"/>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5"/>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5"/>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5"/>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5"/>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8" name="Google Shape;518;p5"/>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9" name="Google Shape;519;p5"/>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5"/>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5"/>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5"/>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5"/>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24" name="Google Shape;524;p5"/>
          <p:cNvGrpSpPr/>
          <p:nvPr/>
        </p:nvGrpSpPr>
        <p:grpSpPr>
          <a:xfrm>
            <a:off x="1" y="1"/>
            <a:ext cx="12191999" cy="6857999"/>
            <a:chOff x="0" y="0"/>
            <a:chExt cx="9143999" cy="5143499"/>
          </a:xfrm>
        </p:grpSpPr>
        <p:sp>
          <p:nvSpPr>
            <p:cNvPr id="525" name="Google Shape;525;p5"/>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5"/>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5"/>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5"/>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5"/>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5"/>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5"/>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2" name="Google Shape;532;p5"/>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5"/>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5"/>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5"/>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6" name="Google Shape;536;p5"/>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7" name="Google Shape;537;p5"/>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8" name="Google Shape;538;p5"/>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9" name="Google Shape;539;p5"/>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0" name="Google Shape;540;p5"/>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1" name="Google Shape;541;p5"/>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2" name="Google Shape;542;p5"/>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3" name="Google Shape;543;p5"/>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4" name="Google Shape;544;p5"/>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5" name="Google Shape;545;p5"/>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6" name="Google Shape;546;p5"/>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7" name="Google Shape;547;p5"/>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8" name="Google Shape;548;p5"/>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49" name="Google Shape;549;p5"/>
          <p:cNvGrpSpPr/>
          <p:nvPr/>
        </p:nvGrpSpPr>
        <p:grpSpPr>
          <a:xfrm>
            <a:off x="0" y="1"/>
            <a:ext cx="12047632" cy="6857999"/>
            <a:chOff x="0" y="0"/>
            <a:chExt cx="9035724" cy="5143499"/>
          </a:xfrm>
        </p:grpSpPr>
        <p:sp>
          <p:nvSpPr>
            <p:cNvPr id="550" name="Google Shape;550;p5"/>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1" name="Google Shape;551;p5"/>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2" name="Google Shape;552;p5"/>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3" name="Google Shape;553;p5"/>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4" name="Google Shape;554;p5"/>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5" name="Google Shape;555;p5"/>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6" name="Google Shape;556;p5"/>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7" name="Google Shape;557;p5"/>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8" name="Google Shape;558;p5"/>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9" name="Google Shape;559;p5"/>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0" name="Google Shape;560;p5"/>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1" name="Google Shape;561;p5"/>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2" name="Google Shape;562;p5"/>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3" name="Google Shape;563;p5"/>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4" name="Google Shape;564;p5"/>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5" name="Google Shape;565;p5"/>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6" name="Google Shape;566;p5"/>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7" name="Google Shape;567;p5"/>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8" name="Google Shape;568;p5"/>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9" name="Google Shape;569;p5"/>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0" name="Google Shape;570;p5"/>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1" name="Google Shape;571;p5"/>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2" name="Google Shape;572;p5"/>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3" name="Google Shape;573;p5"/>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4" name="Google Shape;574;p5"/>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5" name="Google Shape;575;p5"/>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6" name="Google Shape;576;p5"/>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7" name="Google Shape;577;p5"/>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8" name="Google Shape;578;p5"/>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9" name="Google Shape;579;p5"/>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0" name="Google Shape;580;p5"/>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1" name="Google Shape;581;p5"/>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2" name="Google Shape;582;p5"/>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3" name="Google Shape;583;p5"/>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4" name="Google Shape;584;p5"/>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5" name="Google Shape;585;p5"/>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6" name="Google Shape;586;p5"/>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7" name="Google Shape;587;p5"/>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8" name="Google Shape;588;p5"/>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9" name="Google Shape;589;p5"/>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0" name="Google Shape;590;p5"/>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1" name="Google Shape;591;p5"/>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5"/>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5"/>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5"/>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5" name="Google Shape;595;p5"/>
          <p:cNvGrpSpPr/>
          <p:nvPr/>
        </p:nvGrpSpPr>
        <p:grpSpPr>
          <a:xfrm>
            <a:off x="1405763" y="234289"/>
            <a:ext cx="10786236" cy="6001788"/>
            <a:chOff x="1054322" y="175716"/>
            <a:chExt cx="8089677" cy="4501341"/>
          </a:xfrm>
        </p:grpSpPr>
        <p:sp>
          <p:nvSpPr>
            <p:cNvPr id="596" name="Google Shape;596;p5"/>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5"/>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5"/>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5"/>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5"/>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01" name="Google Shape;601;p5"/>
          <p:cNvSpPr txBox="1">
            <a:spLocks noGrp="1"/>
          </p:cNvSpPr>
          <p:nvPr>
            <p:ph type="title"/>
          </p:nvPr>
        </p:nvSpPr>
        <p:spPr>
          <a:xfrm>
            <a:off x="1416767" y="809867"/>
            <a:ext cx="9358400" cy="5284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02" name="Google Shape;602;p5"/>
          <p:cNvSpPr txBox="1">
            <a:spLocks noGrp="1"/>
          </p:cNvSpPr>
          <p:nvPr>
            <p:ph type="body" idx="1"/>
          </p:nvPr>
        </p:nvSpPr>
        <p:spPr>
          <a:xfrm>
            <a:off x="1416767" y="1703664"/>
            <a:ext cx="9358400" cy="4045200"/>
          </a:xfrm>
          <a:prstGeom prst="rect">
            <a:avLst/>
          </a:prstGeom>
        </p:spPr>
        <p:txBody>
          <a:bodyPr spcFirstLastPara="1" wrap="square" lIns="0" tIns="0" rIns="0" bIns="0" anchor="t" anchorCtr="0">
            <a:noAutofit/>
          </a:bodyPr>
          <a:lstStyle>
            <a:lvl1pPr marL="609585" lvl="0" indent="-491054" rtl="0">
              <a:spcBef>
                <a:spcPts val="0"/>
              </a:spcBef>
              <a:spcAft>
                <a:spcPts val="0"/>
              </a:spcAft>
              <a:buSzPts val="2200"/>
              <a:buChar char="▸"/>
              <a:defRPr/>
            </a:lvl1pPr>
            <a:lvl2pPr marL="1219170" lvl="1" indent="-491054" rtl="0">
              <a:spcBef>
                <a:spcPts val="800"/>
              </a:spcBef>
              <a:spcAft>
                <a:spcPts val="0"/>
              </a:spcAft>
              <a:buSzPts val="2200"/>
              <a:buChar char="▸"/>
              <a:defRPr/>
            </a:lvl2pPr>
            <a:lvl3pPr marL="1828754" lvl="2" indent="-491054" rtl="0">
              <a:spcBef>
                <a:spcPts val="800"/>
              </a:spcBef>
              <a:spcAft>
                <a:spcPts val="0"/>
              </a:spcAft>
              <a:buSzPts val="2200"/>
              <a:buChar char="▸"/>
              <a:defRPr/>
            </a:lvl3pPr>
            <a:lvl4pPr marL="2438339" lvl="3" indent="-491054" rtl="0">
              <a:spcBef>
                <a:spcPts val="800"/>
              </a:spcBef>
              <a:spcAft>
                <a:spcPts val="0"/>
              </a:spcAft>
              <a:buSzPts val="2200"/>
              <a:buChar char="●"/>
              <a:defRPr/>
            </a:lvl4pPr>
            <a:lvl5pPr marL="3047924" lvl="4" indent="-491054" rtl="0">
              <a:spcBef>
                <a:spcPts val="800"/>
              </a:spcBef>
              <a:spcAft>
                <a:spcPts val="0"/>
              </a:spcAft>
              <a:buSzPts val="2200"/>
              <a:buChar char="○"/>
              <a:defRPr/>
            </a:lvl5pPr>
            <a:lvl6pPr marL="3657509" lvl="5" indent="-491054" rtl="0">
              <a:spcBef>
                <a:spcPts val="800"/>
              </a:spcBef>
              <a:spcAft>
                <a:spcPts val="0"/>
              </a:spcAft>
              <a:buSzPts val="2200"/>
              <a:buChar char="■"/>
              <a:defRPr/>
            </a:lvl6pPr>
            <a:lvl7pPr marL="4267093" lvl="6" indent="-491054" rtl="0">
              <a:spcBef>
                <a:spcPts val="800"/>
              </a:spcBef>
              <a:spcAft>
                <a:spcPts val="0"/>
              </a:spcAft>
              <a:buSzPts val="2200"/>
              <a:buChar char="●"/>
              <a:defRPr/>
            </a:lvl7pPr>
            <a:lvl8pPr marL="4876678" lvl="7" indent="-491054" rtl="0">
              <a:spcBef>
                <a:spcPts val="800"/>
              </a:spcBef>
              <a:spcAft>
                <a:spcPts val="0"/>
              </a:spcAft>
              <a:buSzPts val="2200"/>
              <a:buChar char="○"/>
              <a:defRPr/>
            </a:lvl8pPr>
            <a:lvl9pPr marL="5486263" lvl="8" indent="-491054" rtl="0">
              <a:spcBef>
                <a:spcPts val="800"/>
              </a:spcBef>
              <a:spcAft>
                <a:spcPts val="800"/>
              </a:spcAft>
              <a:buSzPts val="2200"/>
              <a:buChar char="■"/>
              <a:defRPr/>
            </a:lvl9pPr>
          </a:lstStyle>
          <a:p>
            <a:endParaRPr/>
          </a:p>
        </p:txBody>
      </p:sp>
      <p:sp>
        <p:nvSpPr>
          <p:cNvPr id="603" name="Google Shape;603;p5"/>
          <p:cNvSpPr txBox="1">
            <a:spLocks noGrp="1"/>
          </p:cNvSpPr>
          <p:nvPr>
            <p:ph type="sldNum" idx="12"/>
          </p:nvPr>
        </p:nvSpPr>
        <p:spPr>
          <a:xfrm>
            <a:off x="5730212"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8731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04"/>
        <p:cNvGrpSpPr/>
        <p:nvPr/>
      </p:nvGrpSpPr>
      <p:grpSpPr>
        <a:xfrm>
          <a:off x="0" y="0"/>
          <a:ext cx="0" cy="0"/>
          <a:chOff x="0" y="0"/>
          <a:chExt cx="0" cy="0"/>
        </a:xfrm>
      </p:grpSpPr>
      <p:grpSp>
        <p:nvGrpSpPr>
          <p:cNvPr id="605" name="Google Shape;605;p6"/>
          <p:cNvGrpSpPr/>
          <p:nvPr/>
        </p:nvGrpSpPr>
        <p:grpSpPr>
          <a:xfrm>
            <a:off x="0" y="1"/>
            <a:ext cx="12192000" cy="6794431"/>
            <a:chOff x="0" y="0"/>
            <a:chExt cx="9144000" cy="5095823"/>
          </a:xfrm>
        </p:grpSpPr>
        <p:sp>
          <p:nvSpPr>
            <p:cNvPr id="606" name="Google Shape;606;p6"/>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6"/>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8" name="Google Shape;608;p6"/>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9" name="Google Shape;609;p6"/>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6"/>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6"/>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6"/>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6"/>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6"/>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5" name="Google Shape;615;p6"/>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6" name="Google Shape;616;p6"/>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7" name="Google Shape;617;p6"/>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6"/>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6"/>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6"/>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6"/>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6"/>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6"/>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6"/>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6"/>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6"/>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6"/>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8" name="Google Shape;628;p6"/>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9" name="Google Shape;629;p6"/>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30" name="Google Shape;630;p6"/>
          <p:cNvGrpSpPr/>
          <p:nvPr/>
        </p:nvGrpSpPr>
        <p:grpSpPr>
          <a:xfrm>
            <a:off x="1" y="1"/>
            <a:ext cx="12191999" cy="6857999"/>
            <a:chOff x="0" y="0"/>
            <a:chExt cx="9143999" cy="5143499"/>
          </a:xfrm>
        </p:grpSpPr>
        <p:sp>
          <p:nvSpPr>
            <p:cNvPr id="631" name="Google Shape;631;p6"/>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2" name="Google Shape;632;p6"/>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3" name="Google Shape;633;p6"/>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4" name="Google Shape;634;p6"/>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5" name="Google Shape;635;p6"/>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6" name="Google Shape;636;p6"/>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7" name="Google Shape;637;p6"/>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8" name="Google Shape;638;p6"/>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9" name="Google Shape;639;p6"/>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0" name="Google Shape;640;p6"/>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1" name="Google Shape;641;p6"/>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2" name="Google Shape;642;p6"/>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3" name="Google Shape;643;p6"/>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4" name="Google Shape;644;p6"/>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5" name="Google Shape;645;p6"/>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6" name="Google Shape;646;p6"/>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7" name="Google Shape;647;p6"/>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8" name="Google Shape;648;p6"/>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9" name="Google Shape;649;p6"/>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0" name="Google Shape;650;p6"/>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1" name="Google Shape;651;p6"/>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2" name="Google Shape;652;p6"/>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3" name="Google Shape;653;p6"/>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4" name="Google Shape;654;p6"/>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5" name="Google Shape;655;p6"/>
          <p:cNvGrpSpPr/>
          <p:nvPr/>
        </p:nvGrpSpPr>
        <p:grpSpPr>
          <a:xfrm>
            <a:off x="0" y="1"/>
            <a:ext cx="12047632" cy="6857999"/>
            <a:chOff x="0" y="0"/>
            <a:chExt cx="9035724" cy="5143499"/>
          </a:xfrm>
        </p:grpSpPr>
        <p:sp>
          <p:nvSpPr>
            <p:cNvPr id="656" name="Google Shape;656;p6"/>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7" name="Google Shape;657;p6"/>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8" name="Google Shape;658;p6"/>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9" name="Google Shape;659;p6"/>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0" name="Google Shape;660;p6"/>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1" name="Google Shape;661;p6"/>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2" name="Google Shape;662;p6"/>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3" name="Google Shape;663;p6"/>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4" name="Google Shape;664;p6"/>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5" name="Google Shape;665;p6"/>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6" name="Google Shape;666;p6"/>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7" name="Google Shape;667;p6"/>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8" name="Google Shape;668;p6"/>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9" name="Google Shape;669;p6"/>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0" name="Google Shape;670;p6"/>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1" name="Google Shape;671;p6"/>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2" name="Google Shape;672;p6"/>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3" name="Google Shape;673;p6"/>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4" name="Google Shape;674;p6"/>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5" name="Google Shape;675;p6"/>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6" name="Google Shape;676;p6"/>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7" name="Google Shape;677;p6"/>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8" name="Google Shape;678;p6"/>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9" name="Google Shape;679;p6"/>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0" name="Google Shape;680;p6"/>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1" name="Google Shape;681;p6"/>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2" name="Google Shape;682;p6"/>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3" name="Google Shape;683;p6"/>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4" name="Google Shape;684;p6"/>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5" name="Google Shape;685;p6"/>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6" name="Google Shape;686;p6"/>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7" name="Google Shape;687;p6"/>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6"/>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9" name="Google Shape;689;p6"/>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0" name="Google Shape;690;p6"/>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1" name="Google Shape;691;p6"/>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2" name="Google Shape;692;p6"/>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6"/>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6"/>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5" name="Google Shape;695;p6"/>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6" name="Google Shape;696;p6"/>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6"/>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8" name="Google Shape;698;p6"/>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9" name="Google Shape;699;p6"/>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6"/>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6"/>
          <p:cNvGrpSpPr/>
          <p:nvPr/>
        </p:nvGrpSpPr>
        <p:grpSpPr>
          <a:xfrm>
            <a:off x="1405763" y="234289"/>
            <a:ext cx="10786236" cy="6001788"/>
            <a:chOff x="1054322" y="175716"/>
            <a:chExt cx="8089677" cy="4501341"/>
          </a:xfrm>
        </p:grpSpPr>
        <p:sp>
          <p:nvSpPr>
            <p:cNvPr id="702" name="Google Shape;702;p6"/>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6"/>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6"/>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6"/>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6"/>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07" name="Google Shape;707;p6"/>
          <p:cNvSpPr txBox="1">
            <a:spLocks noGrp="1"/>
          </p:cNvSpPr>
          <p:nvPr>
            <p:ph type="title"/>
          </p:nvPr>
        </p:nvSpPr>
        <p:spPr>
          <a:xfrm>
            <a:off x="1416767" y="809867"/>
            <a:ext cx="9358400" cy="5284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708" name="Google Shape;708;p6"/>
          <p:cNvSpPr txBox="1">
            <a:spLocks noGrp="1"/>
          </p:cNvSpPr>
          <p:nvPr>
            <p:ph type="body" idx="1"/>
          </p:nvPr>
        </p:nvSpPr>
        <p:spPr>
          <a:xfrm>
            <a:off x="1416767" y="1703667"/>
            <a:ext cx="4372400" cy="4130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709" name="Google Shape;709;p6"/>
          <p:cNvSpPr txBox="1">
            <a:spLocks noGrp="1"/>
          </p:cNvSpPr>
          <p:nvPr>
            <p:ph type="body" idx="2"/>
          </p:nvPr>
        </p:nvSpPr>
        <p:spPr>
          <a:xfrm>
            <a:off x="6402667" y="1703667"/>
            <a:ext cx="4372400" cy="4130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a:p>
        </p:txBody>
      </p:sp>
      <p:sp>
        <p:nvSpPr>
          <p:cNvPr id="710" name="Google Shape;710;p6"/>
          <p:cNvSpPr txBox="1">
            <a:spLocks noGrp="1"/>
          </p:cNvSpPr>
          <p:nvPr>
            <p:ph type="sldNum" idx="12"/>
          </p:nvPr>
        </p:nvSpPr>
        <p:spPr>
          <a:xfrm>
            <a:off x="5730212"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2191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711"/>
        <p:cNvGrpSpPr/>
        <p:nvPr/>
      </p:nvGrpSpPr>
      <p:grpSpPr>
        <a:xfrm>
          <a:off x="0" y="0"/>
          <a:ext cx="0" cy="0"/>
          <a:chOff x="0" y="0"/>
          <a:chExt cx="0" cy="0"/>
        </a:xfrm>
      </p:grpSpPr>
      <p:grpSp>
        <p:nvGrpSpPr>
          <p:cNvPr id="712" name="Google Shape;712;p7"/>
          <p:cNvGrpSpPr/>
          <p:nvPr/>
        </p:nvGrpSpPr>
        <p:grpSpPr>
          <a:xfrm>
            <a:off x="0" y="1"/>
            <a:ext cx="12192000" cy="6794431"/>
            <a:chOff x="0" y="0"/>
            <a:chExt cx="9144000" cy="5095823"/>
          </a:xfrm>
        </p:grpSpPr>
        <p:sp>
          <p:nvSpPr>
            <p:cNvPr id="713" name="Google Shape;713;p7"/>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7"/>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7"/>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7"/>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7"/>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7"/>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7"/>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7"/>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7"/>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7"/>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3" name="Google Shape;723;p7"/>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7"/>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7"/>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7"/>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7" name="Google Shape;727;p7"/>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8" name="Google Shape;728;p7"/>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9" name="Google Shape;729;p7"/>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0" name="Google Shape;730;p7"/>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1" name="Google Shape;731;p7"/>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2" name="Google Shape;732;p7"/>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3" name="Google Shape;733;p7"/>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4" name="Google Shape;734;p7"/>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5" name="Google Shape;735;p7"/>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6" name="Google Shape;736;p7"/>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37" name="Google Shape;737;p7"/>
          <p:cNvGrpSpPr/>
          <p:nvPr/>
        </p:nvGrpSpPr>
        <p:grpSpPr>
          <a:xfrm>
            <a:off x="1" y="1"/>
            <a:ext cx="12191999" cy="6857999"/>
            <a:chOff x="0" y="0"/>
            <a:chExt cx="9143999" cy="5143499"/>
          </a:xfrm>
        </p:grpSpPr>
        <p:sp>
          <p:nvSpPr>
            <p:cNvPr id="738" name="Google Shape;738;p7"/>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9" name="Google Shape;739;p7"/>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0" name="Google Shape;740;p7"/>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1" name="Google Shape;741;p7"/>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2" name="Google Shape;742;p7"/>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3" name="Google Shape;743;p7"/>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4" name="Google Shape;744;p7"/>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5" name="Google Shape;745;p7"/>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6" name="Google Shape;746;p7"/>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7" name="Google Shape;747;p7"/>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8" name="Google Shape;748;p7"/>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9" name="Google Shape;749;p7"/>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0" name="Google Shape;750;p7"/>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1" name="Google Shape;751;p7"/>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2" name="Google Shape;752;p7"/>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3" name="Google Shape;753;p7"/>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4" name="Google Shape;754;p7"/>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5" name="Google Shape;755;p7"/>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6" name="Google Shape;756;p7"/>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7" name="Google Shape;757;p7"/>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8" name="Google Shape;758;p7"/>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9" name="Google Shape;759;p7"/>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0" name="Google Shape;760;p7"/>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1" name="Google Shape;761;p7"/>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62" name="Google Shape;762;p7"/>
          <p:cNvGrpSpPr/>
          <p:nvPr/>
        </p:nvGrpSpPr>
        <p:grpSpPr>
          <a:xfrm>
            <a:off x="0" y="1"/>
            <a:ext cx="12047632" cy="6857999"/>
            <a:chOff x="0" y="0"/>
            <a:chExt cx="9035724" cy="5143499"/>
          </a:xfrm>
        </p:grpSpPr>
        <p:sp>
          <p:nvSpPr>
            <p:cNvPr id="763" name="Google Shape;763;p7"/>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4" name="Google Shape;764;p7"/>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5" name="Google Shape;765;p7"/>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6" name="Google Shape;766;p7"/>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7" name="Google Shape;767;p7"/>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8" name="Google Shape;768;p7"/>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9" name="Google Shape;769;p7"/>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0" name="Google Shape;770;p7"/>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1" name="Google Shape;771;p7"/>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2" name="Google Shape;772;p7"/>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3" name="Google Shape;773;p7"/>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4" name="Google Shape;774;p7"/>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5" name="Google Shape;775;p7"/>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6" name="Google Shape;776;p7"/>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7" name="Google Shape;777;p7"/>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8" name="Google Shape;778;p7"/>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9" name="Google Shape;779;p7"/>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0" name="Google Shape;780;p7"/>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1" name="Google Shape;781;p7"/>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7"/>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7"/>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4" name="Google Shape;784;p7"/>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5" name="Google Shape;785;p7"/>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6" name="Google Shape;786;p7"/>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7" name="Google Shape;787;p7"/>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7"/>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7"/>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7"/>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7"/>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2" name="Google Shape;792;p7"/>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3" name="Google Shape;793;p7"/>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4" name="Google Shape;794;p7"/>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7"/>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7"/>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7" name="Google Shape;797;p7"/>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8" name="Google Shape;798;p7"/>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9" name="Google Shape;799;p7"/>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0" name="Google Shape;800;p7"/>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1" name="Google Shape;801;p7"/>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2" name="Google Shape;802;p7"/>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3" name="Google Shape;803;p7"/>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4" name="Google Shape;804;p7"/>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5" name="Google Shape;805;p7"/>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6" name="Google Shape;806;p7"/>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7" name="Google Shape;807;p7"/>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808" name="Google Shape;808;p7"/>
          <p:cNvGrpSpPr/>
          <p:nvPr/>
        </p:nvGrpSpPr>
        <p:grpSpPr>
          <a:xfrm>
            <a:off x="1405763" y="234289"/>
            <a:ext cx="10786236" cy="6001788"/>
            <a:chOff x="1054322" y="175716"/>
            <a:chExt cx="8089677" cy="4501341"/>
          </a:xfrm>
        </p:grpSpPr>
        <p:sp>
          <p:nvSpPr>
            <p:cNvPr id="809" name="Google Shape;809;p7"/>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0" name="Google Shape;810;p7"/>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1" name="Google Shape;811;p7"/>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2" name="Google Shape;812;p7"/>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3" name="Google Shape;813;p7"/>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814" name="Google Shape;814;p7"/>
          <p:cNvSpPr txBox="1">
            <a:spLocks noGrp="1"/>
          </p:cNvSpPr>
          <p:nvPr>
            <p:ph type="title"/>
          </p:nvPr>
        </p:nvSpPr>
        <p:spPr>
          <a:xfrm>
            <a:off x="1416767" y="809867"/>
            <a:ext cx="9358400" cy="5284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815" name="Google Shape;815;p7"/>
          <p:cNvSpPr txBox="1">
            <a:spLocks noGrp="1"/>
          </p:cNvSpPr>
          <p:nvPr>
            <p:ph type="body" idx="1"/>
          </p:nvPr>
        </p:nvSpPr>
        <p:spPr>
          <a:xfrm>
            <a:off x="1416867" y="1703667"/>
            <a:ext cx="2915200" cy="4011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816" name="Google Shape;816;p7"/>
          <p:cNvSpPr txBox="1">
            <a:spLocks noGrp="1"/>
          </p:cNvSpPr>
          <p:nvPr>
            <p:ph type="body" idx="2"/>
          </p:nvPr>
        </p:nvSpPr>
        <p:spPr>
          <a:xfrm>
            <a:off x="4638384" y="1703667"/>
            <a:ext cx="2915200" cy="4011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817" name="Google Shape;817;p7"/>
          <p:cNvSpPr txBox="1">
            <a:spLocks noGrp="1"/>
          </p:cNvSpPr>
          <p:nvPr>
            <p:ph type="body" idx="3"/>
          </p:nvPr>
        </p:nvSpPr>
        <p:spPr>
          <a:xfrm>
            <a:off x="7859901" y="1703667"/>
            <a:ext cx="2915200" cy="4011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endParaRPr/>
          </a:p>
        </p:txBody>
      </p:sp>
      <p:sp>
        <p:nvSpPr>
          <p:cNvPr id="818" name="Google Shape;818;p7"/>
          <p:cNvSpPr txBox="1">
            <a:spLocks noGrp="1"/>
          </p:cNvSpPr>
          <p:nvPr>
            <p:ph type="sldNum" idx="12"/>
          </p:nvPr>
        </p:nvSpPr>
        <p:spPr>
          <a:xfrm>
            <a:off x="5730212"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703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2033-16FC-4751-BA12-1F23ABEE00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6BA3BA-65E3-40B0-AEA6-93CF750DDB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E4BD0C-3DE2-4887-BC2C-608B97891D8C}"/>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5" name="Footer Placeholder 4">
            <a:extLst>
              <a:ext uri="{FF2B5EF4-FFF2-40B4-BE49-F238E27FC236}">
                <a16:creationId xmlns:a16="http://schemas.microsoft.com/office/drawing/2014/main" id="{27EFD846-F725-4B94-84B4-C5EC44CAF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54130-1743-4D4C-B6A4-9E5EF51FA8CF}"/>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2062460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9"/>
        <p:cNvGrpSpPr/>
        <p:nvPr/>
      </p:nvGrpSpPr>
      <p:grpSpPr>
        <a:xfrm>
          <a:off x="0" y="0"/>
          <a:ext cx="0" cy="0"/>
          <a:chOff x="0" y="0"/>
          <a:chExt cx="0" cy="0"/>
        </a:xfrm>
      </p:grpSpPr>
      <p:grpSp>
        <p:nvGrpSpPr>
          <p:cNvPr id="820" name="Google Shape;820;p8"/>
          <p:cNvGrpSpPr/>
          <p:nvPr/>
        </p:nvGrpSpPr>
        <p:grpSpPr>
          <a:xfrm>
            <a:off x="0" y="1"/>
            <a:ext cx="12192000" cy="6794431"/>
            <a:chOff x="0" y="0"/>
            <a:chExt cx="9144000" cy="5095823"/>
          </a:xfrm>
        </p:grpSpPr>
        <p:sp>
          <p:nvSpPr>
            <p:cNvPr id="821" name="Google Shape;821;p8"/>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2" name="Google Shape;822;p8"/>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3" name="Google Shape;823;p8"/>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4" name="Google Shape;824;p8"/>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5" name="Google Shape;825;p8"/>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6" name="Google Shape;826;p8"/>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7" name="Google Shape;827;p8"/>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8" name="Google Shape;828;p8"/>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9" name="Google Shape;829;p8"/>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0" name="Google Shape;830;p8"/>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1" name="Google Shape;831;p8"/>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2" name="Google Shape;832;p8"/>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3" name="Google Shape;833;p8"/>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4" name="Google Shape;834;p8"/>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5" name="Google Shape;835;p8"/>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6" name="Google Shape;836;p8"/>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7" name="Google Shape;837;p8"/>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8" name="Google Shape;838;p8"/>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9" name="Google Shape;839;p8"/>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0" name="Google Shape;840;p8"/>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1" name="Google Shape;841;p8"/>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2" name="Google Shape;842;p8"/>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3" name="Google Shape;843;p8"/>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4" name="Google Shape;844;p8"/>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845" name="Google Shape;845;p8"/>
          <p:cNvGrpSpPr/>
          <p:nvPr/>
        </p:nvGrpSpPr>
        <p:grpSpPr>
          <a:xfrm>
            <a:off x="1" y="1"/>
            <a:ext cx="12191999" cy="6857999"/>
            <a:chOff x="0" y="0"/>
            <a:chExt cx="9143999" cy="5143499"/>
          </a:xfrm>
        </p:grpSpPr>
        <p:sp>
          <p:nvSpPr>
            <p:cNvPr id="846" name="Google Shape;846;p8"/>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7" name="Google Shape;847;p8"/>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8" name="Google Shape;848;p8"/>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9" name="Google Shape;849;p8"/>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0" name="Google Shape;850;p8"/>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1" name="Google Shape;851;p8"/>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2" name="Google Shape;852;p8"/>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3" name="Google Shape;853;p8"/>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4" name="Google Shape;854;p8"/>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5" name="Google Shape;855;p8"/>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6" name="Google Shape;856;p8"/>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7" name="Google Shape;857;p8"/>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8" name="Google Shape;858;p8"/>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9" name="Google Shape;859;p8"/>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0" name="Google Shape;860;p8"/>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1" name="Google Shape;861;p8"/>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2" name="Google Shape;862;p8"/>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3" name="Google Shape;863;p8"/>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4" name="Google Shape;864;p8"/>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5" name="Google Shape;865;p8"/>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6" name="Google Shape;866;p8"/>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7" name="Google Shape;867;p8"/>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8" name="Google Shape;868;p8"/>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9" name="Google Shape;869;p8"/>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870" name="Google Shape;870;p8"/>
          <p:cNvGrpSpPr/>
          <p:nvPr/>
        </p:nvGrpSpPr>
        <p:grpSpPr>
          <a:xfrm>
            <a:off x="0" y="1"/>
            <a:ext cx="12047632" cy="6857999"/>
            <a:chOff x="0" y="0"/>
            <a:chExt cx="9035724" cy="5143499"/>
          </a:xfrm>
        </p:grpSpPr>
        <p:sp>
          <p:nvSpPr>
            <p:cNvPr id="871" name="Google Shape;871;p8"/>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2" name="Google Shape;872;p8"/>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3" name="Google Shape;873;p8"/>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4" name="Google Shape;874;p8"/>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5" name="Google Shape;875;p8"/>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6" name="Google Shape;876;p8"/>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7" name="Google Shape;877;p8"/>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8" name="Google Shape;878;p8"/>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9" name="Google Shape;879;p8"/>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0" name="Google Shape;880;p8"/>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1" name="Google Shape;881;p8"/>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2" name="Google Shape;882;p8"/>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3" name="Google Shape;883;p8"/>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4" name="Google Shape;884;p8"/>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5" name="Google Shape;885;p8"/>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6" name="Google Shape;886;p8"/>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7" name="Google Shape;887;p8"/>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8" name="Google Shape;888;p8"/>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9" name="Google Shape;889;p8"/>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0" name="Google Shape;890;p8"/>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1" name="Google Shape;891;p8"/>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2" name="Google Shape;892;p8"/>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3" name="Google Shape;893;p8"/>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4" name="Google Shape;894;p8"/>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5" name="Google Shape;895;p8"/>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6" name="Google Shape;896;p8"/>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7" name="Google Shape;897;p8"/>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8" name="Google Shape;898;p8"/>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9" name="Google Shape;899;p8"/>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0" name="Google Shape;900;p8"/>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1" name="Google Shape;901;p8"/>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2" name="Google Shape;902;p8"/>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3" name="Google Shape;903;p8"/>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4" name="Google Shape;904;p8"/>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5" name="Google Shape;905;p8"/>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6" name="Google Shape;906;p8"/>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7" name="Google Shape;907;p8"/>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8" name="Google Shape;908;p8"/>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9" name="Google Shape;909;p8"/>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0" name="Google Shape;910;p8"/>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1" name="Google Shape;911;p8"/>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2" name="Google Shape;912;p8"/>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3" name="Google Shape;913;p8"/>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4" name="Google Shape;914;p8"/>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5" name="Google Shape;915;p8"/>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16" name="Google Shape;916;p8"/>
          <p:cNvGrpSpPr/>
          <p:nvPr/>
        </p:nvGrpSpPr>
        <p:grpSpPr>
          <a:xfrm>
            <a:off x="1405763" y="234289"/>
            <a:ext cx="10786236" cy="6001788"/>
            <a:chOff x="1054322" y="175716"/>
            <a:chExt cx="8089677" cy="4501341"/>
          </a:xfrm>
        </p:grpSpPr>
        <p:sp>
          <p:nvSpPr>
            <p:cNvPr id="917" name="Google Shape;917;p8"/>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8" name="Google Shape;918;p8"/>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9" name="Google Shape;919;p8"/>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0" name="Google Shape;920;p8"/>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1" name="Google Shape;921;p8"/>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22" name="Google Shape;922;p8"/>
          <p:cNvSpPr txBox="1">
            <a:spLocks noGrp="1"/>
          </p:cNvSpPr>
          <p:nvPr>
            <p:ph type="title"/>
          </p:nvPr>
        </p:nvSpPr>
        <p:spPr>
          <a:xfrm>
            <a:off x="1416767" y="809867"/>
            <a:ext cx="9358400" cy="5284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923" name="Google Shape;923;p8"/>
          <p:cNvSpPr txBox="1">
            <a:spLocks noGrp="1"/>
          </p:cNvSpPr>
          <p:nvPr>
            <p:ph type="sldNum" idx="12"/>
          </p:nvPr>
        </p:nvSpPr>
        <p:spPr>
          <a:xfrm>
            <a:off x="5730212"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1010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color" type="blank">
  <p:cSld name="Blank color">
    <p:spTree>
      <p:nvGrpSpPr>
        <p:cNvPr id="1" name="Shape 1029"/>
        <p:cNvGrpSpPr/>
        <p:nvPr/>
      </p:nvGrpSpPr>
      <p:grpSpPr>
        <a:xfrm>
          <a:off x="0" y="0"/>
          <a:ext cx="0" cy="0"/>
          <a:chOff x="0" y="0"/>
          <a:chExt cx="0" cy="0"/>
        </a:xfrm>
      </p:grpSpPr>
      <p:sp>
        <p:nvSpPr>
          <p:cNvPr id="1030" name="Google Shape;1030;p10"/>
          <p:cNvSpPr txBox="1">
            <a:spLocks noGrp="1"/>
          </p:cNvSpPr>
          <p:nvPr>
            <p:ph type="sldNum" idx="12"/>
          </p:nvPr>
        </p:nvSpPr>
        <p:spPr>
          <a:xfrm>
            <a:off x="5730212"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031" name="Google Shape;1031;p10"/>
          <p:cNvGrpSpPr/>
          <p:nvPr/>
        </p:nvGrpSpPr>
        <p:grpSpPr>
          <a:xfrm>
            <a:off x="0" y="1"/>
            <a:ext cx="12192000" cy="6794431"/>
            <a:chOff x="0" y="0"/>
            <a:chExt cx="9144000" cy="5095823"/>
          </a:xfrm>
        </p:grpSpPr>
        <p:sp>
          <p:nvSpPr>
            <p:cNvPr id="1032" name="Google Shape;1032;p10"/>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3" name="Google Shape;1033;p10"/>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4" name="Google Shape;1034;p10"/>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5" name="Google Shape;1035;p10"/>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6" name="Google Shape;1036;p10"/>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7" name="Google Shape;1037;p10"/>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8" name="Google Shape;1038;p10"/>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9" name="Google Shape;1039;p10"/>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0" name="Google Shape;1040;p10"/>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1" name="Google Shape;1041;p10"/>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2" name="Google Shape;1042;p10"/>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3" name="Google Shape;1043;p10"/>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4" name="Google Shape;1044;p10"/>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5" name="Google Shape;1045;p10"/>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6" name="Google Shape;1046;p10"/>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7" name="Google Shape;1047;p10"/>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8" name="Google Shape;1048;p10"/>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9" name="Google Shape;1049;p10"/>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0" name="Google Shape;1050;p10"/>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1" name="Google Shape;1051;p10"/>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2" name="Google Shape;1052;p10"/>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3" name="Google Shape;1053;p10"/>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4" name="Google Shape;1054;p10"/>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5" name="Google Shape;1055;p10"/>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6" name="Google Shape;1056;p10"/>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7" name="Google Shape;1057;p10"/>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8" name="Google Shape;1058;p10"/>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9" name="Google Shape;1059;p10"/>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0" name="Google Shape;1060;p10"/>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1" name="Google Shape;1061;p10"/>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2" name="Google Shape;1062;p10"/>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3" name="Google Shape;1063;p10"/>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4" name="Google Shape;1064;p10"/>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5" name="Google Shape;1065;p10"/>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6" name="Google Shape;1066;p10"/>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7" name="Google Shape;1067;p10"/>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8" name="Google Shape;1068;p10"/>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9" name="Google Shape;1069;p10"/>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0" name="Google Shape;1070;p10"/>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1" name="Google Shape;1071;p10"/>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2" name="Google Shape;1072;p10"/>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3" name="Google Shape;1073;p10"/>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074" name="Google Shape;1074;p10"/>
          <p:cNvGrpSpPr/>
          <p:nvPr/>
        </p:nvGrpSpPr>
        <p:grpSpPr>
          <a:xfrm>
            <a:off x="1" y="1"/>
            <a:ext cx="12191999" cy="6857999"/>
            <a:chOff x="0" y="0"/>
            <a:chExt cx="9143999" cy="5143499"/>
          </a:xfrm>
        </p:grpSpPr>
        <p:sp>
          <p:nvSpPr>
            <p:cNvPr id="1075" name="Google Shape;1075;p10"/>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6" name="Google Shape;1076;p10"/>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7" name="Google Shape;1077;p10"/>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8" name="Google Shape;1078;p10"/>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9" name="Google Shape;1079;p10"/>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0" name="Google Shape;1080;p10"/>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1" name="Google Shape;1081;p10"/>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2" name="Google Shape;1082;p10"/>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3" name="Google Shape;1083;p10"/>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4" name="Google Shape;1084;p10"/>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5" name="Google Shape;1085;p10"/>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6" name="Google Shape;1086;p10"/>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7" name="Google Shape;1087;p10"/>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8" name="Google Shape;1088;p10"/>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9" name="Google Shape;1089;p10"/>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0" name="Google Shape;1090;p10"/>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1" name="Google Shape;1091;p10"/>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2" name="Google Shape;1092;p10"/>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3" name="Google Shape;1093;p10"/>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4" name="Google Shape;1094;p10"/>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5" name="Google Shape;1095;p10"/>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6" name="Google Shape;1096;p10"/>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7" name="Google Shape;1097;p10"/>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8" name="Google Shape;1098;p10"/>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9" name="Google Shape;1099;p10"/>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0" name="Google Shape;1100;p10"/>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1" name="Google Shape;1101;p10"/>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2" name="Google Shape;1102;p10"/>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3" name="Google Shape;1103;p10"/>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4" name="Google Shape;1104;p10"/>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5" name="Google Shape;1105;p10"/>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6" name="Google Shape;1106;p10"/>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7" name="Google Shape;1107;p10"/>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8" name="Google Shape;1108;p10"/>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9" name="Google Shape;1109;p10"/>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0" name="Google Shape;1110;p10"/>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1" name="Google Shape;1111;p10"/>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2" name="Google Shape;1112;p10"/>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3" name="Google Shape;1113;p10"/>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4" name="Google Shape;1114;p10"/>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5" name="Google Shape;1115;p10"/>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6" name="Google Shape;1116;p10"/>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7" name="Google Shape;1117;p10"/>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8" name="Google Shape;1118;p10"/>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9" name="Google Shape;1119;p10"/>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0" name="Google Shape;1120;p10"/>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1" name="Google Shape;1121;p10"/>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2" name="Google Shape;1122;p10"/>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123" name="Google Shape;1123;p10"/>
          <p:cNvGrpSpPr/>
          <p:nvPr/>
        </p:nvGrpSpPr>
        <p:grpSpPr>
          <a:xfrm>
            <a:off x="0" y="1"/>
            <a:ext cx="12047632" cy="6857999"/>
            <a:chOff x="0" y="0"/>
            <a:chExt cx="9035724" cy="5143499"/>
          </a:xfrm>
        </p:grpSpPr>
        <p:sp>
          <p:nvSpPr>
            <p:cNvPr id="1124" name="Google Shape;1124;p10"/>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5" name="Google Shape;1125;p10"/>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6" name="Google Shape;1126;p10"/>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7" name="Google Shape;1127;p10"/>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8" name="Google Shape;1128;p10"/>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9" name="Google Shape;1129;p10"/>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0" name="Google Shape;1130;p10"/>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1" name="Google Shape;1131;p10"/>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2" name="Google Shape;1132;p10"/>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3" name="Google Shape;1133;p10"/>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4" name="Google Shape;1134;p10"/>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5" name="Google Shape;1135;p10"/>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6" name="Google Shape;1136;p10"/>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7" name="Google Shape;1137;p10"/>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8" name="Google Shape;1138;p10"/>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9" name="Google Shape;1139;p10"/>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0" name="Google Shape;1140;p10"/>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1" name="Google Shape;1141;p10"/>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2" name="Google Shape;1142;p10"/>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3" name="Google Shape;1143;p10"/>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4" name="Google Shape;1144;p10"/>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5" name="Google Shape;1145;p10"/>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6" name="Google Shape;1146;p10"/>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7" name="Google Shape;1147;p10"/>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8" name="Google Shape;1148;p10"/>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9" name="Google Shape;1149;p10"/>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0" name="Google Shape;1150;p10"/>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1" name="Google Shape;1151;p10"/>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2" name="Google Shape;1152;p10"/>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3" name="Google Shape;1153;p10"/>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4" name="Google Shape;1154;p10"/>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5" name="Google Shape;1155;p10"/>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6" name="Google Shape;1156;p10"/>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7" name="Google Shape;1157;p10"/>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8" name="Google Shape;1158;p10"/>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9" name="Google Shape;1159;p10"/>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0" name="Google Shape;1160;p10"/>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1" name="Google Shape;1161;p10"/>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2" name="Google Shape;1162;p10"/>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3" name="Google Shape;1163;p10"/>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4" name="Google Shape;1164;p10"/>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5" name="Google Shape;1165;p10"/>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6" name="Google Shape;1166;p10"/>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7" name="Google Shape;1167;p10"/>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8" name="Google Shape;1168;p10"/>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9" name="Google Shape;1169;p10"/>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0" name="Google Shape;1170;p10"/>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1" name="Google Shape;1171;p10"/>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2" name="Google Shape;1172;p10"/>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3" name="Google Shape;1173;p10"/>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4" name="Google Shape;1174;p10"/>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5" name="Google Shape;1175;p10"/>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6" name="Google Shape;1176;p10"/>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7" name="Google Shape;1177;p10"/>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8" name="Google Shape;1178;p10"/>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9" name="Google Shape;1179;p10"/>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0" name="Google Shape;1180;p10"/>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1" name="Google Shape;1181;p10"/>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2" name="Google Shape;1182;p10"/>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3" name="Google Shape;1183;p10"/>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4" name="Google Shape;1184;p10"/>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5" name="Google Shape;1185;p10"/>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6" name="Google Shape;1186;p10"/>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7" name="Google Shape;1187;p10"/>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8" name="Google Shape;1188;p10"/>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9" name="Google Shape;1189;p10"/>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0" name="Google Shape;1190;p10"/>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1" name="Google Shape;1191;p10"/>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2" name="Google Shape;1192;p10"/>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3" name="Google Shape;1193;p10"/>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4" name="Google Shape;1194;p10"/>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5" name="Google Shape;1195;p10"/>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6" name="Google Shape;1196;p10"/>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7" name="Google Shape;1197;p10"/>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8" name="Google Shape;1198;p10"/>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9" name="Google Shape;1199;p10"/>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0" name="Google Shape;1200;p10"/>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1" name="Google Shape;1201;p10"/>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2" name="Google Shape;1202;p10"/>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3" name="Google Shape;1203;p10"/>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4" name="Google Shape;1204;p10"/>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5" name="Google Shape;1205;p10"/>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6" name="Google Shape;1206;p10"/>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207" name="Google Shape;1207;p10"/>
          <p:cNvGrpSpPr/>
          <p:nvPr/>
        </p:nvGrpSpPr>
        <p:grpSpPr>
          <a:xfrm>
            <a:off x="1405763" y="234289"/>
            <a:ext cx="10786236" cy="6001788"/>
            <a:chOff x="1054322" y="175716"/>
            <a:chExt cx="8089677" cy="4501341"/>
          </a:xfrm>
        </p:grpSpPr>
        <p:sp>
          <p:nvSpPr>
            <p:cNvPr id="1208" name="Google Shape;1208;p10"/>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9" name="Google Shape;1209;p10"/>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0" name="Google Shape;1210;p10"/>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1" name="Google Shape;1211;p10"/>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2" name="Google Shape;1212;p10"/>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3" name="Google Shape;1213;p10"/>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4" name="Google Shape;1214;p10"/>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5" name="Google Shape;1215;p10"/>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6" name="Google Shape;1216;p10"/>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7" name="Google Shape;1217;p10"/>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8" name="Google Shape;1218;p10"/>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9" name="Google Shape;1219;p10"/>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735164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mono">
  <p:cSld name="Blank mono">
    <p:bg>
      <p:bgPr>
        <a:solidFill>
          <a:schemeClr val="accent1"/>
        </a:solidFill>
        <a:effectLst/>
      </p:bgPr>
    </p:bg>
    <p:spTree>
      <p:nvGrpSpPr>
        <p:cNvPr id="1" name="Shape 1220"/>
        <p:cNvGrpSpPr/>
        <p:nvPr/>
      </p:nvGrpSpPr>
      <p:grpSpPr>
        <a:xfrm>
          <a:off x="0" y="0"/>
          <a:ext cx="0" cy="0"/>
          <a:chOff x="0" y="0"/>
          <a:chExt cx="0" cy="0"/>
        </a:xfrm>
      </p:grpSpPr>
      <p:sp>
        <p:nvSpPr>
          <p:cNvPr id="1221" name="Google Shape;1221;p11"/>
          <p:cNvSpPr txBox="1">
            <a:spLocks noGrp="1"/>
          </p:cNvSpPr>
          <p:nvPr>
            <p:ph type="sldNum" idx="12"/>
          </p:nvPr>
        </p:nvSpPr>
        <p:spPr>
          <a:xfrm>
            <a:off x="5730212" y="63331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grpSp>
        <p:nvGrpSpPr>
          <p:cNvPr id="1222" name="Google Shape;1222;p11"/>
          <p:cNvGrpSpPr/>
          <p:nvPr/>
        </p:nvGrpSpPr>
        <p:grpSpPr>
          <a:xfrm>
            <a:off x="0" y="1"/>
            <a:ext cx="12192000" cy="6857999"/>
            <a:chOff x="0" y="0"/>
            <a:chExt cx="9144000" cy="5143499"/>
          </a:xfrm>
        </p:grpSpPr>
        <p:grpSp>
          <p:nvGrpSpPr>
            <p:cNvPr id="1223" name="Google Shape;1223;p11"/>
            <p:cNvGrpSpPr/>
            <p:nvPr/>
          </p:nvGrpSpPr>
          <p:grpSpPr>
            <a:xfrm>
              <a:off x="0" y="0"/>
              <a:ext cx="9144000" cy="5095823"/>
              <a:chOff x="0" y="0"/>
              <a:chExt cx="9144000" cy="5095823"/>
            </a:xfrm>
          </p:grpSpPr>
          <p:sp>
            <p:nvSpPr>
              <p:cNvPr id="1224" name="Google Shape;1224;p11"/>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5" name="Google Shape;1225;p11"/>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6" name="Google Shape;1226;p11"/>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7" name="Google Shape;1227;p11"/>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8" name="Google Shape;1228;p11"/>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9" name="Google Shape;1229;p11"/>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0" name="Google Shape;1230;p11"/>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1" name="Google Shape;1231;p11"/>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2" name="Google Shape;1232;p11"/>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3" name="Google Shape;1233;p11"/>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4" name="Google Shape;1234;p11"/>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5" name="Google Shape;1235;p11"/>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6" name="Google Shape;1236;p11"/>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7" name="Google Shape;1237;p11"/>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8" name="Google Shape;1238;p11"/>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9" name="Google Shape;1239;p11"/>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0" name="Google Shape;1240;p11"/>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1" name="Google Shape;1241;p11"/>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2" name="Google Shape;1242;p11"/>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3" name="Google Shape;1243;p11"/>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4" name="Google Shape;1244;p11"/>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5" name="Google Shape;1245;p11"/>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6" name="Google Shape;1246;p11"/>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7" name="Google Shape;1247;p11"/>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8" name="Google Shape;1248;p11"/>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9" name="Google Shape;1249;p11"/>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0" name="Google Shape;1250;p11"/>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1" name="Google Shape;1251;p11"/>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2" name="Google Shape;1252;p11"/>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3" name="Google Shape;1253;p11"/>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4" name="Google Shape;1254;p11"/>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5" name="Google Shape;1255;p11"/>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6" name="Google Shape;1256;p11"/>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7" name="Google Shape;1257;p11"/>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8" name="Google Shape;1258;p11"/>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9" name="Google Shape;1259;p11"/>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0" name="Google Shape;1260;p11"/>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1" name="Google Shape;1261;p11"/>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2" name="Google Shape;1262;p11"/>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3" name="Google Shape;1263;p11"/>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4" name="Google Shape;1264;p11"/>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5" name="Google Shape;1265;p11"/>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266" name="Google Shape;1266;p11"/>
            <p:cNvGrpSpPr/>
            <p:nvPr/>
          </p:nvGrpSpPr>
          <p:grpSpPr>
            <a:xfrm>
              <a:off x="0" y="0"/>
              <a:ext cx="9143999" cy="5143499"/>
              <a:chOff x="0" y="0"/>
              <a:chExt cx="9143999" cy="5143499"/>
            </a:xfrm>
          </p:grpSpPr>
          <p:sp>
            <p:nvSpPr>
              <p:cNvPr id="1267" name="Google Shape;1267;p11"/>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8" name="Google Shape;1268;p11"/>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9" name="Google Shape;1269;p11"/>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0" name="Google Shape;1270;p11"/>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1" name="Google Shape;1271;p11"/>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2" name="Google Shape;1272;p11"/>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3" name="Google Shape;1273;p11"/>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4" name="Google Shape;1274;p11"/>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5" name="Google Shape;1275;p11"/>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6" name="Google Shape;1276;p11"/>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7" name="Google Shape;1277;p11"/>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8" name="Google Shape;1278;p11"/>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9" name="Google Shape;1279;p11"/>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0" name="Google Shape;1280;p11"/>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1" name="Google Shape;1281;p11"/>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2" name="Google Shape;1282;p11"/>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3" name="Google Shape;1283;p11"/>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4" name="Google Shape;1284;p11"/>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5" name="Google Shape;1285;p11"/>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6" name="Google Shape;1286;p11"/>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7" name="Google Shape;1287;p11"/>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8" name="Google Shape;1288;p11"/>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9" name="Google Shape;1289;p11"/>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0" name="Google Shape;1290;p11"/>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1" name="Google Shape;1291;p11"/>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2" name="Google Shape;1292;p11"/>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3" name="Google Shape;1293;p11"/>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4" name="Google Shape;1294;p11"/>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5" name="Google Shape;1295;p11"/>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6" name="Google Shape;1296;p11"/>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7" name="Google Shape;1297;p11"/>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8" name="Google Shape;1298;p11"/>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9" name="Google Shape;1299;p11"/>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0" name="Google Shape;1300;p11"/>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1" name="Google Shape;1301;p11"/>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2" name="Google Shape;1302;p11"/>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3" name="Google Shape;1303;p11"/>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4" name="Google Shape;1304;p11"/>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5" name="Google Shape;1305;p11"/>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6" name="Google Shape;1306;p11"/>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7" name="Google Shape;1307;p11"/>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8" name="Google Shape;1308;p11"/>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9" name="Google Shape;1309;p11"/>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0" name="Google Shape;1310;p11"/>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1" name="Google Shape;1311;p11"/>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2" name="Google Shape;1312;p11"/>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3" name="Google Shape;1313;p11"/>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4" name="Google Shape;1314;p11"/>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315" name="Google Shape;1315;p11"/>
            <p:cNvGrpSpPr/>
            <p:nvPr/>
          </p:nvGrpSpPr>
          <p:grpSpPr>
            <a:xfrm>
              <a:off x="0" y="0"/>
              <a:ext cx="9035724" cy="5143499"/>
              <a:chOff x="0" y="0"/>
              <a:chExt cx="9035724" cy="5143499"/>
            </a:xfrm>
          </p:grpSpPr>
          <p:sp>
            <p:nvSpPr>
              <p:cNvPr id="1316" name="Google Shape;1316;p11"/>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7" name="Google Shape;1317;p11"/>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8" name="Google Shape;1318;p11"/>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9" name="Google Shape;1319;p11"/>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0" name="Google Shape;1320;p11"/>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1" name="Google Shape;1321;p11"/>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2" name="Google Shape;1322;p11"/>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3" name="Google Shape;1323;p11"/>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4" name="Google Shape;1324;p11"/>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5" name="Google Shape;1325;p11"/>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6" name="Google Shape;1326;p11"/>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7" name="Google Shape;1327;p11"/>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8" name="Google Shape;1328;p11"/>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9" name="Google Shape;1329;p11"/>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0" name="Google Shape;1330;p11"/>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1" name="Google Shape;1331;p11"/>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2" name="Google Shape;1332;p11"/>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3" name="Google Shape;1333;p11"/>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4" name="Google Shape;1334;p11"/>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5" name="Google Shape;1335;p11"/>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6" name="Google Shape;1336;p11"/>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7" name="Google Shape;1337;p11"/>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8" name="Google Shape;1338;p11"/>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9" name="Google Shape;1339;p11"/>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0" name="Google Shape;1340;p11"/>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1" name="Google Shape;1341;p11"/>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2" name="Google Shape;1342;p11"/>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3" name="Google Shape;1343;p11"/>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4" name="Google Shape;1344;p11"/>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5" name="Google Shape;1345;p11"/>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6" name="Google Shape;1346;p11"/>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7" name="Google Shape;1347;p11"/>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8" name="Google Shape;1348;p11"/>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9" name="Google Shape;1349;p11"/>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0" name="Google Shape;1350;p11"/>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1" name="Google Shape;1351;p11"/>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2" name="Google Shape;1352;p11"/>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3" name="Google Shape;1353;p11"/>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4" name="Google Shape;1354;p11"/>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5" name="Google Shape;1355;p11"/>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6" name="Google Shape;1356;p11"/>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7" name="Google Shape;1357;p11"/>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8" name="Google Shape;1358;p11"/>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9" name="Google Shape;1359;p11"/>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0" name="Google Shape;1360;p11"/>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1" name="Google Shape;1361;p11"/>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2" name="Google Shape;1362;p11"/>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3" name="Google Shape;1363;p11"/>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4" name="Google Shape;1364;p11"/>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5" name="Google Shape;1365;p11"/>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6" name="Google Shape;1366;p11"/>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7" name="Google Shape;1367;p11"/>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8" name="Google Shape;1368;p11"/>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9" name="Google Shape;1369;p11"/>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0" name="Google Shape;1370;p11"/>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1" name="Google Shape;1371;p11"/>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2" name="Google Shape;1372;p11"/>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3" name="Google Shape;1373;p11"/>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4" name="Google Shape;1374;p11"/>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5" name="Google Shape;1375;p11"/>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6" name="Google Shape;1376;p11"/>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7" name="Google Shape;1377;p11"/>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8" name="Google Shape;1378;p11"/>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9" name="Google Shape;1379;p11"/>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0" name="Google Shape;1380;p11"/>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1" name="Google Shape;1381;p11"/>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2" name="Google Shape;1382;p11"/>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3" name="Google Shape;1383;p11"/>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4" name="Google Shape;1384;p11"/>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5" name="Google Shape;1385;p11"/>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6" name="Google Shape;1386;p11"/>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7" name="Google Shape;1387;p11"/>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8" name="Google Shape;1388;p11"/>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9" name="Google Shape;1389;p11"/>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0" name="Google Shape;1390;p11"/>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1" name="Google Shape;1391;p11"/>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2" name="Google Shape;1392;p11"/>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3" name="Google Shape;1393;p11"/>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4" name="Google Shape;1394;p11"/>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5" name="Google Shape;1395;p11"/>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6" name="Google Shape;1396;p11"/>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7" name="Google Shape;1397;p11"/>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8" name="Google Shape;1398;p11"/>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399" name="Google Shape;1399;p11"/>
            <p:cNvGrpSpPr/>
            <p:nvPr/>
          </p:nvGrpSpPr>
          <p:grpSpPr>
            <a:xfrm>
              <a:off x="1054322" y="175716"/>
              <a:ext cx="8089677" cy="4501341"/>
              <a:chOff x="1054322" y="175716"/>
              <a:chExt cx="8089677" cy="4501341"/>
            </a:xfrm>
          </p:grpSpPr>
          <p:sp>
            <p:nvSpPr>
              <p:cNvPr id="1400" name="Google Shape;1400;p11"/>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1" name="Google Shape;1401;p11"/>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2" name="Google Shape;1402;p11"/>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3" name="Google Shape;1403;p11"/>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4" name="Google Shape;1404;p11"/>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5" name="Google Shape;1405;p11"/>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6" name="Google Shape;1406;p11"/>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7" name="Google Shape;1407;p11"/>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8" name="Google Shape;1408;p11"/>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9" name="Google Shape;1409;p11"/>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0" name="Google Shape;1410;p11"/>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1" name="Google Shape;1411;p11"/>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32245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8D25-0AE4-45B7-9563-ED7617C34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C01FD-70F2-4B75-B737-96FBD68D2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26CF35-F7BB-4612-9D06-C3B0980FE0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C958E-BE48-4080-9E27-F546100ABDCE}"/>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6" name="Footer Placeholder 5">
            <a:extLst>
              <a:ext uri="{FF2B5EF4-FFF2-40B4-BE49-F238E27FC236}">
                <a16:creationId xmlns:a16="http://schemas.microsoft.com/office/drawing/2014/main" id="{3DECDFE5-1294-4A62-AF0C-2FF34B11D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304F4-4BC5-4082-875A-2838E41BBB8E}"/>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120642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72D2-2750-482A-9DD1-1908EB58B7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136C6A-B9EA-452D-8F9E-199D11616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73169-0B37-480B-B715-DCEE700E3C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5330C9-C6D6-4FF4-B29B-9C55671357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BA24CC-A4E8-4453-B855-DE2726007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1FB16B-85A2-46FE-BF5F-F12B48F0AF86}"/>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8" name="Footer Placeholder 7">
            <a:extLst>
              <a:ext uri="{FF2B5EF4-FFF2-40B4-BE49-F238E27FC236}">
                <a16:creationId xmlns:a16="http://schemas.microsoft.com/office/drawing/2014/main" id="{20A4009E-F78F-4A98-87A7-1D19891A16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1D67B0-D836-415C-810D-DF3B90BE4CC9}"/>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354331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97EF-53E5-4AAB-A769-9DFE1A3814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2813E0-C9F8-450A-B0D4-6395AE2FB6BF}"/>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4" name="Footer Placeholder 3">
            <a:extLst>
              <a:ext uri="{FF2B5EF4-FFF2-40B4-BE49-F238E27FC236}">
                <a16:creationId xmlns:a16="http://schemas.microsoft.com/office/drawing/2014/main" id="{6F89017C-7352-4F64-9F6B-B72637A8AA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1B595E-A588-47DE-B4D4-7A21A44B5F60}"/>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95044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AE308-B31A-4CE4-8D10-E1B01EABC086}"/>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3" name="Footer Placeholder 2">
            <a:extLst>
              <a:ext uri="{FF2B5EF4-FFF2-40B4-BE49-F238E27FC236}">
                <a16:creationId xmlns:a16="http://schemas.microsoft.com/office/drawing/2014/main" id="{6F9B7446-D77A-4ABA-9EA8-5FA76072FA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9BA0B-3A1F-4EF7-8FF3-B0C37CD9834D}"/>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235706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41F0-F216-4084-9F4B-35A43309A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C1C8D3-AD23-479C-AD4E-B0317DBDB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4BF539-A7A1-4E4D-8A1B-664293C67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2FBCB-F0E9-4B06-87EE-C18686277ABB}"/>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6" name="Footer Placeholder 5">
            <a:extLst>
              <a:ext uri="{FF2B5EF4-FFF2-40B4-BE49-F238E27FC236}">
                <a16:creationId xmlns:a16="http://schemas.microsoft.com/office/drawing/2014/main" id="{321EEE95-977B-48BA-98A9-C3BED807D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45072-3611-42D2-811B-48B3C98E8554}"/>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159741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7B6E-8B4D-4625-9D1D-2D17BF69E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89E07C-D59F-4EA8-8AE6-532946874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9DBF7-3BEF-4094-96FE-7E9CA6CC9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F94F3-B53D-498E-AF6D-D3CF7064DD18}"/>
              </a:ext>
            </a:extLst>
          </p:cNvPr>
          <p:cNvSpPr>
            <a:spLocks noGrp="1"/>
          </p:cNvSpPr>
          <p:nvPr>
            <p:ph type="dt" sz="half" idx="10"/>
          </p:nvPr>
        </p:nvSpPr>
        <p:spPr/>
        <p:txBody>
          <a:bodyPr/>
          <a:lstStyle/>
          <a:p>
            <a:fld id="{614BEAEE-93F7-41FB-AC5D-48CD97E7DEE6}" type="datetimeFigureOut">
              <a:rPr lang="en-US" smtClean="0"/>
              <a:t>3/8/2024</a:t>
            </a:fld>
            <a:endParaRPr lang="en-US"/>
          </a:p>
        </p:txBody>
      </p:sp>
      <p:sp>
        <p:nvSpPr>
          <p:cNvPr id="6" name="Footer Placeholder 5">
            <a:extLst>
              <a:ext uri="{FF2B5EF4-FFF2-40B4-BE49-F238E27FC236}">
                <a16:creationId xmlns:a16="http://schemas.microsoft.com/office/drawing/2014/main" id="{5FE9C8C8-1DBB-4369-BA2C-B1A9E285A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83EEE-71B3-4340-AADC-C6F55B212514}"/>
              </a:ext>
            </a:extLst>
          </p:cNvPr>
          <p:cNvSpPr>
            <a:spLocks noGrp="1"/>
          </p:cNvSpPr>
          <p:nvPr>
            <p:ph type="sldNum" sz="quarter" idx="12"/>
          </p:nvPr>
        </p:nvSpPr>
        <p:spPr/>
        <p:txBody>
          <a:bodyPr/>
          <a:lstStyle/>
          <a:p>
            <a:fld id="{0F89558B-0AD7-4269-BBA4-2BB0AD7FEF82}" type="slidenum">
              <a:rPr lang="en-US" smtClean="0"/>
              <a:t>‹#›</a:t>
            </a:fld>
            <a:endParaRPr lang="en-US"/>
          </a:p>
        </p:txBody>
      </p:sp>
    </p:spTree>
    <p:extLst>
      <p:ext uri="{BB962C8B-B14F-4D97-AF65-F5344CB8AC3E}">
        <p14:creationId xmlns:p14="http://schemas.microsoft.com/office/powerpoint/2010/main" val="210476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320CF-DBF6-43AC-B27C-B54FAEFDB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33C1C2-EEF5-41FC-B985-4AB7D5815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3C9BF-FA97-4F89-A7DE-FB72E25A6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BEAEE-93F7-41FB-AC5D-48CD97E7DEE6}" type="datetimeFigureOut">
              <a:rPr lang="en-US" smtClean="0"/>
              <a:t>3/8/2024</a:t>
            </a:fld>
            <a:endParaRPr lang="en-US"/>
          </a:p>
        </p:txBody>
      </p:sp>
      <p:sp>
        <p:nvSpPr>
          <p:cNvPr id="5" name="Footer Placeholder 4">
            <a:extLst>
              <a:ext uri="{FF2B5EF4-FFF2-40B4-BE49-F238E27FC236}">
                <a16:creationId xmlns:a16="http://schemas.microsoft.com/office/drawing/2014/main" id="{45A1133B-F78E-49D2-B343-EDAE92019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159D77-9A1C-47DC-80D3-8F40A2FF5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9558B-0AD7-4269-BBA4-2BB0AD7FEF82}" type="slidenum">
              <a:rPr lang="en-US" smtClean="0"/>
              <a:t>‹#›</a:t>
            </a:fld>
            <a:endParaRPr lang="en-US"/>
          </a:p>
        </p:txBody>
      </p:sp>
    </p:spTree>
    <p:extLst>
      <p:ext uri="{BB962C8B-B14F-4D97-AF65-F5344CB8AC3E}">
        <p14:creationId xmlns:p14="http://schemas.microsoft.com/office/powerpoint/2010/main" val="268721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3076"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3077"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cs typeface="Arial" pitchFamily="34" charset="0"/>
              </a:defRPr>
            </a:lvl1pPr>
          </a:lstStyle>
          <a:p>
            <a:pPr fontAlgn="base">
              <a:spcBef>
                <a:spcPct val="0"/>
              </a:spcBef>
              <a:spcAft>
                <a:spcPct val="0"/>
              </a:spcAft>
              <a:defRPr/>
            </a:pPr>
            <a:fld id="{97355597-22B7-429B-AE38-0596142B4556}" type="slidenum">
              <a:rPr lang="en-US"/>
              <a:pPr fontAlgn="base">
                <a:spcBef>
                  <a:spcPct val="0"/>
                </a:spcBef>
                <a:spcAft>
                  <a:spcPct val="0"/>
                </a:spcAft>
                <a:defRPr/>
              </a:pPr>
              <a:t>‹#›</a:t>
            </a:fld>
            <a:endParaRPr lang="en-US"/>
          </a:p>
        </p:txBody>
      </p:sp>
      <p:grpSp>
        <p:nvGrpSpPr>
          <p:cNvPr id="3081"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Times New Roman" pitchFamily="18"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Times New Roman" pitchFamily="18" charset="0"/>
                <a:cs typeface="Arial" pitchFamily="34" charset="0"/>
              </a:endParaRPr>
            </a:p>
          </p:txBody>
        </p:sp>
      </p:grpSp>
    </p:spTree>
    <p:extLst>
      <p:ext uri="{BB962C8B-B14F-4D97-AF65-F5344CB8AC3E}">
        <p14:creationId xmlns:p14="http://schemas.microsoft.com/office/powerpoint/2010/main" val="7037011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5730212" y="6333135"/>
            <a:ext cx="731600" cy="524800"/>
          </a:xfrm>
          <a:prstGeom prst="rect">
            <a:avLst/>
          </a:prstGeom>
          <a:noFill/>
          <a:ln>
            <a:noFill/>
          </a:ln>
        </p:spPr>
        <p:txBody>
          <a:bodyPr spcFirstLastPara="1" wrap="square" lIns="0" tIns="0" rIns="0" bIns="0" anchor="ctr" anchorCtr="0">
            <a:noAutofit/>
          </a:bodyPr>
          <a:lstStyle>
            <a:lvl1pPr lvl="0" algn="ctr" rtl="0">
              <a:buNone/>
              <a:defRPr sz="1733">
                <a:solidFill>
                  <a:schemeClr val="dk2"/>
                </a:solidFill>
                <a:latin typeface="Sniglet"/>
                <a:ea typeface="Sniglet"/>
                <a:cs typeface="Sniglet"/>
                <a:sym typeface="Sniglet"/>
              </a:defRPr>
            </a:lvl1pPr>
            <a:lvl2pPr lvl="1" algn="ctr" rtl="0">
              <a:buNone/>
              <a:defRPr sz="1733">
                <a:solidFill>
                  <a:schemeClr val="dk2"/>
                </a:solidFill>
                <a:latin typeface="Sniglet"/>
                <a:ea typeface="Sniglet"/>
                <a:cs typeface="Sniglet"/>
                <a:sym typeface="Sniglet"/>
              </a:defRPr>
            </a:lvl2pPr>
            <a:lvl3pPr lvl="2" algn="ctr" rtl="0">
              <a:buNone/>
              <a:defRPr sz="1733">
                <a:solidFill>
                  <a:schemeClr val="dk2"/>
                </a:solidFill>
                <a:latin typeface="Sniglet"/>
                <a:ea typeface="Sniglet"/>
                <a:cs typeface="Sniglet"/>
                <a:sym typeface="Sniglet"/>
              </a:defRPr>
            </a:lvl3pPr>
            <a:lvl4pPr lvl="3" algn="ctr" rtl="0">
              <a:buNone/>
              <a:defRPr sz="1733">
                <a:solidFill>
                  <a:schemeClr val="dk2"/>
                </a:solidFill>
                <a:latin typeface="Sniglet"/>
                <a:ea typeface="Sniglet"/>
                <a:cs typeface="Sniglet"/>
                <a:sym typeface="Sniglet"/>
              </a:defRPr>
            </a:lvl4pPr>
            <a:lvl5pPr lvl="4" algn="ctr" rtl="0">
              <a:buNone/>
              <a:defRPr sz="1733">
                <a:solidFill>
                  <a:schemeClr val="dk2"/>
                </a:solidFill>
                <a:latin typeface="Sniglet"/>
                <a:ea typeface="Sniglet"/>
                <a:cs typeface="Sniglet"/>
                <a:sym typeface="Sniglet"/>
              </a:defRPr>
            </a:lvl5pPr>
            <a:lvl6pPr lvl="5" algn="ctr" rtl="0">
              <a:buNone/>
              <a:defRPr sz="1733">
                <a:solidFill>
                  <a:schemeClr val="dk2"/>
                </a:solidFill>
                <a:latin typeface="Sniglet"/>
                <a:ea typeface="Sniglet"/>
                <a:cs typeface="Sniglet"/>
                <a:sym typeface="Sniglet"/>
              </a:defRPr>
            </a:lvl6pPr>
            <a:lvl7pPr lvl="6" algn="ctr" rtl="0">
              <a:buNone/>
              <a:defRPr sz="1733">
                <a:solidFill>
                  <a:schemeClr val="dk2"/>
                </a:solidFill>
                <a:latin typeface="Sniglet"/>
                <a:ea typeface="Sniglet"/>
                <a:cs typeface="Sniglet"/>
                <a:sym typeface="Sniglet"/>
              </a:defRPr>
            </a:lvl7pPr>
            <a:lvl8pPr lvl="7" algn="ctr" rtl="0">
              <a:buNone/>
              <a:defRPr sz="1733">
                <a:solidFill>
                  <a:schemeClr val="dk2"/>
                </a:solidFill>
                <a:latin typeface="Sniglet"/>
                <a:ea typeface="Sniglet"/>
                <a:cs typeface="Sniglet"/>
                <a:sym typeface="Sniglet"/>
              </a:defRPr>
            </a:lvl8pPr>
            <a:lvl9pPr lvl="8" algn="ctr" rtl="0">
              <a:buNone/>
              <a:defRPr sz="1733">
                <a:solidFill>
                  <a:schemeClr val="dk2"/>
                </a:solidFill>
                <a:latin typeface="Sniglet"/>
                <a:ea typeface="Sniglet"/>
                <a:cs typeface="Sniglet"/>
                <a:sym typeface="Sniglet"/>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1416767" y="809867"/>
            <a:ext cx="9358400" cy="5284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1pPr>
            <a:lvl2pPr lvl="1"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2pPr>
            <a:lvl3pPr lvl="2"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3pPr>
            <a:lvl4pPr lvl="3"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4pPr>
            <a:lvl5pPr lvl="4"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5pPr>
            <a:lvl6pPr lvl="5"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6pPr>
            <a:lvl7pPr lvl="6"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7pPr>
            <a:lvl8pPr lvl="7"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8pPr>
            <a:lvl9pPr lvl="8"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9pPr>
          </a:lstStyle>
          <a:p>
            <a:endParaRPr/>
          </a:p>
        </p:txBody>
      </p:sp>
      <p:sp>
        <p:nvSpPr>
          <p:cNvPr id="8" name="Google Shape;8;p1"/>
          <p:cNvSpPr txBox="1">
            <a:spLocks noGrp="1"/>
          </p:cNvSpPr>
          <p:nvPr>
            <p:ph type="body" idx="1"/>
          </p:nvPr>
        </p:nvSpPr>
        <p:spPr>
          <a:xfrm>
            <a:off x="1416767" y="1703664"/>
            <a:ext cx="9358400" cy="4045200"/>
          </a:xfrm>
          <a:prstGeom prst="rect">
            <a:avLst/>
          </a:prstGeom>
          <a:noFill/>
          <a:ln>
            <a:noFill/>
          </a:ln>
        </p:spPr>
        <p:txBody>
          <a:bodyPr spcFirstLastPara="1" wrap="square" lIns="0" tIns="0" rIns="0" bIns="0" anchor="t" anchorCtr="0">
            <a:noAutofit/>
          </a:bodyPr>
          <a:lstStyle>
            <a:lvl1pPr marL="457200" lvl="0" indent="-368300" rtl="0">
              <a:spcBef>
                <a:spcPts val="0"/>
              </a:spcBef>
              <a:spcAft>
                <a:spcPts val="0"/>
              </a:spcAft>
              <a:buClr>
                <a:schemeClr val="accent1"/>
              </a:buClr>
              <a:buSzPts val="2200"/>
              <a:buFont typeface="Quicksand Light"/>
              <a:buChar char="▸"/>
              <a:defRPr sz="2200">
                <a:solidFill>
                  <a:schemeClr val="dk1"/>
                </a:solidFill>
                <a:latin typeface="Quicksand Light"/>
                <a:ea typeface="Quicksand Light"/>
                <a:cs typeface="Quicksand Light"/>
                <a:sym typeface="Quicksand Light"/>
              </a:defRPr>
            </a:lvl1pPr>
            <a:lvl2pPr marL="914400" lvl="1" indent="-368300" rtl="0">
              <a:spcBef>
                <a:spcPts val="600"/>
              </a:spcBef>
              <a:spcAft>
                <a:spcPts val="0"/>
              </a:spcAft>
              <a:buClr>
                <a:schemeClr val="accent3"/>
              </a:buClr>
              <a:buSzPts val="2200"/>
              <a:buFont typeface="Quicksand Light"/>
              <a:buChar char="▸"/>
              <a:defRPr sz="2200">
                <a:solidFill>
                  <a:schemeClr val="dk1"/>
                </a:solidFill>
                <a:latin typeface="Quicksand Light"/>
                <a:ea typeface="Quicksand Light"/>
                <a:cs typeface="Quicksand Light"/>
                <a:sym typeface="Quicksand Light"/>
              </a:defRPr>
            </a:lvl2pPr>
            <a:lvl3pPr marL="1371600" lvl="2" indent="-368300" rtl="0">
              <a:spcBef>
                <a:spcPts val="600"/>
              </a:spcBef>
              <a:spcAft>
                <a:spcPts val="0"/>
              </a:spcAft>
              <a:buClr>
                <a:schemeClr val="accent4"/>
              </a:buClr>
              <a:buSzPts val="2200"/>
              <a:buFont typeface="Quicksand Light"/>
              <a:buChar char="▸"/>
              <a:defRPr sz="2200">
                <a:solidFill>
                  <a:schemeClr val="dk1"/>
                </a:solidFill>
                <a:latin typeface="Quicksand Light"/>
                <a:ea typeface="Quicksand Light"/>
                <a:cs typeface="Quicksand Light"/>
                <a:sym typeface="Quicksand Light"/>
              </a:defRPr>
            </a:lvl3pPr>
            <a:lvl4pPr marL="1828800" lvl="3"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4pPr>
            <a:lvl5pPr marL="2286000" lvl="4"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5pPr>
            <a:lvl6pPr marL="2743200" lvl="5"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6pPr>
            <a:lvl7pPr marL="3200400" lvl="6"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7pPr>
            <a:lvl8pPr marL="3657600" lvl="7"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8pPr>
            <a:lvl9pPr marL="4114800" lvl="8" indent="-368300" rtl="0">
              <a:spcBef>
                <a:spcPts val="600"/>
              </a:spcBef>
              <a:spcAft>
                <a:spcPts val="60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3443080760"/>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hyperlink" Target="https://youtu.be/qt-5RBvWgts?si=8xxyEOos2AYkIPY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2550"/>
            <a:ext cx="12192000" cy="6940550"/>
          </a:xfrm>
          <a:prstGeom prst="rect">
            <a:avLst/>
          </a:prstGeom>
          <a:solidFill>
            <a:srgbClr val="FFFFCC"/>
          </a:solidFill>
          <a:ln w="76200" cmpd="tri">
            <a:solidFill>
              <a:srgbClr val="0000FF"/>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sz="2800" b="1">
              <a:solidFill>
                <a:srgbClr val="002060"/>
              </a:solidFill>
              <a:latin typeface="Times New Roman" panose="02020603050405020304" pitchFamily="18" charset="0"/>
              <a:cs typeface="Times New Roman" panose="02020603050405020304" pitchFamily="18" charset="0"/>
            </a:endParaRPr>
          </a:p>
          <a:p>
            <a:pPr algn="ctr">
              <a:defRPr/>
            </a:pPr>
            <a:endParaRPr lang="en-US" sz="2800" b="1">
              <a:solidFill>
                <a:srgbClr val="002060"/>
              </a:solidFill>
              <a:latin typeface="Times New Roman" panose="02020603050405020304" pitchFamily="18" charset="0"/>
              <a:cs typeface="Times New Roman" panose="02020603050405020304" pitchFamily="18" charset="0"/>
            </a:endParaRPr>
          </a:p>
          <a:p>
            <a:pPr algn="ctr">
              <a:defRPr/>
            </a:pP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16387" name="Picture 4"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 y="76202"/>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793897" y="76202"/>
            <a:ext cx="1295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4"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0097" y="5659438"/>
            <a:ext cx="12192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4" descr="POINSE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043" y="5659438"/>
            <a:ext cx="142557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1477617" y="4294190"/>
            <a:ext cx="95349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latin typeface="Times New Roman" panose="02020603050405020304" pitchFamily="18" charset="0"/>
                <a:cs typeface="Times New Roman" panose="02020603050405020304" pitchFamily="18" charset="0"/>
              </a:rPr>
              <a:t>Giáo viên:</a:t>
            </a:r>
          </a:p>
          <a:p>
            <a:pPr algn="ctr"/>
            <a:r>
              <a:rPr lang="en-US" altLang="en-US" sz="2800" b="1">
                <a:latin typeface="Times New Roman" panose="02020603050405020304" pitchFamily="18" charset="0"/>
                <a:cs typeface="Times New Roman" panose="02020603050405020304" pitchFamily="18" charset="0"/>
              </a:rPr>
              <a:t>Đơn vị: Phòng giáo dục thị xã Duy Tiên, tỉnh Hà Nam</a:t>
            </a:r>
          </a:p>
        </p:txBody>
      </p:sp>
      <p:sp>
        <p:nvSpPr>
          <p:cNvPr id="3" name="TextBox 2"/>
          <p:cNvSpPr txBox="1"/>
          <p:nvPr/>
        </p:nvSpPr>
        <p:spPr>
          <a:xfrm>
            <a:off x="2875722" y="1643271"/>
            <a:ext cx="6904383" cy="2186608"/>
          </a:xfrm>
          <a:prstGeom prst="rect">
            <a:avLst/>
          </a:prstGeom>
          <a:noFill/>
        </p:spPr>
        <p:txBody>
          <a:bodyPr wrap="square" rtlCol="0">
            <a:prstTxWarp prst="textDoubleWave1">
              <a:avLst>
                <a:gd name="adj1" fmla="val 6250"/>
                <a:gd name="adj2" fmla="val -192"/>
              </a:avLst>
            </a:prstTxWarp>
            <a:spAutoFit/>
          </a:bodyPr>
          <a:lstStyle/>
          <a:p>
            <a:r>
              <a:rPr lang="en-US" sz="2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MÔN MĨ THUẬT 9</a:t>
            </a:r>
          </a:p>
        </p:txBody>
      </p:sp>
    </p:spTree>
    <p:extLst>
      <p:ext uri="{BB962C8B-B14F-4D97-AF65-F5344CB8AC3E}">
        <p14:creationId xmlns:p14="http://schemas.microsoft.com/office/powerpoint/2010/main" val="148656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8620051"/>
              </p:ext>
            </p:extLst>
          </p:nvPr>
        </p:nvGraphicFramePr>
        <p:xfrm>
          <a:off x="1228436" y="1357745"/>
          <a:ext cx="10160000" cy="38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09455" y="775855"/>
            <a:ext cx="7412181" cy="707886"/>
          </a:xfrm>
          <a:prstGeom prst="rect">
            <a:avLst/>
          </a:prstGeom>
          <a:noFill/>
        </p:spPr>
        <p:txBody>
          <a:bodyPr wrap="square" rtlCol="0">
            <a:spAutoFit/>
          </a:bodyPr>
          <a:lstStyle/>
          <a:p>
            <a:pPr defTabSz="1219170">
              <a:buClr>
                <a:srgbClr val="000000"/>
              </a:buClr>
            </a:pPr>
            <a:r>
              <a:rPr lang="en-US" sz="4000" b="1" kern="0" dirty="0" err="1">
                <a:solidFill>
                  <a:srgbClr val="000000"/>
                </a:solidFill>
                <a:latin typeface="Arial"/>
                <a:cs typeface="Arial"/>
                <a:sym typeface="Arial"/>
              </a:rPr>
              <a:t>Nội</a:t>
            </a:r>
            <a:r>
              <a:rPr lang="en-US" sz="4000" b="1" kern="0" dirty="0">
                <a:solidFill>
                  <a:srgbClr val="000000"/>
                </a:solidFill>
                <a:latin typeface="Arial"/>
                <a:cs typeface="Arial"/>
                <a:sym typeface="Arial"/>
              </a:rPr>
              <a:t> dung </a:t>
            </a:r>
            <a:r>
              <a:rPr lang="en-US" sz="4000" b="1" kern="0" dirty="0" err="1">
                <a:solidFill>
                  <a:srgbClr val="000000"/>
                </a:solidFill>
                <a:latin typeface="Arial"/>
                <a:cs typeface="Arial"/>
                <a:sym typeface="Arial"/>
              </a:rPr>
              <a:t>bài</a:t>
            </a:r>
            <a:r>
              <a:rPr lang="en-US" sz="4000" b="1" kern="0" dirty="0">
                <a:solidFill>
                  <a:srgbClr val="000000"/>
                </a:solidFill>
                <a:latin typeface="Arial"/>
                <a:cs typeface="Arial"/>
                <a:sym typeface="Arial"/>
              </a:rPr>
              <a:t> </a:t>
            </a:r>
            <a:r>
              <a:rPr lang="en-US" sz="4000" b="1" kern="0" dirty="0" err="1">
                <a:solidFill>
                  <a:srgbClr val="000000"/>
                </a:solidFill>
                <a:latin typeface="Arial"/>
                <a:cs typeface="Arial"/>
                <a:sym typeface="Arial"/>
              </a:rPr>
              <a:t>học</a:t>
            </a:r>
            <a:endParaRPr lang="en-US" sz="4000" b="1" kern="0" dirty="0">
              <a:solidFill>
                <a:srgbClr val="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TextBox 8"/>
          <p:cNvSpPr txBox="1"/>
          <p:nvPr/>
        </p:nvSpPr>
        <p:spPr>
          <a:xfrm>
            <a:off x="1637731" y="709683"/>
            <a:ext cx="8748215"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THẢO LUẬN NHÓM (5 PHÚT):</a:t>
            </a:r>
          </a:p>
        </p:txBody>
      </p:sp>
      <p:sp>
        <p:nvSpPr>
          <p:cNvPr id="10" name="TextBox 9"/>
          <p:cNvSpPr txBox="1"/>
          <p:nvPr/>
        </p:nvSpPr>
        <p:spPr>
          <a:xfrm>
            <a:off x="1228299" y="1869743"/>
            <a:ext cx="9935570" cy="2370201"/>
          </a:xfrm>
          <a:prstGeom prst="rect">
            <a:avLst/>
          </a:prstGeom>
          <a:noFill/>
        </p:spPr>
        <p:txBody>
          <a:bodyPr wrap="square" rtlCol="0">
            <a:spAutoFit/>
          </a:bodyPr>
          <a:lstStyle/>
          <a:p>
            <a:pPr algn="just">
              <a:lnSpc>
                <a:spcPct val="150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chia HS cả lớp thành 4 nhóm.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yêu cầu các nhóm khai thác hình ảnh, thông tin mục </a:t>
            </a:r>
            <a:r>
              <a:rPr lang="en-US" sz="2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sát</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Nhận thức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SGK tr.7, 8 kết hợp tìm hiểu thêm thông tin trên sách, báo, internet và</a:t>
            </a:r>
            <a:r>
              <a:rPr lang="en-US" sz="2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 thành </a:t>
            </a:r>
            <a:r>
              <a:rPr lang="en-US" sz="2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38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56FF4-888B-3B33-2E71-051DF65900D8}"/>
              </a:ext>
            </a:extLst>
          </p:cNvPr>
          <p:cNvSpPr>
            <a:spLocks noGrp="1"/>
          </p:cNvSpPr>
          <p:nvPr>
            <p:ph idx="1"/>
          </p:nvPr>
        </p:nvSpPr>
        <p:spPr>
          <a:xfrm>
            <a:off x="838200" y="781878"/>
            <a:ext cx="10515600" cy="5395085"/>
          </a:xfrm>
        </p:spPr>
        <p:txBody>
          <a:bodyPr>
            <a:normAutofit fontScale="70000" lnSpcReduction="20000"/>
          </a:bodyPr>
          <a:lstStyle/>
          <a:p>
            <a:pPr marL="0" indent="0" algn="ctr">
              <a:buNone/>
            </a:pPr>
            <a:r>
              <a:rPr lang="en-US" sz="3300" b="1">
                <a:latin typeface="Times New Roman" panose="02020603050405020304" pitchFamily="18" charset="0"/>
                <a:cs typeface="Times New Roman" panose="02020603050405020304" pitchFamily="18" charset="0"/>
              </a:rPr>
              <a:t>PHIẾU HỌC TẬP SỐ 1</a:t>
            </a:r>
          </a:p>
          <a:p>
            <a:pPr marL="0" indent="0">
              <a:buNone/>
            </a:pPr>
            <a:r>
              <a:rPr lang="vi-VN" sz="3300">
                <a:latin typeface="Times New Roman" panose="02020603050405020304" pitchFamily="18" charset="0"/>
                <a:cs typeface="Times New Roman" panose="02020603050405020304" pitchFamily="18" charset="0"/>
              </a:rPr>
              <a:t>Nhóm 1: Hình khái quát của khuôn mặt người là gì?</a:t>
            </a:r>
          </a:p>
          <a:p>
            <a:pPr marL="0" indent="0">
              <a:buNone/>
            </a:pPr>
            <a:r>
              <a:rPr lang="vi-VN" sz="3300">
                <a:latin typeface="Times New Roman" panose="02020603050405020304" pitchFamily="18" charset="0"/>
                <a:cs typeface="Times New Roman" panose="02020603050405020304" pitchFamily="18" charset="0"/>
              </a:rPr>
              <a:t>...................................................................................................</a:t>
            </a:r>
            <a:r>
              <a:rPr lang="en-US" sz="3300">
                <a:latin typeface="Times New Roman" panose="02020603050405020304" pitchFamily="18" charset="0"/>
                <a:cs typeface="Times New Roman" panose="02020603050405020304" pitchFamily="18" charset="0"/>
              </a:rPr>
              <a:t>..........................</a:t>
            </a:r>
            <a:endParaRPr lang="vi-VN" sz="3300">
              <a:latin typeface="Times New Roman" panose="02020603050405020304" pitchFamily="18" charset="0"/>
              <a:cs typeface="Times New Roman" panose="02020603050405020304" pitchFamily="18" charset="0"/>
            </a:endParaRPr>
          </a:p>
          <a:p>
            <a:pPr marL="0" indent="0">
              <a:buNone/>
            </a:pPr>
            <a:r>
              <a:rPr lang="vi-VN" sz="3300">
                <a:latin typeface="Times New Roman" panose="02020603050405020304" pitchFamily="18" charset="0"/>
                <a:cs typeface="Times New Roman" panose="02020603050405020304" pitchFamily="18" charset="0"/>
              </a:rPr>
              <a:t>....................................................................................................</a:t>
            </a:r>
            <a:r>
              <a:rPr lang="en-US" sz="3300">
                <a:latin typeface="Times New Roman" panose="02020603050405020304" pitchFamily="18" charset="0"/>
                <a:cs typeface="Times New Roman" panose="02020603050405020304" pitchFamily="18" charset="0"/>
              </a:rPr>
              <a:t>.........................</a:t>
            </a:r>
            <a:endParaRPr lang="vi-VN" sz="3300">
              <a:latin typeface="Times New Roman" panose="02020603050405020304" pitchFamily="18" charset="0"/>
              <a:cs typeface="Times New Roman" panose="02020603050405020304" pitchFamily="18" charset="0"/>
            </a:endParaRPr>
          </a:p>
          <a:p>
            <a:pPr marL="0" indent="0">
              <a:buNone/>
            </a:pPr>
            <a:r>
              <a:rPr lang="vi-VN" sz="3300">
                <a:latin typeface="Times New Roman" panose="02020603050405020304" pitchFamily="18" charset="0"/>
                <a:cs typeface="Times New Roman" panose="02020603050405020304" pitchFamily="18" charset="0"/>
              </a:rPr>
              <a:t>Nhóm 2: Chỉ ra những tỉ lệ bằng nhau trên khuôn mặt người.</a:t>
            </a:r>
          </a:p>
          <a:p>
            <a:pPr marL="0" indent="0">
              <a:buNone/>
            </a:pPr>
            <a:r>
              <a:rPr lang="vi-VN" sz="3300">
                <a:latin typeface="Times New Roman" panose="02020603050405020304" pitchFamily="18" charset="0"/>
                <a:cs typeface="Times New Roman" panose="02020603050405020304" pitchFamily="18" charset="0"/>
              </a:rPr>
              <a:t>....................................................................................................</a:t>
            </a:r>
            <a:r>
              <a:rPr lang="en-US" sz="3300">
                <a:latin typeface="Times New Roman" panose="02020603050405020304" pitchFamily="18" charset="0"/>
                <a:cs typeface="Times New Roman" panose="02020603050405020304" pitchFamily="18" charset="0"/>
              </a:rPr>
              <a:t>........................</a:t>
            </a:r>
            <a:endParaRPr lang="vi-VN" sz="3300">
              <a:latin typeface="Times New Roman" panose="02020603050405020304" pitchFamily="18" charset="0"/>
              <a:cs typeface="Times New Roman" panose="02020603050405020304" pitchFamily="18" charset="0"/>
            </a:endParaRPr>
          </a:p>
          <a:p>
            <a:pPr marL="0" indent="0">
              <a:buNone/>
            </a:pPr>
            <a:r>
              <a:rPr lang="vi-VN" sz="3300">
                <a:latin typeface="Times New Roman" panose="02020603050405020304" pitchFamily="18" charset="0"/>
                <a:cs typeface="Times New Roman" panose="02020603050405020304" pitchFamily="18" charset="0"/>
              </a:rPr>
              <a:t>....................................................................................................</a:t>
            </a:r>
            <a:r>
              <a:rPr lang="en-US" sz="3300">
                <a:latin typeface="Times New Roman" panose="02020603050405020304" pitchFamily="18" charset="0"/>
                <a:cs typeface="Times New Roman" panose="02020603050405020304" pitchFamily="18" charset="0"/>
              </a:rPr>
              <a:t>........................</a:t>
            </a:r>
            <a:endParaRPr lang="vi-VN" sz="3300">
              <a:latin typeface="Times New Roman" panose="02020603050405020304" pitchFamily="18" charset="0"/>
              <a:cs typeface="Times New Roman" panose="02020603050405020304" pitchFamily="18" charset="0"/>
            </a:endParaRPr>
          </a:p>
          <a:p>
            <a:pPr marL="0" indent="0">
              <a:buNone/>
            </a:pPr>
            <a:r>
              <a:rPr lang="vi-VN" sz="3300">
                <a:latin typeface="Times New Roman" panose="02020603050405020304" pitchFamily="18" charset="0"/>
                <a:cs typeface="Times New Roman" panose="02020603050405020304" pitchFamily="18" charset="0"/>
              </a:rPr>
              <a:t>Nhóm 3: Mô tả khối của các bộ phận mắt, mũi, miệng.</a:t>
            </a:r>
          </a:p>
          <a:p>
            <a:pPr marL="0" indent="0">
              <a:buNone/>
            </a:pPr>
            <a:r>
              <a:rPr lang="vi-VN" sz="3300">
                <a:latin typeface="Times New Roman" panose="02020603050405020304" pitchFamily="18" charset="0"/>
                <a:cs typeface="Times New Roman" panose="02020603050405020304" pitchFamily="18" charset="0"/>
              </a:rPr>
              <a:t>.................................................................................................</a:t>
            </a:r>
            <a:r>
              <a:rPr lang="en-US" sz="3300">
                <a:latin typeface="Times New Roman" panose="02020603050405020304" pitchFamily="18" charset="0"/>
                <a:cs typeface="Times New Roman" panose="02020603050405020304" pitchFamily="18" charset="0"/>
              </a:rPr>
              <a:t>...........................</a:t>
            </a:r>
            <a:endParaRPr lang="vi-VN" sz="3300">
              <a:latin typeface="Times New Roman" panose="02020603050405020304" pitchFamily="18" charset="0"/>
              <a:cs typeface="Times New Roman" panose="02020603050405020304" pitchFamily="18" charset="0"/>
            </a:endParaRPr>
          </a:p>
          <a:p>
            <a:pPr marL="0" indent="0">
              <a:buNone/>
            </a:pPr>
            <a:r>
              <a:rPr lang="vi-VN" sz="3300">
                <a:latin typeface="Times New Roman" panose="02020603050405020304" pitchFamily="18" charset="0"/>
                <a:cs typeface="Times New Roman" panose="02020603050405020304" pitchFamily="18" charset="0"/>
              </a:rPr>
              <a:t>....................................................................................................</a:t>
            </a:r>
            <a:r>
              <a:rPr lang="en-US" sz="3300">
                <a:latin typeface="Times New Roman" panose="02020603050405020304" pitchFamily="18" charset="0"/>
                <a:cs typeface="Times New Roman" panose="02020603050405020304" pitchFamily="18" charset="0"/>
              </a:rPr>
              <a:t>........................</a:t>
            </a:r>
            <a:endParaRPr lang="vi-VN" sz="3300">
              <a:latin typeface="Times New Roman" panose="02020603050405020304" pitchFamily="18" charset="0"/>
              <a:cs typeface="Times New Roman" panose="02020603050405020304" pitchFamily="18" charset="0"/>
            </a:endParaRPr>
          </a:p>
          <a:p>
            <a:pPr marL="0" indent="0">
              <a:buNone/>
            </a:pPr>
            <a:r>
              <a:rPr lang="vi-VN" sz="3300">
                <a:latin typeface="Times New Roman" panose="02020603050405020304" pitchFamily="18" charset="0"/>
                <a:cs typeface="Times New Roman" panose="02020603050405020304" pitchFamily="18" charset="0"/>
              </a:rPr>
              <a:t>Nhóm 4: Giới thiệu tỉ lệ khuôn mặt trẻ em và người lớn, phân tích thêm về tỉ lệ khuôn mặt theo chiều ngang.</a:t>
            </a:r>
          </a:p>
          <a:p>
            <a:pPr marL="0" indent="0">
              <a:buNone/>
            </a:pPr>
            <a:r>
              <a:rPr lang="vi-VN" sz="3300">
                <a:latin typeface="Times New Roman" panose="02020603050405020304" pitchFamily="18" charset="0"/>
                <a:cs typeface="Times New Roman" panose="02020603050405020304" pitchFamily="18" charset="0"/>
              </a:rPr>
              <a:t>....................................................................................................</a:t>
            </a:r>
            <a:r>
              <a:rPr lang="en-US" sz="3300">
                <a:latin typeface="Times New Roman" panose="02020603050405020304" pitchFamily="18" charset="0"/>
                <a:cs typeface="Times New Roman" panose="02020603050405020304" pitchFamily="18" charset="0"/>
              </a:rPr>
              <a:t>........................</a:t>
            </a:r>
            <a:endParaRPr lang="vi-VN" sz="3300">
              <a:latin typeface="Times New Roman" panose="02020603050405020304" pitchFamily="18" charset="0"/>
              <a:cs typeface="Times New Roman" panose="02020603050405020304" pitchFamily="18" charset="0"/>
            </a:endParaRPr>
          </a:p>
          <a:p>
            <a:pPr marL="0" indent="0">
              <a:buNone/>
            </a:pPr>
            <a:r>
              <a:rPr lang="vi-VN" sz="3300">
                <a:latin typeface="Times New Roman" panose="02020603050405020304" pitchFamily="18" charset="0"/>
                <a:cs typeface="Times New Roman" panose="02020603050405020304" pitchFamily="18" charset="0"/>
              </a:rPr>
              <a:t>....................................................................................................</a:t>
            </a:r>
            <a:r>
              <a:rPr lang="en-US" sz="3300">
                <a:latin typeface="Times New Roman" panose="02020603050405020304" pitchFamily="18" charset="0"/>
                <a:cs typeface="Times New Roman" panose="02020603050405020304" pitchFamily="18" charset="0"/>
              </a:rPr>
              <a:t>........................</a:t>
            </a:r>
            <a:endParaRPr lang="vi-VN" sz="3300">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199890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7442-CCD6-9954-9202-A0F0E0432CED}"/>
              </a:ext>
            </a:extLst>
          </p:cNvPr>
          <p:cNvSpPr>
            <a:spLocks noGrp="1"/>
          </p:cNvSpPr>
          <p:nvPr>
            <p:ph type="title"/>
          </p:nvPr>
        </p:nvSpPr>
        <p:spPr>
          <a:xfrm>
            <a:off x="838200" y="365125"/>
            <a:ext cx="10515600" cy="5969414"/>
          </a:xfrm>
        </p:spPr>
        <p:txBody>
          <a:bodyPr>
            <a:normAutofit/>
          </a:bodyPr>
          <a:lstStyle/>
          <a:p>
            <a:pPr>
              <a:lnSpc>
                <a:spcPct val="150000"/>
              </a:lnSpc>
              <a:spcAft>
                <a:spcPts val="10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Đầu người có dạng hình quả trứng. Khuôn mặt người có các dạng như: hình vuông (chữ điền), hình tròn (như mặt trăng), hình trái xoan,...</a:t>
            </a:r>
            <a:br>
              <a:rPr lang="en-US" sz="2800">
                <a:effectLst/>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Dạng khối của các bộ phận như sau: Mắt có dạng khối cầu, mũi có dạng chóp cụt, miệng có dạng hình hộp,...</a:t>
            </a:r>
            <a:br>
              <a:rPr lang="en-US" sz="2800">
                <a:effectLst/>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Phác mảng là thuật ngữ chỉ cách tạo hình dạng khối bằng các diện phẳng đơn giản, khúc chiết để mô phỏng một cách khái quát cấu trúc của khối trong điêu khắc.</a:t>
            </a:r>
            <a:br>
              <a:rPr lang="en-US" sz="2800">
                <a:effectLst/>
                <a:latin typeface="Times New Roman" panose="02020603050405020304" pitchFamily="18" charset="0"/>
                <a:ea typeface="Calibri" panose="020F0502020204030204" pitchFamily="34"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40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4318DF-E998-BF57-B362-506787547722}"/>
              </a:ext>
            </a:extLst>
          </p:cNvPr>
          <p:cNvPicPr>
            <a:picLocks noGrp="1" noChangeAspect="1"/>
          </p:cNvPicPr>
          <p:nvPr>
            <p:ph idx="1"/>
          </p:nvPr>
        </p:nvPicPr>
        <p:blipFill>
          <a:blip r:embed="rId2"/>
          <a:stretch>
            <a:fillRect/>
          </a:stretch>
        </p:blipFill>
        <p:spPr>
          <a:xfrm>
            <a:off x="1217462" y="791955"/>
            <a:ext cx="4615233" cy="4351338"/>
          </a:xfrm>
          <a:prstGeom prst="rect">
            <a:avLst/>
          </a:prstGeom>
        </p:spPr>
      </p:pic>
      <p:pic>
        <p:nvPicPr>
          <p:cNvPr id="5" name="Picture 4" descr="Muốn tìm hiểu về những xu hướng mới nhất trong vẽ mặt Anime? Hãy xem bức tranh mới nhất này và khám phá sự tài năng và tinh tế của nghệ sĩ. Một bức họa tuyệt đẹp với những chi tiết độc đáo và phong phú.">
            <a:extLst>
              <a:ext uri="{FF2B5EF4-FFF2-40B4-BE49-F238E27FC236}">
                <a16:creationId xmlns:a16="http://schemas.microsoft.com/office/drawing/2014/main" id="{FFCD7D1F-AA17-FF53-A831-F204F1427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7117" y="791955"/>
            <a:ext cx="4049818" cy="4127914"/>
          </a:xfrm>
          <a:prstGeom prst="rect">
            <a:avLst/>
          </a:prstGeom>
          <a:noFill/>
          <a:ln>
            <a:noFill/>
          </a:ln>
        </p:spPr>
      </p:pic>
    </p:spTree>
    <p:extLst>
      <p:ext uri="{BB962C8B-B14F-4D97-AF65-F5344CB8AC3E}">
        <p14:creationId xmlns:p14="http://schemas.microsoft.com/office/powerpoint/2010/main" val="349721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22"/>
          <p:cNvSpPr txBox="1">
            <a:spLocks noGrp="1"/>
          </p:cNvSpPr>
          <p:nvPr>
            <p:ph type="title"/>
          </p:nvPr>
        </p:nvSpPr>
        <p:spPr>
          <a:xfrm>
            <a:off x="579076" y="105021"/>
            <a:ext cx="2413507" cy="881600"/>
          </a:xfrm>
          <a:prstGeom prst="rect">
            <a:avLst/>
          </a:prstGeom>
        </p:spPr>
        <p:txBody>
          <a:bodyPr spcFirstLastPara="1" wrap="square" lIns="0" tIns="0" rIns="0" bIns="0" anchor="b" anchorCtr="0">
            <a:noAutofit/>
          </a:bodyPr>
          <a:lstStyle/>
          <a:p>
            <a:pPr algn="l"/>
            <a:r>
              <a:rPr lang="en" sz="3200" dirty="0">
                <a:solidFill>
                  <a:srgbClr val="FF0000"/>
                </a:solidFill>
                <a:latin typeface="+mj-lt"/>
              </a:rPr>
              <a:t>2. Sáng tạo</a:t>
            </a:r>
            <a:endParaRPr sz="3200" dirty="0">
              <a:solidFill>
                <a:srgbClr val="FF0000"/>
              </a:solidFill>
              <a:latin typeface="+mj-lt"/>
            </a:endParaRPr>
          </a:p>
        </p:txBody>
      </p:sp>
      <p:sp>
        <p:nvSpPr>
          <p:cNvPr id="1598" name="Google Shape;1598;p22"/>
          <p:cNvSpPr txBox="1">
            <a:spLocks noGrp="1"/>
          </p:cNvSpPr>
          <p:nvPr>
            <p:ph type="sldNum" idx="12"/>
          </p:nvPr>
        </p:nvSpPr>
        <p:spPr>
          <a:xfrm>
            <a:off x="5730212" y="6333135"/>
            <a:ext cx="731600" cy="5248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928F9E"/>
                </a:solidFill>
              </a:rPr>
              <a:pPr defTabSz="1219170">
                <a:buClr>
                  <a:srgbClr val="000000"/>
                </a:buClr>
              </a:pPr>
              <a:t>15</a:t>
            </a:fld>
            <a:endParaRPr kern="0">
              <a:solidFill>
                <a:srgbClr val="928F9E"/>
              </a:solidFill>
            </a:endParaRPr>
          </a:p>
        </p:txBody>
      </p:sp>
      <p:sp>
        <p:nvSpPr>
          <p:cNvPr id="2" name="Text Placeholder 1"/>
          <p:cNvSpPr>
            <a:spLocks noGrp="1"/>
          </p:cNvSpPr>
          <p:nvPr>
            <p:ph type="body" idx="1"/>
          </p:nvPr>
        </p:nvSpPr>
        <p:spPr>
          <a:xfrm>
            <a:off x="1416767" y="1703665"/>
            <a:ext cx="9358400" cy="1124271"/>
          </a:xfrm>
        </p:spPr>
        <p:txBody>
          <a:bodyPr/>
          <a:lstStyle/>
          <a:p>
            <a:r>
              <a:rPr lang="en-US" dirty="0" err="1">
                <a:latin typeface="+mj-lt"/>
              </a:rPr>
              <a:t>Dựa</a:t>
            </a:r>
            <a:r>
              <a:rPr lang="en-US" dirty="0">
                <a:latin typeface="+mj-lt"/>
              </a:rPr>
              <a:t> </a:t>
            </a:r>
            <a:r>
              <a:rPr lang="en-US" dirty="0" err="1">
                <a:latin typeface="+mj-lt"/>
              </a:rPr>
              <a:t>vào</a:t>
            </a:r>
            <a:r>
              <a:rPr lang="en-US" dirty="0">
                <a:latin typeface="+mj-lt"/>
              </a:rPr>
              <a:t> </a:t>
            </a:r>
            <a:r>
              <a:rPr lang="en-US" dirty="0" err="1">
                <a:latin typeface="+mj-lt"/>
              </a:rPr>
              <a:t>nội</a:t>
            </a:r>
            <a:r>
              <a:rPr lang="en-US" dirty="0">
                <a:latin typeface="+mj-lt"/>
              </a:rPr>
              <a:t> dung </a:t>
            </a:r>
            <a:r>
              <a:rPr lang="en-US" dirty="0" err="1">
                <a:latin typeface="+mj-lt"/>
              </a:rPr>
              <a:t>sgk</a:t>
            </a:r>
            <a:r>
              <a:rPr lang="en-US" dirty="0">
                <a:latin typeface="+mj-lt"/>
              </a:rPr>
              <a:t> </a:t>
            </a:r>
            <a:r>
              <a:rPr lang="en-US" dirty="0" err="1">
                <a:latin typeface="+mj-lt"/>
              </a:rPr>
              <a:t>hãy</a:t>
            </a:r>
            <a:r>
              <a:rPr lang="en-US" dirty="0">
                <a:latin typeface="+mj-lt"/>
              </a:rPr>
              <a:t> </a:t>
            </a:r>
            <a:r>
              <a:rPr lang="en-US" dirty="0" err="1">
                <a:latin typeface="+mj-lt"/>
              </a:rPr>
              <a:t>trình</a:t>
            </a:r>
            <a:r>
              <a:rPr lang="en-US" dirty="0">
                <a:latin typeface="+mj-lt"/>
              </a:rPr>
              <a:t> </a:t>
            </a:r>
            <a:r>
              <a:rPr lang="en-US" dirty="0" err="1">
                <a:latin typeface="+mj-lt"/>
              </a:rPr>
              <a:t>bày</a:t>
            </a:r>
            <a:r>
              <a:rPr lang="en-US" dirty="0">
                <a:latin typeface="+mj-lt"/>
              </a:rPr>
              <a:t> </a:t>
            </a:r>
            <a:r>
              <a:rPr lang="en-US" dirty="0" err="1">
                <a:latin typeface="+mj-lt"/>
              </a:rPr>
              <a:t>cách</a:t>
            </a:r>
            <a:r>
              <a:rPr lang="en-US" dirty="0">
                <a:latin typeface="+mj-lt"/>
              </a:rPr>
              <a:t> </a:t>
            </a:r>
            <a:r>
              <a:rPr lang="en-US" dirty="0" err="1">
                <a:latin typeface="+mj-lt"/>
              </a:rPr>
              <a:t>tìm</a:t>
            </a:r>
            <a:r>
              <a:rPr lang="en-US" dirty="0">
                <a:latin typeface="+mj-lt"/>
              </a:rPr>
              <a:t> ý </a:t>
            </a:r>
            <a:r>
              <a:rPr lang="en-US" dirty="0" err="1">
                <a:latin typeface="+mj-lt"/>
              </a:rPr>
              <a:t>tưởng</a:t>
            </a:r>
            <a:r>
              <a:rPr lang="en-US" dirty="0">
                <a:latin typeface="+mj-lt"/>
              </a:rPr>
              <a:t> </a:t>
            </a:r>
            <a:r>
              <a:rPr lang="en-US" dirty="0" err="1">
                <a:latin typeface="+mj-lt"/>
              </a:rPr>
              <a:t>thực</a:t>
            </a:r>
            <a:r>
              <a:rPr lang="en-US" dirty="0">
                <a:latin typeface="+mj-lt"/>
              </a:rPr>
              <a:t> </a:t>
            </a:r>
            <a:r>
              <a:rPr lang="en-US" dirty="0" err="1">
                <a:latin typeface="+mj-lt"/>
              </a:rPr>
              <a:t>hiện</a:t>
            </a:r>
            <a:r>
              <a:rPr lang="en-US" dirty="0">
                <a:latin typeface="+mj-lt"/>
              </a:rPr>
              <a:t> </a:t>
            </a:r>
            <a:r>
              <a:rPr lang="en-US" dirty="0" err="1">
                <a:latin typeface="+mj-lt"/>
              </a:rPr>
              <a:t>sản</a:t>
            </a:r>
            <a:r>
              <a:rPr lang="en-US" dirty="0">
                <a:latin typeface="+mj-lt"/>
              </a:rPr>
              <a:t> </a:t>
            </a:r>
            <a:r>
              <a:rPr lang="en-US" dirty="0" err="1">
                <a:latin typeface="+mj-lt"/>
              </a:rPr>
              <a:t>phẩm</a:t>
            </a:r>
            <a:r>
              <a:rPr lang="en-US" dirty="0">
                <a:latin typeface="+mj-lt"/>
              </a:rPr>
              <a:t>.</a:t>
            </a:r>
          </a:p>
        </p:txBody>
      </p:sp>
      <p:pic>
        <p:nvPicPr>
          <p:cNvPr id="5" name="Picture 4">
            <a:extLst>
              <a:ext uri="{FF2B5EF4-FFF2-40B4-BE49-F238E27FC236}">
                <a16:creationId xmlns:a16="http://schemas.microsoft.com/office/drawing/2014/main" id="{1573DC04-398B-C4B9-B178-953BFB9A3141}"/>
              </a:ext>
            </a:extLst>
          </p:cNvPr>
          <p:cNvPicPr>
            <a:picLocks noChangeAspect="1"/>
          </p:cNvPicPr>
          <p:nvPr/>
        </p:nvPicPr>
        <p:blipFill>
          <a:blip r:embed="rId3"/>
          <a:stretch>
            <a:fillRect/>
          </a:stretch>
        </p:blipFill>
        <p:spPr>
          <a:xfrm>
            <a:off x="1258957" y="2464904"/>
            <a:ext cx="9358400" cy="3895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3138-3807-D824-2398-88C928A17B7D}"/>
              </a:ext>
            </a:extLst>
          </p:cNvPr>
          <p:cNvSpPr>
            <a:spLocks noGrp="1"/>
          </p:cNvSpPr>
          <p:nvPr>
            <p:ph type="title"/>
          </p:nvPr>
        </p:nvSpPr>
        <p:spPr>
          <a:xfrm>
            <a:off x="821634" y="702364"/>
            <a:ext cx="10532165" cy="6453809"/>
          </a:xfrm>
        </p:spPr>
        <p:txBody>
          <a:bodyPr>
            <a:normAutofit fontScale="90000"/>
          </a:bodyPr>
          <a:lstStyle/>
          <a:p>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 vụ 1: Tìm ý tưởng tạo hình phù điêu chân dung phác mảng</a:t>
            </a:r>
            <a:b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Ước lượng độ tuổi của nhân vật.</a:t>
            </a:r>
            <a:b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Xác định đặc điểm riêng của nhân vật.</a:t>
            </a:r>
            <a:b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Dự kiến vật liệu thực hành.</a:t>
            </a:r>
            <a:b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 vụ 2: Cách tạo hình khuôn mặt người trên khối phù điêu</a:t>
            </a:r>
            <a:br>
              <a:rPr lang="en-US"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b="1">
                <a:effectLst/>
                <a:latin typeface="Times New Roman" panose="02020603050405020304" pitchFamily="18" charset="0"/>
                <a:ea typeface="Calibri" panose="020F0502020204030204" pitchFamily="34" charset="0"/>
                <a:cs typeface="Times New Roman" panose="02020603050405020304" pitchFamily="18" charset="0"/>
              </a:rPr>
              <a:t>- Cách 1: Mô phỏng khuôn mặt người trên khối phù điêu.</a:t>
            </a:r>
            <a:br>
              <a:rPr lang="vi-VN" sz="2400" b="1">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1: Dựng hình, khối khái quát và xác định tỉ lệ các bộ phận.</a:t>
            </a:r>
            <a:br>
              <a:rPr lang="vi-VN"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2: Cắt bỏ đất để tạo hình hốc mắt, khối mũi và trán.</a:t>
            </a:r>
            <a:br>
              <a:rPr lang="vi-VN"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3: Đắp thêm đất để tạo khối mắt, mũi, miệng.</a:t>
            </a:r>
            <a:br>
              <a:rPr lang="vi-VN"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4: Chỉnh sửa hình khối và hoàn thiện sản phẩm.</a:t>
            </a:r>
            <a:br>
              <a:rPr lang="en-US"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b="1">
                <a:effectLst/>
                <a:latin typeface="Times New Roman" panose="02020603050405020304" pitchFamily="18" charset="0"/>
                <a:ea typeface="Calibri" panose="020F0502020204030204" pitchFamily="34" charset="0"/>
                <a:cs typeface="Times New Roman" panose="02020603050405020304" pitchFamily="18" charset="0"/>
              </a:rPr>
              <a:t>- Cách 2: Mô phỏng khuôn mặt người với kĩ thuật tạo khối bằng giấy (điêu khắc giấy).</a:t>
            </a:r>
            <a:br>
              <a:rPr lang="vi-VN" sz="2400" b="1">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1: Vẽ khái quát hình khuôn mặt người trên khổ giấy A4 theo tỉ lệ đã xác định.</a:t>
            </a:r>
            <a:br>
              <a:rPr lang="vi-VN"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2: Chia các đường để cắt/trổ tạo khối nổi.</a:t>
            </a:r>
            <a:br>
              <a:rPr lang="vi-VN"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3: Kẻ các đường để cắt/trổ tạo khối nổi.</a:t>
            </a:r>
            <a:br>
              <a:rPr lang="vi-VN"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4: Cắt/trổ và gấp nếp để tạo khối.</a:t>
            </a:r>
            <a:br>
              <a:rPr lang="vi-VN" sz="2400">
                <a:effectLst/>
                <a:latin typeface="Times New Roman" panose="02020603050405020304" pitchFamily="18" charset="0"/>
                <a:ea typeface="Calibri" panose="020F0502020204030204" pitchFamily="34" charset="0"/>
                <a:cs typeface="Times New Roman" panose="02020603050405020304" pitchFamily="18" charset="0"/>
              </a:rPr>
            </a:br>
            <a:r>
              <a:rPr lang="vi-VN" sz="2400">
                <a:effectLst/>
                <a:latin typeface="Times New Roman" panose="02020603050405020304" pitchFamily="18" charset="0"/>
                <a:ea typeface="Calibri" panose="020F0502020204030204" pitchFamily="34" charset="0"/>
                <a:cs typeface="Times New Roman" panose="02020603050405020304" pitchFamily="18" charset="0"/>
              </a:rPr>
              <a:t>+ Bước 5: Dán hộp để dựng các khối dạng 3D.</a:t>
            </a:r>
            <a:br>
              <a:rPr lang="vi-VN" sz="2400">
                <a:effectLst/>
                <a:latin typeface="Times New Roman" panose="02020603050405020304" pitchFamily="18" charset="0"/>
                <a:ea typeface="Calibri" panose="020F0502020204030204" pitchFamily="34" charset="0"/>
                <a:cs typeface="Times New Roman" panose="02020603050405020304" pitchFamily="18" charset="0"/>
              </a:rPr>
            </a:br>
            <a:br>
              <a:rPr lang="vi-VN" sz="2400">
                <a:effectLst/>
                <a:latin typeface="Times New Roman" panose="02020603050405020304" pitchFamily="18" charset="0"/>
                <a:ea typeface="Calibri" panose="020F0502020204030204" pitchFamily="34" charset="0"/>
                <a:cs typeface="Times New Roman" panose="02020603050405020304" pitchFamily="18" charset="0"/>
              </a:rPr>
            </a:br>
            <a:br>
              <a:rPr lang="vi-VN" sz="1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a:effectLst/>
                <a:latin typeface="Calibri" panose="020F0502020204030204" pitchFamily="34" charset="0"/>
                <a:ea typeface="Calibri" panose="020F0502020204030204" pitchFamily="34" charset="0"/>
              </a:rPr>
            </a:br>
            <a:endParaRPr lang="en-US"/>
          </a:p>
        </p:txBody>
      </p:sp>
    </p:spTree>
    <p:extLst>
      <p:ext uri="{BB962C8B-B14F-4D97-AF65-F5344CB8AC3E}">
        <p14:creationId xmlns:p14="http://schemas.microsoft.com/office/powerpoint/2010/main" val="123829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519292-7CCF-8386-C672-BC98A2430A00}"/>
              </a:ext>
            </a:extLst>
          </p:cNvPr>
          <p:cNvSpPr>
            <a:spLocks noGrp="1"/>
          </p:cNvSpPr>
          <p:nvPr>
            <p:ph type="ctrTitle"/>
          </p:nvPr>
        </p:nvSpPr>
        <p:spPr>
          <a:xfrm>
            <a:off x="1524000" y="466588"/>
            <a:ext cx="2849217" cy="646596"/>
          </a:xfrm>
        </p:spPr>
        <p:txBody>
          <a:bodyPr>
            <a:normAutofit/>
          </a:bodyPr>
          <a:lstStyle/>
          <a:p>
            <a:r>
              <a:rPr lang="en-US" sz="3600">
                <a:latin typeface="Times New Roman" panose="02020603050405020304" pitchFamily="18" charset="0"/>
                <a:cs typeface="Times New Roman" panose="02020603050405020304" pitchFamily="18" charset="0"/>
              </a:rPr>
              <a:t>Cách 1</a:t>
            </a:r>
          </a:p>
        </p:txBody>
      </p:sp>
      <p:sp>
        <p:nvSpPr>
          <p:cNvPr id="6" name="Subtitle 5">
            <a:extLst>
              <a:ext uri="{FF2B5EF4-FFF2-40B4-BE49-F238E27FC236}">
                <a16:creationId xmlns:a16="http://schemas.microsoft.com/office/drawing/2014/main" id="{E0DBF758-E76D-8AAC-5AB0-738D86EED3D6}"/>
              </a:ext>
            </a:extLst>
          </p:cNvPr>
          <p:cNvSpPr>
            <a:spLocks noGrp="1"/>
          </p:cNvSpPr>
          <p:nvPr>
            <p:ph type="subTitle" idx="1"/>
          </p:nvPr>
        </p:nvSpPr>
        <p:spPr>
          <a:xfrm>
            <a:off x="7580243" y="466588"/>
            <a:ext cx="2531166" cy="646596"/>
          </a:xfrm>
        </p:spPr>
        <p:txBody>
          <a:bodyPr>
            <a:normAutofit/>
          </a:bodyPr>
          <a:lstStyle/>
          <a:p>
            <a:r>
              <a:rPr lang="en-US" sz="3600">
                <a:latin typeface="Times New Roman" panose="02020603050405020304" pitchFamily="18" charset="0"/>
                <a:cs typeface="Times New Roman" panose="02020603050405020304" pitchFamily="18" charset="0"/>
              </a:rPr>
              <a:t>Cách 2</a:t>
            </a:r>
            <a:endParaRPr lang="en-US" sz="3600"/>
          </a:p>
        </p:txBody>
      </p:sp>
      <p:pic>
        <p:nvPicPr>
          <p:cNvPr id="4" name="Content Placeholder 3">
            <a:extLst>
              <a:ext uri="{FF2B5EF4-FFF2-40B4-BE49-F238E27FC236}">
                <a16:creationId xmlns:a16="http://schemas.microsoft.com/office/drawing/2014/main" id="{AEA93F36-F3C4-F964-8E34-F27FEF3C4F5B}"/>
              </a:ext>
            </a:extLst>
          </p:cNvPr>
          <p:cNvPicPr>
            <a:picLocks noGrp="1" noChangeAspect="1"/>
          </p:cNvPicPr>
          <p:nvPr>
            <p:ph idx="4294967295"/>
          </p:nvPr>
        </p:nvPicPr>
        <p:blipFill>
          <a:blip r:embed="rId2"/>
          <a:stretch>
            <a:fillRect/>
          </a:stretch>
        </p:blipFill>
        <p:spPr>
          <a:xfrm>
            <a:off x="805483" y="1304131"/>
            <a:ext cx="4286250" cy="4249737"/>
          </a:xfrm>
          <a:prstGeom prst="rect">
            <a:avLst/>
          </a:prstGeom>
        </p:spPr>
      </p:pic>
      <p:pic>
        <p:nvPicPr>
          <p:cNvPr id="7" name="Picture 6">
            <a:extLst>
              <a:ext uri="{FF2B5EF4-FFF2-40B4-BE49-F238E27FC236}">
                <a16:creationId xmlns:a16="http://schemas.microsoft.com/office/drawing/2014/main" id="{5A16B4F7-F3FF-992F-87D9-BC8111CD139F}"/>
              </a:ext>
            </a:extLst>
          </p:cNvPr>
          <p:cNvPicPr>
            <a:picLocks noChangeAspect="1"/>
          </p:cNvPicPr>
          <p:nvPr/>
        </p:nvPicPr>
        <p:blipFill>
          <a:blip r:embed="rId3"/>
          <a:stretch>
            <a:fillRect/>
          </a:stretch>
        </p:blipFill>
        <p:spPr>
          <a:xfrm>
            <a:off x="6627245" y="1340574"/>
            <a:ext cx="4859660" cy="2121280"/>
          </a:xfrm>
          <a:prstGeom prst="rect">
            <a:avLst/>
          </a:prstGeom>
        </p:spPr>
      </p:pic>
      <p:pic>
        <p:nvPicPr>
          <p:cNvPr id="8" name="Picture 7">
            <a:extLst>
              <a:ext uri="{FF2B5EF4-FFF2-40B4-BE49-F238E27FC236}">
                <a16:creationId xmlns:a16="http://schemas.microsoft.com/office/drawing/2014/main" id="{4A7E63F3-5AFA-ECB3-AAC1-538C4905006F}"/>
              </a:ext>
            </a:extLst>
          </p:cNvPr>
          <p:cNvPicPr>
            <a:picLocks noChangeAspect="1"/>
          </p:cNvPicPr>
          <p:nvPr/>
        </p:nvPicPr>
        <p:blipFill>
          <a:blip r:embed="rId4"/>
          <a:stretch>
            <a:fillRect/>
          </a:stretch>
        </p:blipFill>
        <p:spPr>
          <a:xfrm>
            <a:off x="6627244" y="3589160"/>
            <a:ext cx="4859661" cy="1676545"/>
          </a:xfrm>
          <a:prstGeom prst="rect">
            <a:avLst/>
          </a:prstGeom>
        </p:spPr>
      </p:pic>
    </p:spTree>
    <p:extLst>
      <p:ext uri="{BB962C8B-B14F-4D97-AF65-F5344CB8AC3E}">
        <p14:creationId xmlns:p14="http://schemas.microsoft.com/office/powerpoint/2010/main" val="328376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5F3F-59A7-FCA2-0607-05238D36D42F}"/>
              </a:ext>
            </a:extLst>
          </p:cNvPr>
          <p:cNvSpPr>
            <a:spLocks noGrp="1"/>
          </p:cNvSpPr>
          <p:nvPr>
            <p:ph type="title"/>
          </p:nvPr>
        </p:nvSpPr>
        <p:spPr/>
        <p:txBody>
          <a:bodyPr/>
          <a:lstStyle/>
          <a:p>
            <a:r>
              <a:rPr lang="en-US" sz="1800" i="1"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https://youtu.be/qt-5RBvWgts?si=8xxyEOos2AYkIPYp</a:t>
            </a:r>
            <a:br>
              <a:rPr lang="en-US" sz="1800">
                <a:effectLst/>
                <a:latin typeface="Calibri" panose="020F0502020204030204" pitchFamily="34" charset="0"/>
                <a:ea typeface="Calibri" panose="020F0502020204030204" pitchFamily="34" charset="0"/>
              </a:rPr>
            </a:br>
            <a:endParaRPr lang="en-US"/>
          </a:p>
        </p:txBody>
      </p:sp>
    </p:spTree>
    <p:extLst>
      <p:ext uri="{BB962C8B-B14F-4D97-AF65-F5344CB8AC3E}">
        <p14:creationId xmlns:p14="http://schemas.microsoft.com/office/powerpoint/2010/main" val="312621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7DCB6-2B0A-5737-F5F0-0A9409ABDCFB}"/>
              </a:ext>
            </a:extLst>
          </p:cNvPr>
          <p:cNvSpPr>
            <a:spLocks noGrp="1"/>
          </p:cNvSpPr>
          <p:nvPr>
            <p:ph idx="1"/>
          </p:nvPr>
        </p:nvSpPr>
        <p:spPr>
          <a:xfrm>
            <a:off x="838200" y="437322"/>
            <a:ext cx="10515600" cy="5739641"/>
          </a:xfrm>
        </p:spPr>
        <p:txBody>
          <a:bodyPr>
            <a:normAutofit fontScale="32500" lnSpcReduction="20000"/>
          </a:bodyPr>
          <a:lstStyle/>
          <a:p>
            <a:pPr marL="0" indent="0" algn="l">
              <a:buNone/>
            </a:pPr>
            <a:r>
              <a:rPr lang="vi-VN" sz="6400" b="1" i="0">
                <a:solidFill>
                  <a:srgbClr val="000000"/>
                </a:solidFill>
                <a:effectLst/>
                <a:latin typeface="+mj-lt"/>
              </a:rPr>
              <a:t>Câu 1: </a:t>
            </a:r>
            <a:r>
              <a:rPr lang="vi-VN" sz="6400" b="0" i="0">
                <a:solidFill>
                  <a:srgbClr val="000000"/>
                </a:solidFill>
                <a:effectLst/>
                <a:latin typeface="+mj-lt"/>
              </a:rPr>
              <a:t>Tất cả các mẫu đều có thể quy về:</a:t>
            </a:r>
          </a:p>
          <a:p>
            <a:pPr marL="0" indent="0" algn="l">
              <a:buNone/>
            </a:pPr>
            <a:r>
              <a:rPr lang="vi-VN" sz="6400" b="0" i="0">
                <a:effectLst/>
                <a:latin typeface="+mj-lt"/>
              </a:rPr>
              <a:t>A. </a:t>
            </a:r>
            <a:r>
              <a:rPr lang="vi-VN" sz="6400" b="0" i="0">
                <a:solidFill>
                  <a:srgbClr val="000000"/>
                </a:solidFill>
                <a:effectLst/>
                <a:latin typeface="+mj-lt"/>
              </a:rPr>
              <a:t>Các dạng khối cơ bản.</a:t>
            </a:r>
          </a:p>
          <a:p>
            <a:pPr marL="0" indent="0" algn="l">
              <a:buNone/>
            </a:pPr>
            <a:r>
              <a:rPr lang="vi-VN" sz="6400" b="0" i="0">
                <a:solidFill>
                  <a:srgbClr val="000000"/>
                </a:solidFill>
                <a:effectLst/>
                <a:latin typeface="+mj-lt"/>
              </a:rPr>
              <a:t>B. Khối trụ.</a:t>
            </a:r>
          </a:p>
          <a:p>
            <a:pPr marL="0" indent="0" algn="l">
              <a:buNone/>
            </a:pPr>
            <a:r>
              <a:rPr lang="vi-VN" sz="6400" b="0" i="0">
                <a:solidFill>
                  <a:srgbClr val="000000"/>
                </a:solidFill>
                <a:effectLst/>
                <a:latin typeface="+mj-lt"/>
              </a:rPr>
              <a:t>C. Khối lập phương.</a:t>
            </a:r>
          </a:p>
          <a:p>
            <a:pPr marL="0" indent="0" algn="l">
              <a:buNone/>
            </a:pPr>
            <a:r>
              <a:rPr lang="vi-VN" sz="6400" b="0" i="0">
                <a:solidFill>
                  <a:srgbClr val="000000"/>
                </a:solidFill>
                <a:effectLst/>
                <a:latin typeface="+mj-lt"/>
              </a:rPr>
              <a:t>D. Khối hộp chữ nhật.</a:t>
            </a:r>
          </a:p>
          <a:p>
            <a:pPr marL="0" indent="0" algn="l">
              <a:buNone/>
            </a:pPr>
            <a:r>
              <a:rPr lang="vi-VN" sz="6400" b="1" i="0">
                <a:solidFill>
                  <a:srgbClr val="000000"/>
                </a:solidFill>
                <a:effectLst/>
                <a:latin typeface="+mj-lt"/>
              </a:rPr>
              <a:t>Câu 2:</a:t>
            </a:r>
            <a:r>
              <a:rPr lang="vi-VN" sz="6400" b="0" i="0">
                <a:solidFill>
                  <a:srgbClr val="000000"/>
                </a:solidFill>
                <a:effectLst/>
                <a:latin typeface="+mj-lt"/>
              </a:rPr>
              <a:t> Ánh sáng chiếu vào vật mẫu tạo ra:</a:t>
            </a:r>
          </a:p>
          <a:p>
            <a:pPr marL="0" indent="0" algn="l">
              <a:buNone/>
            </a:pPr>
            <a:r>
              <a:rPr lang="vi-VN" sz="6400" b="0" i="0">
                <a:solidFill>
                  <a:srgbClr val="000000"/>
                </a:solidFill>
                <a:effectLst/>
                <a:latin typeface="+mj-lt"/>
              </a:rPr>
              <a:t>A. Độ sáng khác nhau trên bề mặt khối.</a:t>
            </a:r>
          </a:p>
          <a:p>
            <a:pPr marL="0" indent="0" algn="l">
              <a:buNone/>
            </a:pPr>
            <a:r>
              <a:rPr lang="vi-VN" sz="6400" b="0" i="0">
                <a:effectLst/>
                <a:latin typeface="+mj-lt"/>
              </a:rPr>
              <a:t>B. Độ đậm, độ nhạt khác nhau trên bề mặt khối.</a:t>
            </a:r>
          </a:p>
          <a:p>
            <a:pPr marL="0" indent="0" algn="l">
              <a:buNone/>
            </a:pPr>
            <a:r>
              <a:rPr lang="vi-VN" sz="6400" b="0" i="0">
                <a:solidFill>
                  <a:srgbClr val="000000"/>
                </a:solidFill>
                <a:effectLst/>
                <a:latin typeface="+mj-lt"/>
              </a:rPr>
              <a:t>C. Hình dáng khác nhau.</a:t>
            </a:r>
          </a:p>
          <a:p>
            <a:pPr marL="0" indent="0" algn="l">
              <a:buNone/>
            </a:pPr>
            <a:r>
              <a:rPr lang="vi-VN" sz="6400" b="0" i="0">
                <a:solidFill>
                  <a:srgbClr val="000000"/>
                </a:solidFill>
                <a:effectLst/>
                <a:latin typeface="+mj-lt"/>
              </a:rPr>
              <a:t>D. Hình thể khác nhau.</a:t>
            </a:r>
            <a:endParaRPr lang="en-US" sz="6400" b="0" i="0">
              <a:solidFill>
                <a:srgbClr val="000000"/>
              </a:solidFill>
              <a:effectLst/>
              <a:latin typeface="+mj-lt"/>
            </a:endParaRPr>
          </a:p>
          <a:p>
            <a:pPr marL="0" indent="0" algn="l">
              <a:buNone/>
            </a:pPr>
            <a:r>
              <a:rPr lang="vi-VN" sz="6400" b="1" i="0">
                <a:solidFill>
                  <a:srgbClr val="000000"/>
                </a:solidFill>
                <a:effectLst/>
                <a:latin typeface="+mj-lt"/>
              </a:rPr>
              <a:t>Câu 3:</a:t>
            </a:r>
            <a:r>
              <a:rPr lang="vi-VN" sz="6400" b="0" i="0">
                <a:solidFill>
                  <a:srgbClr val="000000"/>
                </a:solidFill>
                <a:effectLst/>
                <a:latin typeface="+mj-lt"/>
              </a:rPr>
              <a:t> Để tiến hành một bài vẽ chúng ta cần mấy bước?</a:t>
            </a:r>
          </a:p>
          <a:p>
            <a:pPr marL="0" indent="0" algn="l">
              <a:buNone/>
            </a:pPr>
            <a:r>
              <a:rPr lang="vi-VN" sz="6400" b="0" i="0">
                <a:solidFill>
                  <a:srgbClr val="000000"/>
                </a:solidFill>
                <a:effectLst/>
                <a:latin typeface="+mj-lt"/>
              </a:rPr>
              <a:t>A. Năm bước.</a:t>
            </a:r>
          </a:p>
          <a:p>
            <a:pPr marL="0" indent="0" algn="l">
              <a:buNone/>
            </a:pPr>
            <a:r>
              <a:rPr lang="vi-VN" sz="6400" b="0" i="0">
                <a:effectLst/>
                <a:latin typeface="+mj-lt"/>
              </a:rPr>
              <a:t>B. Bốn bước.</a:t>
            </a:r>
          </a:p>
          <a:p>
            <a:pPr marL="0" indent="0" algn="l">
              <a:buNone/>
            </a:pPr>
            <a:r>
              <a:rPr lang="vi-VN" sz="6400" b="0" i="0">
                <a:solidFill>
                  <a:srgbClr val="000000"/>
                </a:solidFill>
                <a:effectLst/>
                <a:latin typeface="+mj-lt"/>
              </a:rPr>
              <a:t>C. Ba bước.</a:t>
            </a:r>
          </a:p>
          <a:p>
            <a:pPr marL="0" indent="0" algn="l">
              <a:buNone/>
            </a:pPr>
            <a:r>
              <a:rPr lang="vi-VN" sz="6400" b="0" i="0">
                <a:solidFill>
                  <a:srgbClr val="000000"/>
                </a:solidFill>
                <a:effectLst/>
                <a:latin typeface="+mj-lt"/>
              </a:rPr>
              <a:t>D. Hai bước.</a:t>
            </a:r>
          </a:p>
          <a:p>
            <a:endParaRPr lang="en-US"/>
          </a:p>
        </p:txBody>
      </p:sp>
      <p:sp>
        <p:nvSpPr>
          <p:cNvPr id="4" name="TextBox 3">
            <a:extLst>
              <a:ext uri="{FF2B5EF4-FFF2-40B4-BE49-F238E27FC236}">
                <a16:creationId xmlns:a16="http://schemas.microsoft.com/office/drawing/2014/main" id="{D9F3B5B2-EBBA-AED3-A588-2007952E88DC}"/>
              </a:ext>
            </a:extLst>
          </p:cNvPr>
          <p:cNvSpPr txBox="1"/>
          <p:nvPr/>
        </p:nvSpPr>
        <p:spPr>
          <a:xfrm>
            <a:off x="838200" y="681037"/>
            <a:ext cx="2925417" cy="41549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l">
              <a:buNone/>
            </a:pPr>
            <a:r>
              <a:rPr lang="vi-VN" sz="2100" b="0" i="0">
                <a:solidFill>
                  <a:srgbClr val="FF0000"/>
                </a:solidFill>
                <a:effectLst/>
                <a:latin typeface="+mj-lt"/>
              </a:rPr>
              <a:t>A. Các dạng khối cơ bản.</a:t>
            </a:r>
          </a:p>
        </p:txBody>
      </p:sp>
      <p:sp>
        <p:nvSpPr>
          <p:cNvPr id="6" name="TextBox 5">
            <a:extLst>
              <a:ext uri="{FF2B5EF4-FFF2-40B4-BE49-F238E27FC236}">
                <a16:creationId xmlns:a16="http://schemas.microsoft.com/office/drawing/2014/main" id="{58D42BD9-8CC4-7CDD-21E3-E82417E67017}"/>
              </a:ext>
            </a:extLst>
          </p:cNvPr>
          <p:cNvSpPr txBox="1"/>
          <p:nvPr/>
        </p:nvSpPr>
        <p:spPr>
          <a:xfrm>
            <a:off x="838200" y="2810325"/>
            <a:ext cx="5377070" cy="415498"/>
          </a:xfrm>
          <a:prstGeom prst="rect">
            <a:avLst/>
          </a:prstGeom>
          <a:solidFill>
            <a:schemeClr val="bg1"/>
          </a:solidFill>
        </p:spPr>
        <p:txBody>
          <a:bodyPr wrap="square">
            <a:spAutoFit/>
          </a:bodyPr>
          <a:lstStyle/>
          <a:p>
            <a:pPr marL="0" indent="0" algn="l">
              <a:buNone/>
            </a:pPr>
            <a:r>
              <a:rPr lang="vi-VN" sz="2100" b="0" i="0">
                <a:solidFill>
                  <a:srgbClr val="FF0000"/>
                </a:solidFill>
                <a:effectLst/>
                <a:latin typeface="+mj-lt"/>
              </a:rPr>
              <a:t>B. Độ đậm, độ nhạt khác nhau trên bề mặt khối.</a:t>
            </a:r>
          </a:p>
        </p:txBody>
      </p:sp>
      <p:sp>
        <p:nvSpPr>
          <p:cNvPr id="8" name="TextBox 7">
            <a:extLst>
              <a:ext uri="{FF2B5EF4-FFF2-40B4-BE49-F238E27FC236}">
                <a16:creationId xmlns:a16="http://schemas.microsoft.com/office/drawing/2014/main" id="{6783B607-112B-67C3-934F-9A1BFA796C6A}"/>
              </a:ext>
            </a:extLst>
          </p:cNvPr>
          <p:cNvSpPr txBox="1"/>
          <p:nvPr/>
        </p:nvSpPr>
        <p:spPr>
          <a:xfrm>
            <a:off x="838200" y="4570281"/>
            <a:ext cx="1732722" cy="415498"/>
          </a:xfrm>
          <a:prstGeom prst="rect">
            <a:avLst/>
          </a:prstGeom>
          <a:solidFill>
            <a:schemeClr val="bg1"/>
          </a:solidFill>
        </p:spPr>
        <p:txBody>
          <a:bodyPr wrap="square">
            <a:spAutoFit/>
          </a:bodyPr>
          <a:lstStyle/>
          <a:p>
            <a:pPr marL="0" indent="0" algn="l">
              <a:buNone/>
            </a:pPr>
            <a:r>
              <a:rPr lang="vi-VN" sz="2100" b="0" i="0">
                <a:solidFill>
                  <a:srgbClr val="FF0000"/>
                </a:solidFill>
                <a:effectLst/>
                <a:latin typeface="+mj-lt"/>
              </a:rPr>
              <a:t>B. Bốn bước.</a:t>
            </a:r>
          </a:p>
        </p:txBody>
      </p:sp>
    </p:spTree>
    <p:extLst>
      <p:ext uri="{BB962C8B-B14F-4D97-AF65-F5344CB8AC3E}">
        <p14:creationId xmlns:p14="http://schemas.microsoft.com/office/powerpoint/2010/main" val="37607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75BA9-164F-DBEF-6454-EE1530A1224C}"/>
              </a:ext>
            </a:extLst>
          </p:cNvPr>
          <p:cNvSpPr txBox="1"/>
          <p:nvPr/>
        </p:nvSpPr>
        <p:spPr>
          <a:xfrm>
            <a:off x="3225800" y="330200"/>
            <a:ext cx="5740400" cy="810543"/>
          </a:xfrm>
          <a:prstGeom prst="rect">
            <a:avLst/>
          </a:prstGeom>
          <a:noFill/>
        </p:spPr>
        <p:txBody>
          <a:bodyPr wrap="square" rtlCol="0">
            <a:spAutoFit/>
          </a:bodyPr>
          <a:lstStyle/>
          <a:p>
            <a:pPr algn="ctr"/>
            <a:r>
              <a:rPr lang="en-US" sz="4667" b="1">
                <a:solidFill>
                  <a:srgbClr val="002060"/>
                </a:solidFill>
                <a:latin typeface="Times New Roman" panose="02020603050405020304" pitchFamily="18" charset="0"/>
                <a:cs typeface="Times New Roman" panose="02020603050405020304" pitchFamily="18" charset="0"/>
              </a:rPr>
              <a:t>KHỞI ĐỘNG </a:t>
            </a:r>
          </a:p>
        </p:txBody>
      </p:sp>
      <p:sp>
        <p:nvSpPr>
          <p:cNvPr id="3" name="TextBox 2">
            <a:extLst>
              <a:ext uri="{FF2B5EF4-FFF2-40B4-BE49-F238E27FC236}">
                <a16:creationId xmlns:a16="http://schemas.microsoft.com/office/drawing/2014/main" id="{17AB8DF7-74C5-9DD7-1EB1-5BAB3F8C8024}"/>
              </a:ext>
            </a:extLst>
          </p:cNvPr>
          <p:cNvSpPr txBox="1"/>
          <p:nvPr/>
        </p:nvSpPr>
        <p:spPr>
          <a:xfrm>
            <a:off x="2755900" y="1296888"/>
            <a:ext cx="6680200" cy="58477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Chơi trò chơi </a:t>
            </a:r>
            <a:r>
              <a:rPr lang="en-US" sz="3200" i="1">
                <a:latin typeface="Times New Roman" panose="02020603050405020304" pitchFamily="18" charset="0"/>
                <a:cs typeface="Times New Roman" panose="02020603050405020304" pitchFamily="18" charset="0"/>
              </a:rPr>
              <a:t>“Mảnh ghép mĩ thuật”</a:t>
            </a:r>
            <a:r>
              <a:rPr lang="en-US" sz="3200">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55B08044-5E6B-C912-9B8E-59739C76D1B3}"/>
              </a:ext>
            </a:extLst>
          </p:cNvPr>
          <p:cNvSpPr txBox="1"/>
          <p:nvPr/>
        </p:nvSpPr>
        <p:spPr>
          <a:xfrm>
            <a:off x="622852" y="2160105"/>
            <a:ext cx="11213548" cy="3426066"/>
          </a:xfrm>
          <a:prstGeom prst="rect">
            <a:avLst/>
          </a:prstGeom>
          <a:noFill/>
        </p:spPr>
        <p:txBody>
          <a:bodyPr wrap="square">
            <a:spAutoFit/>
          </a:bodyPr>
          <a:lstStyle/>
          <a:p>
            <a:pPr algn="just">
              <a:lnSpc>
                <a:spcPct val="150000"/>
              </a:lnSpc>
              <a:spcAft>
                <a:spcPts val="667"/>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GV tổ chức cho HS cả lớp chơi trò chơi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“Mảnh ghép mĩ thuật”.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67"/>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GV phổ biến luật chơi cho HS: Để lật mở được mỗi mảnh ghép bị che khuất hình ảnh, HS trả lời câu hỏi liên quan kiến đến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 đề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 điêu chân dung phác mảng.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67"/>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GV trình chiếu 4 mảnh ghép và cho HS chọn lật mở từng mảnh ghép:</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24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B259-E719-E5E4-1B6B-34A403E7F670}"/>
              </a:ext>
            </a:extLst>
          </p:cNvPr>
          <p:cNvSpPr>
            <a:spLocks noGrp="1"/>
          </p:cNvSpPr>
          <p:nvPr>
            <p:ph type="title"/>
          </p:nvPr>
        </p:nvSpPr>
        <p:spPr>
          <a:xfrm>
            <a:off x="838200" y="365125"/>
            <a:ext cx="10515600" cy="2298562"/>
          </a:xfrm>
        </p:spPr>
        <p:txBody>
          <a:bodyPr>
            <a:noAutofit/>
          </a:bodyPr>
          <a:lstStyle/>
          <a:p>
            <a:pPr marL="228600" marR="0" lvl="0" indent="-228600" defTabSz="914400" rtl="0" eaLnBrk="1" fontAlgn="auto" latinLnBrk="0" hangingPunct="1">
              <a:lnSpc>
                <a:spcPct val="90000"/>
              </a:lnSpc>
              <a:spcBef>
                <a:spcPts val="1000"/>
              </a:spcBef>
              <a:spcAft>
                <a:spcPts val="0"/>
              </a:spcAft>
              <a:tabLst/>
              <a:defRPr/>
            </a:pPr>
            <a:r>
              <a:rPr kumimoji="0" 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vi-VN"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Vận dụng kiến thức, GV yêu cầu HS trả lời câu hỏi:</a:t>
            </a:r>
            <a:b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b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Câu 1:</a:t>
            </a:r>
            <a: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Em hãy tìm hiểu và nêu khái quát về nghệ thuật tạo hình con rối, tượng gỗ của đồng bào Tây Nguyên?</a:t>
            </a:r>
            <a:b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b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Câu 2:</a:t>
            </a:r>
            <a: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Em hãy tìm hiểu và nêu khái quát về nghệ thuật gấp giấy Origami, gấp giấy hình con vật?</a:t>
            </a:r>
            <a:b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br>
            <a:endParaRPr lang="en-US" sz="2400"/>
          </a:p>
        </p:txBody>
      </p:sp>
    </p:spTree>
    <p:extLst>
      <p:ext uri="{BB962C8B-B14F-4D97-AF65-F5344CB8AC3E}">
        <p14:creationId xmlns:p14="http://schemas.microsoft.com/office/powerpoint/2010/main" val="2352509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084F34-49B5-0510-1B08-57023765F1FF}"/>
              </a:ext>
            </a:extLst>
          </p:cNvPr>
          <p:cNvPicPr>
            <a:picLocks noGrp="1" noChangeAspect="1"/>
          </p:cNvPicPr>
          <p:nvPr>
            <p:ph sz="half" idx="1"/>
          </p:nvPr>
        </p:nvPicPr>
        <p:blipFill>
          <a:blip r:embed="rId2"/>
          <a:stretch>
            <a:fillRect/>
          </a:stretch>
        </p:blipFill>
        <p:spPr>
          <a:xfrm>
            <a:off x="986467" y="500149"/>
            <a:ext cx="3784187" cy="2590975"/>
          </a:xfrm>
          <a:prstGeom prst="rect">
            <a:avLst/>
          </a:prstGeom>
        </p:spPr>
      </p:pic>
      <p:pic>
        <p:nvPicPr>
          <p:cNvPr id="5" name="Picture 4">
            <a:extLst>
              <a:ext uri="{FF2B5EF4-FFF2-40B4-BE49-F238E27FC236}">
                <a16:creationId xmlns:a16="http://schemas.microsoft.com/office/drawing/2014/main" id="{791BEA6C-2854-BCA1-6D13-686F3036B881}"/>
              </a:ext>
            </a:extLst>
          </p:cNvPr>
          <p:cNvPicPr>
            <a:picLocks noChangeAspect="1"/>
          </p:cNvPicPr>
          <p:nvPr/>
        </p:nvPicPr>
        <p:blipFill>
          <a:blip r:embed="rId3"/>
          <a:stretch>
            <a:fillRect/>
          </a:stretch>
        </p:blipFill>
        <p:spPr>
          <a:xfrm>
            <a:off x="7076401" y="500148"/>
            <a:ext cx="3869415" cy="2590975"/>
          </a:xfrm>
          <a:prstGeom prst="rect">
            <a:avLst/>
          </a:prstGeom>
        </p:spPr>
      </p:pic>
      <p:pic>
        <p:nvPicPr>
          <p:cNvPr id="6" name="Picture 5">
            <a:extLst>
              <a:ext uri="{FF2B5EF4-FFF2-40B4-BE49-F238E27FC236}">
                <a16:creationId xmlns:a16="http://schemas.microsoft.com/office/drawing/2014/main" id="{0D0F640B-AF55-B7E9-C246-3951E533AA62}"/>
              </a:ext>
            </a:extLst>
          </p:cNvPr>
          <p:cNvPicPr>
            <a:picLocks noChangeAspect="1"/>
          </p:cNvPicPr>
          <p:nvPr/>
        </p:nvPicPr>
        <p:blipFill>
          <a:blip r:embed="rId4"/>
          <a:stretch>
            <a:fillRect/>
          </a:stretch>
        </p:blipFill>
        <p:spPr>
          <a:xfrm>
            <a:off x="3362939" y="3974268"/>
            <a:ext cx="3795962" cy="2413699"/>
          </a:xfrm>
          <a:prstGeom prst="rect">
            <a:avLst/>
          </a:prstGeom>
        </p:spPr>
      </p:pic>
      <p:sp>
        <p:nvSpPr>
          <p:cNvPr id="14" name="Rectangle 13">
            <a:extLst>
              <a:ext uri="{FF2B5EF4-FFF2-40B4-BE49-F238E27FC236}">
                <a16:creationId xmlns:a16="http://schemas.microsoft.com/office/drawing/2014/main" id="{969B1571-C796-DB9F-ACAC-2527D3D8A93F}"/>
              </a:ext>
            </a:extLst>
          </p:cNvPr>
          <p:cNvSpPr/>
          <p:nvPr/>
        </p:nvSpPr>
        <p:spPr>
          <a:xfrm>
            <a:off x="7311301" y="4892855"/>
            <a:ext cx="3795962" cy="5765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Nghệ thuật gấp giấy Origami</a:t>
            </a:r>
            <a:endParaRPr lang="en-US" sz="20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C759BC6-BF51-D603-8E40-E113668252FC}"/>
              </a:ext>
            </a:extLst>
          </p:cNvPr>
          <p:cNvSpPr/>
          <p:nvPr/>
        </p:nvSpPr>
        <p:spPr>
          <a:xfrm>
            <a:off x="1237137" y="3200834"/>
            <a:ext cx="3282846" cy="5765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Nghệ thuật tạo hình con dối</a:t>
            </a:r>
          </a:p>
        </p:txBody>
      </p:sp>
      <p:sp>
        <p:nvSpPr>
          <p:cNvPr id="16" name="Rectangle 15">
            <a:extLst>
              <a:ext uri="{FF2B5EF4-FFF2-40B4-BE49-F238E27FC236}">
                <a16:creationId xmlns:a16="http://schemas.microsoft.com/office/drawing/2014/main" id="{40643853-DC47-4814-300E-4D5ED20E082D}"/>
              </a:ext>
            </a:extLst>
          </p:cNvPr>
          <p:cNvSpPr/>
          <p:nvPr/>
        </p:nvSpPr>
        <p:spPr>
          <a:xfrm>
            <a:off x="7311301" y="3167240"/>
            <a:ext cx="3795962" cy="5765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Tượng gỗ của đồng bào Tây Nguyên</a:t>
            </a:r>
          </a:p>
        </p:txBody>
      </p:sp>
    </p:spTree>
    <p:extLst>
      <p:ext uri="{BB962C8B-B14F-4D97-AF65-F5344CB8AC3E}">
        <p14:creationId xmlns:p14="http://schemas.microsoft.com/office/powerpoint/2010/main" val="82761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 Background Powerpoint Đẹp cho bài thuyết trình chuyên nghiệp | Hình ảnh,  Hình nền, Nhật ký nghệ thu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6734" y="1009934"/>
            <a:ext cx="8038531"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XIN CHÂN THÀNH CẢM ƠN!</a:t>
            </a:r>
          </a:p>
        </p:txBody>
      </p:sp>
    </p:spTree>
    <p:extLst>
      <p:ext uri="{BB962C8B-B14F-4D97-AF65-F5344CB8AC3E}">
        <p14:creationId xmlns:p14="http://schemas.microsoft.com/office/powerpoint/2010/main" val="83539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C7A3A-CFE5-4319-8CDC-C3493DBBD301}"/>
              </a:ext>
            </a:extLst>
          </p:cNvPr>
          <p:cNvPicPr>
            <a:picLocks noChangeAspect="1"/>
          </p:cNvPicPr>
          <p:nvPr/>
        </p:nvPicPr>
        <p:blipFill>
          <a:blip r:embed="rId4"/>
          <a:stretch>
            <a:fillRect/>
          </a:stretch>
        </p:blipFill>
        <p:spPr>
          <a:xfrm>
            <a:off x="1070431" y="904075"/>
            <a:ext cx="10051138" cy="5182618"/>
          </a:xfrm>
          <a:prstGeom prst="rect">
            <a:avLst/>
          </a:prstGeom>
        </p:spPr>
      </p:pic>
      <p:graphicFrame>
        <p:nvGraphicFramePr>
          <p:cNvPr id="5" name="Table 5">
            <a:extLst>
              <a:ext uri="{FF2B5EF4-FFF2-40B4-BE49-F238E27FC236}">
                <a16:creationId xmlns:a16="http://schemas.microsoft.com/office/drawing/2014/main" id="{B24028F1-D878-4FBC-9FA8-38AF25C032B7}"/>
              </a:ext>
            </a:extLst>
          </p:cNvPr>
          <p:cNvGraphicFramePr>
            <a:graphicFrameLocks noGrp="1"/>
          </p:cNvGraphicFramePr>
          <p:nvPr/>
        </p:nvGraphicFramePr>
        <p:xfrm>
          <a:off x="1070431" y="904074"/>
          <a:ext cx="10051138" cy="5182618"/>
        </p:xfrm>
        <a:graphic>
          <a:graphicData uri="http://schemas.openxmlformats.org/drawingml/2006/table">
            <a:tbl>
              <a:tblPr firstRow="1" bandRow="1">
                <a:tableStyleId>{5C22544A-7EE6-4342-B048-85BDC9FD1C3A}</a:tableStyleId>
              </a:tblPr>
              <a:tblGrid>
                <a:gridCol w="5025569">
                  <a:extLst>
                    <a:ext uri="{9D8B030D-6E8A-4147-A177-3AD203B41FA5}">
                      <a16:colId xmlns:a16="http://schemas.microsoft.com/office/drawing/2014/main" val="1461801790"/>
                    </a:ext>
                  </a:extLst>
                </a:gridCol>
                <a:gridCol w="5025569">
                  <a:extLst>
                    <a:ext uri="{9D8B030D-6E8A-4147-A177-3AD203B41FA5}">
                      <a16:colId xmlns:a16="http://schemas.microsoft.com/office/drawing/2014/main" val="2401906472"/>
                    </a:ext>
                  </a:extLst>
                </a:gridCol>
              </a:tblGrid>
              <a:tr h="2591309">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2463739799"/>
                  </a:ext>
                </a:extLst>
              </a:tr>
              <a:tr h="2591309">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2765278671"/>
                  </a:ext>
                </a:extLst>
              </a:tr>
            </a:tbl>
          </a:graphicData>
        </a:graphic>
      </p:graphicFrame>
      <p:sp>
        <p:nvSpPr>
          <p:cNvPr id="6" name="Rectangle 5">
            <a:extLst>
              <a:ext uri="{FF2B5EF4-FFF2-40B4-BE49-F238E27FC236}">
                <a16:creationId xmlns:a16="http://schemas.microsoft.com/office/drawing/2014/main" id="{FF1B2C0A-EC4E-48A1-A3BB-4D8060FA1D7E}"/>
              </a:ext>
            </a:extLst>
          </p:cNvPr>
          <p:cNvSpPr/>
          <p:nvPr/>
        </p:nvSpPr>
        <p:spPr>
          <a:xfrm>
            <a:off x="1070431" y="904074"/>
            <a:ext cx="5025569" cy="25759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BB03C87-8016-4F2C-BE11-20419171810D}"/>
              </a:ext>
            </a:extLst>
          </p:cNvPr>
          <p:cNvSpPr/>
          <p:nvPr/>
        </p:nvSpPr>
        <p:spPr>
          <a:xfrm>
            <a:off x="6096000" y="904073"/>
            <a:ext cx="5025569" cy="25759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816BB2-5D10-4F22-950C-06A6152C101A}"/>
              </a:ext>
            </a:extLst>
          </p:cNvPr>
          <p:cNvSpPr/>
          <p:nvPr/>
        </p:nvSpPr>
        <p:spPr>
          <a:xfrm>
            <a:off x="1070431" y="3495382"/>
            <a:ext cx="5025569" cy="25759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186DE1-4033-44D5-9D00-8482C127B872}"/>
              </a:ext>
            </a:extLst>
          </p:cNvPr>
          <p:cNvSpPr/>
          <p:nvPr/>
        </p:nvSpPr>
        <p:spPr>
          <a:xfrm>
            <a:off x="6096000" y="3495382"/>
            <a:ext cx="5025569" cy="25759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5" action="ppaction://hlinksldjump"/>
            <a:extLst>
              <a:ext uri="{FF2B5EF4-FFF2-40B4-BE49-F238E27FC236}">
                <a16:creationId xmlns:a16="http://schemas.microsoft.com/office/drawing/2014/main" id="{4226751A-0CA7-445A-A0E1-BB8BB618B7E9}"/>
              </a:ext>
            </a:extLst>
          </p:cNvPr>
          <p:cNvSpPr txBox="1"/>
          <p:nvPr/>
        </p:nvSpPr>
        <p:spPr>
          <a:xfrm>
            <a:off x="1070431" y="868621"/>
            <a:ext cx="5009494" cy="2646878"/>
          </a:xfrm>
          <a:prstGeom prst="rect">
            <a:avLst/>
          </a:prstGeom>
          <a:noFill/>
        </p:spPr>
        <p:txBody>
          <a:bodyPr wrap="square" rtlCol="0">
            <a:spAutoFit/>
          </a:bodyPr>
          <a:lstStyle/>
          <a:p>
            <a:pPr algn="ctr"/>
            <a:r>
              <a:rPr lang="en-US" sz="16600" b="1" dirty="0">
                <a:solidFill>
                  <a:srgbClr val="FF0000"/>
                </a:solidFill>
              </a:rPr>
              <a:t>1</a:t>
            </a:r>
          </a:p>
        </p:txBody>
      </p:sp>
      <p:sp>
        <p:nvSpPr>
          <p:cNvPr id="11" name="TextBox 10">
            <a:hlinkClick r:id="rId6" action="ppaction://hlinksldjump"/>
            <a:extLst>
              <a:ext uri="{FF2B5EF4-FFF2-40B4-BE49-F238E27FC236}">
                <a16:creationId xmlns:a16="http://schemas.microsoft.com/office/drawing/2014/main" id="{13ED8A59-08DF-46C7-B198-CA57242AC73B}"/>
              </a:ext>
            </a:extLst>
          </p:cNvPr>
          <p:cNvSpPr txBox="1"/>
          <p:nvPr/>
        </p:nvSpPr>
        <p:spPr>
          <a:xfrm>
            <a:off x="6152258" y="868621"/>
            <a:ext cx="4969311" cy="2646878"/>
          </a:xfrm>
          <a:prstGeom prst="rect">
            <a:avLst/>
          </a:prstGeom>
          <a:noFill/>
        </p:spPr>
        <p:txBody>
          <a:bodyPr wrap="square" rtlCol="0">
            <a:spAutoFit/>
          </a:bodyPr>
          <a:lstStyle/>
          <a:p>
            <a:pPr algn="ctr"/>
            <a:r>
              <a:rPr lang="en-US" sz="16600" b="1" dirty="0">
                <a:solidFill>
                  <a:srgbClr val="FF0000"/>
                </a:solidFill>
              </a:rPr>
              <a:t>2</a:t>
            </a:r>
          </a:p>
        </p:txBody>
      </p:sp>
      <p:sp>
        <p:nvSpPr>
          <p:cNvPr id="12" name="TextBox 11">
            <a:hlinkClick r:id="rId7" action="ppaction://hlinksldjump"/>
            <a:extLst>
              <a:ext uri="{FF2B5EF4-FFF2-40B4-BE49-F238E27FC236}">
                <a16:creationId xmlns:a16="http://schemas.microsoft.com/office/drawing/2014/main" id="{D0D3075A-1906-463A-A181-B32D77EA1D28}"/>
              </a:ext>
            </a:extLst>
          </p:cNvPr>
          <p:cNvSpPr txBox="1"/>
          <p:nvPr/>
        </p:nvSpPr>
        <p:spPr>
          <a:xfrm>
            <a:off x="1054356" y="3459930"/>
            <a:ext cx="5025569" cy="2646878"/>
          </a:xfrm>
          <a:prstGeom prst="rect">
            <a:avLst/>
          </a:prstGeom>
          <a:noFill/>
        </p:spPr>
        <p:txBody>
          <a:bodyPr wrap="square" rtlCol="0">
            <a:spAutoFit/>
          </a:bodyPr>
          <a:lstStyle/>
          <a:p>
            <a:pPr algn="ctr"/>
            <a:r>
              <a:rPr lang="en-US" sz="16600" b="1" dirty="0">
                <a:solidFill>
                  <a:srgbClr val="FF0000"/>
                </a:solidFill>
              </a:rPr>
              <a:t>3</a:t>
            </a:r>
          </a:p>
        </p:txBody>
      </p:sp>
      <p:sp>
        <p:nvSpPr>
          <p:cNvPr id="13" name="TextBox 12">
            <a:hlinkClick r:id="rId8" action="ppaction://hlinksldjump"/>
            <a:extLst>
              <a:ext uri="{FF2B5EF4-FFF2-40B4-BE49-F238E27FC236}">
                <a16:creationId xmlns:a16="http://schemas.microsoft.com/office/drawing/2014/main" id="{4506A57A-E9F3-419D-B033-6B8E4030806B}"/>
              </a:ext>
            </a:extLst>
          </p:cNvPr>
          <p:cNvSpPr txBox="1"/>
          <p:nvPr/>
        </p:nvSpPr>
        <p:spPr>
          <a:xfrm>
            <a:off x="6437195" y="3469989"/>
            <a:ext cx="5025569" cy="2646878"/>
          </a:xfrm>
          <a:prstGeom prst="rect">
            <a:avLst/>
          </a:prstGeom>
          <a:noFill/>
        </p:spPr>
        <p:txBody>
          <a:bodyPr wrap="square" rtlCol="0">
            <a:spAutoFit/>
          </a:bodyPr>
          <a:lstStyle/>
          <a:p>
            <a:pPr algn="ctr"/>
            <a:r>
              <a:rPr lang="en-US" sz="16600" b="1" dirty="0">
                <a:solidFill>
                  <a:srgbClr val="FF0000"/>
                </a:solidFill>
              </a:rPr>
              <a:t>4</a:t>
            </a:r>
          </a:p>
        </p:txBody>
      </p:sp>
      <p:sp>
        <p:nvSpPr>
          <p:cNvPr id="14" name="TextBox 13">
            <a:extLst>
              <a:ext uri="{FF2B5EF4-FFF2-40B4-BE49-F238E27FC236}">
                <a16:creationId xmlns:a16="http://schemas.microsoft.com/office/drawing/2014/main" id="{80C5DF56-EFEF-4FC4-8BCF-7A209BDCA61E}"/>
              </a:ext>
            </a:extLst>
          </p:cNvPr>
          <p:cNvSpPr txBox="1"/>
          <p:nvPr/>
        </p:nvSpPr>
        <p:spPr>
          <a:xfrm>
            <a:off x="0" y="0"/>
            <a:ext cx="121920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TRÒ CHƠI: </a:t>
            </a:r>
            <a:r>
              <a:rPr lang="en-US" sz="4400" b="1" dirty="0">
                <a:solidFill>
                  <a:srgbClr val="FF0000"/>
                </a:solidFill>
                <a:latin typeface="Times New Roman" panose="02020603050405020304" pitchFamily="18" charset="0"/>
                <a:cs typeface="Times New Roman" panose="02020603050405020304" pitchFamily="18" charset="0"/>
              </a:rPr>
              <a:t>LẬT </a:t>
            </a:r>
            <a:r>
              <a:rPr lang="en-US" sz="4400" b="1">
                <a:solidFill>
                  <a:srgbClr val="FF0000"/>
                </a:solidFill>
                <a:latin typeface="Times New Roman" panose="02020603050405020304" pitchFamily="18" charset="0"/>
                <a:cs typeface="Times New Roman" panose="02020603050405020304" pitchFamily="18" charset="0"/>
              </a:rPr>
              <a:t>MẢNH GHÉP MỸ THUẬT</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38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526742" y="363984"/>
            <a:ext cx="11070454" cy="1100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Times New Roman" panose="02020603050405020304" pitchFamily="18" charset="0"/>
                <a:cs typeface="Times New Roman" panose="02020603050405020304" pitchFamily="18" charset="0"/>
              </a:rPr>
              <a:t>Mảnh ghép số 1: </a:t>
            </a:r>
            <a:r>
              <a:rPr lang="en-US" sz="2400">
                <a:latin typeface="Times New Roman" panose="02020603050405020304" pitchFamily="18" charset="0"/>
                <a:cs typeface="Times New Roman" panose="02020603050405020304" pitchFamily="18" charset="0"/>
              </a:rPr>
              <a:t>Phù điêu chân dung phác mảng là gì?</a:t>
            </a:r>
          </a:p>
        </p:txBody>
      </p:sp>
      <p:sp>
        <p:nvSpPr>
          <p:cNvPr id="5" name="Rectangle 1">
            <a:extLst>
              <a:ext uri="{FF2B5EF4-FFF2-40B4-BE49-F238E27FC236}">
                <a16:creationId xmlns:a16="http://schemas.microsoft.com/office/drawing/2014/main" id="{0034A797-8D08-4859-AC5D-A7FFB3D4D546}"/>
              </a:ext>
            </a:extLst>
          </p:cNvPr>
          <p:cNvSpPr>
            <a:spLocks noChangeArrowheads="1"/>
          </p:cNvSpPr>
          <p:nvPr/>
        </p:nvSpPr>
        <p:spPr bwMode="auto">
          <a:xfrm>
            <a:off x="526742" y="1972402"/>
            <a:ext cx="3766962" cy="1200329"/>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p>
            <a:pPr algn="just"/>
            <a:r>
              <a:rPr lang="en-US" sz="2400" b="1">
                <a:solidFill>
                  <a:srgbClr val="FFFF00"/>
                </a:solidFill>
                <a:latin typeface="Times New Roman" panose="02020603050405020304" pitchFamily="18" charset="0"/>
                <a:cs typeface="Times New Roman" panose="02020603050405020304" pitchFamily="18" charset="0"/>
              </a:rPr>
              <a:t>A. Một loại điêu khắc chân dung với các mảng hình khối đơn giản.</a:t>
            </a: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1376363"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9F7B7863-49A5-4C85-A80B-C077483F54F4}"/>
              </a:ext>
            </a:extLst>
          </p:cNvPr>
          <p:cNvSpPr txBox="1"/>
          <p:nvPr/>
        </p:nvSpPr>
        <p:spPr>
          <a:xfrm>
            <a:off x="7830234" y="2157067"/>
            <a:ext cx="3766962" cy="830997"/>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pPr algn="just"/>
            <a:r>
              <a:rPr lang="en-US" sz="2400">
                <a:latin typeface="Times New Roman" panose="02020603050405020304" pitchFamily="18" charset="0"/>
                <a:cs typeface="Times New Roman" panose="02020603050405020304" pitchFamily="18" charset="0"/>
              </a:rPr>
              <a:t>B. Một loại tranh vẽ chân dung trên tường</a:t>
            </a:r>
            <a:endParaRPr lang="en-US" sz="2400" dirty="0"/>
          </a:p>
        </p:txBody>
      </p:sp>
      <p:sp>
        <p:nvSpPr>
          <p:cNvPr id="10" name="TextBox 9">
            <a:extLst>
              <a:ext uri="{FF2B5EF4-FFF2-40B4-BE49-F238E27FC236}">
                <a16:creationId xmlns:a16="http://schemas.microsoft.com/office/drawing/2014/main" id="{A0FBDE66-9621-4FED-AD6F-0C2E8C0BBE19}"/>
              </a:ext>
            </a:extLst>
          </p:cNvPr>
          <p:cNvSpPr txBox="1"/>
          <p:nvPr/>
        </p:nvSpPr>
        <p:spPr>
          <a:xfrm>
            <a:off x="526743" y="3864985"/>
            <a:ext cx="3766961" cy="830997"/>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en-US" sz="2400">
                <a:latin typeface="Times New Roman" panose="02020603050405020304" pitchFamily="18" charset="0"/>
                <a:cs typeface="Times New Roman" panose="02020603050405020304" pitchFamily="18" charset="0"/>
              </a:rPr>
              <a:t>C. Một loại tranh vẽ chân dung trên giấy.</a:t>
            </a:r>
          </a:p>
        </p:txBody>
      </p:sp>
      <p:sp>
        <p:nvSpPr>
          <p:cNvPr id="12" name="TextBox 11">
            <a:extLst>
              <a:ext uri="{FF2B5EF4-FFF2-40B4-BE49-F238E27FC236}">
                <a16:creationId xmlns:a16="http://schemas.microsoft.com/office/drawing/2014/main" id="{BA6EB00D-9623-48D3-875D-31416E1D64C8}"/>
              </a:ext>
            </a:extLst>
          </p:cNvPr>
          <p:cNvSpPr txBox="1"/>
          <p:nvPr/>
        </p:nvSpPr>
        <p:spPr>
          <a:xfrm>
            <a:off x="7830234" y="3864984"/>
            <a:ext cx="3698898" cy="830997"/>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en-US" sz="2400">
                <a:latin typeface="Times New Roman" panose="02020603050405020304" pitchFamily="18" charset="0"/>
                <a:cs typeface="Times New Roman" panose="02020603050405020304" pitchFamily="18" charset="0"/>
              </a:rPr>
              <a:t>D. Một loại tranh thêu chân dung trên vải.</a:t>
            </a:r>
          </a:p>
        </p:txBody>
      </p:sp>
      <p:sp>
        <p:nvSpPr>
          <p:cNvPr id="13" name="Action Button: Go Home 12">
            <a:hlinkClick r:id="rId2" action="ppaction://hlinksldjump" highlightClick="1"/>
            <a:extLst>
              <a:ext uri="{FF2B5EF4-FFF2-40B4-BE49-F238E27FC236}">
                <a16:creationId xmlns:a16="http://schemas.microsoft.com/office/drawing/2014/main" id="{B09DCDBD-4D4D-4D93-939C-0FC4180718E4}"/>
              </a:ext>
            </a:extLst>
          </p:cNvPr>
          <p:cNvSpPr/>
          <p:nvPr/>
        </p:nvSpPr>
        <p:spPr>
          <a:xfrm>
            <a:off x="11043821" y="6116715"/>
            <a:ext cx="639193" cy="67470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868737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5"/>
                                        </p:tgtEl>
                                        <p:attrNameLst>
                                          <p:attrName>fillcolor</p:attrName>
                                        </p:attrNameLst>
                                      </p:cBhvr>
                                      <p:to>
                                        <a:srgbClr val="C00000"/>
                                      </p:to>
                                    </p:animClr>
                                    <p:set>
                                      <p:cBhvr>
                                        <p:cTn id="27" dur="2000" fill="hold"/>
                                        <p:tgtEl>
                                          <p:spTgt spid="5"/>
                                        </p:tgtEl>
                                        <p:attrNameLst>
                                          <p:attrName>fill.type</p:attrName>
                                        </p:attrNameLst>
                                      </p:cBhvr>
                                      <p:to>
                                        <p:strVal val="solid"/>
                                      </p:to>
                                    </p:set>
                                    <p:set>
                                      <p:cBhvr>
                                        <p:cTn id="2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526742" y="363984"/>
            <a:ext cx="11070454" cy="1100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Times New Roman" panose="02020603050405020304" pitchFamily="18" charset="0"/>
                <a:cs typeface="Times New Roman" panose="02020603050405020304" pitchFamily="18" charset="0"/>
              </a:rPr>
              <a:t>Mảnh ghép số 2: </a:t>
            </a:r>
            <a:r>
              <a:rPr lang="en-US" sz="2400">
                <a:latin typeface="Times New Roman" panose="02020603050405020304" pitchFamily="18" charset="0"/>
                <a:cs typeface="Times New Roman" panose="02020603050405020304" pitchFamily="18" charset="0"/>
              </a:rPr>
              <a:t>Trong phù điêu chân dung phác mảng, mảng nào thường được chú trọng nhất?</a:t>
            </a:r>
          </a:p>
        </p:txBody>
      </p:sp>
      <p:sp>
        <p:nvSpPr>
          <p:cNvPr id="5" name="Rectangle 1">
            <a:extLst>
              <a:ext uri="{FF2B5EF4-FFF2-40B4-BE49-F238E27FC236}">
                <a16:creationId xmlns:a16="http://schemas.microsoft.com/office/drawing/2014/main" id="{0034A797-8D08-4859-AC5D-A7FFB3D4D546}"/>
              </a:ext>
            </a:extLst>
          </p:cNvPr>
          <p:cNvSpPr>
            <a:spLocks noChangeArrowheads="1"/>
          </p:cNvSpPr>
          <p:nvPr/>
        </p:nvSpPr>
        <p:spPr bwMode="auto">
          <a:xfrm>
            <a:off x="526742" y="1961964"/>
            <a:ext cx="3681273" cy="830997"/>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p>
            <a:r>
              <a:rPr lang="nl-NL" sz="2400" b="1">
                <a:solidFill>
                  <a:srgbClr val="FFFF00"/>
                </a:solidFill>
                <a:latin typeface="Times New Roman" panose="02020603050405020304" pitchFamily="18" charset="0"/>
                <a:cs typeface="Times New Roman" panose="02020603050405020304" pitchFamily="18" charset="0"/>
              </a:rPr>
              <a:t>A. Mảng ánh sáng và bóng tối.</a:t>
            </a: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1376363"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9F7B7863-49A5-4C85-A80B-C077483F54F4}"/>
              </a:ext>
            </a:extLst>
          </p:cNvPr>
          <p:cNvSpPr txBox="1"/>
          <p:nvPr/>
        </p:nvSpPr>
        <p:spPr>
          <a:xfrm>
            <a:off x="7673267" y="2146629"/>
            <a:ext cx="3471170" cy="461665"/>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en-US" sz="2400">
                <a:latin typeface="Times New Roman" panose="02020603050405020304" pitchFamily="18" charset="0"/>
                <a:cs typeface="Times New Roman" panose="02020603050405020304" pitchFamily="18" charset="0"/>
              </a:rPr>
              <a:t>B. Mảng mắt và mũi.</a:t>
            </a:r>
          </a:p>
        </p:txBody>
      </p:sp>
      <p:sp>
        <p:nvSpPr>
          <p:cNvPr id="10" name="TextBox 9">
            <a:extLst>
              <a:ext uri="{FF2B5EF4-FFF2-40B4-BE49-F238E27FC236}">
                <a16:creationId xmlns:a16="http://schemas.microsoft.com/office/drawing/2014/main" id="{A0FBDE66-9621-4FED-AD6F-0C2E8C0BBE19}"/>
              </a:ext>
            </a:extLst>
          </p:cNvPr>
          <p:cNvSpPr txBox="1"/>
          <p:nvPr/>
        </p:nvSpPr>
        <p:spPr>
          <a:xfrm>
            <a:off x="526742" y="3598278"/>
            <a:ext cx="3681274" cy="461665"/>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nl-NL" sz="2400">
                <a:latin typeface="Times New Roman" panose="02020603050405020304" pitchFamily="18" charset="0"/>
                <a:cs typeface="Times New Roman" panose="02020603050405020304" pitchFamily="18" charset="0"/>
              </a:rPr>
              <a:t>C. Mảng miệng và tai.</a:t>
            </a:r>
            <a:endParaRPr lang="en-US" sz="2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A6EB00D-9623-48D3-875D-31416E1D64C8}"/>
              </a:ext>
            </a:extLst>
          </p:cNvPr>
          <p:cNvSpPr txBox="1"/>
          <p:nvPr/>
        </p:nvSpPr>
        <p:spPr>
          <a:xfrm>
            <a:off x="7673267" y="3598278"/>
            <a:ext cx="3471170" cy="461665"/>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nl-NL" sz="2400">
                <a:latin typeface="Times New Roman" panose="02020603050405020304" pitchFamily="18" charset="0"/>
                <a:cs typeface="Times New Roman" panose="02020603050405020304" pitchFamily="18" charset="0"/>
              </a:rPr>
              <a:t>D. Mảng tóc và cằm.</a:t>
            </a:r>
            <a:endParaRPr lang="en-US" sz="2400">
              <a:latin typeface="Times New Roman" panose="02020603050405020304" pitchFamily="18" charset="0"/>
              <a:cs typeface="Times New Roman" panose="02020603050405020304" pitchFamily="18" charset="0"/>
            </a:endParaRPr>
          </a:p>
        </p:txBody>
      </p:sp>
      <p:sp>
        <p:nvSpPr>
          <p:cNvPr id="9" name="Action Button: Go Home 8">
            <a:hlinkClick r:id="rId2" action="ppaction://hlinksldjump" highlightClick="1"/>
            <a:extLst>
              <a:ext uri="{FF2B5EF4-FFF2-40B4-BE49-F238E27FC236}">
                <a16:creationId xmlns:a16="http://schemas.microsoft.com/office/drawing/2014/main" id="{EBC8FFCE-4301-4B7B-9139-9C15B1A7F8EA}"/>
              </a:ext>
            </a:extLst>
          </p:cNvPr>
          <p:cNvSpPr/>
          <p:nvPr/>
        </p:nvSpPr>
        <p:spPr>
          <a:xfrm>
            <a:off x="11043821" y="6116715"/>
            <a:ext cx="639193" cy="67470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extLst>
      <p:ext uri="{BB962C8B-B14F-4D97-AF65-F5344CB8AC3E}">
        <p14:creationId xmlns:p14="http://schemas.microsoft.com/office/powerpoint/2010/main" val="334685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5"/>
                                        </p:tgtEl>
                                        <p:attrNameLst>
                                          <p:attrName>fillcolor</p:attrName>
                                        </p:attrNameLst>
                                      </p:cBhvr>
                                      <p:to>
                                        <a:srgbClr val="C00000"/>
                                      </p:to>
                                    </p:animClr>
                                    <p:set>
                                      <p:cBhvr>
                                        <p:cTn id="27" dur="2000" fill="hold"/>
                                        <p:tgtEl>
                                          <p:spTgt spid="5"/>
                                        </p:tgtEl>
                                        <p:attrNameLst>
                                          <p:attrName>fill.type</p:attrName>
                                        </p:attrNameLst>
                                      </p:cBhvr>
                                      <p:to>
                                        <p:strVal val="solid"/>
                                      </p:to>
                                    </p:set>
                                    <p:set>
                                      <p:cBhvr>
                                        <p:cTn id="2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526742" y="363984"/>
            <a:ext cx="11070454" cy="1100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a:latin typeface="Times New Roman" panose="02020603050405020304" pitchFamily="18" charset="0"/>
                <a:cs typeface="Times New Roman" panose="02020603050405020304" pitchFamily="18" charset="0"/>
              </a:rPr>
              <a:t>Mảnh ghép số 3: </a:t>
            </a:r>
            <a:r>
              <a:rPr lang="nl-NL" sz="2400">
                <a:latin typeface="Times New Roman" panose="02020603050405020304" pitchFamily="18" charset="0"/>
                <a:cs typeface="Times New Roman" panose="02020603050405020304" pitchFamily="18" charset="0"/>
              </a:rPr>
              <a:t>Chất liệu thường được sử dụng để tạo nên phù điêu chân dung phác mảng là gì?</a:t>
            </a:r>
            <a:endParaRPr lang="en-US" sz="240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0034A797-8D08-4859-AC5D-A7FFB3D4D546}"/>
              </a:ext>
            </a:extLst>
          </p:cNvPr>
          <p:cNvSpPr>
            <a:spLocks noChangeArrowheads="1"/>
          </p:cNvSpPr>
          <p:nvPr/>
        </p:nvSpPr>
        <p:spPr bwMode="auto">
          <a:xfrm>
            <a:off x="526741" y="1931187"/>
            <a:ext cx="3787807" cy="461665"/>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p>
            <a:r>
              <a:rPr lang="nl-NL" sz="2400" b="1">
                <a:solidFill>
                  <a:srgbClr val="FFFF00"/>
                </a:solidFill>
                <a:latin typeface="Times New Roman" panose="02020603050405020304" pitchFamily="18" charset="0"/>
                <a:cs typeface="Times New Roman" panose="02020603050405020304" pitchFamily="18" charset="0"/>
              </a:rPr>
              <a:t>A. Thạch cao và đất sét.</a:t>
            </a:r>
            <a:endParaRPr lang="en-US" sz="2400" b="1">
              <a:solidFill>
                <a:srgbClr val="FFFF00"/>
              </a:solidFill>
              <a:latin typeface="Times New Roman" panose="02020603050405020304" pitchFamily="18" charset="0"/>
              <a:cs typeface="Times New Roman" panose="02020603050405020304" pitchFamily="18" charset="0"/>
            </a:endParaRP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1376363"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9F7B7863-49A5-4C85-A80B-C077483F54F4}"/>
              </a:ext>
            </a:extLst>
          </p:cNvPr>
          <p:cNvSpPr txBox="1"/>
          <p:nvPr/>
        </p:nvSpPr>
        <p:spPr>
          <a:xfrm>
            <a:off x="7102136" y="1931187"/>
            <a:ext cx="4042301" cy="461665"/>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nl-NL" sz="2400">
                <a:latin typeface="Times New Roman" panose="02020603050405020304" pitchFamily="18" charset="0"/>
                <a:cs typeface="Times New Roman" panose="02020603050405020304" pitchFamily="18" charset="0"/>
              </a:rPr>
              <a:t>B. Đá và gỗ.</a:t>
            </a:r>
            <a:endParaRPr lang="en-US"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0FBDE66-9621-4FED-AD6F-0C2E8C0BBE19}"/>
              </a:ext>
            </a:extLst>
          </p:cNvPr>
          <p:cNvSpPr txBox="1"/>
          <p:nvPr/>
        </p:nvSpPr>
        <p:spPr>
          <a:xfrm>
            <a:off x="526742" y="3198168"/>
            <a:ext cx="3787806" cy="461665"/>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nl-NL" sz="2400">
                <a:latin typeface="Times New Roman" panose="02020603050405020304" pitchFamily="18" charset="0"/>
                <a:cs typeface="Times New Roman" panose="02020603050405020304" pitchFamily="18" charset="0"/>
              </a:rPr>
              <a:t>C. Vải và sơn.</a:t>
            </a:r>
            <a:endParaRPr lang="en-US" sz="2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A6EB00D-9623-48D3-875D-31416E1D64C8}"/>
              </a:ext>
            </a:extLst>
          </p:cNvPr>
          <p:cNvSpPr txBox="1"/>
          <p:nvPr/>
        </p:nvSpPr>
        <p:spPr>
          <a:xfrm>
            <a:off x="7102136" y="3198168"/>
            <a:ext cx="4042301" cy="461665"/>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r>
              <a:rPr lang="nl-NL" sz="2400">
                <a:latin typeface="Times New Roman" panose="02020603050405020304" pitchFamily="18" charset="0"/>
                <a:cs typeface="Times New Roman" panose="02020603050405020304" pitchFamily="18" charset="0"/>
              </a:rPr>
              <a:t>D. Giấy và mực.</a:t>
            </a:r>
            <a:endParaRPr lang="en-US" sz="2400">
              <a:latin typeface="Times New Roman" panose="02020603050405020304" pitchFamily="18" charset="0"/>
              <a:cs typeface="Times New Roman" panose="02020603050405020304" pitchFamily="18" charset="0"/>
            </a:endParaRPr>
          </a:p>
        </p:txBody>
      </p:sp>
      <p:sp>
        <p:nvSpPr>
          <p:cNvPr id="9" name="Action Button: Go Home 8">
            <a:hlinkClick r:id="rId2" action="ppaction://hlinksldjump" highlightClick="1"/>
            <a:extLst>
              <a:ext uri="{FF2B5EF4-FFF2-40B4-BE49-F238E27FC236}">
                <a16:creationId xmlns:a16="http://schemas.microsoft.com/office/drawing/2014/main" id="{39F4EF53-02FA-4D62-B1A5-138B65843454}"/>
              </a:ext>
            </a:extLst>
          </p:cNvPr>
          <p:cNvSpPr/>
          <p:nvPr/>
        </p:nvSpPr>
        <p:spPr>
          <a:xfrm>
            <a:off x="11043821" y="6116715"/>
            <a:ext cx="639193" cy="67470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004053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5"/>
                                        </p:tgtEl>
                                        <p:attrNameLst>
                                          <p:attrName>fillcolor</p:attrName>
                                        </p:attrNameLst>
                                      </p:cBhvr>
                                      <p:to>
                                        <a:srgbClr val="C00000"/>
                                      </p:to>
                                    </p:animClr>
                                    <p:set>
                                      <p:cBhvr>
                                        <p:cTn id="27" dur="2000" fill="hold"/>
                                        <p:tgtEl>
                                          <p:spTgt spid="5"/>
                                        </p:tgtEl>
                                        <p:attrNameLst>
                                          <p:attrName>fill.type</p:attrName>
                                        </p:attrNameLst>
                                      </p:cBhvr>
                                      <p:to>
                                        <p:strVal val="solid"/>
                                      </p:to>
                                    </p:set>
                                    <p:set>
                                      <p:cBhvr>
                                        <p:cTn id="2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7FE44B-E049-43AE-A258-0A44941E38C8}"/>
              </a:ext>
            </a:extLst>
          </p:cNvPr>
          <p:cNvSpPr/>
          <p:nvPr/>
        </p:nvSpPr>
        <p:spPr>
          <a:xfrm>
            <a:off x="526742" y="363984"/>
            <a:ext cx="11070454" cy="1100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20000"/>
              </a:lnSpc>
              <a:spcBef>
                <a:spcPts val="0"/>
              </a:spcBef>
              <a:buNone/>
            </a:pPr>
            <a:r>
              <a:rPr lang="nl-NL" sz="2400" b="1">
                <a:effectLst/>
                <a:latin typeface="Times New Roman" panose="02020603050405020304" pitchFamily="18" charset="0"/>
                <a:ea typeface="Times New Roman" panose="02020603050405020304" pitchFamily="18" charset="0"/>
                <a:cs typeface="Times New Roman" panose="02020603050405020304" pitchFamily="18" charset="0"/>
              </a:rPr>
              <a:t>Mảnh ghép số 4: </a:t>
            </a:r>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Phù điêu chân dung phác mảng thường được sử dụng để trang trí ở đâu?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0034A797-8D08-4859-AC5D-A7FFB3D4D546}"/>
              </a:ext>
            </a:extLst>
          </p:cNvPr>
          <p:cNvSpPr>
            <a:spLocks noChangeArrowheads="1"/>
          </p:cNvSpPr>
          <p:nvPr/>
        </p:nvSpPr>
        <p:spPr bwMode="auto">
          <a:xfrm>
            <a:off x="526741" y="1913586"/>
            <a:ext cx="4742842" cy="496867"/>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p>
            <a:pPr algn="just">
              <a:lnSpc>
                <a:spcPct val="120000"/>
              </a:lnSpc>
            </a:pPr>
            <a:r>
              <a:rPr lang="nl-NL" sz="24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Bề mặt tường của các tòa nhà.</a:t>
            </a:r>
            <a:endPar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2">
            <a:extLst>
              <a:ext uri="{FF2B5EF4-FFF2-40B4-BE49-F238E27FC236}">
                <a16:creationId xmlns:a16="http://schemas.microsoft.com/office/drawing/2014/main" id="{873E792A-B1E8-42EF-94FA-E46416FA5277}"/>
              </a:ext>
            </a:extLst>
          </p:cNvPr>
          <p:cNvSpPr>
            <a:spLocks noChangeAspect="1" noChangeArrowheads="1"/>
          </p:cNvSpPr>
          <p:nvPr/>
        </p:nvSpPr>
        <p:spPr bwMode="auto">
          <a:xfrm>
            <a:off x="1376363" y="-13652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9F7B7863-49A5-4C85-A80B-C077483F54F4}"/>
              </a:ext>
            </a:extLst>
          </p:cNvPr>
          <p:cNvSpPr txBox="1"/>
          <p:nvPr/>
        </p:nvSpPr>
        <p:spPr>
          <a:xfrm>
            <a:off x="6994689" y="1913586"/>
            <a:ext cx="4326903" cy="496867"/>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pPr algn="just">
              <a:lnSpc>
                <a:spcPct val="120000"/>
              </a:lnSpc>
              <a:spcBef>
                <a:spcPts val="0"/>
              </a:spcBef>
            </a:pPr>
            <a:r>
              <a:rPr lang="nl-NL" sz="2400">
                <a:latin typeface="Times New Roman" panose="02020603050405020304" pitchFamily="18" charset="0"/>
                <a:ea typeface="Times New Roman" panose="02020603050405020304" pitchFamily="18" charset="0"/>
                <a:cs typeface="Times New Roman" panose="02020603050405020304" pitchFamily="18" charset="0"/>
              </a:rPr>
              <a:t>B. Trên sách và tạp chí.</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0FBDE66-9621-4FED-AD6F-0C2E8C0BBE19}"/>
              </a:ext>
            </a:extLst>
          </p:cNvPr>
          <p:cNvSpPr txBox="1"/>
          <p:nvPr/>
        </p:nvSpPr>
        <p:spPr>
          <a:xfrm>
            <a:off x="526740" y="3180567"/>
            <a:ext cx="4742843" cy="496867"/>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pPr algn="just">
              <a:lnSpc>
                <a:spcPct val="120000"/>
              </a:lnSpc>
              <a:spcBef>
                <a:spcPts val="0"/>
              </a:spcBef>
            </a:pPr>
            <a:r>
              <a:rPr lang="nl-NL" sz="2400">
                <a:latin typeface="Times New Roman" panose="02020603050405020304" pitchFamily="18" charset="0"/>
                <a:ea typeface="Times New Roman" panose="02020603050405020304" pitchFamily="18" charset="0"/>
                <a:cs typeface="Times New Roman" panose="02020603050405020304" pitchFamily="18" charset="0"/>
              </a:rPr>
              <a:t>C. Trên đồ nội thất gỗ.</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A6EB00D-9623-48D3-875D-31416E1D64C8}"/>
              </a:ext>
            </a:extLst>
          </p:cNvPr>
          <p:cNvSpPr txBox="1"/>
          <p:nvPr/>
        </p:nvSpPr>
        <p:spPr>
          <a:xfrm>
            <a:off x="6994689" y="2958968"/>
            <a:ext cx="4326903" cy="940066"/>
          </a:xfrm>
          <a:prstGeom prst="rect">
            <a:avLst/>
          </a:prstGeom>
          <a:solidFill>
            <a:srgbClr val="00B050"/>
          </a:solidFill>
          <a:ln>
            <a:noFill/>
          </a:ln>
          <a:effec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rgbClr val="FFFF00"/>
                </a:solidFill>
                <a:effectLst/>
                <a:latin typeface="Arial" panose="020B0604020202020204" pitchFamily="34" charset="0"/>
                <a:cs typeface="Arial" panose="020B0604020202020204" pitchFamily="34" charset="0"/>
              </a:defRPr>
            </a:lvl1pPr>
          </a:lstStyle>
          <a:p>
            <a:pPr algn="just">
              <a:lnSpc>
                <a:spcPct val="120000"/>
              </a:lnSpc>
              <a:spcBef>
                <a:spcPts val="0"/>
              </a:spcBef>
            </a:pPr>
            <a:r>
              <a:rPr lang="nl-NL" sz="2400">
                <a:latin typeface="Times New Roman" panose="02020603050405020304" pitchFamily="18" charset="0"/>
                <a:ea typeface="Times New Roman" panose="02020603050405020304" pitchFamily="18" charset="0"/>
                <a:cs typeface="Times New Roman" panose="02020603050405020304" pitchFamily="18" charset="0"/>
              </a:rPr>
              <a:t>D. Trên quần áo và phụ kiện thời trang.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ction Button: Go Home 8">
            <a:hlinkClick r:id="rId2" action="ppaction://hlinksldjump" highlightClick="1"/>
            <a:extLst>
              <a:ext uri="{FF2B5EF4-FFF2-40B4-BE49-F238E27FC236}">
                <a16:creationId xmlns:a16="http://schemas.microsoft.com/office/drawing/2014/main" id="{0BC23B83-E257-4D83-8D68-7F2FD58A9A02}"/>
              </a:ext>
            </a:extLst>
          </p:cNvPr>
          <p:cNvSpPr/>
          <p:nvPr/>
        </p:nvSpPr>
        <p:spPr>
          <a:xfrm>
            <a:off x="11043821" y="6116715"/>
            <a:ext cx="639193" cy="67470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395806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8"/>
                                        </p:tgtEl>
                                        <p:attrNameLst>
                                          <p:attrName>fillcolor</p:attrName>
                                        </p:attrNameLst>
                                      </p:cBhvr>
                                      <p:to>
                                        <a:srgbClr val="C00000"/>
                                      </p:to>
                                    </p:animClr>
                                    <p:set>
                                      <p:cBhvr>
                                        <p:cTn id="27" dur="2000" fill="hold"/>
                                        <p:tgtEl>
                                          <p:spTgt spid="8"/>
                                        </p:tgtEl>
                                        <p:attrNameLst>
                                          <p:attrName>fill.type</p:attrName>
                                        </p:attrNameLst>
                                      </p:cBhvr>
                                      <p:to>
                                        <p:strVal val="solid"/>
                                      </p:to>
                                    </p:set>
                                    <p:set>
                                      <p:cBhvr>
                                        <p:cTn id="2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FCDF-EDAD-958E-4160-5066756F204E}"/>
              </a:ext>
            </a:extLst>
          </p:cNvPr>
          <p:cNvSpPr>
            <a:spLocks noGrp="1"/>
          </p:cNvSpPr>
          <p:nvPr>
            <p:ph type="title"/>
          </p:nvPr>
        </p:nvSpPr>
        <p:spPr>
          <a:xfrm>
            <a:off x="838199" y="781879"/>
            <a:ext cx="10515600" cy="2325461"/>
          </a:xfrm>
        </p:spPr>
        <p:txBody>
          <a:bodyPr>
            <a:normAutofit fontScale="90000"/>
          </a:bodyPr>
          <a:lstStyle/>
          <a:p>
            <a:pPr algn="ctr"/>
            <a:br>
              <a:rPr lang="en-US" altLang="en-US" b="1">
                <a:solidFill>
                  <a:srgbClr val="0000FF"/>
                </a:solidFill>
                <a:latin typeface="Times New Roman" panose="02020603050405020304" pitchFamily="18" charset="0"/>
                <a:cs typeface="Times New Roman" panose="02020603050405020304" pitchFamily="18" charset="0"/>
              </a:rPr>
            </a:br>
            <a:r>
              <a:rPr lang="vi-VN" altLang="en-US" sz="6700" b="1">
                <a:solidFill>
                  <a:schemeClr val="accent1">
                    <a:lumMod val="75000"/>
                  </a:schemeClr>
                </a:solidFill>
                <a:latin typeface="Times New Roman" panose="02020603050405020304" pitchFamily="18" charset="0"/>
                <a:cs typeface="Times New Roman" panose="02020603050405020304" pitchFamily="18" charset="0"/>
              </a:rPr>
              <a:t>CHỦ ĐỀ </a:t>
            </a:r>
            <a:r>
              <a:rPr lang="en-US" sz="6700" b="1" kern="0">
                <a:solidFill>
                  <a:schemeClr val="accent1">
                    <a:lumMod val="75000"/>
                  </a:schemeClr>
                </a:solidFill>
                <a:latin typeface="Times New Roman" panose="02020603050405020304" pitchFamily="18" charset="0"/>
                <a:ea typeface="Times New Roman" panose="02020603050405020304" pitchFamily="18" charset="0"/>
              </a:rPr>
              <a:t>MĨ THUẬT CƠ BẢN</a:t>
            </a:r>
            <a:br>
              <a:rPr lang="en-US" sz="1800" b="1" kern="0">
                <a:solidFill>
                  <a:srgbClr val="2F5496"/>
                </a:solidFill>
                <a:latin typeface="Calibri" panose="020F0502020204030204" pitchFamily="34" charset="0"/>
              </a:rPr>
            </a:br>
            <a:br>
              <a:rPr lang="en-US" altLang="en-US" b="1">
                <a:solidFill>
                  <a:srgbClr val="0000FF"/>
                </a:solidFill>
                <a:latin typeface="Times New Roman" panose="02020603050405020304" pitchFamily="18"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6EEEC477-76FE-0C26-92BC-E71D5F48C5A0}"/>
              </a:ext>
            </a:extLst>
          </p:cNvPr>
          <p:cNvSpPr>
            <a:spLocks noGrp="1"/>
          </p:cNvSpPr>
          <p:nvPr>
            <p:ph idx="1"/>
          </p:nvPr>
        </p:nvSpPr>
        <p:spPr>
          <a:xfrm>
            <a:off x="763657" y="2986769"/>
            <a:ext cx="10664687" cy="2325461"/>
          </a:xfrm>
        </p:spPr>
        <p:txBody>
          <a:bodyPr>
            <a:normAutofit fontScale="85000" lnSpcReduction="20000"/>
          </a:bodyPr>
          <a:lstStyle/>
          <a:p>
            <a:pPr marL="0" indent="0" algn="ctr" fontAlgn="base">
              <a:spcBef>
                <a:spcPct val="50000"/>
              </a:spcBef>
              <a:spcAft>
                <a:spcPct val="0"/>
              </a:spcAft>
              <a:buNone/>
            </a:pPr>
            <a:r>
              <a:rPr lang="vi-VN" altLang="en-US" sz="5400" b="1">
                <a:solidFill>
                  <a:srgbClr val="FF0000"/>
                </a:solidFill>
                <a:latin typeface="Times New Roman" panose="02020603050405020304" pitchFamily="18" charset="0"/>
                <a:cs typeface="Times New Roman" panose="02020603050405020304" pitchFamily="18" charset="0"/>
              </a:rPr>
              <a:t>BÀI </a:t>
            </a:r>
            <a:r>
              <a:rPr lang="en-US" altLang="en-US" sz="5400" b="1">
                <a:solidFill>
                  <a:srgbClr val="FF0000"/>
                </a:solidFill>
                <a:latin typeface="Times New Roman" panose="02020603050405020304" pitchFamily="18" charset="0"/>
                <a:cs typeface="Times New Roman" panose="02020603050405020304" pitchFamily="18" charset="0"/>
              </a:rPr>
              <a:t>2:</a:t>
            </a:r>
            <a:endParaRPr lang="vi-VN" altLang="en-US" sz="5400" b="1">
              <a:solidFill>
                <a:srgbClr val="FF0000"/>
              </a:solidFill>
              <a:latin typeface="Times New Roman" panose="02020603050405020304" pitchFamily="18" charset="0"/>
              <a:cs typeface="Times New Roman" panose="02020603050405020304" pitchFamily="18" charset="0"/>
            </a:endParaRPr>
          </a:p>
          <a:p>
            <a:pPr marL="0" indent="0" algn="ctr">
              <a:lnSpc>
                <a:spcPct val="150000"/>
              </a:lnSpc>
              <a:spcBef>
                <a:spcPts val="200"/>
              </a:spcBef>
              <a:buNone/>
            </a:pPr>
            <a:r>
              <a:rPr lang="en-US" sz="4800" b="1">
                <a:solidFill>
                  <a:srgbClr val="FF0000"/>
                </a:solidFill>
                <a:latin typeface="Times New Roman" panose="02020603050405020304" pitchFamily="18" charset="0"/>
                <a:ea typeface="Times New Roman" panose="02020603050405020304" pitchFamily="18" charset="0"/>
              </a:rPr>
              <a:t>PHÙ ĐIÊU CHÂN DUNG PHÁC MẢNG</a:t>
            </a:r>
            <a:endParaRPr lang="en-US" sz="4800" b="1">
              <a:solidFill>
                <a:srgbClr val="FF0000"/>
              </a:solidFill>
              <a:latin typeface="Calibri" panose="020F0502020204030204" pitchFamily="34" charset="0"/>
            </a:endParaRPr>
          </a:p>
          <a:p>
            <a:pPr marL="0" indent="0" algn="ctr">
              <a:lnSpc>
                <a:spcPct val="150000"/>
              </a:lnSpc>
              <a:spcBef>
                <a:spcPts val="100"/>
              </a:spcBef>
              <a:spcAft>
                <a:spcPts val="100"/>
              </a:spcAft>
              <a:buNone/>
            </a:pPr>
            <a:r>
              <a:rPr lang="en-US" sz="4800" b="1" i="1">
                <a:solidFill>
                  <a:srgbClr val="FF0000"/>
                </a:solidFill>
                <a:latin typeface="Times New Roman" panose="02020603050405020304" pitchFamily="18" charset="0"/>
                <a:ea typeface="Times New Roman" panose="02020603050405020304" pitchFamily="18" charset="0"/>
              </a:rPr>
              <a:t>(2</a:t>
            </a:r>
            <a:r>
              <a:rPr lang="vi-VN" sz="4800" b="1" i="1">
                <a:solidFill>
                  <a:srgbClr val="FF0000"/>
                </a:solidFill>
                <a:latin typeface="Times New Roman" panose="02020603050405020304" pitchFamily="18" charset="0"/>
                <a:ea typeface="Times New Roman" panose="02020603050405020304" pitchFamily="18" charset="0"/>
              </a:rPr>
              <a:t> tiết)</a:t>
            </a:r>
            <a:endParaRPr lang="en-US" sz="4800">
              <a:solidFill>
                <a:srgbClr val="FF0000"/>
              </a:solidFill>
              <a:latin typeface="Calibri" panose="020F0502020204030204" pitchFamily="34" charset="0"/>
              <a:ea typeface="Calibri" panose="020F0502020204030204" pitchFamily="34" charset="0"/>
            </a:endParaRPr>
          </a:p>
          <a:p>
            <a:pPr marL="0" indent="0" algn="ctr" fontAlgn="base">
              <a:spcBef>
                <a:spcPct val="50000"/>
              </a:spcBef>
              <a:spcAft>
                <a:spcPct val="0"/>
              </a:spcAft>
              <a:buNone/>
            </a:pPr>
            <a:endParaRPr lang="en-US" altLang="en-US" sz="5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50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5D6498-7A45-403F-A825-6F2E0BCA1A8B}"/>
              </a:ext>
            </a:extLst>
          </p:cNvPr>
          <p:cNvSpPr>
            <a:spLocks noGrp="1"/>
          </p:cNvSpPr>
          <p:nvPr>
            <p:ph type="title"/>
          </p:nvPr>
        </p:nvSpPr>
        <p:spPr>
          <a:xfrm>
            <a:off x="3097949" y="653182"/>
            <a:ext cx="6054720" cy="851876"/>
          </a:xfrm>
        </p:spPr>
        <p:txBody>
          <a:bodyPr>
            <a:noAutofit/>
          </a:bodyPr>
          <a:lstStyle/>
          <a:p>
            <a:pPr algn="ctr"/>
            <a:r>
              <a:rPr lang="vi-VN" sz="3600" b="1" u="sng" dirty="0">
                <a:solidFill>
                  <a:srgbClr val="0000FF"/>
                </a:solidFill>
                <a:latin typeface="Times New Roman" panose="02020603050405020304" pitchFamily="18" charset="0"/>
                <a:cs typeface="Times New Roman" panose="02020603050405020304" pitchFamily="18" charset="0"/>
              </a:rPr>
              <a:t>Yêu cầu cần đạt:</a:t>
            </a:r>
            <a:endParaRPr lang="en-US" sz="3600" b="1" u="sng"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982640" y="1832604"/>
            <a:ext cx="10194877" cy="2677656"/>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 Nhận biết được đặc điểm, tỉ lệ, khối của thể loại phù điêu chân dung phác mảng.</a:t>
            </a:r>
          </a:p>
          <a:p>
            <a:r>
              <a:rPr lang="en-US" sz="2800">
                <a:latin typeface="Times New Roman" panose="02020603050405020304" pitchFamily="18" charset="0"/>
                <a:cs typeface="Times New Roman" panose="02020603050405020304" pitchFamily="18" charset="0"/>
              </a:rPr>
              <a:t>- Hiểu được phương pháp thực hiện phù điêu chân dung phác mảng.</a:t>
            </a:r>
          </a:p>
          <a:p>
            <a:r>
              <a:rPr lang="en-US" sz="2800">
                <a:latin typeface="Times New Roman" panose="02020603050405020304" pitchFamily="18" charset="0"/>
                <a:cs typeface="Times New Roman" panose="02020603050405020304" pitchFamily="18" charset="0"/>
              </a:rPr>
              <a:t>- Mô phỏng được phù điêu chân dung theo dạng khối phác mảng.</a:t>
            </a:r>
          </a:p>
          <a:p>
            <a:r>
              <a:rPr lang="en-US" sz="2800">
                <a:latin typeface="Times New Roman" panose="02020603050405020304" pitchFamily="18" charset="0"/>
                <a:cs typeface="Times New Roman" panose="02020603050405020304" pitchFamily="18" charset="0"/>
              </a:rPr>
              <a:t>- Chia sẻ được vẻ đẹp của phù điêu chân dung phác mảng trong nghệ thuật điêu khắc.</a:t>
            </a:r>
          </a:p>
        </p:txBody>
      </p:sp>
    </p:spTree>
    <p:extLst>
      <p:ext uri="{BB962C8B-B14F-4D97-AF65-F5344CB8AC3E}">
        <p14:creationId xmlns:p14="http://schemas.microsoft.com/office/powerpoint/2010/main" val="345571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ersites template">
  <a:themeElements>
    <a:clrScheme name="Custom 347">
      <a:dk1>
        <a:srgbClr val="443F57"/>
      </a:dk1>
      <a:lt1>
        <a:srgbClr val="FFF9F7"/>
      </a:lt1>
      <a:dk2>
        <a:srgbClr val="928F9E"/>
      </a:dk2>
      <a:lt2>
        <a:srgbClr val="EEE2DE"/>
      </a:lt2>
      <a:accent1>
        <a:srgbClr val="FC8574"/>
      </a:accent1>
      <a:accent2>
        <a:srgbClr val="FECBC6"/>
      </a:accent2>
      <a:accent3>
        <a:srgbClr val="FDC572"/>
      </a:accent3>
      <a:accent4>
        <a:srgbClr val="6FD8BF"/>
      </a:accent4>
      <a:accent5>
        <a:srgbClr val="30607E"/>
      </a:accent5>
      <a:accent6>
        <a:srgbClr val="443F57"/>
      </a:accent6>
      <a:hlink>
        <a:srgbClr val="645A8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6186</TotalTime>
  <Words>1244</Words>
  <Application>Microsoft Office PowerPoint</Application>
  <PresentationFormat>Widescreen</PresentationFormat>
  <Paragraphs>95</Paragraphs>
  <Slides>22</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Calibri Light</vt:lpstr>
      <vt:lpstr>Constantia</vt:lpstr>
      <vt:lpstr>Itim</vt:lpstr>
      <vt:lpstr>Quicksand Light</vt:lpstr>
      <vt:lpstr>Sniglet</vt:lpstr>
      <vt:lpstr>Times New Roman</vt:lpstr>
      <vt:lpstr>Wingdings 2</vt:lpstr>
      <vt:lpstr>Office Theme</vt:lpstr>
      <vt:lpstr>Flow</vt:lpstr>
      <vt:lpstr>Thersites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CHỦ ĐỀ MĨ THUẬT CƠ BẢN  </vt:lpstr>
      <vt:lpstr>Yêu cầu cần đạt:</vt:lpstr>
      <vt:lpstr>PowerPoint Presentation</vt:lpstr>
      <vt:lpstr>PowerPoint Presentation</vt:lpstr>
      <vt:lpstr>PowerPoint Presentation</vt:lpstr>
      <vt:lpstr>- Đầu người có dạng hình quả trứng. Khuôn mặt người có các dạng như: hình vuông (chữ điền), hình tròn (như mặt trăng), hình trái xoan,... - Dạng khối của các bộ phận như sau: Mắt có dạng khối cầu, mũi có dạng chóp cụt, miệng có dạng hình hộp,... - Phác mảng là thuật ngữ chỉ cách tạo hình dạng khối bằng các diện phẳng đơn giản, khúc chiết để mô phỏng một cách khái quát cấu trúc của khối trong điêu khắc. </vt:lpstr>
      <vt:lpstr>PowerPoint Presentation</vt:lpstr>
      <vt:lpstr>2. Sáng tạo</vt:lpstr>
      <vt:lpstr>Nhiệm vụ 1: Tìm ý tưởng tạo hình phù điêu chân dung phác mảng - Ước lượng độ tuổi của nhân vật. - Xác định đặc điểm riêng của nhân vật. - Dự kiến vật liệu thực hành. Nhiệm vụ 2: Cách tạo hình khuôn mặt người trên khối phù điêu - Cách 1: Mô phỏng khuôn mặt người trên khối phù điêu. + Bước 1: Dựng hình, khối khái quát và xác định tỉ lệ các bộ phận. + Bước 2: Cắt bỏ đất để tạo hình hốc mắt, khối mũi và trán. + Bước 3: Đắp thêm đất để tạo khối mắt, mũi, miệng. + Bước 4: Chỉnh sửa hình khối và hoàn thiện sản phẩm. - Cách 2: Mô phỏng khuôn mặt người với kĩ thuật tạo khối bằng giấy (điêu khắc giấy). + Bước 1: Vẽ khái quát hình khuôn mặt người trên khổ giấy A4 theo tỉ lệ đã xác định. + Bước 2: Chia các đường để cắt/trổ tạo khối nổi. + Bước 3: Kẻ các đường để cắt/trổ tạo khối nổi. + Bước 4: Cắt/trổ và gấp nếp để tạo khối. + Bước 5: Dán hộp để dựng các khối dạng 3D.    </vt:lpstr>
      <vt:lpstr>Cách 1</vt:lpstr>
      <vt:lpstr>https://youtu.be/qt-5RBvWgts?si=8xxyEOos2AYkIPYp </vt:lpstr>
      <vt:lpstr>PowerPoint Presentation</vt:lpstr>
      <vt:lpstr> Vận dụng kiến thức, GV yêu cầu HS trả lời câu hỏi: Câu 1: Em hãy tìm hiểu và nêu khái quát về nghệ thuật tạo hình con rối, tượng gỗ của đồng bào Tây Nguyên? Câu 2:Em hãy tìm hiểu và nêu khái quát về nghệ thuật gấp giấy Origami, gấp giấy hình con vật?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202</cp:revision>
  <dcterms:created xsi:type="dcterms:W3CDTF">2021-03-10T14:33:55Z</dcterms:created>
  <dcterms:modified xsi:type="dcterms:W3CDTF">2024-08-03T02:54:23Z</dcterms:modified>
</cp:coreProperties>
</file>